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32"/>
  </p:notesMasterIdLst>
  <p:sldIdLst>
    <p:sldId id="257" r:id="rId2"/>
    <p:sldId id="256" r:id="rId3"/>
    <p:sldId id="277" r:id="rId4"/>
    <p:sldId id="278" r:id="rId5"/>
    <p:sldId id="280" r:id="rId6"/>
    <p:sldId id="279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81" r:id="rId17"/>
    <p:sldId id="282" r:id="rId18"/>
    <p:sldId id="283" r:id="rId19"/>
    <p:sldId id="275" r:id="rId20"/>
    <p:sldId id="285" r:id="rId21"/>
    <p:sldId id="284" r:id="rId22"/>
    <p:sldId id="270" r:id="rId23"/>
    <p:sldId id="271" r:id="rId24"/>
    <p:sldId id="272" r:id="rId25"/>
    <p:sldId id="273" r:id="rId26"/>
    <p:sldId id="268" r:id="rId27"/>
    <p:sldId id="269" r:id="rId28"/>
    <p:sldId id="274" r:id="rId29"/>
    <p:sldId id="276" r:id="rId30"/>
    <p:sldId id="258" r:id="rId31"/>
  </p:sldIdLst>
  <p:sldSz cx="24387175" cy="13716000"/>
  <p:notesSz cx="6858000" cy="9144000"/>
  <p:custDataLst>
    <p:tags r:id="rId33"/>
  </p:custDataLst>
  <p:defaultTextStyle>
    <a:defPPr>
      <a:defRPr lang="en-US"/>
    </a:defPPr>
    <a:lvl1pPr marL="0" algn="l" defTabSz="2177278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1pPr>
    <a:lvl2pPr marL="1088639" algn="l" defTabSz="2177278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2pPr>
    <a:lvl3pPr marL="2177278" algn="l" defTabSz="2177278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3pPr>
    <a:lvl4pPr marL="3265917" algn="l" defTabSz="2177278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4pPr>
    <a:lvl5pPr marL="4354556" algn="l" defTabSz="2177278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5pPr>
    <a:lvl6pPr marL="5443195" algn="l" defTabSz="2177278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6pPr>
    <a:lvl7pPr marL="6531834" algn="l" defTabSz="2177278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7pPr>
    <a:lvl8pPr marL="7620472" algn="l" defTabSz="2177278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8pPr>
    <a:lvl9pPr marL="8709111" algn="l" defTabSz="2177278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72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F0000"/>
    <a:srgbClr val="00CC99"/>
    <a:srgbClr val="00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35" autoAdjust="0"/>
    <p:restoredTop sz="94828" autoAdjust="0"/>
  </p:normalViewPr>
  <p:slideViewPr>
    <p:cSldViewPr>
      <p:cViewPr varScale="1">
        <p:scale>
          <a:sx n="44" d="100"/>
          <a:sy n="44" d="100"/>
        </p:scale>
        <p:origin x="660" y="54"/>
      </p:cViewPr>
      <p:guideLst>
        <p:guide orient="horz" pos="4320"/>
        <p:guide pos="772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7" d="100"/>
        <a:sy n="67" d="100"/>
      </p:scale>
      <p:origin x="0" y="2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9"/>
    </mc:Choice>
    <mc:Fallback>
      <c:style val="9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dPt>
            <c:idx val="0"/>
            <c:bubble3D val="0"/>
            <c:spPr>
              <a:solidFill>
                <a:srgbClr val="00B0F0">
                  <a:alpha val="70000"/>
                </a:srgbClr>
              </a:solidFill>
              <a:ln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92D050">
                  <a:alpha val="70000"/>
                </a:srgbClr>
              </a:solidFill>
              <a:ln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accent6">
                  <a:alpha val="70000"/>
                </a:schemeClr>
              </a:solidFill>
              <a:ln>
                <a:noFill/>
              </a:ln>
              <a:effectLst/>
            </c:spPr>
          </c:dPt>
          <c:cat>
            <c:numRef>
              <c:f>Sheet1!$A$2:$A$4</c:f>
              <c:numCache>
                <c:formatCode>General</c:formatCode>
                <c:ptCount val="3"/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57</c:v>
                </c:pt>
                <c:pt idx="1">
                  <c:v>12</c:v>
                </c:pt>
                <c:pt idx="2">
                  <c:v>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effectLst/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9"/>
    </mc:Choice>
    <mc:Fallback>
      <c:style val="9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dPt>
            <c:idx val="0"/>
            <c:bubble3D val="0"/>
            <c:spPr>
              <a:solidFill>
                <a:srgbClr val="00B0F0">
                  <a:alpha val="70000"/>
                </a:srgbClr>
              </a:solidFill>
              <a:ln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92D050">
                  <a:alpha val="70000"/>
                </a:srgbClr>
              </a:solidFill>
              <a:ln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accent6">
                  <a:alpha val="70000"/>
                </a:schemeClr>
              </a:solidFill>
              <a:ln>
                <a:noFill/>
              </a:ln>
              <a:effectLst/>
            </c:spPr>
          </c:dPt>
          <c:cat>
            <c:strRef>
              <c:f>Sheet1!$A$2:$A$4</c:f>
              <c:strCache>
                <c:ptCount val="3"/>
                <c:pt idx="2">
                  <c:v>3rd Qtr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57</c:v>
                </c:pt>
                <c:pt idx="1">
                  <c:v>12</c:v>
                </c:pt>
                <c:pt idx="2">
                  <c:v>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effectLst/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9"/>
    </mc:Choice>
    <mc:Fallback>
      <c:style val="9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dPt>
            <c:idx val="0"/>
            <c:bubble3D val="0"/>
            <c:spPr>
              <a:solidFill>
                <a:srgbClr val="00B0F0">
                  <a:alpha val="70000"/>
                </a:srgbClr>
              </a:solidFill>
              <a:ln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92D050">
                  <a:alpha val="70000"/>
                </a:srgbClr>
              </a:solidFill>
              <a:ln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accent6">
                  <a:alpha val="70000"/>
                </a:schemeClr>
              </a:solidFill>
              <a:ln>
                <a:noFill/>
              </a:ln>
              <a:effectLst/>
            </c:spPr>
          </c:dPt>
          <c:cat>
            <c:numRef>
              <c:f>Sheet1!$A$2:$A$4</c:f>
              <c:numCache>
                <c:formatCode>General</c:formatCode>
                <c:ptCount val="3"/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57</c:v>
                </c:pt>
                <c:pt idx="1">
                  <c:v>12</c:v>
                </c:pt>
                <c:pt idx="2">
                  <c:v>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effectLst/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9"/>
    </mc:Choice>
    <mc:Fallback>
      <c:style val="9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dPt>
            <c:idx val="0"/>
            <c:bubble3D val="0"/>
            <c:spPr>
              <a:solidFill>
                <a:srgbClr val="00B0F0">
                  <a:alpha val="70000"/>
                </a:srgbClr>
              </a:solidFill>
              <a:ln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92D050">
                  <a:alpha val="70000"/>
                </a:srgbClr>
              </a:solidFill>
              <a:ln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accent6">
                  <a:alpha val="70000"/>
                </a:schemeClr>
              </a:solidFill>
              <a:ln>
                <a:noFill/>
              </a:ln>
              <a:effectLst/>
            </c:spPr>
          </c:dPt>
          <c:cat>
            <c:numRef>
              <c:f>Sheet1!$A$2:$A$4</c:f>
              <c:numCache>
                <c:formatCode>General</c:formatCode>
                <c:ptCount val="3"/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57</c:v>
                </c:pt>
                <c:pt idx="1">
                  <c:v>12</c:v>
                </c:pt>
                <c:pt idx="2">
                  <c:v>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effectLst/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9"/>
    </mc:Choice>
    <mc:Fallback>
      <c:style val="9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dPt>
            <c:idx val="0"/>
            <c:bubble3D val="0"/>
            <c:spPr>
              <a:solidFill>
                <a:srgbClr val="00B0F0">
                  <a:alpha val="70000"/>
                </a:srgbClr>
              </a:solidFill>
              <a:ln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92D050">
                  <a:alpha val="70000"/>
                </a:srgbClr>
              </a:solidFill>
              <a:ln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accent6">
                  <a:alpha val="70000"/>
                </a:schemeClr>
              </a:solidFill>
              <a:ln>
                <a:noFill/>
              </a:ln>
              <a:effectLst/>
            </c:spPr>
          </c:dPt>
          <c:cat>
            <c:numRef>
              <c:f>Sheet1!$A$2:$A$4</c:f>
              <c:numCache>
                <c:formatCode>General</c:formatCode>
                <c:ptCount val="3"/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57</c:v>
                </c:pt>
                <c:pt idx="1">
                  <c:v>12</c:v>
                </c:pt>
                <c:pt idx="2">
                  <c:v>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effectLst/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4.jpg"/><Relationship Id="rId1" Type="http://schemas.openxmlformats.org/officeDocument/2006/relationships/image" Target="../media/image1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E428C9F-5BC4-4982-BEC8-B319896008AC}" type="doc">
      <dgm:prSet loTypeId="urn:microsoft.com/office/officeart/2005/8/layout/hList7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55F87F8-0917-48F9-8E70-14BE99364638}">
      <dgm:prSet phldrT="[Text]" custT="1"/>
      <dgm:spPr>
        <a:solidFill>
          <a:srgbClr val="00B0F0">
            <a:alpha val="50000"/>
          </a:srgbClr>
        </a:solidFill>
        <a:ln>
          <a:noFill/>
        </a:ln>
      </dgm:spPr>
      <dgm:t>
        <a:bodyPr/>
        <a:lstStyle/>
        <a:p>
          <a:pPr>
            <a:lnSpc>
              <a:spcPct val="150000"/>
            </a:lnSpc>
          </a:pPr>
          <a:r>
            <a:rPr lang="zh-CN" altLang="en-US" sz="2400" dirty="0" smtClean="0">
              <a:solidFill>
                <a:schemeClr val="tx1"/>
              </a:solidFill>
            </a:rPr>
            <a:t>此处添加详细文本描述，建议与标题相关并符合整体语言风格，语言描述尽量简洁生动。尽量将每页幻灯片的字数控制在</a:t>
          </a:r>
          <a:r>
            <a:rPr lang="en-US" altLang="zh-CN" sz="2400" dirty="0" smtClean="0">
              <a:solidFill>
                <a:schemeClr val="tx1"/>
              </a:solidFill>
            </a:rPr>
            <a:t>200</a:t>
          </a:r>
          <a:r>
            <a:rPr lang="zh-CN" altLang="en-US" sz="2400" dirty="0" smtClean="0">
              <a:solidFill>
                <a:schemeClr val="tx1"/>
              </a:solidFill>
            </a:rPr>
            <a:t>字以内，据统计每页幻灯片的最好控制在</a:t>
          </a:r>
          <a:r>
            <a:rPr lang="en-US" altLang="zh-CN" sz="2400" dirty="0" smtClean="0">
              <a:solidFill>
                <a:schemeClr val="tx1"/>
              </a:solidFill>
            </a:rPr>
            <a:t>5</a:t>
          </a:r>
          <a:r>
            <a:rPr lang="zh-CN" altLang="en-US" sz="2400" dirty="0" smtClean="0">
              <a:solidFill>
                <a:schemeClr val="tx1"/>
              </a:solidFill>
            </a:rPr>
            <a:t>分钟之内。</a:t>
          </a:r>
          <a:endParaRPr lang="en-US" sz="2400" dirty="0">
            <a:solidFill>
              <a:schemeClr val="tx1"/>
            </a:solidFill>
          </a:endParaRPr>
        </a:p>
      </dgm:t>
    </dgm:pt>
    <dgm:pt modelId="{0315320C-7485-4CD5-A9CD-9B0C1A9CEF88}" type="parTrans" cxnId="{48EF66C7-3DCC-479B-9F36-BFD870585B40}">
      <dgm:prSet/>
      <dgm:spPr/>
      <dgm:t>
        <a:bodyPr/>
        <a:lstStyle/>
        <a:p>
          <a:endParaRPr lang="en-US"/>
        </a:p>
      </dgm:t>
    </dgm:pt>
    <dgm:pt modelId="{AD56BDF8-9B0E-43F2-933A-599F4DCE9AE8}" type="sibTrans" cxnId="{48EF66C7-3DCC-479B-9F36-BFD870585B40}">
      <dgm:prSet/>
      <dgm:spPr/>
      <dgm:t>
        <a:bodyPr/>
        <a:lstStyle/>
        <a:p>
          <a:endParaRPr lang="en-US"/>
        </a:p>
      </dgm:t>
    </dgm:pt>
    <dgm:pt modelId="{BF9028D2-E77D-42FD-8D67-A13C203481D4}">
      <dgm:prSet phldrT="[Text]" custT="1"/>
      <dgm:spPr>
        <a:solidFill>
          <a:srgbClr val="FF0000">
            <a:alpha val="50000"/>
          </a:srgbClr>
        </a:solidFill>
        <a:ln>
          <a:noFill/>
        </a:ln>
      </dgm:spPr>
      <dgm:t>
        <a:bodyPr/>
        <a:lstStyle/>
        <a:p>
          <a:pPr>
            <a:lnSpc>
              <a:spcPct val="150000"/>
            </a:lnSpc>
          </a:pPr>
          <a:r>
            <a:rPr lang="zh-CN" altLang="en-US" sz="2400" dirty="0" smtClean="0">
              <a:solidFill>
                <a:schemeClr val="tx1"/>
              </a:solidFill>
            </a:rPr>
            <a:t>此处添加详细文本描述，建议与标题相关并符合整体语言风格，语言描述尽量简洁生动。尽量将每页幻灯片的字数控制在</a:t>
          </a:r>
          <a:r>
            <a:rPr lang="en-US" altLang="zh-CN" sz="2400" dirty="0" smtClean="0">
              <a:solidFill>
                <a:schemeClr val="tx1"/>
              </a:solidFill>
            </a:rPr>
            <a:t>200</a:t>
          </a:r>
          <a:r>
            <a:rPr lang="zh-CN" altLang="en-US" sz="2400" dirty="0" smtClean="0">
              <a:solidFill>
                <a:schemeClr val="tx1"/>
              </a:solidFill>
            </a:rPr>
            <a:t>字以内，据统计每页幻灯片的最好控制在</a:t>
          </a:r>
          <a:r>
            <a:rPr lang="en-US" altLang="zh-CN" sz="2400" dirty="0" smtClean="0">
              <a:solidFill>
                <a:schemeClr val="tx1"/>
              </a:solidFill>
            </a:rPr>
            <a:t>5</a:t>
          </a:r>
          <a:r>
            <a:rPr lang="zh-CN" altLang="en-US" sz="2400" dirty="0" smtClean="0">
              <a:solidFill>
                <a:schemeClr val="tx1"/>
              </a:solidFill>
            </a:rPr>
            <a:t>分钟之内。</a:t>
          </a:r>
          <a:endParaRPr lang="en-US" sz="2400" dirty="0"/>
        </a:p>
      </dgm:t>
    </dgm:pt>
    <dgm:pt modelId="{24576707-BD48-463C-8D7A-DF12F4062177}" type="parTrans" cxnId="{18FB28B6-A542-43ED-B085-1FE702D09F97}">
      <dgm:prSet/>
      <dgm:spPr/>
      <dgm:t>
        <a:bodyPr/>
        <a:lstStyle/>
        <a:p>
          <a:endParaRPr lang="en-US"/>
        </a:p>
      </dgm:t>
    </dgm:pt>
    <dgm:pt modelId="{31EEF902-F93A-4959-884B-8EB667B42773}" type="sibTrans" cxnId="{18FB28B6-A542-43ED-B085-1FE702D09F97}">
      <dgm:prSet/>
      <dgm:spPr/>
      <dgm:t>
        <a:bodyPr/>
        <a:lstStyle/>
        <a:p>
          <a:endParaRPr lang="en-US"/>
        </a:p>
      </dgm:t>
    </dgm:pt>
    <dgm:pt modelId="{D70B3A4E-5821-4E8B-8E5E-927C63C66996}">
      <dgm:prSet phldrT="[Text]" custT="1"/>
      <dgm:spPr>
        <a:solidFill>
          <a:srgbClr val="92D050">
            <a:alpha val="50000"/>
          </a:srgbClr>
        </a:solidFill>
        <a:ln>
          <a:noFill/>
        </a:ln>
      </dgm:spPr>
      <dgm:t>
        <a:bodyPr/>
        <a:lstStyle/>
        <a:p>
          <a:pPr>
            <a:lnSpc>
              <a:spcPct val="150000"/>
            </a:lnSpc>
          </a:pPr>
          <a:r>
            <a:rPr lang="zh-CN" altLang="en-US" sz="2400" dirty="0" smtClean="0">
              <a:solidFill>
                <a:schemeClr val="tx1"/>
              </a:solidFill>
            </a:rPr>
            <a:t>此处添加详细文本描述，建议与标题相关并符合整体语言风格，语言描述尽量简洁生动。尽量将每页幻灯片的字数控制在</a:t>
          </a:r>
          <a:r>
            <a:rPr lang="en-US" altLang="zh-CN" sz="2400" dirty="0" smtClean="0">
              <a:solidFill>
                <a:schemeClr val="tx1"/>
              </a:solidFill>
            </a:rPr>
            <a:t>200</a:t>
          </a:r>
          <a:r>
            <a:rPr lang="zh-CN" altLang="en-US" sz="2400" dirty="0" smtClean="0">
              <a:solidFill>
                <a:schemeClr val="tx1"/>
              </a:solidFill>
            </a:rPr>
            <a:t>字以内，据统计每页幻灯片的最好控制在</a:t>
          </a:r>
          <a:r>
            <a:rPr lang="en-US" altLang="zh-CN" sz="2400" dirty="0" smtClean="0">
              <a:solidFill>
                <a:schemeClr val="tx1"/>
              </a:solidFill>
            </a:rPr>
            <a:t>5</a:t>
          </a:r>
          <a:r>
            <a:rPr lang="zh-CN" altLang="en-US" sz="2400" dirty="0" smtClean="0">
              <a:solidFill>
                <a:schemeClr val="tx1"/>
              </a:solidFill>
            </a:rPr>
            <a:t>分钟之内。</a:t>
          </a:r>
          <a:endParaRPr lang="en-US" sz="2400" dirty="0"/>
        </a:p>
      </dgm:t>
    </dgm:pt>
    <dgm:pt modelId="{E87087EE-04D1-4582-B391-0DD49511552B}" type="parTrans" cxnId="{C41102F0-B69A-49B0-8875-B5691240825F}">
      <dgm:prSet/>
      <dgm:spPr/>
      <dgm:t>
        <a:bodyPr/>
        <a:lstStyle/>
        <a:p>
          <a:endParaRPr lang="en-US"/>
        </a:p>
      </dgm:t>
    </dgm:pt>
    <dgm:pt modelId="{C4B3F53D-F969-43D6-97A5-037BD556C4A4}" type="sibTrans" cxnId="{C41102F0-B69A-49B0-8875-B5691240825F}">
      <dgm:prSet/>
      <dgm:spPr/>
      <dgm:t>
        <a:bodyPr/>
        <a:lstStyle/>
        <a:p>
          <a:endParaRPr lang="en-US"/>
        </a:p>
      </dgm:t>
    </dgm:pt>
    <dgm:pt modelId="{647B459B-8786-47F0-9296-8D75FE2EB620}" type="pres">
      <dgm:prSet presAssocID="{CE428C9F-5BC4-4982-BEC8-B319896008A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F0D0416-CC5F-4FDB-BF29-CCDEDAFB3605}" type="pres">
      <dgm:prSet presAssocID="{CE428C9F-5BC4-4982-BEC8-B319896008AC}" presName="fgShape" presStyleLbl="fgShp" presStyleIdx="0" presStyleCnt="1"/>
      <dgm:spPr>
        <a:solidFill>
          <a:schemeClr val="tx1">
            <a:alpha val="50000"/>
          </a:schemeClr>
        </a:solidFill>
        <a:ln>
          <a:noFill/>
        </a:ln>
      </dgm:spPr>
    </dgm:pt>
    <dgm:pt modelId="{2EF93FEF-BB2A-48BB-8AB9-946274C27307}" type="pres">
      <dgm:prSet presAssocID="{CE428C9F-5BC4-4982-BEC8-B319896008AC}" presName="linComp" presStyleCnt="0"/>
      <dgm:spPr/>
    </dgm:pt>
    <dgm:pt modelId="{EC1E5062-7C54-4A39-B929-582332EFB811}" type="pres">
      <dgm:prSet presAssocID="{A55F87F8-0917-48F9-8E70-14BE99364638}" presName="compNode" presStyleCnt="0"/>
      <dgm:spPr/>
    </dgm:pt>
    <dgm:pt modelId="{8843A47E-8E93-439D-98B1-0B170CB14CE3}" type="pres">
      <dgm:prSet presAssocID="{A55F87F8-0917-48F9-8E70-14BE99364638}" presName="bkgdShape" presStyleLbl="node1" presStyleIdx="0" presStyleCnt="3"/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11926217-35E8-48C9-9DB0-D79C742A61BF}" type="pres">
      <dgm:prSet presAssocID="{A55F87F8-0917-48F9-8E70-14BE99364638}" presName="nodeTx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05ECBA7-9DC0-42D0-9F57-E2E981FC1A15}" type="pres">
      <dgm:prSet presAssocID="{A55F87F8-0917-48F9-8E70-14BE99364638}" presName="invisiNode" presStyleLbl="node1" presStyleIdx="0" presStyleCnt="3"/>
      <dgm:spPr/>
    </dgm:pt>
    <dgm:pt modelId="{865516A4-4E5A-4649-AB6E-6E27A63FA875}" type="pres">
      <dgm:prSet presAssocID="{A55F87F8-0917-48F9-8E70-14BE99364638}" presName="imagNode" presStyleLbl="fgImgPlace1" presStyleIdx="0" presStyleCnt="3" custScaleX="115059" custScaleY="115059"/>
      <dgm:spPr>
        <a:blipFill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AA89AF45-D73B-4247-B674-384724624895}" type="pres">
      <dgm:prSet presAssocID="{AD56BDF8-9B0E-43F2-933A-599F4DCE9AE8}" presName="sibTrans" presStyleLbl="sibTrans2D1" presStyleIdx="0" presStyleCnt="0"/>
      <dgm:spPr/>
      <dgm:t>
        <a:bodyPr/>
        <a:lstStyle/>
        <a:p>
          <a:endParaRPr lang="en-US"/>
        </a:p>
      </dgm:t>
    </dgm:pt>
    <dgm:pt modelId="{C271C505-9BE7-49E6-A7D5-EBA1E32DBA6B}" type="pres">
      <dgm:prSet presAssocID="{BF9028D2-E77D-42FD-8D67-A13C203481D4}" presName="compNode" presStyleCnt="0"/>
      <dgm:spPr/>
    </dgm:pt>
    <dgm:pt modelId="{04AEF71F-B7B6-4694-9014-769323FF7FA7}" type="pres">
      <dgm:prSet presAssocID="{BF9028D2-E77D-42FD-8D67-A13C203481D4}" presName="bkgdShape" presStyleLbl="node1" presStyleIdx="1" presStyleCnt="3" custLinFactNeighborY="618"/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9BF93044-C32B-47AE-B6D2-DE6CFF06FEEE}" type="pres">
      <dgm:prSet presAssocID="{BF9028D2-E77D-42FD-8D67-A13C203481D4}" presName="nodeT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89C52B-C0B5-42F2-BB06-69A13B8C9F2C}" type="pres">
      <dgm:prSet presAssocID="{BF9028D2-E77D-42FD-8D67-A13C203481D4}" presName="invisiNode" presStyleLbl="node1" presStyleIdx="1" presStyleCnt="3"/>
      <dgm:spPr/>
    </dgm:pt>
    <dgm:pt modelId="{957689C2-D324-4C69-AFEB-3929E9C94430}" type="pres">
      <dgm:prSet presAssocID="{BF9028D2-E77D-42FD-8D67-A13C203481D4}" presName="imagNode" presStyleLbl="fgImgPlace1" presStyleIdx="1" presStyleCnt="3" custScaleX="115059" custScaleY="115059"/>
      <dgm:spPr>
        <a:blipFill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EE8D8C47-771E-4A9A-94E5-2E99C69D0092}" type="pres">
      <dgm:prSet presAssocID="{31EEF902-F93A-4959-884B-8EB667B42773}" presName="sibTrans" presStyleLbl="sibTrans2D1" presStyleIdx="0" presStyleCnt="0"/>
      <dgm:spPr/>
      <dgm:t>
        <a:bodyPr/>
        <a:lstStyle/>
        <a:p>
          <a:endParaRPr lang="en-US"/>
        </a:p>
      </dgm:t>
    </dgm:pt>
    <dgm:pt modelId="{431C9DDF-3643-4DDC-BD49-997E38ECCFBB}" type="pres">
      <dgm:prSet presAssocID="{D70B3A4E-5821-4E8B-8E5E-927C63C66996}" presName="compNode" presStyleCnt="0"/>
      <dgm:spPr/>
    </dgm:pt>
    <dgm:pt modelId="{8DA4955C-0254-4F9D-8C92-DE34A7FAC016}" type="pres">
      <dgm:prSet presAssocID="{D70B3A4E-5821-4E8B-8E5E-927C63C66996}" presName="bkgdShape" presStyleLbl="node1" presStyleIdx="2" presStyleCnt="3"/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BEEF79C8-CC54-485E-B5B1-D1BF707F811B}" type="pres">
      <dgm:prSet presAssocID="{D70B3A4E-5821-4E8B-8E5E-927C63C66996}" presName="nodeT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451A83-D796-4806-8D0A-25BB14C7C20A}" type="pres">
      <dgm:prSet presAssocID="{D70B3A4E-5821-4E8B-8E5E-927C63C66996}" presName="invisiNode" presStyleLbl="node1" presStyleIdx="2" presStyleCnt="3"/>
      <dgm:spPr/>
    </dgm:pt>
    <dgm:pt modelId="{1F716CA6-9221-4312-B3FD-4DFA12FD4DC4}" type="pres">
      <dgm:prSet presAssocID="{D70B3A4E-5821-4E8B-8E5E-927C63C66996}" presName="imagNode" presStyleLbl="fgImgPlace1" presStyleIdx="2" presStyleCnt="3" custScaleX="115059" custScaleY="115059"/>
      <dgm:spPr>
        <a:blipFill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en-US"/>
        </a:p>
      </dgm:t>
    </dgm:pt>
  </dgm:ptLst>
  <dgm:cxnLst>
    <dgm:cxn modelId="{ACAA74C6-2E40-4E55-8A13-46F3D2C38F6D}" type="presOf" srcId="{A55F87F8-0917-48F9-8E70-14BE99364638}" destId="{8843A47E-8E93-439D-98B1-0B170CB14CE3}" srcOrd="0" destOrd="0" presId="urn:microsoft.com/office/officeart/2005/8/layout/hList7"/>
    <dgm:cxn modelId="{6B43DBD4-BE42-4B6A-B74D-EDC16E89264C}" type="presOf" srcId="{CE428C9F-5BC4-4982-BEC8-B319896008AC}" destId="{647B459B-8786-47F0-9296-8D75FE2EB620}" srcOrd="0" destOrd="0" presId="urn:microsoft.com/office/officeart/2005/8/layout/hList7"/>
    <dgm:cxn modelId="{94982360-7FE3-49D4-BC12-DCCF729D1CDB}" type="presOf" srcId="{AD56BDF8-9B0E-43F2-933A-599F4DCE9AE8}" destId="{AA89AF45-D73B-4247-B674-384724624895}" srcOrd="0" destOrd="0" presId="urn:microsoft.com/office/officeart/2005/8/layout/hList7"/>
    <dgm:cxn modelId="{18FB28B6-A542-43ED-B085-1FE702D09F97}" srcId="{CE428C9F-5BC4-4982-BEC8-B319896008AC}" destId="{BF9028D2-E77D-42FD-8D67-A13C203481D4}" srcOrd="1" destOrd="0" parTransId="{24576707-BD48-463C-8D7A-DF12F4062177}" sibTransId="{31EEF902-F93A-4959-884B-8EB667B42773}"/>
    <dgm:cxn modelId="{F0A474B5-14E7-4BF2-B5F2-F0C15EFA3C34}" type="presOf" srcId="{D70B3A4E-5821-4E8B-8E5E-927C63C66996}" destId="{BEEF79C8-CC54-485E-B5B1-D1BF707F811B}" srcOrd="1" destOrd="0" presId="urn:microsoft.com/office/officeart/2005/8/layout/hList7"/>
    <dgm:cxn modelId="{DDEA8830-CC79-4E3A-88A9-5544B54C0F94}" type="presOf" srcId="{BF9028D2-E77D-42FD-8D67-A13C203481D4}" destId="{04AEF71F-B7B6-4694-9014-769323FF7FA7}" srcOrd="0" destOrd="0" presId="urn:microsoft.com/office/officeart/2005/8/layout/hList7"/>
    <dgm:cxn modelId="{C41102F0-B69A-49B0-8875-B5691240825F}" srcId="{CE428C9F-5BC4-4982-BEC8-B319896008AC}" destId="{D70B3A4E-5821-4E8B-8E5E-927C63C66996}" srcOrd="2" destOrd="0" parTransId="{E87087EE-04D1-4582-B391-0DD49511552B}" sibTransId="{C4B3F53D-F969-43D6-97A5-037BD556C4A4}"/>
    <dgm:cxn modelId="{48EF66C7-3DCC-479B-9F36-BFD870585B40}" srcId="{CE428C9F-5BC4-4982-BEC8-B319896008AC}" destId="{A55F87F8-0917-48F9-8E70-14BE99364638}" srcOrd="0" destOrd="0" parTransId="{0315320C-7485-4CD5-A9CD-9B0C1A9CEF88}" sibTransId="{AD56BDF8-9B0E-43F2-933A-599F4DCE9AE8}"/>
    <dgm:cxn modelId="{90B652ED-1B52-4D36-9884-A06C213D1813}" type="presOf" srcId="{BF9028D2-E77D-42FD-8D67-A13C203481D4}" destId="{9BF93044-C32B-47AE-B6D2-DE6CFF06FEEE}" srcOrd="1" destOrd="0" presId="urn:microsoft.com/office/officeart/2005/8/layout/hList7"/>
    <dgm:cxn modelId="{FB157C10-BCD7-428D-B917-D3368A9D96D8}" type="presOf" srcId="{A55F87F8-0917-48F9-8E70-14BE99364638}" destId="{11926217-35E8-48C9-9DB0-D79C742A61BF}" srcOrd="1" destOrd="0" presId="urn:microsoft.com/office/officeart/2005/8/layout/hList7"/>
    <dgm:cxn modelId="{6992ED51-5A00-4B59-AD0E-B13F34975D71}" type="presOf" srcId="{D70B3A4E-5821-4E8B-8E5E-927C63C66996}" destId="{8DA4955C-0254-4F9D-8C92-DE34A7FAC016}" srcOrd="0" destOrd="0" presId="urn:microsoft.com/office/officeart/2005/8/layout/hList7"/>
    <dgm:cxn modelId="{057802A3-6D8E-4A2A-9A5E-D0B227BE1067}" type="presOf" srcId="{31EEF902-F93A-4959-884B-8EB667B42773}" destId="{EE8D8C47-771E-4A9A-94E5-2E99C69D0092}" srcOrd="0" destOrd="0" presId="urn:microsoft.com/office/officeart/2005/8/layout/hList7"/>
    <dgm:cxn modelId="{11292663-A8DC-45B6-90F7-298EDA45D24F}" type="presParOf" srcId="{647B459B-8786-47F0-9296-8D75FE2EB620}" destId="{8F0D0416-CC5F-4FDB-BF29-CCDEDAFB3605}" srcOrd="0" destOrd="0" presId="urn:microsoft.com/office/officeart/2005/8/layout/hList7"/>
    <dgm:cxn modelId="{8DFC89A2-69DD-4293-951B-7FED0FE6EB03}" type="presParOf" srcId="{647B459B-8786-47F0-9296-8D75FE2EB620}" destId="{2EF93FEF-BB2A-48BB-8AB9-946274C27307}" srcOrd="1" destOrd="0" presId="urn:microsoft.com/office/officeart/2005/8/layout/hList7"/>
    <dgm:cxn modelId="{3739DB43-4263-4B6E-B67F-8FB6CBD5FEB3}" type="presParOf" srcId="{2EF93FEF-BB2A-48BB-8AB9-946274C27307}" destId="{EC1E5062-7C54-4A39-B929-582332EFB811}" srcOrd="0" destOrd="0" presId="urn:microsoft.com/office/officeart/2005/8/layout/hList7"/>
    <dgm:cxn modelId="{5F664DAB-2E9D-4CBB-943E-C47EE0243526}" type="presParOf" srcId="{EC1E5062-7C54-4A39-B929-582332EFB811}" destId="{8843A47E-8E93-439D-98B1-0B170CB14CE3}" srcOrd="0" destOrd="0" presId="urn:microsoft.com/office/officeart/2005/8/layout/hList7"/>
    <dgm:cxn modelId="{5CBDA69A-82E6-43D4-A1E0-B2BFFC4503F0}" type="presParOf" srcId="{EC1E5062-7C54-4A39-B929-582332EFB811}" destId="{11926217-35E8-48C9-9DB0-D79C742A61BF}" srcOrd="1" destOrd="0" presId="urn:microsoft.com/office/officeart/2005/8/layout/hList7"/>
    <dgm:cxn modelId="{EF38897E-69E4-4156-991B-CF749A1024FF}" type="presParOf" srcId="{EC1E5062-7C54-4A39-B929-582332EFB811}" destId="{205ECBA7-9DC0-42D0-9F57-E2E981FC1A15}" srcOrd="2" destOrd="0" presId="urn:microsoft.com/office/officeart/2005/8/layout/hList7"/>
    <dgm:cxn modelId="{34E1CF1F-C410-4B59-9332-87AF26D0DEC9}" type="presParOf" srcId="{EC1E5062-7C54-4A39-B929-582332EFB811}" destId="{865516A4-4E5A-4649-AB6E-6E27A63FA875}" srcOrd="3" destOrd="0" presId="urn:microsoft.com/office/officeart/2005/8/layout/hList7"/>
    <dgm:cxn modelId="{437AA883-B809-4977-8211-4648584C04DD}" type="presParOf" srcId="{2EF93FEF-BB2A-48BB-8AB9-946274C27307}" destId="{AA89AF45-D73B-4247-B674-384724624895}" srcOrd="1" destOrd="0" presId="urn:microsoft.com/office/officeart/2005/8/layout/hList7"/>
    <dgm:cxn modelId="{C0049F6A-6849-4C92-9C12-A996279B0AA6}" type="presParOf" srcId="{2EF93FEF-BB2A-48BB-8AB9-946274C27307}" destId="{C271C505-9BE7-49E6-A7D5-EBA1E32DBA6B}" srcOrd="2" destOrd="0" presId="urn:microsoft.com/office/officeart/2005/8/layout/hList7"/>
    <dgm:cxn modelId="{58A536B2-A21A-4D42-93C6-6B312B84F338}" type="presParOf" srcId="{C271C505-9BE7-49E6-A7D5-EBA1E32DBA6B}" destId="{04AEF71F-B7B6-4694-9014-769323FF7FA7}" srcOrd="0" destOrd="0" presId="urn:microsoft.com/office/officeart/2005/8/layout/hList7"/>
    <dgm:cxn modelId="{44E57D30-044C-47E4-BEC3-A828ED4F64FB}" type="presParOf" srcId="{C271C505-9BE7-49E6-A7D5-EBA1E32DBA6B}" destId="{9BF93044-C32B-47AE-B6D2-DE6CFF06FEEE}" srcOrd="1" destOrd="0" presId="urn:microsoft.com/office/officeart/2005/8/layout/hList7"/>
    <dgm:cxn modelId="{7074E473-5822-4222-AF32-FDF7E02855BF}" type="presParOf" srcId="{C271C505-9BE7-49E6-A7D5-EBA1E32DBA6B}" destId="{E889C52B-C0B5-42F2-BB06-69A13B8C9F2C}" srcOrd="2" destOrd="0" presId="urn:microsoft.com/office/officeart/2005/8/layout/hList7"/>
    <dgm:cxn modelId="{71ED8A90-0489-49A2-89D8-ED9222B96A02}" type="presParOf" srcId="{C271C505-9BE7-49E6-A7D5-EBA1E32DBA6B}" destId="{957689C2-D324-4C69-AFEB-3929E9C94430}" srcOrd="3" destOrd="0" presId="urn:microsoft.com/office/officeart/2005/8/layout/hList7"/>
    <dgm:cxn modelId="{17B79401-3028-4D91-897F-E7507ACAB338}" type="presParOf" srcId="{2EF93FEF-BB2A-48BB-8AB9-946274C27307}" destId="{EE8D8C47-771E-4A9A-94E5-2E99C69D0092}" srcOrd="3" destOrd="0" presId="urn:microsoft.com/office/officeart/2005/8/layout/hList7"/>
    <dgm:cxn modelId="{8A2BFAD6-5327-4634-B44B-1D9E001F69ED}" type="presParOf" srcId="{2EF93FEF-BB2A-48BB-8AB9-946274C27307}" destId="{431C9DDF-3643-4DDC-BD49-997E38ECCFBB}" srcOrd="4" destOrd="0" presId="urn:microsoft.com/office/officeart/2005/8/layout/hList7"/>
    <dgm:cxn modelId="{3FDE63C4-E33A-49AF-AA34-E679FB47509B}" type="presParOf" srcId="{431C9DDF-3643-4DDC-BD49-997E38ECCFBB}" destId="{8DA4955C-0254-4F9D-8C92-DE34A7FAC016}" srcOrd="0" destOrd="0" presId="urn:microsoft.com/office/officeart/2005/8/layout/hList7"/>
    <dgm:cxn modelId="{ADFFC1B9-69D3-4020-B740-F3583C33678E}" type="presParOf" srcId="{431C9DDF-3643-4DDC-BD49-997E38ECCFBB}" destId="{BEEF79C8-CC54-485E-B5B1-D1BF707F811B}" srcOrd="1" destOrd="0" presId="urn:microsoft.com/office/officeart/2005/8/layout/hList7"/>
    <dgm:cxn modelId="{FC69FC93-3843-4A52-97D1-A2634B3EB80A}" type="presParOf" srcId="{431C9DDF-3643-4DDC-BD49-997E38ECCFBB}" destId="{89451A83-D796-4806-8D0A-25BB14C7C20A}" srcOrd="2" destOrd="0" presId="urn:microsoft.com/office/officeart/2005/8/layout/hList7"/>
    <dgm:cxn modelId="{C4B9883A-D735-489D-89E0-1AE80E29D8DF}" type="presParOf" srcId="{431C9DDF-3643-4DDC-BD49-997E38ECCFBB}" destId="{1F716CA6-9221-4312-B3FD-4DFA12FD4DC4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5A3B03-2631-4F66-8F48-A24B5B28F30E}" type="datetimeFigureOut">
              <a:rPr lang="en-US" smtClean="0"/>
              <a:t>12/4/2018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7AD00E-DC3D-4414-B7C4-931F857BF7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9484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7AD00E-DC3D-4414-B7C4-931F857BF70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7312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7AD00E-DC3D-4414-B7C4-931F857BF70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4426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7AD00E-DC3D-4414-B7C4-931F857BF70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2930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7AD00E-DC3D-4414-B7C4-931F857BF70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693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7AD00E-DC3D-4414-B7C4-931F857BF70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8437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7AD00E-DC3D-4414-B7C4-931F857BF70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8604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7AD00E-DC3D-4414-B7C4-931F857BF70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6527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7AD00E-DC3D-4414-B7C4-931F857BF70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5943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7AD00E-DC3D-4414-B7C4-931F857BF70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7741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7AD00E-DC3D-4414-B7C4-931F857BF70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5446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7AD00E-DC3D-4414-B7C4-931F857BF70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7958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7AD00E-DC3D-4414-B7C4-931F857BF70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6260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7AD00E-DC3D-4414-B7C4-931F857BF70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4238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7AD00E-DC3D-4414-B7C4-931F857BF70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1932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7AD00E-DC3D-4414-B7C4-931F857BF70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6540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7AD00E-DC3D-4414-B7C4-931F857BF70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38467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7AD00E-DC3D-4414-B7C4-931F857BF70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31757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7AD00E-DC3D-4414-B7C4-931F857BF70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3151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7AD00E-DC3D-4414-B7C4-931F857BF70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17002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7AD00E-DC3D-4414-B7C4-931F857BF70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77306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7AD00E-DC3D-4414-B7C4-931F857BF70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097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7AD00E-DC3D-4414-B7C4-931F857BF70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83787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7AD00E-DC3D-4414-B7C4-931F857BF70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02430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7AD00E-DC3D-4414-B7C4-931F857BF70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91451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7AD00E-DC3D-4414-B7C4-931F857BF702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14630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7AD00E-DC3D-4414-B7C4-931F857BF702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25262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7AD00E-DC3D-4414-B7C4-931F857BF702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30106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7AD00E-DC3D-4414-B7C4-931F857BF702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91938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7AD00E-DC3D-4414-B7C4-931F857BF702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20663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7AD00E-DC3D-4414-B7C4-931F857BF702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5201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66943382"/>
      </p:ext>
    </p:extLst>
  </p:cSld>
  <p:clrMapOvr>
    <a:masterClrMapping/>
  </p:clrMapOvr>
  <p:transition spd="slow" advTm="2000">
    <p:push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0"/>
            <a:ext cx="22556787" cy="13716000"/>
          </a:xfrm>
          <a:prstGeom prst="rect">
            <a:avLst/>
          </a:prstGeom>
          <a:gradFill>
            <a:gsLst>
              <a:gs pos="50000">
                <a:schemeClr val="tx1">
                  <a:alpha val="0"/>
                </a:schemeClr>
              </a:gs>
              <a:gs pos="0">
                <a:schemeClr val="tx1">
                  <a:alpha val="20000"/>
                </a:schemeClr>
              </a:gs>
              <a:gs pos="100000">
                <a:schemeClr val="tx1">
                  <a:alpha val="2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/>
          </a:p>
        </p:txBody>
      </p:sp>
      <p:sp>
        <p:nvSpPr>
          <p:cNvPr id="16" name="Rectangle 15"/>
          <p:cNvSpPr/>
          <p:nvPr userDrawn="1"/>
        </p:nvSpPr>
        <p:spPr>
          <a:xfrm>
            <a:off x="22556787" y="0"/>
            <a:ext cx="1830388" cy="1371600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" name="Group 26"/>
          <p:cNvGrpSpPr/>
          <p:nvPr userDrawn="1"/>
        </p:nvGrpSpPr>
        <p:grpSpPr>
          <a:xfrm>
            <a:off x="22791129" y="6161208"/>
            <a:ext cx="1137258" cy="1393584"/>
            <a:chOff x="22791129" y="6161208"/>
            <a:chExt cx="1137258" cy="1393584"/>
          </a:xfrm>
        </p:grpSpPr>
        <p:sp>
          <p:nvSpPr>
            <p:cNvPr id="28" name="L-Shape 27"/>
            <p:cNvSpPr/>
            <p:nvPr userDrawn="1"/>
          </p:nvSpPr>
          <p:spPr>
            <a:xfrm rot="13500000">
              <a:off x="22791129" y="6386933"/>
              <a:ext cx="942135" cy="942135"/>
            </a:xfrm>
            <a:prstGeom prst="corner">
              <a:avLst>
                <a:gd name="adj1" fmla="val 16214"/>
                <a:gd name="adj2" fmla="val 16462"/>
              </a:avLst>
            </a:prstGeom>
            <a:solidFill>
              <a:schemeClr val="bg1"/>
            </a:solidFill>
            <a:ln>
              <a:noFill/>
            </a:ln>
            <a:effectLst>
              <a:outerShdw blurRad="190500" sx="110000" sy="110000" algn="ctr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Action Button: Forward or Next 28">
              <a:hlinkClick r:id="" action="ppaction://hlinkshowjump?jump=nextslide" highlightClick="1"/>
            </p:cNvPr>
            <p:cNvSpPr/>
            <p:nvPr userDrawn="1"/>
          </p:nvSpPr>
          <p:spPr>
            <a:xfrm>
              <a:off x="23090187" y="6161208"/>
              <a:ext cx="838200" cy="1393584"/>
            </a:xfrm>
            <a:prstGeom prst="actionButtonForwardNex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58866211"/>
      </p:ext>
    </p:extLst>
  </p:cSld>
  <p:clrMapOvr>
    <a:masterClrMapping/>
  </p:clrMapOvr>
  <p:transition spd="slow" advTm="2000">
    <p:push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1830387" y="0"/>
            <a:ext cx="22556788" cy="13716000"/>
          </a:xfrm>
          <a:prstGeom prst="rect">
            <a:avLst/>
          </a:prstGeom>
          <a:gradFill>
            <a:gsLst>
              <a:gs pos="50000">
                <a:schemeClr val="tx1">
                  <a:alpha val="0"/>
                </a:schemeClr>
              </a:gs>
              <a:gs pos="0">
                <a:schemeClr val="tx1">
                  <a:alpha val="20000"/>
                </a:schemeClr>
              </a:gs>
              <a:gs pos="100000">
                <a:schemeClr val="tx1">
                  <a:alpha val="2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/>
          </a:p>
        </p:txBody>
      </p:sp>
      <p:sp>
        <p:nvSpPr>
          <p:cNvPr id="40" name="Rectangle 39"/>
          <p:cNvSpPr/>
          <p:nvPr userDrawn="1"/>
        </p:nvSpPr>
        <p:spPr>
          <a:xfrm>
            <a:off x="0" y="0"/>
            <a:ext cx="1830387" cy="1371600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/>
          <p:cNvSpPr txBox="1"/>
          <p:nvPr userDrawn="1"/>
        </p:nvSpPr>
        <p:spPr>
          <a:xfrm>
            <a:off x="0" y="1905000"/>
            <a:ext cx="1830387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chemeClr val="bg1"/>
                </a:solidFill>
                <a:latin typeface="+mn-ea"/>
                <a:ea typeface="+mn-ea"/>
              </a:rPr>
              <a:t>LOGO</a:t>
            </a:r>
            <a:endParaRPr lang="en-US" altLang="zh-CN" sz="2800" b="1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grpSp>
        <p:nvGrpSpPr>
          <p:cNvPr id="49" name="Group 48"/>
          <p:cNvGrpSpPr/>
          <p:nvPr userDrawn="1"/>
        </p:nvGrpSpPr>
        <p:grpSpPr>
          <a:xfrm>
            <a:off x="440295" y="6042630"/>
            <a:ext cx="1118769" cy="1630740"/>
            <a:chOff x="440295" y="6042630"/>
            <a:chExt cx="1118769" cy="1630740"/>
          </a:xfrm>
        </p:grpSpPr>
        <p:sp>
          <p:nvSpPr>
            <p:cNvPr id="50" name="L-Shape 49"/>
            <p:cNvSpPr/>
            <p:nvPr userDrawn="1"/>
          </p:nvSpPr>
          <p:spPr>
            <a:xfrm rot="2700000">
              <a:off x="616929" y="6386933"/>
              <a:ext cx="942135" cy="942135"/>
            </a:xfrm>
            <a:prstGeom prst="corner">
              <a:avLst>
                <a:gd name="adj1" fmla="val 16214"/>
                <a:gd name="adj2" fmla="val 16462"/>
              </a:avLst>
            </a:prstGeom>
            <a:solidFill>
              <a:schemeClr val="bg1"/>
            </a:solidFill>
            <a:ln>
              <a:noFill/>
            </a:ln>
            <a:effectLst>
              <a:outerShdw blurRad="190500" sx="110000" sy="110000" algn="ctr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Action Button: Forward or Next 50">
              <a:hlinkClick r:id="" action="ppaction://hlinkshowjump?jump=previousslide" highlightClick="1"/>
            </p:cNvPr>
            <p:cNvSpPr/>
            <p:nvPr userDrawn="1"/>
          </p:nvSpPr>
          <p:spPr>
            <a:xfrm rot="10800000">
              <a:off x="440295" y="6042630"/>
              <a:ext cx="922711" cy="1630740"/>
            </a:xfrm>
            <a:prstGeom prst="actionButtonForwardNex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TextBox 11"/>
          <p:cNvSpPr txBox="1"/>
          <p:nvPr userDrawn="1"/>
        </p:nvSpPr>
        <p:spPr>
          <a:xfrm>
            <a:off x="-141031" y="7978170"/>
            <a:ext cx="1523494" cy="589023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0" marR="0" indent="0" algn="l" defTabSz="21772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4400" b="0" dirty="0" smtClean="0">
                <a:solidFill>
                  <a:schemeClr val="bg1"/>
                </a:solidFill>
                <a:latin typeface="+mn-ea"/>
                <a:ea typeface="+mn-ea"/>
              </a:rPr>
              <a:t>企业名称或宣传口号</a:t>
            </a:r>
            <a:endParaRPr lang="en-US" altLang="zh-CN" sz="4400" b="0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endParaRPr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316" y="602911"/>
            <a:ext cx="1102986" cy="1102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642075"/>
      </p:ext>
    </p:extLst>
  </p:cSld>
  <p:clrMapOvr>
    <a:masterClrMapping/>
  </p:clrMapOvr>
  <p:transition spd="slow" advTm="2000">
    <p:push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830387" y="0"/>
            <a:ext cx="20726400" cy="13716000"/>
          </a:xfrm>
          <a:prstGeom prst="rect">
            <a:avLst/>
          </a:prstGeom>
          <a:gradFill>
            <a:gsLst>
              <a:gs pos="50000">
                <a:schemeClr val="tx1">
                  <a:alpha val="0"/>
                </a:schemeClr>
              </a:gs>
              <a:gs pos="0">
                <a:schemeClr val="tx1">
                  <a:alpha val="20000"/>
                </a:schemeClr>
              </a:gs>
              <a:gs pos="100000">
                <a:schemeClr val="tx1">
                  <a:alpha val="2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>
              <a:latin typeface="+mn-ea"/>
              <a:ea typeface="+mn-ea"/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0" y="0"/>
            <a:ext cx="1830387" cy="1371600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  <a:ea typeface="+mn-ea"/>
            </a:endParaRPr>
          </a:p>
        </p:txBody>
      </p:sp>
      <p:sp>
        <p:nvSpPr>
          <p:cNvPr id="29" name="Rectangle 28"/>
          <p:cNvSpPr/>
          <p:nvPr userDrawn="1"/>
        </p:nvSpPr>
        <p:spPr>
          <a:xfrm>
            <a:off x="22556787" y="0"/>
            <a:ext cx="1830388" cy="1371600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  <a:ea typeface="+mn-ea"/>
            </a:endParaRPr>
          </a:p>
        </p:txBody>
      </p:sp>
      <p:sp>
        <p:nvSpPr>
          <p:cNvPr id="33" name="TextBox 32"/>
          <p:cNvSpPr txBox="1"/>
          <p:nvPr userDrawn="1"/>
        </p:nvSpPr>
        <p:spPr>
          <a:xfrm>
            <a:off x="0" y="1905000"/>
            <a:ext cx="1830387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+mn-ea"/>
                <a:ea typeface="+mn-ea"/>
              </a:rPr>
              <a:t>LOGO</a:t>
            </a:r>
            <a:endParaRPr lang="en-US" sz="2800" b="1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grpSp>
        <p:nvGrpSpPr>
          <p:cNvPr id="37" name="Group 36"/>
          <p:cNvGrpSpPr/>
          <p:nvPr userDrawn="1"/>
        </p:nvGrpSpPr>
        <p:grpSpPr>
          <a:xfrm>
            <a:off x="440295" y="6042630"/>
            <a:ext cx="1118769" cy="1630740"/>
            <a:chOff x="440295" y="6042630"/>
            <a:chExt cx="1118769" cy="1630740"/>
          </a:xfrm>
        </p:grpSpPr>
        <p:sp>
          <p:nvSpPr>
            <p:cNvPr id="38" name="L-Shape 37"/>
            <p:cNvSpPr/>
            <p:nvPr userDrawn="1"/>
          </p:nvSpPr>
          <p:spPr>
            <a:xfrm rot="2700000">
              <a:off x="616929" y="6386933"/>
              <a:ext cx="942135" cy="942135"/>
            </a:xfrm>
            <a:prstGeom prst="corner">
              <a:avLst>
                <a:gd name="adj1" fmla="val 16214"/>
                <a:gd name="adj2" fmla="val 16462"/>
              </a:avLst>
            </a:prstGeom>
            <a:solidFill>
              <a:schemeClr val="bg1"/>
            </a:solidFill>
            <a:ln>
              <a:noFill/>
            </a:ln>
            <a:effectLst>
              <a:outerShdw blurRad="190500" sx="110000" sy="110000" algn="ctr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  <a:ea typeface="+mn-ea"/>
              </a:endParaRPr>
            </a:p>
          </p:txBody>
        </p:sp>
        <p:sp>
          <p:nvSpPr>
            <p:cNvPr id="39" name="Action Button: Forward or Next 38">
              <a:hlinkClick r:id="" action="ppaction://hlinkshowjump?jump=previousslide" highlightClick="1"/>
            </p:cNvPr>
            <p:cNvSpPr/>
            <p:nvPr userDrawn="1"/>
          </p:nvSpPr>
          <p:spPr>
            <a:xfrm rot="10800000">
              <a:off x="440295" y="6042630"/>
              <a:ext cx="922711" cy="1630740"/>
            </a:xfrm>
            <a:prstGeom prst="actionButtonForwardNex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  <a:ea typeface="+mn-ea"/>
              </a:endParaRPr>
            </a:p>
          </p:txBody>
        </p:sp>
      </p:grpSp>
      <p:grpSp>
        <p:nvGrpSpPr>
          <p:cNvPr id="40" name="Group 39"/>
          <p:cNvGrpSpPr/>
          <p:nvPr userDrawn="1"/>
        </p:nvGrpSpPr>
        <p:grpSpPr>
          <a:xfrm>
            <a:off x="22791129" y="6161208"/>
            <a:ext cx="1137258" cy="1393584"/>
            <a:chOff x="22791129" y="6161208"/>
            <a:chExt cx="1137258" cy="1393584"/>
          </a:xfrm>
        </p:grpSpPr>
        <p:sp>
          <p:nvSpPr>
            <p:cNvPr id="41" name="L-Shape 40"/>
            <p:cNvSpPr/>
            <p:nvPr userDrawn="1"/>
          </p:nvSpPr>
          <p:spPr>
            <a:xfrm rot="13500000">
              <a:off x="22791129" y="6386933"/>
              <a:ext cx="942135" cy="942135"/>
            </a:xfrm>
            <a:prstGeom prst="corner">
              <a:avLst>
                <a:gd name="adj1" fmla="val 16214"/>
                <a:gd name="adj2" fmla="val 16462"/>
              </a:avLst>
            </a:prstGeom>
            <a:solidFill>
              <a:schemeClr val="bg1"/>
            </a:solidFill>
            <a:ln>
              <a:noFill/>
            </a:ln>
            <a:effectLst>
              <a:outerShdw blurRad="190500" sx="110000" sy="110000" algn="ctr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  <a:ea typeface="+mn-ea"/>
              </a:endParaRPr>
            </a:p>
          </p:txBody>
        </p:sp>
        <p:sp>
          <p:nvSpPr>
            <p:cNvPr id="42" name="Action Button: Forward or Next 41">
              <a:hlinkClick r:id="" action="ppaction://hlinkshowjump?jump=nextslide" highlightClick="1"/>
            </p:cNvPr>
            <p:cNvSpPr/>
            <p:nvPr userDrawn="1"/>
          </p:nvSpPr>
          <p:spPr>
            <a:xfrm>
              <a:off x="23090187" y="6161208"/>
              <a:ext cx="838200" cy="1393584"/>
            </a:xfrm>
            <a:prstGeom prst="actionButtonForwardNex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  <a:ea typeface="+mn-ea"/>
              </a:endParaRPr>
            </a:p>
          </p:txBody>
        </p:sp>
      </p:grpSp>
      <p:sp>
        <p:nvSpPr>
          <p:cNvPr id="16" name="TextBox 15"/>
          <p:cNvSpPr txBox="1"/>
          <p:nvPr userDrawn="1"/>
        </p:nvSpPr>
        <p:spPr>
          <a:xfrm>
            <a:off x="-141031" y="7978170"/>
            <a:ext cx="1523494" cy="589023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0" marR="0" indent="0" algn="l" defTabSz="21772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4400" b="0" dirty="0" smtClean="0">
                <a:solidFill>
                  <a:schemeClr val="bg1"/>
                </a:solidFill>
                <a:latin typeface="+mn-ea"/>
                <a:ea typeface="+mn-ea"/>
              </a:rPr>
              <a:t>企业名称或宣传口号</a:t>
            </a:r>
            <a:endParaRPr lang="en-US" altLang="zh-CN" sz="4400" b="0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endParaRPr lang="zh-CN" altLang="en-US" dirty="0"/>
          </a:p>
        </p:txBody>
      </p: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316" y="602911"/>
            <a:ext cx="1102986" cy="1102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391802"/>
      </p:ext>
    </p:extLst>
  </p:cSld>
  <p:clrMapOvr>
    <a:masterClrMapping/>
  </p:clrMapOvr>
  <p:transition spd="slow" advTm="2000">
    <p:push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microsoft.com/office/2007/relationships/hdphoto" Target="../media/hdphoto1.wdp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Graphic RIVER\PREZ_08\X Marketing PowerPoint Presentation Template\Background\Light.jpg"/>
          <p:cNvPicPr>
            <a:picLocks noChangeAspect="1" noChangeArrowheads="1"/>
          </p:cNvPicPr>
          <p:nvPr userDrawn="1"/>
        </p:nvPicPr>
        <p:blipFill>
          <a:blip r:embed="rId6">
            <a:grayscl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24387175" cy="137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</p:sldLayoutIdLst>
  <p:transition spd="slow" advTm="2000">
    <p:push/>
  </p:transition>
  <p:timing>
    <p:tnLst>
      <p:par>
        <p:cTn id="1" dur="indefinite" restart="never" nodeType="tmRoot"/>
      </p:par>
    </p:tnLst>
  </p:timing>
  <p:txStyles>
    <p:titleStyle>
      <a:lvl1pPr algn="ctr" defTabSz="2177278" rtl="0" eaLnBrk="1" latinLnBrk="0" hangingPunct="1">
        <a:spcBef>
          <a:spcPct val="0"/>
        </a:spcBef>
        <a:buNone/>
        <a:defRPr sz="10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6479" indent="-816479" algn="l" defTabSz="2177278" rtl="0" eaLnBrk="1" latinLnBrk="0" hangingPunct="1">
        <a:spcBef>
          <a:spcPct val="20000"/>
        </a:spcBef>
        <a:buFont typeface="Arial" pitchFamily="34" charset="0"/>
        <a:buChar char="•"/>
        <a:defRPr sz="7600" kern="1200">
          <a:solidFill>
            <a:schemeClr val="tx1"/>
          </a:solidFill>
          <a:latin typeface="+mn-lt"/>
          <a:ea typeface="+mn-ea"/>
          <a:cs typeface="+mn-cs"/>
        </a:defRPr>
      </a:lvl1pPr>
      <a:lvl2pPr marL="1769038" indent="-680399" algn="l" defTabSz="2177278" rtl="0" eaLnBrk="1" latinLnBrk="0" hangingPunct="1">
        <a:spcBef>
          <a:spcPct val="20000"/>
        </a:spcBef>
        <a:buFont typeface="Arial" pitchFamily="34" charset="0"/>
        <a:buChar char="–"/>
        <a:defRPr sz="6700" kern="1200">
          <a:solidFill>
            <a:schemeClr val="tx1"/>
          </a:solidFill>
          <a:latin typeface="+mn-lt"/>
          <a:ea typeface="+mn-ea"/>
          <a:cs typeface="+mn-cs"/>
        </a:defRPr>
      </a:lvl2pPr>
      <a:lvl3pPr marL="2721597" indent="-544319" algn="l" defTabSz="2177278" rtl="0" eaLnBrk="1" latinLnBrk="0" hangingPunct="1">
        <a:spcBef>
          <a:spcPct val="20000"/>
        </a:spcBef>
        <a:buFont typeface="Arial" pitchFamily="34" charset="0"/>
        <a:buChar char="•"/>
        <a:defRPr sz="5700" kern="1200">
          <a:solidFill>
            <a:schemeClr val="tx1"/>
          </a:solidFill>
          <a:latin typeface="+mn-lt"/>
          <a:ea typeface="+mn-ea"/>
          <a:cs typeface="+mn-cs"/>
        </a:defRPr>
      </a:lvl3pPr>
      <a:lvl4pPr marL="3810236" indent="-544319" algn="l" defTabSz="2177278" rtl="0" eaLnBrk="1" latinLnBrk="0" hangingPunct="1">
        <a:spcBef>
          <a:spcPct val="20000"/>
        </a:spcBef>
        <a:buFont typeface="Arial" pitchFamily="34" charset="0"/>
        <a:buChar char="–"/>
        <a:defRPr sz="4800" kern="1200">
          <a:solidFill>
            <a:schemeClr val="tx1"/>
          </a:solidFill>
          <a:latin typeface="+mn-lt"/>
          <a:ea typeface="+mn-ea"/>
          <a:cs typeface="+mn-cs"/>
        </a:defRPr>
      </a:lvl4pPr>
      <a:lvl5pPr marL="4898875" indent="-544319" algn="l" defTabSz="2177278" rtl="0" eaLnBrk="1" latinLnBrk="0" hangingPunct="1">
        <a:spcBef>
          <a:spcPct val="20000"/>
        </a:spcBef>
        <a:buFont typeface="Arial" pitchFamily="34" charset="0"/>
        <a:buChar char="»"/>
        <a:defRPr sz="4800" kern="1200">
          <a:solidFill>
            <a:schemeClr val="tx1"/>
          </a:solidFill>
          <a:latin typeface="+mn-lt"/>
          <a:ea typeface="+mn-ea"/>
          <a:cs typeface="+mn-cs"/>
        </a:defRPr>
      </a:lvl5pPr>
      <a:lvl6pPr marL="5987514" indent="-544319" algn="l" defTabSz="2177278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6pPr>
      <a:lvl7pPr marL="7076153" indent="-544319" algn="l" defTabSz="2177278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7pPr>
      <a:lvl8pPr marL="8164792" indent="-544319" algn="l" defTabSz="2177278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8pPr>
      <a:lvl9pPr marL="9253431" indent="-544319" algn="l" defTabSz="2177278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77278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1088639" algn="l" defTabSz="2177278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2pPr>
      <a:lvl3pPr marL="2177278" algn="l" defTabSz="2177278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3pPr>
      <a:lvl4pPr marL="3265917" algn="l" defTabSz="2177278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4pPr>
      <a:lvl5pPr marL="4354556" algn="l" defTabSz="2177278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5pPr>
      <a:lvl6pPr marL="5443195" algn="l" defTabSz="2177278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6pPr>
      <a:lvl7pPr marL="6531834" algn="l" defTabSz="2177278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7pPr>
      <a:lvl8pPr marL="7620472" algn="l" defTabSz="2177278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8pPr>
      <a:lvl9pPr marL="8709111" algn="l" defTabSz="2177278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4.jpg"/><Relationship Id="rId4" Type="http://schemas.microsoft.com/office/2007/relationships/hdphoto" Target="../media/hdphoto2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7" Type="http://schemas.openxmlformats.org/officeDocument/2006/relationships/chart" Target="../charts/chart5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jp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g"/><Relationship Id="rId3" Type="http://schemas.openxmlformats.org/officeDocument/2006/relationships/image" Target="../media/image17.jp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10" Type="http://schemas.openxmlformats.org/officeDocument/2006/relationships/image" Target="../media/image24.jpg"/><Relationship Id="rId4" Type="http://schemas.openxmlformats.org/officeDocument/2006/relationships/image" Target="../media/image18.jpg"/><Relationship Id="rId9" Type="http://schemas.openxmlformats.org/officeDocument/2006/relationships/image" Target="../media/image23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jpg"/><Relationship Id="rId5" Type="http://schemas.openxmlformats.org/officeDocument/2006/relationships/image" Target="../media/image12.png"/><Relationship Id="rId4" Type="http://schemas.openxmlformats.org/officeDocument/2006/relationships/image" Target="../media/image26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g"/><Relationship Id="rId3" Type="http://schemas.openxmlformats.org/officeDocument/2006/relationships/image" Target="../media/image23.jp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2.jpeg"/><Relationship Id="rId5" Type="http://schemas.openxmlformats.org/officeDocument/2006/relationships/image" Target="../media/image31.jpg"/><Relationship Id="rId4" Type="http://schemas.openxmlformats.org/officeDocument/2006/relationships/image" Target="../media/image30.jpg"/><Relationship Id="rId9" Type="http://schemas.openxmlformats.org/officeDocument/2006/relationships/image" Target="../media/image25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10" Type="http://schemas.openxmlformats.org/officeDocument/2006/relationships/image" Target="../media/image42.jpe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22556787" cy="13716000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25000"/>
                      </a14:imgEffect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innerShdw blurRad="127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5029200"/>
            <a:ext cx="22556787" cy="3620294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906587" y="4533900"/>
            <a:ext cx="4610894" cy="4610894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  <a:effectLst>
            <a:outerShdw blurRad="254000" algn="ctr" rotWithShape="0">
              <a:prstClr val="black">
                <a:alpha val="4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20787" y="2303214"/>
            <a:ext cx="20116800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9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调查问卷汇总</a:t>
            </a:r>
            <a:r>
              <a:rPr lang="en-US" altLang="zh-CN" sz="9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ppt</a:t>
            </a:r>
            <a:r>
              <a:rPr lang="zh-CN" altLang="en-US" sz="9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模板</a:t>
            </a:r>
            <a:endParaRPr lang="en-US" sz="96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21587" y="5823685"/>
            <a:ext cx="12801600" cy="20313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6600" dirty="0" smtClean="0">
                <a:solidFill>
                  <a:schemeClr val="bg1"/>
                </a:solidFill>
                <a:latin typeface="+mn-ea"/>
              </a:rPr>
              <a:t>销售预测、销售分析、市场调查、购买力分析通用</a:t>
            </a:r>
            <a:r>
              <a:rPr lang="en-US" altLang="zh-CN" sz="6600" dirty="0" smtClean="0">
                <a:solidFill>
                  <a:schemeClr val="bg1"/>
                </a:solidFill>
                <a:latin typeface="+mn-ea"/>
              </a:rPr>
              <a:t>PPT</a:t>
            </a:r>
            <a:r>
              <a:rPr lang="zh-CN" altLang="en-US" sz="6600" dirty="0" smtClean="0">
                <a:solidFill>
                  <a:schemeClr val="bg1"/>
                </a:solidFill>
                <a:latin typeface="+mn-ea"/>
              </a:rPr>
              <a:t>模板</a:t>
            </a:r>
            <a:endParaRPr lang="en-US" sz="6600" dirty="0">
              <a:solidFill>
                <a:schemeClr val="bg1"/>
              </a:solidFill>
              <a:latin typeface="+mn-ea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20581" y="12192000"/>
            <a:ext cx="1102986" cy="1102986"/>
          </a:xfrm>
          <a:prstGeom prst="rect">
            <a:avLst/>
          </a:prstGeom>
        </p:spPr>
      </p:pic>
    </p:spTree>
  </p:cSld>
  <p:clrMapOvr>
    <a:masterClrMapping/>
  </p:clrMapOvr>
  <p:transition spd="slow" advTm="2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 animBg="1"/>
      <p:bldP spid="6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Same Side Corner Rectangle 1"/>
          <p:cNvSpPr/>
          <p:nvPr/>
        </p:nvSpPr>
        <p:spPr>
          <a:xfrm rot="16200000">
            <a:off x="6630987" y="76200"/>
            <a:ext cx="1828800" cy="89916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B0F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30787" y="4018001"/>
            <a:ext cx="6629400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此处添加详细文本描述，建议与标题相关并符合整体语言风格</a:t>
            </a:r>
            <a:endParaRPr lang="en-US" sz="4000" dirty="0" smtClean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3356764" y="3963588"/>
            <a:ext cx="1216823" cy="1216823"/>
            <a:chOff x="2744787" y="2971800"/>
            <a:chExt cx="1524000" cy="1524000"/>
          </a:xfrm>
        </p:grpSpPr>
        <p:sp>
          <p:nvSpPr>
            <p:cNvPr id="6" name="Oval 5"/>
            <p:cNvSpPr/>
            <p:nvPr/>
          </p:nvSpPr>
          <p:spPr>
            <a:xfrm>
              <a:off x="2744787" y="2971800"/>
              <a:ext cx="1524000" cy="1524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grpSp>
          <p:nvGrpSpPr>
            <p:cNvPr id="7" name="Group 6"/>
            <p:cNvGrpSpPr/>
            <p:nvPr/>
          </p:nvGrpSpPr>
          <p:grpSpPr>
            <a:xfrm>
              <a:off x="3085119" y="3618621"/>
              <a:ext cx="1019481" cy="609600"/>
              <a:chOff x="14009645" y="3437427"/>
              <a:chExt cx="1274350" cy="762000"/>
            </a:xfrm>
            <a:solidFill>
              <a:schemeClr val="tx1">
                <a:lumMod val="75000"/>
                <a:lumOff val="25000"/>
              </a:schemeClr>
            </a:solidFill>
            <a:effectLst/>
          </p:grpSpPr>
          <p:sp>
            <p:nvSpPr>
              <p:cNvPr id="8" name="Rectangle 7"/>
              <p:cNvSpPr/>
              <p:nvPr/>
            </p:nvSpPr>
            <p:spPr>
              <a:xfrm rot="2700000">
                <a:off x="13746412" y="3700660"/>
                <a:ext cx="762000" cy="235534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9" name="Rectangle 8"/>
              <p:cNvSpPr/>
              <p:nvPr/>
            </p:nvSpPr>
            <p:spPr>
              <a:xfrm rot="18900000">
                <a:off x="14040891" y="3507454"/>
                <a:ext cx="1243104" cy="254023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</p:grpSp>
      </p:grpSp>
      <p:sp>
        <p:nvSpPr>
          <p:cNvPr id="10" name="Round Same Side Corner Rectangle 9"/>
          <p:cNvSpPr/>
          <p:nvPr/>
        </p:nvSpPr>
        <p:spPr>
          <a:xfrm rot="16200000">
            <a:off x="6630986" y="2362203"/>
            <a:ext cx="1828802" cy="89916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30787" y="6304004"/>
            <a:ext cx="6629400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此处添加详细文本描述，建议与标题相关并符合整体语言风格</a:t>
            </a:r>
            <a:endParaRPr lang="en-US" altLang="zh-CN" sz="40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3356764" y="6249591"/>
            <a:ext cx="1216823" cy="1216823"/>
            <a:chOff x="1373187" y="3352800"/>
            <a:chExt cx="1524000" cy="1524000"/>
          </a:xfrm>
        </p:grpSpPr>
        <p:sp>
          <p:nvSpPr>
            <p:cNvPr id="14" name="Oval 13"/>
            <p:cNvSpPr/>
            <p:nvPr/>
          </p:nvSpPr>
          <p:spPr>
            <a:xfrm>
              <a:off x="1373187" y="3352800"/>
              <a:ext cx="1524000" cy="1524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 rot="18900000">
              <a:off x="1637946" y="4013191"/>
              <a:ext cx="994482" cy="203218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 rot="2700000">
              <a:off x="1637946" y="4013191"/>
              <a:ext cx="994482" cy="203218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</p:grpSp>
      <p:sp>
        <p:nvSpPr>
          <p:cNvPr id="17" name="Round Same Side Corner Rectangle 16"/>
          <p:cNvSpPr/>
          <p:nvPr/>
        </p:nvSpPr>
        <p:spPr>
          <a:xfrm rot="16200000">
            <a:off x="6630987" y="4648203"/>
            <a:ext cx="1828800" cy="89916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B0F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30787" y="8590004"/>
            <a:ext cx="6629400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此处添加详细文本描述，建议与标题相关并符合整体语言风格</a:t>
            </a:r>
            <a:endParaRPr lang="en-US" altLang="zh-CN" sz="40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3356764" y="8535591"/>
            <a:ext cx="1216823" cy="1216823"/>
            <a:chOff x="1373187" y="3352800"/>
            <a:chExt cx="1524000" cy="1524000"/>
          </a:xfrm>
        </p:grpSpPr>
        <p:sp>
          <p:nvSpPr>
            <p:cNvPr id="21" name="Oval 20"/>
            <p:cNvSpPr/>
            <p:nvPr/>
          </p:nvSpPr>
          <p:spPr>
            <a:xfrm>
              <a:off x="1373187" y="3352800"/>
              <a:ext cx="1524000" cy="1524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 rot="16200000">
              <a:off x="1637946" y="4013191"/>
              <a:ext cx="994482" cy="203218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1637946" y="4013191"/>
              <a:ext cx="994482" cy="203218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</p:grpSp>
      <p:sp>
        <p:nvSpPr>
          <p:cNvPr id="24" name="Round Same Side Corner Rectangle 23"/>
          <p:cNvSpPr/>
          <p:nvPr/>
        </p:nvSpPr>
        <p:spPr>
          <a:xfrm rot="5400000" flipH="1">
            <a:off x="15927387" y="76199"/>
            <a:ext cx="1828800" cy="89916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2717934" y="4018001"/>
            <a:ext cx="6629400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此处添加详细文本描述，建议与标题相关并符合整体语言风格</a:t>
            </a:r>
          </a:p>
        </p:txBody>
      </p:sp>
      <p:grpSp>
        <p:nvGrpSpPr>
          <p:cNvPr id="27" name="Group 26"/>
          <p:cNvGrpSpPr/>
          <p:nvPr/>
        </p:nvGrpSpPr>
        <p:grpSpPr>
          <a:xfrm>
            <a:off x="19815964" y="3963588"/>
            <a:ext cx="1216823" cy="1216823"/>
            <a:chOff x="1373187" y="3352800"/>
            <a:chExt cx="1524000" cy="1524000"/>
          </a:xfrm>
        </p:grpSpPr>
        <p:sp>
          <p:nvSpPr>
            <p:cNvPr id="28" name="Oval 27"/>
            <p:cNvSpPr/>
            <p:nvPr/>
          </p:nvSpPr>
          <p:spPr>
            <a:xfrm>
              <a:off x="1373187" y="3352800"/>
              <a:ext cx="1524000" cy="1524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637946" y="4013191"/>
              <a:ext cx="994482" cy="203218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</p:grpSp>
      <p:sp>
        <p:nvSpPr>
          <p:cNvPr id="30" name="Round Same Side Corner Rectangle 29"/>
          <p:cNvSpPr/>
          <p:nvPr/>
        </p:nvSpPr>
        <p:spPr>
          <a:xfrm rot="5400000" flipH="1">
            <a:off x="15927387" y="2362202"/>
            <a:ext cx="1828800" cy="89916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B0F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2717934" y="6304004"/>
            <a:ext cx="6629400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此处添加详细文本描述，建议与标题相关并符合整体语言风格</a:t>
            </a:r>
          </a:p>
        </p:txBody>
      </p:sp>
      <p:grpSp>
        <p:nvGrpSpPr>
          <p:cNvPr id="33" name="Group 32"/>
          <p:cNvGrpSpPr/>
          <p:nvPr/>
        </p:nvGrpSpPr>
        <p:grpSpPr>
          <a:xfrm>
            <a:off x="19815964" y="6249591"/>
            <a:ext cx="1216823" cy="1216823"/>
            <a:chOff x="1373187" y="3352800"/>
            <a:chExt cx="1524000" cy="1524000"/>
          </a:xfrm>
        </p:grpSpPr>
        <p:sp>
          <p:nvSpPr>
            <p:cNvPr id="34" name="Oval 33"/>
            <p:cNvSpPr/>
            <p:nvPr/>
          </p:nvSpPr>
          <p:spPr>
            <a:xfrm>
              <a:off x="1373187" y="3352800"/>
              <a:ext cx="1524000" cy="1524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 rot="16200000">
              <a:off x="1724922" y="4013191"/>
              <a:ext cx="820530" cy="203218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 rot="18900000">
              <a:off x="1637946" y="4013191"/>
              <a:ext cx="994482" cy="203218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 rot="2700000">
              <a:off x="1637946" y="4013191"/>
              <a:ext cx="994482" cy="203218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1724922" y="4013191"/>
              <a:ext cx="820530" cy="203218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</p:grpSp>
      <p:sp>
        <p:nvSpPr>
          <p:cNvPr id="39" name="Round Same Side Corner Rectangle 38"/>
          <p:cNvSpPr/>
          <p:nvPr/>
        </p:nvSpPr>
        <p:spPr>
          <a:xfrm rot="5400000" flipH="1">
            <a:off x="15927387" y="4648202"/>
            <a:ext cx="1828800" cy="89916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B0F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2717934" y="8590004"/>
            <a:ext cx="6629400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此处添加详细文本描述，建议与标题相关并符合整体语言风格</a:t>
            </a:r>
          </a:p>
        </p:txBody>
      </p:sp>
      <p:grpSp>
        <p:nvGrpSpPr>
          <p:cNvPr id="42" name="Group 41"/>
          <p:cNvGrpSpPr/>
          <p:nvPr/>
        </p:nvGrpSpPr>
        <p:grpSpPr>
          <a:xfrm>
            <a:off x="19815964" y="8535591"/>
            <a:ext cx="1216823" cy="1216823"/>
            <a:chOff x="1373187" y="3352800"/>
            <a:chExt cx="1524000" cy="1524000"/>
          </a:xfrm>
        </p:grpSpPr>
        <p:sp>
          <p:nvSpPr>
            <p:cNvPr id="43" name="Oval 42"/>
            <p:cNvSpPr/>
            <p:nvPr/>
          </p:nvSpPr>
          <p:spPr>
            <a:xfrm>
              <a:off x="1373187" y="3352800"/>
              <a:ext cx="1524000" cy="1524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44" name="Teardrop 43"/>
            <p:cNvSpPr/>
            <p:nvPr/>
          </p:nvSpPr>
          <p:spPr>
            <a:xfrm rot="8100000">
              <a:off x="1701184" y="3588644"/>
              <a:ext cx="868007" cy="881806"/>
            </a:xfrm>
            <a:prstGeom prst="teardrop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45" name="Oval 44"/>
            <p:cNvSpPr/>
            <p:nvPr/>
          </p:nvSpPr>
          <p:spPr>
            <a:xfrm>
              <a:off x="1830387" y="3711521"/>
              <a:ext cx="609600" cy="609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46" name="Oval 45"/>
            <p:cNvSpPr/>
            <p:nvPr/>
          </p:nvSpPr>
          <p:spPr>
            <a:xfrm>
              <a:off x="1906587" y="3787721"/>
              <a:ext cx="457200" cy="4572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</p:grpSp>
      <p:sp>
        <p:nvSpPr>
          <p:cNvPr id="47" name="TextBox 46"/>
          <p:cNvSpPr txBox="1"/>
          <p:nvPr/>
        </p:nvSpPr>
        <p:spPr>
          <a:xfrm>
            <a:off x="3049587" y="1711404"/>
            <a:ext cx="18269156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7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单击此处添加标题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063449" y="10562272"/>
            <a:ext cx="18255294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200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5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200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5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分钟之内</a:t>
            </a:r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。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200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字</a:t>
            </a:r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以内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p:transition spd="slow" advTm="2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8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650"/>
                            </p:stCondLst>
                            <p:childTnLst>
                              <p:par>
                                <p:cTn id="1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15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65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450"/>
                            </p:stCondLst>
                            <p:childTnLst>
                              <p:par>
                                <p:cTn id="2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9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45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250"/>
                            </p:stCondLst>
                            <p:childTnLst>
                              <p:par>
                                <p:cTn id="4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875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925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1050"/>
                            </p:stCondLst>
                            <p:childTnLst>
                              <p:par>
                                <p:cTn id="5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155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205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3850"/>
                            </p:stCondLst>
                            <p:childTnLst>
                              <p:par>
                                <p:cTn id="6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435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485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6650"/>
                            </p:stCondLst>
                            <p:childTnLst>
                              <p:par>
                                <p:cTn id="8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715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765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10" grpId="0" animBg="1"/>
      <p:bldP spid="11" grpId="0"/>
      <p:bldP spid="17" grpId="0" animBg="1"/>
      <p:bldP spid="18" grpId="0"/>
      <p:bldP spid="24" grpId="0" animBg="1"/>
      <p:bldP spid="25" grpId="0"/>
      <p:bldP spid="30" grpId="0" animBg="1"/>
      <p:bldP spid="31" grpId="0"/>
      <p:bldP spid="39" grpId="0" animBg="1"/>
      <p:bldP spid="40" grpId="0"/>
      <p:bldP spid="47" grpId="0"/>
      <p:bldP spid="4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830387" y="6153150"/>
            <a:ext cx="20726400" cy="1380194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945687" y="3362027"/>
            <a:ext cx="4421332" cy="69249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6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大</a:t>
            </a:r>
            <a:r>
              <a:rPr lang="zh-CN" altLang="en-US" sz="6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数据</a:t>
            </a:r>
            <a:endParaRPr lang="en-US" altLang="zh-CN" sz="6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ctr">
              <a:lnSpc>
                <a:spcPct val="150000"/>
              </a:lnSpc>
            </a:pPr>
            <a:r>
              <a:rPr lang="zh-CN" altLang="en-US" sz="6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时代</a:t>
            </a:r>
            <a:r>
              <a:rPr lang="zh-CN" altLang="en-US" sz="6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的</a:t>
            </a:r>
          </a:p>
          <a:p>
            <a:pPr algn="ctr">
              <a:lnSpc>
                <a:spcPct val="150000"/>
              </a:lnSpc>
            </a:pPr>
            <a:r>
              <a:rPr lang="zh-CN" altLang="en-US" sz="6000" b="1" dirty="0">
                <a:solidFill>
                  <a:schemeClr val="bg1"/>
                </a:solidFill>
                <a:latin typeface="+mn-ea"/>
              </a:rPr>
              <a:t>销售</a:t>
            </a:r>
            <a:r>
              <a:rPr lang="zh-CN" altLang="en-US" sz="6000" b="1" dirty="0" smtClean="0">
                <a:solidFill>
                  <a:schemeClr val="bg1"/>
                </a:solidFill>
                <a:latin typeface="+mn-ea"/>
              </a:rPr>
              <a:t>行为</a:t>
            </a:r>
            <a:endParaRPr lang="en-US" altLang="zh-CN" sz="6000" b="1" dirty="0" smtClean="0">
              <a:solidFill>
                <a:schemeClr val="bg1"/>
              </a:solidFill>
              <a:latin typeface="+mn-ea"/>
            </a:endParaRPr>
          </a:p>
          <a:p>
            <a:pPr algn="ctr">
              <a:lnSpc>
                <a:spcPct val="150000"/>
              </a:lnSpc>
            </a:pPr>
            <a:r>
              <a:rPr lang="zh-CN" altLang="en-US" sz="6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预测</a:t>
            </a:r>
            <a:r>
              <a:rPr lang="zh-CN" altLang="en-US" sz="6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、分析和管理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63449" y="6283404"/>
            <a:ext cx="5950520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3600" b="1" kern="2000" spc="600" dirty="0">
                <a:solidFill>
                  <a:schemeClr val="bg1"/>
                </a:solidFill>
                <a:latin typeface="+mn-ea"/>
              </a:rPr>
              <a:t>单击此处</a:t>
            </a:r>
          </a:p>
          <a:p>
            <a:pPr algn="r"/>
            <a:r>
              <a:rPr lang="zh-CN" altLang="en-US" sz="3600" b="1" kern="2000" spc="600" dirty="0">
                <a:solidFill>
                  <a:schemeClr val="bg1"/>
                </a:solidFill>
                <a:latin typeface="+mn-ea"/>
              </a:rPr>
              <a:t>添加标题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297005" y="6283404"/>
            <a:ext cx="6040582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3600" b="1" kern="2000" spc="600" dirty="0">
                <a:solidFill>
                  <a:schemeClr val="bg1"/>
                </a:solidFill>
                <a:latin typeface="+mn-ea"/>
              </a:rPr>
              <a:t>单击此处</a:t>
            </a:r>
          </a:p>
          <a:p>
            <a:r>
              <a:rPr lang="zh-CN" altLang="en-US" sz="3600" b="1" kern="2000" spc="600" dirty="0">
                <a:solidFill>
                  <a:schemeClr val="bg1"/>
                </a:solidFill>
                <a:latin typeface="+mn-ea"/>
              </a:rPr>
              <a:t>添加标题</a:t>
            </a:r>
          </a:p>
        </p:txBody>
      </p:sp>
      <p:sp>
        <p:nvSpPr>
          <p:cNvPr id="5" name="Curved Up Arrow 4"/>
          <p:cNvSpPr/>
          <p:nvPr/>
        </p:nvSpPr>
        <p:spPr>
          <a:xfrm>
            <a:off x="8535987" y="7884722"/>
            <a:ext cx="7561118" cy="3240478"/>
          </a:xfrm>
          <a:prstGeom prst="curvedUpArrow">
            <a:avLst>
              <a:gd name="adj1" fmla="val 25000"/>
              <a:gd name="adj2" fmla="val 43760"/>
              <a:gd name="adj3" fmla="val 25000"/>
            </a:avLst>
          </a:prstGeom>
          <a:solidFill>
            <a:srgbClr val="FF0000"/>
          </a:solidFill>
          <a:ln w="63500">
            <a:noFill/>
          </a:ln>
          <a:effectLst>
            <a:outerShdw blurRad="63500" dist="63500" dir="5400000" algn="t" rotWithShape="0">
              <a:prstClr val="black">
                <a:alpha val="7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n-ea"/>
            </a:endParaRPr>
          </a:p>
        </p:txBody>
      </p:sp>
      <p:sp>
        <p:nvSpPr>
          <p:cNvPr id="6" name="Curved Up Arrow 5"/>
          <p:cNvSpPr/>
          <p:nvPr/>
        </p:nvSpPr>
        <p:spPr>
          <a:xfrm rot="10800000">
            <a:off x="8215601" y="2590801"/>
            <a:ext cx="7561118" cy="3240478"/>
          </a:xfrm>
          <a:prstGeom prst="curvedUpArrow">
            <a:avLst>
              <a:gd name="adj1" fmla="val 25000"/>
              <a:gd name="adj2" fmla="val 43760"/>
              <a:gd name="adj3" fmla="val 25000"/>
            </a:avLst>
          </a:prstGeom>
          <a:solidFill>
            <a:srgbClr val="00B0F0"/>
          </a:solidFill>
          <a:ln w="63500">
            <a:noFill/>
          </a:ln>
          <a:effectLst>
            <a:outerShdw blurRad="63500" dist="63500" dir="5400000" algn="t" rotWithShape="0">
              <a:prstClr val="black">
                <a:alpha val="7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n-e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63449" y="7772400"/>
            <a:ext cx="5015338" cy="517064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200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5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200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5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200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字以内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308387" y="7772400"/>
            <a:ext cx="5029200" cy="517064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200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5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200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5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200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字以内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49587" y="1178004"/>
            <a:ext cx="18269156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7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3055405352"/>
      </p:ext>
    </p:extLst>
  </p:cSld>
  <p:clrMapOvr>
    <a:masterClrMapping/>
  </p:clrMapOvr>
  <p:transition spd="slow" advTm="2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8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3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85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35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8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8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3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8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" grpId="0"/>
      <p:bldP spid="3" grpId="0"/>
      <p:bldP spid="4" grpId="0"/>
      <p:bldP spid="5" grpId="0" animBg="1"/>
      <p:bldP spid="6" grpId="0" animBg="1"/>
      <p:bldP spid="7" grpId="0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ular Callout 15"/>
          <p:cNvSpPr/>
          <p:nvPr/>
        </p:nvSpPr>
        <p:spPr>
          <a:xfrm rot="16200000" flipH="1" flipV="1">
            <a:off x="17192298" y="6962200"/>
            <a:ext cx="3126690" cy="5199310"/>
          </a:xfrm>
          <a:prstGeom prst="wedgeRectCallout">
            <a:avLst>
              <a:gd name="adj1" fmla="val -21169"/>
              <a:gd name="adj2" fmla="val 59590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>
              <a:latin typeface="+mn-ea"/>
            </a:endParaRPr>
          </a:p>
        </p:txBody>
      </p:sp>
      <p:sp>
        <p:nvSpPr>
          <p:cNvPr id="14" name="Rectangular Callout 13"/>
          <p:cNvSpPr/>
          <p:nvPr/>
        </p:nvSpPr>
        <p:spPr>
          <a:xfrm rot="5400000" flipH="1">
            <a:off x="16298711" y="2227411"/>
            <a:ext cx="3303886" cy="6773865"/>
          </a:xfrm>
          <a:prstGeom prst="wedgeRectCallout">
            <a:avLst>
              <a:gd name="adj1" fmla="val -21169"/>
              <a:gd name="adj2" fmla="val 56519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>
              <a:latin typeface="+mn-ea"/>
            </a:endParaRPr>
          </a:p>
        </p:txBody>
      </p:sp>
      <p:sp>
        <p:nvSpPr>
          <p:cNvPr id="12" name="Rectangular Callout 11"/>
          <p:cNvSpPr/>
          <p:nvPr/>
        </p:nvSpPr>
        <p:spPr>
          <a:xfrm rot="5400000" flipV="1">
            <a:off x="4078342" y="6963324"/>
            <a:ext cx="3126689" cy="5197055"/>
          </a:xfrm>
          <a:prstGeom prst="wedgeRectCallout">
            <a:avLst>
              <a:gd name="adj1" fmla="val -21169"/>
              <a:gd name="adj2" fmla="val 59590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>
              <a:latin typeface="+mn-ea"/>
            </a:endParaRPr>
          </a:p>
        </p:txBody>
      </p:sp>
      <p:sp>
        <p:nvSpPr>
          <p:cNvPr id="2" name="Oval 1"/>
          <p:cNvSpPr/>
          <p:nvPr/>
        </p:nvSpPr>
        <p:spPr>
          <a:xfrm>
            <a:off x="9896916" y="4473494"/>
            <a:ext cx="4544937" cy="4544938"/>
          </a:xfrm>
          <a:prstGeom prst="ellipse">
            <a:avLst/>
          </a:prstGeom>
          <a:solidFill>
            <a:srgbClr val="00B0F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>
              <a:latin typeface="+mn-ea"/>
            </a:endParaRPr>
          </a:p>
        </p:txBody>
      </p:sp>
      <p:sp>
        <p:nvSpPr>
          <p:cNvPr id="3" name="Oval 2"/>
          <p:cNvSpPr/>
          <p:nvPr/>
        </p:nvSpPr>
        <p:spPr>
          <a:xfrm>
            <a:off x="8362999" y="7342486"/>
            <a:ext cx="4544937" cy="4544938"/>
          </a:xfrm>
          <a:prstGeom prst="ellipse">
            <a:avLst/>
          </a:prstGeom>
          <a:solidFill>
            <a:srgbClr val="00B05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>
              <a:latin typeface="+mn-ea"/>
            </a:endParaRPr>
          </a:p>
        </p:txBody>
      </p:sp>
      <p:sp>
        <p:nvSpPr>
          <p:cNvPr id="4" name="Oval 3"/>
          <p:cNvSpPr/>
          <p:nvPr/>
        </p:nvSpPr>
        <p:spPr>
          <a:xfrm>
            <a:off x="11430832" y="7342486"/>
            <a:ext cx="4544937" cy="4544938"/>
          </a:xfrm>
          <a:prstGeom prst="ellipse">
            <a:avLst/>
          </a:prstGeom>
          <a:solidFill>
            <a:srgbClr val="FF00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>
              <a:latin typeface="+mn-e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896915" y="5791200"/>
            <a:ext cx="4544938" cy="16619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5400" b="1" dirty="0" smtClean="0">
                <a:solidFill>
                  <a:schemeClr val="bg1"/>
                </a:solidFill>
                <a:latin typeface="+mn-ea"/>
              </a:rPr>
              <a:t>创意</a:t>
            </a:r>
            <a:endParaRPr lang="en-US" altLang="zh-CN" sz="5400" b="1" dirty="0" smtClean="0">
              <a:solidFill>
                <a:schemeClr val="bg1"/>
              </a:solidFill>
              <a:latin typeface="+mn-ea"/>
            </a:endParaRPr>
          </a:p>
          <a:p>
            <a:pPr algn="ctr"/>
            <a:r>
              <a:rPr lang="zh-CN" altLang="en-US" sz="5400" b="1" dirty="0" smtClean="0">
                <a:solidFill>
                  <a:schemeClr val="bg1"/>
                </a:solidFill>
                <a:latin typeface="+mn-ea"/>
              </a:rPr>
              <a:t>理念</a:t>
            </a:r>
            <a:endParaRPr lang="en-US" sz="54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764587" y="8940545"/>
            <a:ext cx="3175850" cy="16619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5400" b="1" dirty="0" smtClean="0">
                <a:solidFill>
                  <a:schemeClr val="bg1"/>
                </a:solidFill>
                <a:latin typeface="+mn-ea"/>
              </a:rPr>
              <a:t>创作</a:t>
            </a:r>
            <a:endParaRPr lang="en-US" altLang="zh-CN" sz="5400" b="1" dirty="0" smtClean="0">
              <a:solidFill>
                <a:schemeClr val="bg1"/>
              </a:solidFill>
              <a:latin typeface="+mn-ea"/>
            </a:endParaRPr>
          </a:p>
          <a:p>
            <a:pPr algn="ctr"/>
            <a:r>
              <a:rPr lang="zh-CN" altLang="en-US" sz="5400" b="1" dirty="0" smtClean="0">
                <a:solidFill>
                  <a:schemeClr val="bg1"/>
                </a:solidFill>
                <a:latin typeface="+mn-ea"/>
              </a:rPr>
              <a:t>技巧</a:t>
            </a:r>
            <a:endParaRPr lang="en-US" sz="54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414958" y="8940545"/>
            <a:ext cx="3207630" cy="16619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5400" b="1" dirty="0" smtClean="0">
                <a:solidFill>
                  <a:schemeClr val="bg1"/>
                </a:solidFill>
                <a:latin typeface="+mn-ea"/>
              </a:rPr>
              <a:t>设计</a:t>
            </a:r>
            <a:endParaRPr lang="en-US" altLang="zh-CN" sz="5400" b="1" dirty="0" smtClean="0">
              <a:solidFill>
                <a:schemeClr val="bg1"/>
              </a:solidFill>
              <a:latin typeface="+mn-ea"/>
            </a:endParaRPr>
          </a:p>
          <a:p>
            <a:pPr algn="ctr"/>
            <a:r>
              <a:rPr lang="zh-CN" altLang="en-US" sz="5400" b="1" dirty="0" smtClean="0">
                <a:solidFill>
                  <a:schemeClr val="bg1"/>
                </a:solidFill>
                <a:latin typeface="+mn-ea"/>
              </a:rPr>
              <a:t>灵感</a:t>
            </a:r>
            <a:endParaRPr lang="en-US" sz="54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860587" y="4114801"/>
            <a:ext cx="6096000" cy="276998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2400" dirty="0">
                <a:solidFill>
                  <a:schemeClr val="bg1"/>
                </a:solidFill>
                <a:latin typeface="+mn-ea"/>
              </a:rPr>
              <a:t>200</a:t>
            </a: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字以内，据统计每页幻灯片的最好控制在</a:t>
            </a:r>
            <a:r>
              <a:rPr lang="en-US" altLang="zh-CN" sz="2400" dirty="0">
                <a:solidFill>
                  <a:schemeClr val="bg1"/>
                </a:solidFill>
                <a:latin typeface="+mn-ea"/>
              </a:rPr>
              <a:t>5</a:t>
            </a: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分钟之内。此处添加详细文本</a:t>
            </a:r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描述</a:t>
            </a:r>
            <a:endParaRPr lang="zh-CN" altLang="en-US" sz="24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354387" y="8248593"/>
            <a:ext cx="4572000" cy="221599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2400" dirty="0">
                <a:solidFill>
                  <a:schemeClr val="bg1"/>
                </a:solidFill>
                <a:latin typeface="+mn-ea"/>
              </a:rPr>
              <a:t>200</a:t>
            </a: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字以内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96343" y="8248593"/>
            <a:ext cx="4612644" cy="221599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2400" dirty="0">
                <a:solidFill>
                  <a:schemeClr val="bg1"/>
                </a:solidFill>
                <a:latin typeface="+mn-ea"/>
              </a:rPr>
              <a:t>200</a:t>
            </a: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字</a:t>
            </a:r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以内</a:t>
            </a:r>
            <a:endParaRPr lang="zh-CN" altLang="en-US" sz="24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49586" y="1178004"/>
            <a:ext cx="18305711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7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单击此处添加标题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049586" y="3962400"/>
            <a:ext cx="6400801" cy="33239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200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5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分钟之内。此处添加详细文本描述，建议与标题相关并符合整体语言风格，语言描述尽量简洁生动</a:t>
            </a:r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。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055405352"/>
      </p:ext>
    </p:extLst>
  </p:cSld>
  <p:clrMapOvr>
    <a:masterClrMapping/>
  </p:clrMapOvr>
  <p:transition spd="slow" advTm="2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8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8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3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95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4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1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6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25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75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185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235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4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4" grpId="0" animBg="1"/>
      <p:bldP spid="12" grpId="0" animBg="1"/>
      <p:bldP spid="2" grpId="0" animBg="1"/>
      <p:bldP spid="3" grpId="0" animBg="1"/>
      <p:bldP spid="4" grpId="0" animBg="1"/>
      <p:bldP spid="5" grpId="0"/>
      <p:bldP spid="6" grpId="0"/>
      <p:bldP spid="7" grpId="0"/>
      <p:bldP spid="8" grpId="0"/>
      <p:bldP spid="9" grpId="0"/>
      <p:bldP spid="10" grpId="0"/>
      <p:bldP spid="11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830387" y="4979789"/>
            <a:ext cx="20726400" cy="6907411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F0"/>
              </a:solidFill>
              <a:latin typeface="+mn-ea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830387" y="2057400"/>
            <a:ext cx="20726400" cy="2922389"/>
          </a:xfrm>
          <a:prstGeom prst="rect">
            <a:avLst/>
          </a:prstGeom>
          <a:solidFill>
            <a:srgbClr val="00B0F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F0"/>
              </a:solidFill>
              <a:latin typeface="+mn-ea"/>
            </a:endParaRPr>
          </a:p>
        </p:txBody>
      </p:sp>
      <p:sp>
        <p:nvSpPr>
          <p:cNvPr id="2" name="Rectangle 1"/>
          <p:cNvSpPr/>
          <p:nvPr/>
        </p:nvSpPr>
        <p:spPr>
          <a:xfrm rot="10800000" flipV="1">
            <a:off x="3659187" y="3124200"/>
            <a:ext cx="6172200" cy="10591800"/>
          </a:xfrm>
          <a:prstGeom prst="rect">
            <a:avLst/>
          </a:prstGeom>
          <a:blipFill>
            <a:blip r:embed="rId3"/>
            <a:srcRect/>
            <a:stretch>
              <a:fillRect l="44" r="1278"/>
            </a:stretch>
          </a:blipFill>
          <a:ln>
            <a:noFill/>
          </a:ln>
          <a:effectLst>
            <a:outerShdw blurRad="317500" dist="38100" dir="16200000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279188" y="5497354"/>
            <a:ext cx="9122564" cy="25853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sz="2800" dirty="0" smtClean="0">
                <a:solidFill>
                  <a:schemeClr val="bg1"/>
                </a:solidFill>
                <a:latin typeface="+mn-ea"/>
              </a:rPr>
              <a:t>“</a:t>
            </a:r>
            <a:r>
              <a:rPr lang="zh-CN" altLang="en-US" sz="2800" dirty="0">
                <a:solidFill>
                  <a:schemeClr val="bg1"/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2800" dirty="0">
                <a:solidFill>
                  <a:schemeClr val="bg1"/>
                </a:solidFill>
                <a:latin typeface="+mn-ea"/>
              </a:rPr>
              <a:t>200</a:t>
            </a:r>
            <a:r>
              <a:rPr lang="zh-CN" altLang="en-US" sz="2800" dirty="0">
                <a:solidFill>
                  <a:schemeClr val="bg1"/>
                </a:solidFill>
                <a:latin typeface="+mn-ea"/>
              </a:rPr>
              <a:t>字以内，据统计每页幻灯片的最好控制在</a:t>
            </a:r>
            <a:r>
              <a:rPr lang="en-US" altLang="zh-CN" sz="2800" dirty="0">
                <a:solidFill>
                  <a:schemeClr val="bg1"/>
                </a:solidFill>
                <a:latin typeface="+mn-ea"/>
              </a:rPr>
              <a:t>5</a:t>
            </a:r>
            <a:r>
              <a:rPr lang="zh-CN" altLang="en-US" sz="2800" dirty="0">
                <a:solidFill>
                  <a:schemeClr val="bg1"/>
                </a:solidFill>
                <a:latin typeface="+mn-ea"/>
              </a:rPr>
              <a:t>分钟之内。此处添加详细文本描述，建议与标题相关并符合整体语言风格，语言描述尽量简洁生动</a:t>
            </a:r>
            <a:r>
              <a:rPr lang="zh-CN" altLang="en-US" sz="2800" dirty="0" smtClean="0">
                <a:solidFill>
                  <a:schemeClr val="bg1"/>
                </a:solidFill>
                <a:latin typeface="+mn-ea"/>
              </a:rPr>
              <a:t>。据</a:t>
            </a:r>
            <a:r>
              <a:rPr lang="zh-CN" altLang="en-US" sz="2800" dirty="0">
                <a:solidFill>
                  <a:schemeClr val="bg1"/>
                </a:solidFill>
                <a:latin typeface="+mn-ea"/>
              </a:rPr>
              <a:t>统计每页幻灯片的最好控制在</a:t>
            </a:r>
            <a:r>
              <a:rPr lang="en-US" altLang="zh-CN" sz="2800" dirty="0">
                <a:solidFill>
                  <a:schemeClr val="bg1"/>
                </a:solidFill>
                <a:latin typeface="+mn-ea"/>
              </a:rPr>
              <a:t>5</a:t>
            </a:r>
            <a:r>
              <a:rPr lang="zh-CN" altLang="en-US" sz="2800" dirty="0">
                <a:solidFill>
                  <a:schemeClr val="bg1"/>
                </a:solidFill>
                <a:latin typeface="+mn-ea"/>
              </a:rPr>
              <a:t>分钟之内</a:t>
            </a:r>
            <a:r>
              <a:rPr lang="zh-CN" altLang="en-US" sz="2800" dirty="0" smtClean="0">
                <a:solidFill>
                  <a:schemeClr val="bg1"/>
                </a:solidFill>
                <a:latin typeface="+mn-ea"/>
              </a:rPr>
              <a:t>。</a:t>
            </a:r>
            <a:r>
              <a:rPr lang="en-US" sz="2800" dirty="0" smtClean="0">
                <a:solidFill>
                  <a:schemeClr val="bg1"/>
                </a:solidFill>
                <a:latin typeface="+mn-ea"/>
              </a:rPr>
              <a:t>” </a:t>
            </a:r>
            <a:endParaRPr lang="en-US" sz="28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279187" y="2133600"/>
            <a:ext cx="9122565" cy="276998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6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无名氏</a:t>
            </a:r>
            <a:endParaRPr lang="en-US" altLang="zh-CN" sz="6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r>
              <a:rPr lang="zh-CN" altLang="en-US" sz="6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某知名公司</a:t>
            </a:r>
            <a:endParaRPr lang="en-US" altLang="zh-CN" sz="6000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r>
              <a:rPr lang="en-US" sz="6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CEO</a:t>
            </a:r>
            <a:endParaRPr lang="en-US" sz="60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7773987" y="2659808"/>
            <a:ext cx="2828939" cy="1717572"/>
            <a:chOff x="10125301" y="6082780"/>
            <a:chExt cx="7641771" cy="4639649"/>
          </a:xfrm>
          <a:solidFill>
            <a:schemeClr val="tx1">
              <a:lumMod val="75000"/>
              <a:lumOff val="25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grpSp>
          <p:nvGrpSpPr>
            <p:cNvPr id="6" name="Group 21"/>
            <p:cNvGrpSpPr/>
            <p:nvPr/>
          </p:nvGrpSpPr>
          <p:grpSpPr>
            <a:xfrm>
              <a:off x="13400346" y="6082780"/>
              <a:ext cx="4366726" cy="4639649"/>
              <a:chOff x="20423187" y="3200400"/>
              <a:chExt cx="1219200" cy="1295400"/>
            </a:xfrm>
            <a:grpFill/>
            <a:effectLst/>
          </p:grpSpPr>
          <p:sp>
            <p:nvSpPr>
              <p:cNvPr id="10" name="Rectangle 9"/>
              <p:cNvSpPr/>
              <p:nvPr/>
            </p:nvSpPr>
            <p:spPr>
              <a:xfrm>
                <a:off x="20956587" y="3200400"/>
                <a:ext cx="685800" cy="6858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11" name="Block Arc 10"/>
              <p:cNvSpPr/>
              <p:nvPr/>
            </p:nvSpPr>
            <p:spPr>
              <a:xfrm>
                <a:off x="20423187" y="3276600"/>
                <a:ext cx="1219200" cy="1219200"/>
              </a:xfrm>
              <a:prstGeom prst="blockArc">
                <a:avLst>
                  <a:gd name="adj1" fmla="val 21177318"/>
                  <a:gd name="adj2" fmla="val 5374240"/>
                  <a:gd name="adj3" fmla="val 22865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  <a:latin typeface="+mn-ea"/>
                </a:endParaRPr>
              </a:p>
            </p:txBody>
          </p:sp>
        </p:grpSp>
        <p:grpSp>
          <p:nvGrpSpPr>
            <p:cNvPr id="7" name="Group 6"/>
            <p:cNvGrpSpPr/>
            <p:nvPr/>
          </p:nvGrpSpPr>
          <p:grpSpPr>
            <a:xfrm>
              <a:off x="10125301" y="6082780"/>
              <a:ext cx="4366726" cy="4639649"/>
              <a:chOff x="20423187" y="3200400"/>
              <a:chExt cx="1219200" cy="1295400"/>
            </a:xfrm>
            <a:grpFill/>
            <a:effectLst/>
          </p:grpSpPr>
          <p:sp>
            <p:nvSpPr>
              <p:cNvPr id="8" name="Rectangle 7"/>
              <p:cNvSpPr/>
              <p:nvPr/>
            </p:nvSpPr>
            <p:spPr>
              <a:xfrm>
                <a:off x="20956587" y="3200400"/>
                <a:ext cx="685800" cy="6858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9" name="Block Arc 8"/>
              <p:cNvSpPr/>
              <p:nvPr/>
            </p:nvSpPr>
            <p:spPr>
              <a:xfrm>
                <a:off x="20423187" y="3276600"/>
                <a:ext cx="1219200" cy="1219200"/>
              </a:xfrm>
              <a:prstGeom prst="blockArc">
                <a:avLst>
                  <a:gd name="adj1" fmla="val 21104572"/>
                  <a:gd name="adj2" fmla="val 5374240"/>
                  <a:gd name="adj3" fmla="val 22865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  <a:latin typeface="+mn-ea"/>
                </a:endParaRPr>
              </a:p>
            </p:txBody>
          </p:sp>
        </p:grpSp>
      </p:grpSp>
      <p:grpSp>
        <p:nvGrpSpPr>
          <p:cNvPr id="24" name="Group 23"/>
          <p:cNvGrpSpPr/>
          <p:nvPr/>
        </p:nvGrpSpPr>
        <p:grpSpPr>
          <a:xfrm>
            <a:off x="11358856" y="8442185"/>
            <a:ext cx="755930" cy="755930"/>
            <a:chOff x="11358856" y="8420100"/>
            <a:chExt cx="755930" cy="755930"/>
          </a:xfrm>
        </p:grpSpPr>
        <p:sp>
          <p:nvSpPr>
            <p:cNvPr id="15" name="Oval 14"/>
            <p:cNvSpPr/>
            <p:nvPr/>
          </p:nvSpPr>
          <p:spPr>
            <a:xfrm>
              <a:off x="11358856" y="8420100"/>
              <a:ext cx="755930" cy="75593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1358856" y="8521066"/>
              <a:ext cx="755930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01</a:t>
              </a:r>
              <a:endPara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11358856" y="9531254"/>
            <a:ext cx="755930" cy="755930"/>
            <a:chOff x="11358856" y="9544050"/>
            <a:chExt cx="755930" cy="755930"/>
          </a:xfrm>
        </p:grpSpPr>
        <p:sp>
          <p:nvSpPr>
            <p:cNvPr id="19" name="Oval 18"/>
            <p:cNvSpPr/>
            <p:nvPr/>
          </p:nvSpPr>
          <p:spPr>
            <a:xfrm>
              <a:off x="11358856" y="9544050"/>
              <a:ext cx="755930" cy="75593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1358856" y="9645016"/>
              <a:ext cx="755930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02</a:t>
              </a:r>
              <a:endPara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11358856" y="10670413"/>
            <a:ext cx="755930" cy="755930"/>
            <a:chOff x="11358856" y="10668000"/>
            <a:chExt cx="755930" cy="755930"/>
          </a:xfrm>
        </p:grpSpPr>
        <p:sp>
          <p:nvSpPr>
            <p:cNvPr id="20" name="Oval 19"/>
            <p:cNvSpPr/>
            <p:nvPr/>
          </p:nvSpPr>
          <p:spPr>
            <a:xfrm>
              <a:off x="11358856" y="10668000"/>
              <a:ext cx="755930" cy="75593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1358856" y="10768966"/>
              <a:ext cx="755930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03</a:t>
              </a:r>
              <a:endPara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12345987" y="8450818"/>
            <a:ext cx="8055764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sz="2400" dirty="0" smtClean="0">
                <a:solidFill>
                  <a:schemeClr val="bg1"/>
                </a:solidFill>
                <a:latin typeface="+mn-ea"/>
              </a:rPr>
              <a:t>“</a:t>
            </a: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此处添加详细文本描述，建议与标题相关并符合整体语言风格，语言描述尽量简洁生动</a:t>
            </a:r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。</a:t>
            </a:r>
            <a:r>
              <a:rPr lang="en-US" sz="2400" dirty="0" smtClean="0">
                <a:solidFill>
                  <a:schemeClr val="bg1"/>
                </a:solidFill>
                <a:latin typeface="+mn-ea"/>
              </a:rPr>
              <a:t>”</a:t>
            </a:r>
            <a:endParaRPr lang="en-US" sz="24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2345987" y="9539887"/>
            <a:ext cx="8055764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2400" dirty="0">
                <a:solidFill>
                  <a:schemeClr val="bg1"/>
                </a:solidFill>
                <a:latin typeface="+mn-ea"/>
              </a:rPr>
              <a:t>“</a:t>
            </a: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此处添加详细文本描述，建议与标题相关并符合整体语言风格，语言描述尽量简洁生动。</a:t>
            </a:r>
            <a:r>
              <a:rPr lang="en-US" altLang="zh-CN" sz="2400" dirty="0">
                <a:solidFill>
                  <a:schemeClr val="bg1"/>
                </a:solidFill>
                <a:latin typeface="+mn-ea"/>
              </a:rPr>
              <a:t>”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2345987" y="10679046"/>
            <a:ext cx="8055764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2400" dirty="0">
                <a:solidFill>
                  <a:schemeClr val="bg1"/>
                </a:solidFill>
                <a:latin typeface="+mn-ea"/>
              </a:rPr>
              <a:t>“</a:t>
            </a: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此处添加详细文本描述，建议与标题相关并符合整体语言风格，语言描述尽量简洁生动。</a:t>
            </a:r>
            <a:r>
              <a:rPr lang="en-US" altLang="zh-CN" sz="2400" dirty="0">
                <a:solidFill>
                  <a:schemeClr val="bg1"/>
                </a:solidFill>
                <a:latin typeface="+mn-ea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55405352"/>
      </p:ext>
    </p:extLst>
  </p:cSld>
  <p:clrMapOvr>
    <a:masterClrMapping/>
  </p:clrMapOvr>
  <p:transition spd="slow" advTm="2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7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82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985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35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2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2" grpId="0" animBg="1"/>
      <p:bldP spid="2" grpId="0" animBg="1"/>
      <p:bldP spid="3" grpId="0"/>
      <p:bldP spid="4" grpId="0"/>
      <p:bldP spid="27" grpId="0"/>
      <p:bldP spid="28" grpId="0"/>
      <p:bldP spid="2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3049586" y="8991600"/>
            <a:ext cx="5486402" cy="28956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2" name="Oval 1"/>
          <p:cNvSpPr/>
          <p:nvPr/>
        </p:nvSpPr>
        <p:spPr>
          <a:xfrm>
            <a:off x="3688555" y="3200400"/>
            <a:ext cx="4191000" cy="4191000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1016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3" name="Oval 2"/>
          <p:cNvSpPr/>
          <p:nvPr/>
        </p:nvSpPr>
        <p:spPr>
          <a:xfrm>
            <a:off x="10059987" y="3200400"/>
            <a:ext cx="4191000" cy="4191000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 w="1016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4" name="Oval 3"/>
          <p:cNvSpPr/>
          <p:nvPr/>
        </p:nvSpPr>
        <p:spPr>
          <a:xfrm>
            <a:off x="16472692" y="3200400"/>
            <a:ext cx="4191000" cy="4191000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 w="1016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9586" y="1406604"/>
            <a:ext cx="18288001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7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单击此处添加标题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49586" y="7696200"/>
            <a:ext cx="5486401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某知名公司副总裁</a:t>
            </a:r>
            <a:endParaRPr lang="en-US" sz="3600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49586" y="8250198"/>
            <a:ext cx="5486401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rgbClr val="00B0F0"/>
                </a:solidFill>
                <a:latin typeface="+mn-ea"/>
              </a:rPr>
              <a:t>无名氏</a:t>
            </a:r>
            <a:endParaRPr lang="en-US" sz="3600" b="1" dirty="0" smtClean="0">
              <a:solidFill>
                <a:srgbClr val="00B0F0"/>
              </a:solidFill>
              <a:latin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421017" y="7696200"/>
            <a:ext cx="5486401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某知名</a:t>
            </a:r>
            <a:r>
              <a:rPr lang="zh-CN" alt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公司市场总监</a:t>
            </a:r>
            <a:endParaRPr lang="en-US" altLang="zh-CN" sz="36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421017" y="8250198"/>
            <a:ext cx="5486401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00B050"/>
                </a:solidFill>
                <a:latin typeface="+mn-ea"/>
              </a:rPr>
              <a:t>无名氏</a:t>
            </a:r>
            <a:endParaRPr lang="en-US" altLang="zh-CN" sz="3600" b="1" dirty="0">
              <a:solidFill>
                <a:srgbClr val="00B050"/>
              </a:solidFill>
              <a:latin typeface="+mn-ea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5824991" y="7696200"/>
            <a:ext cx="5486401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某知名公司市场总监</a:t>
            </a:r>
            <a:endParaRPr lang="en-US" altLang="zh-CN" sz="36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5824991" y="8250198"/>
            <a:ext cx="5486401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FF0000"/>
                </a:solidFill>
                <a:latin typeface="+mn-ea"/>
              </a:rPr>
              <a:t>无名氏</a:t>
            </a:r>
            <a:endParaRPr lang="en-US" altLang="zh-CN" sz="36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354387" y="9146739"/>
            <a:ext cx="4876800" cy="221599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此处添加详细文本描述，建议与标题相关并符合整体语言风格，语言描述尽量简洁生动</a:t>
            </a:r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。</a:t>
            </a: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此处添加详细文本描述，建议与标题相关并</a:t>
            </a:r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符合。</a:t>
            </a:r>
            <a:endParaRPr lang="en-US" altLang="zh-CN" sz="24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9450385" y="8991600"/>
            <a:ext cx="5486402" cy="28956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755186" y="9146739"/>
            <a:ext cx="4876800" cy="221599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此处添加详细文本描述，建议与标题相关并符合整体语言风格，语言描述尽量简洁生动。此处添加详细文本描述，建议与标题相关并符合。</a:t>
            </a:r>
            <a:endParaRPr lang="en-US" altLang="zh-CN" sz="24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5824990" y="8991600"/>
            <a:ext cx="5486402" cy="28956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6129791" y="9146739"/>
            <a:ext cx="4876800" cy="221599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此处添加详细文本描述，建议与标题相关并符合整体语言风格，语言描述尽量简洁生动。此处添加详细文本描述，建议与标题相关并符合。</a:t>
            </a:r>
            <a:endParaRPr lang="en-US" altLang="zh-CN" sz="2400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055405352"/>
      </p:ext>
    </p:extLst>
  </p:cSld>
  <p:clrMapOvr>
    <a:masterClrMapping/>
  </p:clrMapOvr>
  <p:transition spd="slow" advTm="2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8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3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8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3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9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2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7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16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22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27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" grpId="0" animBg="1"/>
      <p:bldP spid="3" grpId="0" animBg="1"/>
      <p:bldP spid="4" grpId="0" animBg="1"/>
      <p:bldP spid="5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24" grpId="0" animBg="1"/>
      <p:bldP spid="25" grpId="0"/>
      <p:bldP spid="26" grpId="0" animBg="1"/>
      <p:bldP spid="2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830387" y="0"/>
            <a:ext cx="20726400" cy="13716000"/>
          </a:xfrm>
          <a:prstGeom prst="rect">
            <a:avLst/>
          </a:prstGeom>
          <a:blipFill>
            <a:blip r:embed="rId3"/>
            <a:srcRect/>
            <a:stretch>
              <a:fillRect l="-8824" r="-8824"/>
            </a:stretch>
          </a:blipFill>
          <a:ln>
            <a:noFill/>
          </a:ln>
          <a:effectLst>
            <a:innerShdw blurRad="127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49587" y="6248400"/>
            <a:ext cx="18269156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8000" b="1" dirty="0" smtClean="0">
                <a:latin typeface="+mn-ea"/>
              </a:rPr>
              <a:t>章节页标题</a:t>
            </a:r>
            <a:endParaRPr lang="en-US" sz="80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32337915"/>
      </p:ext>
    </p:extLst>
  </p:cSld>
  <p:clrMapOvr>
    <a:masterClrMapping/>
  </p:clrMapOvr>
  <p:transition spd="slow" advTm="2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049587" y="9525000"/>
            <a:ext cx="2385646" cy="2819400"/>
            <a:chOff x="1220787" y="4495800"/>
            <a:chExt cx="5029200" cy="5943600"/>
          </a:xfrm>
        </p:grpSpPr>
        <p:grpSp>
          <p:nvGrpSpPr>
            <p:cNvPr id="3" name="Group 2"/>
            <p:cNvGrpSpPr/>
            <p:nvPr/>
          </p:nvGrpSpPr>
          <p:grpSpPr>
            <a:xfrm>
              <a:off x="2744787" y="4495800"/>
              <a:ext cx="2209800" cy="3048000"/>
              <a:chOff x="3278187" y="3352800"/>
              <a:chExt cx="2209800" cy="2209800"/>
            </a:xfrm>
            <a:solidFill>
              <a:schemeClr val="bg1">
                <a:lumMod val="65000"/>
              </a:schemeClr>
            </a:solidFill>
            <a:effectLst>
              <a:outerShdw blurRad="127000" dist="63500" dir="5400000" algn="t" rotWithShape="0">
                <a:prstClr val="black">
                  <a:alpha val="60000"/>
                </a:prstClr>
              </a:outerShdw>
            </a:effectLst>
          </p:grpSpPr>
          <p:sp>
            <p:nvSpPr>
              <p:cNvPr id="9" name="Block Arc 8"/>
              <p:cNvSpPr/>
              <p:nvPr/>
            </p:nvSpPr>
            <p:spPr>
              <a:xfrm>
                <a:off x="3278187" y="3352800"/>
                <a:ext cx="2209800" cy="2209800"/>
              </a:xfrm>
              <a:prstGeom prst="blockArc">
                <a:avLst>
                  <a:gd name="adj1" fmla="val 10800000"/>
                  <a:gd name="adj2" fmla="val 67426"/>
                  <a:gd name="adj3" fmla="val 10313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10" name="Oval 9"/>
              <p:cNvSpPr/>
              <p:nvPr/>
            </p:nvSpPr>
            <p:spPr>
              <a:xfrm>
                <a:off x="3278187" y="4343400"/>
                <a:ext cx="228600" cy="2286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11" name="Oval 10"/>
              <p:cNvSpPr/>
              <p:nvPr/>
            </p:nvSpPr>
            <p:spPr>
              <a:xfrm>
                <a:off x="5259387" y="4343400"/>
                <a:ext cx="228600" cy="2286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</p:grpSp>
        <p:sp>
          <p:nvSpPr>
            <p:cNvPr id="4" name="Trapezoid 3"/>
            <p:cNvSpPr/>
            <p:nvPr/>
          </p:nvSpPr>
          <p:spPr>
            <a:xfrm>
              <a:off x="1220787" y="5791200"/>
              <a:ext cx="5029200" cy="4648200"/>
            </a:xfrm>
            <a:prstGeom prst="trapezoid">
              <a:avLst>
                <a:gd name="adj" fmla="val 12822"/>
              </a:avLst>
            </a:prstGeom>
            <a:gradFill flip="none" rotWithShape="1">
              <a:gsLst>
                <a:gs pos="0">
                  <a:srgbClr val="0070C0"/>
                </a:gs>
                <a:gs pos="100000">
                  <a:srgbClr val="00B0F0"/>
                </a:gs>
              </a:gsLst>
              <a:lin ang="16200000" scaled="1"/>
              <a:tileRect/>
            </a:gradFill>
            <a:ln>
              <a:noFill/>
            </a:ln>
            <a:effectLst>
              <a:outerShdw blurRad="190500" dist="63500" dir="5400000" algn="t" rotWithShape="0">
                <a:prstClr val="black">
                  <a:alpha val="8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2478087" y="4495800"/>
              <a:ext cx="2209800" cy="3048000"/>
              <a:chOff x="3278187" y="3352800"/>
              <a:chExt cx="2209800" cy="2209800"/>
            </a:xfrm>
            <a:solidFill>
              <a:schemeClr val="bg1"/>
            </a:solidFill>
            <a:effectLst>
              <a:outerShdw blurRad="127000" dist="63500" dir="5400000" algn="t" rotWithShape="0">
                <a:prstClr val="black">
                  <a:alpha val="60000"/>
                </a:prstClr>
              </a:outerShdw>
            </a:effectLst>
          </p:grpSpPr>
          <p:sp>
            <p:nvSpPr>
              <p:cNvPr id="6" name="Block Arc 5"/>
              <p:cNvSpPr/>
              <p:nvPr/>
            </p:nvSpPr>
            <p:spPr>
              <a:xfrm>
                <a:off x="3278187" y="3352800"/>
                <a:ext cx="2209800" cy="2209800"/>
              </a:xfrm>
              <a:prstGeom prst="blockArc">
                <a:avLst>
                  <a:gd name="adj1" fmla="val 10800000"/>
                  <a:gd name="adj2" fmla="val 67426"/>
                  <a:gd name="adj3" fmla="val 1031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7" name="Oval 6"/>
              <p:cNvSpPr/>
              <p:nvPr/>
            </p:nvSpPr>
            <p:spPr>
              <a:xfrm>
                <a:off x="3278187" y="4343400"/>
                <a:ext cx="228600" cy="2286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8" name="Oval 7"/>
              <p:cNvSpPr/>
              <p:nvPr/>
            </p:nvSpPr>
            <p:spPr>
              <a:xfrm>
                <a:off x="5259387" y="4343400"/>
                <a:ext cx="228600" cy="2286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</p:grpSp>
      </p:grpSp>
      <p:grpSp>
        <p:nvGrpSpPr>
          <p:cNvPr id="12" name="Group 11"/>
          <p:cNvGrpSpPr/>
          <p:nvPr/>
        </p:nvGrpSpPr>
        <p:grpSpPr>
          <a:xfrm>
            <a:off x="9405231" y="9525000"/>
            <a:ext cx="2385646" cy="2819400"/>
            <a:chOff x="6707187" y="4495800"/>
            <a:chExt cx="5029200" cy="5943600"/>
          </a:xfrm>
        </p:grpSpPr>
        <p:grpSp>
          <p:nvGrpSpPr>
            <p:cNvPr id="13" name="Group 12"/>
            <p:cNvGrpSpPr/>
            <p:nvPr/>
          </p:nvGrpSpPr>
          <p:grpSpPr>
            <a:xfrm>
              <a:off x="8307387" y="4495800"/>
              <a:ext cx="2209800" cy="3048000"/>
              <a:chOff x="3278187" y="3352800"/>
              <a:chExt cx="2209800" cy="2209800"/>
            </a:xfrm>
            <a:solidFill>
              <a:schemeClr val="bg1">
                <a:lumMod val="65000"/>
              </a:schemeClr>
            </a:solidFill>
            <a:effectLst>
              <a:outerShdw blurRad="127000" dist="63500" dir="5400000" algn="t" rotWithShape="0">
                <a:prstClr val="black">
                  <a:alpha val="60000"/>
                </a:prstClr>
              </a:outerShdw>
            </a:effectLst>
          </p:grpSpPr>
          <p:sp>
            <p:nvSpPr>
              <p:cNvPr id="19" name="Block Arc 18"/>
              <p:cNvSpPr/>
              <p:nvPr/>
            </p:nvSpPr>
            <p:spPr>
              <a:xfrm>
                <a:off x="3278187" y="3352800"/>
                <a:ext cx="2209800" cy="2209800"/>
              </a:xfrm>
              <a:prstGeom prst="blockArc">
                <a:avLst>
                  <a:gd name="adj1" fmla="val 10800000"/>
                  <a:gd name="adj2" fmla="val 67426"/>
                  <a:gd name="adj3" fmla="val 10313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20" name="Oval 19"/>
              <p:cNvSpPr/>
              <p:nvPr/>
            </p:nvSpPr>
            <p:spPr>
              <a:xfrm>
                <a:off x="3278187" y="4343400"/>
                <a:ext cx="228600" cy="2286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21" name="Oval 20"/>
              <p:cNvSpPr/>
              <p:nvPr/>
            </p:nvSpPr>
            <p:spPr>
              <a:xfrm>
                <a:off x="5259387" y="4343400"/>
                <a:ext cx="228600" cy="2286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</p:grpSp>
        <p:sp>
          <p:nvSpPr>
            <p:cNvPr id="14" name="Trapezoid 13"/>
            <p:cNvSpPr/>
            <p:nvPr/>
          </p:nvSpPr>
          <p:spPr>
            <a:xfrm>
              <a:off x="6707187" y="5791200"/>
              <a:ext cx="5029200" cy="4648200"/>
            </a:xfrm>
            <a:prstGeom prst="trapezoid">
              <a:avLst>
                <a:gd name="adj" fmla="val 12822"/>
              </a:avLst>
            </a:prstGeom>
            <a:gradFill flip="none" rotWithShape="1">
              <a:gsLst>
                <a:gs pos="0">
                  <a:srgbClr val="D6D600"/>
                </a:gs>
                <a:gs pos="100000">
                  <a:srgbClr val="FFFF00"/>
                </a:gs>
              </a:gsLst>
              <a:lin ang="16200000" scaled="1"/>
              <a:tileRect/>
            </a:gradFill>
            <a:ln>
              <a:noFill/>
            </a:ln>
            <a:effectLst>
              <a:outerShdw blurRad="190500" dist="63500" dir="5400000" algn="t" rotWithShape="0">
                <a:prstClr val="black">
                  <a:alpha val="8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grpSp>
          <p:nvGrpSpPr>
            <p:cNvPr id="15" name="Group 14"/>
            <p:cNvGrpSpPr/>
            <p:nvPr/>
          </p:nvGrpSpPr>
          <p:grpSpPr>
            <a:xfrm>
              <a:off x="8040687" y="4495800"/>
              <a:ext cx="2209800" cy="3048000"/>
              <a:chOff x="3278187" y="3352800"/>
              <a:chExt cx="2209800" cy="2209800"/>
            </a:xfrm>
            <a:solidFill>
              <a:schemeClr val="bg1"/>
            </a:solidFill>
            <a:effectLst>
              <a:outerShdw blurRad="127000" dist="63500" dir="5400000" algn="t" rotWithShape="0">
                <a:prstClr val="black">
                  <a:alpha val="60000"/>
                </a:prstClr>
              </a:outerShdw>
            </a:effectLst>
          </p:grpSpPr>
          <p:sp>
            <p:nvSpPr>
              <p:cNvPr id="16" name="Block Arc 15"/>
              <p:cNvSpPr/>
              <p:nvPr/>
            </p:nvSpPr>
            <p:spPr>
              <a:xfrm>
                <a:off x="3278187" y="3352800"/>
                <a:ext cx="2209800" cy="2209800"/>
              </a:xfrm>
              <a:prstGeom prst="blockArc">
                <a:avLst>
                  <a:gd name="adj1" fmla="val 10800000"/>
                  <a:gd name="adj2" fmla="val 67426"/>
                  <a:gd name="adj3" fmla="val 1031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17" name="Oval 16"/>
              <p:cNvSpPr/>
              <p:nvPr/>
            </p:nvSpPr>
            <p:spPr>
              <a:xfrm>
                <a:off x="3278187" y="4343400"/>
                <a:ext cx="228600" cy="2286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18" name="Oval 17"/>
              <p:cNvSpPr/>
              <p:nvPr/>
            </p:nvSpPr>
            <p:spPr>
              <a:xfrm>
                <a:off x="5259387" y="4343400"/>
                <a:ext cx="228600" cy="2286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</p:grpSp>
      </p:grpSp>
      <p:grpSp>
        <p:nvGrpSpPr>
          <p:cNvPr id="22" name="Group 21"/>
          <p:cNvGrpSpPr/>
          <p:nvPr/>
        </p:nvGrpSpPr>
        <p:grpSpPr>
          <a:xfrm>
            <a:off x="6227409" y="9525000"/>
            <a:ext cx="2385646" cy="2819400"/>
            <a:chOff x="12269787" y="4495800"/>
            <a:chExt cx="5029200" cy="5943600"/>
          </a:xfrm>
        </p:grpSpPr>
        <p:grpSp>
          <p:nvGrpSpPr>
            <p:cNvPr id="23" name="Group 22"/>
            <p:cNvGrpSpPr/>
            <p:nvPr/>
          </p:nvGrpSpPr>
          <p:grpSpPr>
            <a:xfrm>
              <a:off x="13793787" y="4495800"/>
              <a:ext cx="2209800" cy="3048000"/>
              <a:chOff x="3278187" y="3352800"/>
              <a:chExt cx="2209800" cy="2209800"/>
            </a:xfrm>
            <a:solidFill>
              <a:schemeClr val="bg1">
                <a:lumMod val="65000"/>
              </a:schemeClr>
            </a:solidFill>
            <a:effectLst>
              <a:outerShdw blurRad="127000" dist="63500" dir="5400000" algn="t" rotWithShape="0">
                <a:prstClr val="black">
                  <a:alpha val="60000"/>
                </a:prstClr>
              </a:outerShdw>
            </a:effectLst>
          </p:grpSpPr>
          <p:sp>
            <p:nvSpPr>
              <p:cNvPr id="29" name="Block Arc 28"/>
              <p:cNvSpPr/>
              <p:nvPr/>
            </p:nvSpPr>
            <p:spPr>
              <a:xfrm>
                <a:off x="3278187" y="3352800"/>
                <a:ext cx="2209800" cy="2209800"/>
              </a:xfrm>
              <a:prstGeom prst="blockArc">
                <a:avLst>
                  <a:gd name="adj1" fmla="val 10800000"/>
                  <a:gd name="adj2" fmla="val 67426"/>
                  <a:gd name="adj3" fmla="val 10313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30" name="Oval 29"/>
              <p:cNvSpPr/>
              <p:nvPr/>
            </p:nvSpPr>
            <p:spPr>
              <a:xfrm>
                <a:off x="3278187" y="4343400"/>
                <a:ext cx="228600" cy="2286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31" name="Oval 30"/>
              <p:cNvSpPr/>
              <p:nvPr/>
            </p:nvSpPr>
            <p:spPr>
              <a:xfrm>
                <a:off x="5259387" y="4343400"/>
                <a:ext cx="228600" cy="2286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</p:grpSp>
        <p:sp>
          <p:nvSpPr>
            <p:cNvPr id="24" name="Trapezoid 23"/>
            <p:cNvSpPr/>
            <p:nvPr/>
          </p:nvSpPr>
          <p:spPr>
            <a:xfrm>
              <a:off x="12269787" y="5791200"/>
              <a:ext cx="5029200" cy="4648200"/>
            </a:xfrm>
            <a:prstGeom prst="trapezoid">
              <a:avLst>
                <a:gd name="adj" fmla="val 12822"/>
              </a:avLst>
            </a:prstGeom>
            <a:gradFill flip="none" rotWithShape="1">
              <a:gsLst>
                <a:gs pos="0">
                  <a:srgbClr val="00B050"/>
                </a:gs>
                <a:gs pos="100000">
                  <a:srgbClr val="92D050"/>
                </a:gs>
              </a:gsLst>
              <a:lin ang="16200000" scaled="1"/>
              <a:tileRect/>
            </a:gradFill>
            <a:ln>
              <a:noFill/>
            </a:ln>
            <a:effectLst>
              <a:outerShdw blurRad="190500" dist="63500" dir="5400000" algn="t" rotWithShape="0">
                <a:prstClr val="black">
                  <a:alpha val="8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grpSp>
          <p:nvGrpSpPr>
            <p:cNvPr id="25" name="Group 24"/>
            <p:cNvGrpSpPr/>
            <p:nvPr/>
          </p:nvGrpSpPr>
          <p:grpSpPr>
            <a:xfrm>
              <a:off x="13527087" y="4495800"/>
              <a:ext cx="2209800" cy="3048000"/>
              <a:chOff x="3278187" y="3352800"/>
              <a:chExt cx="2209800" cy="2209800"/>
            </a:xfrm>
            <a:solidFill>
              <a:schemeClr val="bg1"/>
            </a:solidFill>
            <a:effectLst>
              <a:outerShdw blurRad="127000" dist="63500" dir="5400000" algn="t" rotWithShape="0">
                <a:prstClr val="black">
                  <a:alpha val="60000"/>
                </a:prstClr>
              </a:outerShdw>
            </a:effectLst>
          </p:grpSpPr>
          <p:sp>
            <p:nvSpPr>
              <p:cNvPr id="26" name="Block Arc 25"/>
              <p:cNvSpPr/>
              <p:nvPr/>
            </p:nvSpPr>
            <p:spPr>
              <a:xfrm>
                <a:off x="3278187" y="3352800"/>
                <a:ext cx="2209800" cy="2209800"/>
              </a:xfrm>
              <a:prstGeom prst="blockArc">
                <a:avLst>
                  <a:gd name="adj1" fmla="val 10800000"/>
                  <a:gd name="adj2" fmla="val 67426"/>
                  <a:gd name="adj3" fmla="val 1031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27" name="Oval 26"/>
              <p:cNvSpPr/>
              <p:nvPr/>
            </p:nvSpPr>
            <p:spPr>
              <a:xfrm>
                <a:off x="3278187" y="4343400"/>
                <a:ext cx="228600" cy="2286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28" name="Oval 27"/>
              <p:cNvSpPr/>
              <p:nvPr/>
            </p:nvSpPr>
            <p:spPr>
              <a:xfrm>
                <a:off x="5259387" y="4343400"/>
                <a:ext cx="228600" cy="2286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</p:grpSp>
      </p:grpSp>
      <p:grpSp>
        <p:nvGrpSpPr>
          <p:cNvPr id="32" name="Group 31"/>
          <p:cNvGrpSpPr/>
          <p:nvPr/>
        </p:nvGrpSpPr>
        <p:grpSpPr>
          <a:xfrm>
            <a:off x="15760875" y="9525000"/>
            <a:ext cx="2385646" cy="2819400"/>
            <a:chOff x="18060987" y="4495800"/>
            <a:chExt cx="5029200" cy="5943600"/>
          </a:xfrm>
        </p:grpSpPr>
        <p:grpSp>
          <p:nvGrpSpPr>
            <p:cNvPr id="33" name="Group 32"/>
            <p:cNvGrpSpPr/>
            <p:nvPr/>
          </p:nvGrpSpPr>
          <p:grpSpPr>
            <a:xfrm>
              <a:off x="19661187" y="4495800"/>
              <a:ext cx="2209800" cy="3048000"/>
              <a:chOff x="3278187" y="3352800"/>
              <a:chExt cx="2209800" cy="2209800"/>
            </a:xfrm>
            <a:solidFill>
              <a:schemeClr val="bg1">
                <a:lumMod val="65000"/>
              </a:schemeClr>
            </a:solidFill>
            <a:effectLst>
              <a:outerShdw blurRad="127000" dist="63500" dir="5400000" algn="t" rotWithShape="0">
                <a:prstClr val="black">
                  <a:alpha val="60000"/>
                </a:prstClr>
              </a:outerShdw>
            </a:effectLst>
          </p:grpSpPr>
          <p:sp>
            <p:nvSpPr>
              <p:cNvPr id="39" name="Block Arc 38"/>
              <p:cNvSpPr/>
              <p:nvPr/>
            </p:nvSpPr>
            <p:spPr>
              <a:xfrm>
                <a:off x="3278187" y="3352800"/>
                <a:ext cx="2209800" cy="2209800"/>
              </a:xfrm>
              <a:prstGeom prst="blockArc">
                <a:avLst>
                  <a:gd name="adj1" fmla="val 10800000"/>
                  <a:gd name="adj2" fmla="val 67426"/>
                  <a:gd name="adj3" fmla="val 10313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40" name="Oval 39"/>
              <p:cNvSpPr/>
              <p:nvPr/>
            </p:nvSpPr>
            <p:spPr>
              <a:xfrm>
                <a:off x="3278187" y="4343400"/>
                <a:ext cx="228600" cy="2286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41" name="Oval 40"/>
              <p:cNvSpPr/>
              <p:nvPr/>
            </p:nvSpPr>
            <p:spPr>
              <a:xfrm>
                <a:off x="5259387" y="4343400"/>
                <a:ext cx="228600" cy="2286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</p:grpSp>
        <p:sp>
          <p:nvSpPr>
            <p:cNvPr id="34" name="Trapezoid 33"/>
            <p:cNvSpPr/>
            <p:nvPr/>
          </p:nvSpPr>
          <p:spPr>
            <a:xfrm>
              <a:off x="18060987" y="5791200"/>
              <a:ext cx="5029200" cy="4648200"/>
            </a:xfrm>
            <a:prstGeom prst="trapezoid">
              <a:avLst>
                <a:gd name="adj" fmla="val 12822"/>
              </a:avLst>
            </a:prstGeom>
            <a:gradFill flip="none" rotWithShape="1">
              <a:gsLst>
                <a:gs pos="0">
                  <a:srgbClr val="C00000"/>
                </a:gs>
                <a:gs pos="100000">
                  <a:srgbClr val="FF0000"/>
                </a:gs>
              </a:gsLst>
              <a:lin ang="16200000" scaled="1"/>
              <a:tileRect/>
            </a:gradFill>
            <a:ln>
              <a:noFill/>
            </a:ln>
            <a:effectLst>
              <a:outerShdw blurRad="190500" dist="63500" dir="5400000" algn="t" rotWithShape="0">
                <a:prstClr val="black">
                  <a:alpha val="8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grpSp>
          <p:nvGrpSpPr>
            <p:cNvPr id="35" name="Group 34"/>
            <p:cNvGrpSpPr/>
            <p:nvPr/>
          </p:nvGrpSpPr>
          <p:grpSpPr>
            <a:xfrm>
              <a:off x="19394487" y="4495800"/>
              <a:ext cx="2209800" cy="3048000"/>
              <a:chOff x="3278187" y="3352800"/>
              <a:chExt cx="2209800" cy="2209800"/>
            </a:xfrm>
            <a:solidFill>
              <a:schemeClr val="bg1"/>
            </a:solidFill>
            <a:effectLst>
              <a:outerShdw blurRad="127000" dist="63500" dir="5400000" algn="t" rotWithShape="0">
                <a:prstClr val="black">
                  <a:alpha val="60000"/>
                </a:prstClr>
              </a:outerShdw>
            </a:effectLst>
          </p:grpSpPr>
          <p:sp>
            <p:nvSpPr>
              <p:cNvPr id="36" name="Block Arc 35"/>
              <p:cNvSpPr/>
              <p:nvPr/>
            </p:nvSpPr>
            <p:spPr>
              <a:xfrm>
                <a:off x="3278187" y="3352800"/>
                <a:ext cx="2209800" cy="2209800"/>
              </a:xfrm>
              <a:prstGeom prst="blockArc">
                <a:avLst>
                  <a:gd name="adj1" fmla="val 10800000"/>
                  <a:gd name="adj2" fmla="val 67426"/>
                  <a:gd name="adj3" fmla="val 1031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37" name="Oval 36"/>
              <p:cNvSpPr/>
              <p:nvPr/>
            </p:nvSpPr>
            <p:spPr>
              <a:xfrm>
                <a:off x="3278187" y="4343400"/>
                <a:ext cx="228600" cy="2286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38" name="Oval 37"/>
              <p:cNvSpPr/>
              <p:nvPr/>
            </p:nvSpPr>
            <p:spPr>
              <a:xfrm>
                <a:off x="5259387" y="4343400"/>
                <a:ext cx="228600" cy="2286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</p:grpSp>
      </p:grpSp>
      <p:grpSp>
        <p:nvGrpSpPr>
          <p:cNvPr id="42" name="Group 41"/>
          <p:cNvGrpSpPr/>
          <p:nvPr/>
        </p:nvGrpSpPr>
        <p:grpSpPr>
          <a:xfrm>
            <a:off x="18938696" y="9525000"/>
            <a:ext cx="2385646" cy="2819400"/>
            <a:chOff x="18060987" y="4495800"/>
            <a:chExt cx="5029200" cy="5943600"/>
          </a:xfrm>
        </p:grpSpPr>
        <p:grpSp>
          <p:nvGrpSpPr>
            <p:cNvPr id="43" name="Group 42"/>
            <p:cNvGrpSpPr/>
            <p:nvPr/>
          </p:nvGrpSpPr>
          <p:grpSpPr>
            <a:xfrm>
              <a:off x="19661187" y="4495800"/>
              <a:ext cx="2209800" cy="3048000"/>
              <a:chOff x="3278187" y="3352800"/>
              <a:chExt cx="2209800" cy="2209800"/>
            </a:xfrm>
            <a:solidFill>
              <a:schemeClr val="bg1">
                <a:lumMod val="65000"/>
              </a:schemeClr>
            </a:solidFill>
            <a:effectLst>
              <a:outerShdw blurRad="127000" dist="63500" dir="5400000" algn="t" rotWithShape="0">
                <a:prstClr val="black">
                  <a:alpha val="60000"/>
                </a:prstClr>
              </a:outerShdw>
            </a:effectLst>
          </p:grpSpPr>
          <p:sp>
            <p:nvSpPr>
              <p:cNvPr id="49" name="Block Arc 48"/>
              <p:cNvSpPr/>
              <p:nvPr/>
            </p:nvSpPr>
            <p:spPr>
              <a:xfrm>
                <a:off x="3278187" y="3352800"/>
                <a:ext cx="2209800" cy="2209800"/>
              </a:xfrm>
              <a:prstGeom prst="blockArc">
                <a:avLst>
                  <a:gd name="adj1" fmla="val 10800000"/>
                  <a:gd name="adj2" fmla="val 67426"/>
                  <a:gd name="adj3" fmla="val 10313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50" name="Oval 49"/>
              <p:cNvSpPr/>
              <p:nvPr/>
            </p:nvSpPr>
            <p:spPr>
              <a:xfrm>
                <a:off x="3278187" y="4343400"/>
                <a:ext cx="228600" cy="2286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51" name="Oval 50"/>
              <p:cNvSpPr/>
              <p:nvPr/>
            </p:nvSpPr>
            <p:spPr>
              <a:xfrm>
                <a:off x="5259387" y="4343400"/>
                <a:ext cx="228600" cy="2286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</p:grpSp>
        <p:sp>
          <p:nvSpPr>
            <p:cNvPr id="44" name="Trapezoid 43"/>
            <p:cNvSpPr/>
            <p:nvPr/>
          </p:nvSpPr>
          <p:spPr>
            <a:xfrm>
              <a:off x="18060987" y="5791200"/>
              <a:ext cx="5029200" cy="4648200"/>
            </a:xfrm>
            <a:prstGeom prst="trapezoid">
              <a:avLst>
                <a:gd name="adj" fmla="val 12822"/>
              </a:avLst>
            </a:prstGeom>
            <a:gradFill flip="none" rotWithShape="1">
              <a:gsLst>
                <a:gs pos="0">
                  <a:srgbClr val="CC00CC"/>
                </a:gs>
                <a:gs pos="100000">
                  <a:srgbClr val="FF3399"/>
                </a:gs>
              </a:gsLst>
              <a:lin ang="16200000" scaled="1"/>
              <a:tileRect/>
            </a:gradFill>
            <a:ln>
              <a:noFill/>
            </a:ln>
            <a:effectLst>
              <a:outerShdw blurRad="190500" dist="63500" dir="5400000" algn="t" rotWithShape="0">
                <a:prstClr val="black">
                  <a:alpha val="8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grpSp>
          <p:nvGrpSpPr>
            <p:cNvPr id="45" name="Group 44"/>
            <p:cNvGrpSpPr/>
            <p:nvPr/>
          </p:nvGrpSpPr>
          <p:grpSpPr>
            <a:xfrm>
              <a:off x="19394487" y="4495800"/>
              <a:ext cx="2209800" cy="3048000"/>
              <a:chOff x="3278187" y="3352800"/>
              <a:chExt cx="2209800" cy="2209800"/>
            </a:xfrm>
            <a:solidFill>
              <a:schemeClr val="bg1"/>
            </a:solidFill>
            <a:effectLst>
              <a:outerShdw blurRad="127000" dist="63500" dir="5400000" algn="t" rotWithShape="0">
                <a:prstClr val="black">
                  <a:alpha val="60000"/>
                </a:prstClr>
              </a:outerShdw>
            </a:effectLst>
          </p:grpSpPr>
          <p:sp>
            <p:nvSpPr>
              <p:cNvPr id="46" name="Block Arc 45"/>
              <p:cNvSpPr/>
              <p:nvPr/>
            </p:nvSpPr>
            <p:spPr>
              <a:xfrm>
                <a:off x="3278187" y="3352800"/>
                <a:ext cx="2209800" cy="2209800"/>
              </a:xfrm>
              <a:prstGeom prst="blockArc">
                <a:avLst>
                  <a:gd name="adj1" fmla="val 10800000"/>
                  <a:gd name="adj2" fmla="val 67426"/>
                  <a:gd name="adj3" fmla="val 1031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47" name="Oval 46"/>
              <p:cNvSpPr/>
              <p:nvPr/>
            </p:nvSpPr>
            <p:spPr>
              <a:xfrm>
                <a:off x="3278187" y="4343400"/>
                <a:ext cx="228600" cy="2286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48" name="Oval 47"/>
              <p:cNvSpPr/>
              <p:nvPr/>
            </p:nvSpPr>
            <p:spPr>
              <a:xfrm>
                <a:off x="5259387" y="4343400"/>
                <a:ext cx="228600" cy="2286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</p:grpSp>
      </p:grpSp>
      <p:grpSp>
        <p:nvGrpSpPr>
          <p:cNvPr id="52" name="Group 51"/>
          <p:cNvGrpSpPr/>
          <p:nvPr/>
        </p:nvGrpSpPr>
        <p:grpSpPr>
          <a:xfrm>
            <a:off x="16057584" y="2133600"/>
            <a:ext cx="5266758" cy="6224352"/>
            <a:chOff x="1220787" y="4495800"/>
            <a:chExt cx="5029200" cy="5943600"/>
          </a:xfrm>
        </p:grpSpPr>
        <p:grpSp>
          <p:nvGrpSpPr>
            <p:cNvPr id="53" name="Group 52"/>
            <p:cNvGrpSpPr/>
            <p:nvPr/>
          </p:nvGrpSpPr>
          <p:grpSpPr>
            <a:xfrm>
              <a:off x="2744787" y="4495800"/>
              <a:ext cx="2209800" cy="3048000"/>
              <a:chOff x="3278187" y="3352800"/>
              <a:chExt cx="2209800" cy="2209800"/>
            </a:xfrm>
            <a:solidFill>
              <a:schemeClr val="bg1">
                <a:lumMod val="65000"/>
              </a:schemeClr>
            </a:solidFill>
            <a:effectLst>
              <a:outerShdw blurRad="127000" dist="63500" dir="5400000" algn="t" rotWithShape="0">
                <a:prstClr val="black">
                  <a:alpha val="60000"/>
                </a:prstClr>
              </a:outerShdw>
            </a:effectLst>
          </p:grpSpPr>
          <p:sp>
            <p:nvSpPr>
              <p:cNvPr id="59" name="Block Arc 58"/>
              <p:cNvSpPr/>
              <p:nvPr/>
            </p:nvSpPr>
            <p:spPr>
              <a:xfrm>
                <a:off x="3278187" y="3352800"/>
                <a:ext cx="2209800" cy="2209800"/>
              </a:xfrm>
              <a:prstGeom prst="blockArc">
                <a:avLst>
                  <a:gd name="adj1" fmla="val 10800000"/>
                  <a:gd name="adj2" fmla="val 67426"/>
                  <a:gd name="adj3" fmla="val 10313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60" name="Oval 59"/>
              <p:cNvSpPr/>
              <p:nvPr/>
            </p:nvSpPr>
            <p:spPr>
              <a:xfrm>
                <a:off x="3278187" y="4343400"/>
                <a:ext cx="228600" cy="2286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61" name="Oval 60"/>
              <p:cNvSpPr/>
              <p:nvPr/>
            </p:nvSpPr>
            <p:spPr>
              <a:xfrm>
                <a:off x="5259387" y="4343400"/>
                <a:ext cx="228600" cy="2286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</p:grpSp>
        <p:sp>
          <p:nvSpPr>
            <p:cNvPr id="54" name="Trapezoid 53"/>
            <p:cNvSpPr/>
            <p:nvPr/>
          </p:nvSpPr>
          <p:spPr>
            <a:xfrm>
              <a:off x="1220787" y="5791200"/>
              <a:ext cx="5029200" cy="4648200"/>
            </a:xfrm>
            <a:prstGeom prst="trapezoid">
              <a:avLst>
                <a:gd name="adj" fmla="val 12822"/>
              </a:avLst>
            </a:prstGeom>
            <a:gradFill flip="none" rotWithShape="1">
              <a:gsLst>
                <a:gs pos="0">
                  <a:srgbClr val="0070C0"/>
                </a:gs>
                <a:gs pos="100000">
                  <a:srgbClr val="00B0F0"/>
                </a:gs>
              </a:gsLst>
              <a:lin ang="16200000" scaled="1"/>
              <a:tileRect/>
            </a:gradFill>
            <a:ln>
              <a:noFill/>
            </a:ln>
            <a:effectLst>
              <a:outerShdw blurRad="190500" dist="63500" dir="5400000" algn="t" rotWithShape="0">
                <a:prstClr val="black">
                  <a:alpha val="8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grpSp>
          <p:nvGrpSpPr>
            <p:cNvPr id="55" name="Group 54"/>
            <p:cNvGrpSpPr/>
            <p:nvPr/>
          </p:nvGrpSpPr>
          <p:grpSpPr>
            <a:xfrm>
              <a:off x="2478087" y="4495800"/>
              <a:ext cx="2209800" cy="3048000"/>
              <a:chOff x="3278187" y="3352800"/>
              <a:chExt cx="2209800" cy="2209800"/>
            </a:xfrm>
            <a:solidFill>
              <a:schemeClr val="bg1"/>
            </a:solidFill>
            <a:effectLst>
              <a:outerShdw blurRad="127000" dist="63500" dir="5400000" algn="t" rotWithShape="0">
                <a:prstClr val="black">
                  <a:alpha val="60000"/>
                </a:prstClr>
              </a:outerShdw>
            </a:effectLst>
          </p:grpSpPr>
          <p:sp>
            <p:nvSpPr>
              <p:cNvPr id="56" name="Block Arc 55"/>
              <p:cNvSpPr/>
              <p:nvPr/>
            </p:nvSpPr>
            <p:spPr>
              <a:xfrm>
                <a:off x="3278187" y="3352800"/>
                <a:ext cx="2209800" cy="2209800"/>
              </a:xfrm>
              <a:prstGeom prst="blockArc">
                <a:avLst>
                  <a:gd name="adj1" fmla="val 10800000"/>
                  <a:gd name="adj2" fmla="val 67426"/>
                  <a:gd name="adj3" fmla="val 1031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57" name="Oval 56"/>
              <p:cNvSpPr/>
              <p:nvPr/>
            </p:nvSpPr>
            <p:spPr>
              <a:xfrm>
                <a:off x="3278187" y="4343400"/>
                <a:ext cx="228600" cy="2286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58" name="Oval 57"/>
              <p:cNvSpPr/>
              <p:nvPr/>
            </p:nvSpPr>
            <p:spPr>
              <a:xfrm>
                <a:off x="5259387" y="4343400"/>
                <a:ext cx="228600" cy="2286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</p:grpSp>
      </p:grpSp>
      <p:sp>
        <p:nvSpPr>
          <p:cNvPr id="62" name="TextBox 61"/>
          <p:cNvSpPr txBox="1"/>
          <p:nvPr/>
        </p:nvSpPr>
        <p:spPr>
          <a:xfrm>
            <a:off x="16067638" y="4807487"/>
            <a:ext cx="5396803" cy="25545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60%</a:t>
            </a:r>
            <a:endParaRPr lang="en-US" sz="16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grpSp>
        <p:nvGrpSpPr>
          <p:cNvPr id="63" name="Group 62"/>
          <p:cNvGrpSpPr/>
          <p:nvPr/>
        </p:nvGrpSpPr>
        <p:grpSpPr>
          <a:xfrm>
            <a:off x="12583053" y="9525000"/>
            <a:ext cx="2385646" cy="2819400"/>
            <a:chOff x="18060987" y="4495800"/>
            <a:chExt cx="5029200" cy="5943600"/>
          </a:xfrm>
        </p:grpSpPr>
        <p:grpSp>
          <p:nvGrpSpPr>
            <p:cNvPr id="64" name="Group 63"/>
            <p:cNvGrpSpPr/>
            <p:nvPr/>
          </p:nvGrpSpPr>
          <p:grpSpPr>
            <a:xfrm>
              <a:off x="19661187" y="4495800"/>
              <a:ext cx="2209800" cy="3048000"/>
              <a:chOff x="3278187" y="3352800"/>
              <a:chExt cx="2209800" cy="2209800"/>
            </a:xfrm>
            <a:solidFill>
              <a:schemeClr val="bg1">
                <a:lumMod val="65000"/>
              </a:schemeClr>
            </a:solidFill>
            <a:effectLst>
              <a:outerShdw blurRad="127000" dist="63500" dir="5400000" algn="t" rotWithShape="0">
                <a:prstClr val="black">
                  <a:alpha val="60000"/>
                </a:prstClr>
              </a:outerShdw>
            </a:effectLst>
          </p:grpSpPr>
          <p:sp>
            <p:nvSpPr>
              <p:cNvPr id="70" name="Block Arc 69"/>
              <p:cNvSpPr/>
              <p:nvPr/>
            </p:nvSpPr>
            <p:spPr>
              <a:xfrm>
                <a:off x="3278187" y="3352800"/>
                <a:ext cx="2209800" cy="2209800"/>
              </a:xfrm>
              <a:prstGeom prst="blockArc">
                <a:avLst>
                  <a:gd name="adj1" fmla="val 10800000"/>
                  <a:gd name="adj2" fmla="val 67426"/>
                  <a:gd name="adj3" fmla="val 10313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71" name="Oval 70"/>
              <p:cNvSpPr/>
              <p:nvPr/>
            </p:nvSpPr>
            <p:spPr>
              <a:xfrm>
                <a:off x="3278187" y="4343400"/>
                <a:ext cx="228600" cy="2286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72" name="Oval 71"/>
              <p:cNvSpPr/>
              <p:nvPr/>
            </p:nvSpPr>
            <p:spPr>
              <a:xfrm>
                <a:off x="5259387" y="4343400"/>
                <a:ext cx="228600" cy="2286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</p:grpSp>
        <p:sp>
          <p:nvSpPr>
            <p:cNvPr id="65" name="Trapezoid 64"/>
            <p:cNvSpPr/>
            <p:nvPr/>
          </p:nvSpPr>
          <p:spPr>
            <a:xfrm>
              <a:off x="18060987" y="5791200"/>
              <a:ext cx="5029200" cy="4648200"/>
            </a:xfrm>
            <a:prstGeom prst="trapezoid">
              <a:avLst>
                <a:gd name="adj" fmla="val 12822"/>
              </a:avLst>
            </a:prstGeom>
            <a:gradFill flip="none" rotWithShape="1">
              <a:gsLst>
                <a:gs pos="0">
                  <a:schemeClr val="accent6">
                    <a:lumMod val="75000"/>
                  </a:schemeClr>
                </a:gs>
                <a:gs pos="100000">
                  <a:srgbClr val="FFC000"/>
                </a:gs>
              </a:gsLst>
              <a:lin ang="16200000" scaled="1"/>
              <a:tileRect/>
            </a:gradFill>
            <a:ln>
              <a:noFill/>
            </a:ln>
            <a:effectLst>
              <a:outerShdw blurRad="190500" dist="63500" dir="5400000" algn="t" rotWithShape="0">
                <a:prstClr val="black">
                  <a:alpha val="8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grpSp>
          <p:nvGrpSpPr>
            <p:cNvPr id="66" name="Group 65"/>
            <p:cNvGrpSpPr/>
            <p:nvPr/>
          </p:nvGrpSpPr>
          <p:grpSpPr>
            <a:xfrm>
              <a:off x="19394487" y="4495800"/>
              <a:ext cx="2209800" cy="3048000"/>
              <a:chOff x="3278187" y="3352800"/>
              <a:chExt cx="2209800" cy="2209800"/>
            </a:xfrm>
            <a:solidFill>
              <a:schemeClr val="bg1"/>
            </a:solidFill>
            <a:effectLst>
              <a:outerShdw blurRad="127000" dist="63500" dir="5400000" algn="t" rotWithShape="0">
                <a:prstClr val="black">
                  <a:alpha val="60000"/>
                </a:prstClr>
              </a:outerShdw>
            </a:effectLst>
          </p:grpSpPr>
          <p:sp>
            <p:nvSpPr>
              <p:cNvPr id="67" name="Block Arc 66"/>
              <p:cNvSpPr/>
              <p:nvPr/>
            </p:nvSpPr>
            <p:spPr>
              <a:xfrm>
                <a:off x="3278187" y="3352800"/>
                <a:ext cx="2209800" cy="2209800"/>
              </a:xfrm>
              <a:prstGeom prst="blockArc">
                <a:avLst>
                  <a:gd name="adj1" fmla="val 10800000"/>
                  <a:gd name="adj2" fmla="val 67426"/>
                  <a:gd name="adj3" fmla="val 1031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68" name="Oval 67"/>
              <p:cNvSpPr/>
              <p:nvPr/>
            </p:nvSpPr>
            <p:spPr>
              <a:xfrm>
                <a:off x="3278187" y="4343400"/>
                <a:ext cx="228600" cy="2286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69" name="Oval 68"/>
              <p:cNvSpPr/>
              <p:nvPr/>
            </p:nvSpPr>
            <p:spPr>
              <a:xfrm>
                <a:off x="5259387" y="4343400"/>
                <a:ext cx="228600" cy="2286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</p:grpSp>
      </p:grpSp>
      <p:grpSp>
        <p:nvGrpSpPr>
          <p:cNvPr id="73" name="Group 72"/>
          <p:cNvGrpSpPr/>
          <p:nvPr/>
        </p:nvGrpSpPr>
        <p:grpSpPr>
          <a:xfrm>
            <a:off x="12524580" y="3862152"/>
            <a:ext cx="4062046" cy="4800600"/>
            <a:chOff x="1220787" y="4495800"/>
            <a:chExt cx="5029200" cy="5943600"/>
          </a:xfrm>
        </p:grpSpPr>
        <p:grpSp>
          <p:nvGrpSpPr>
            <p:cNvPr id="74" name="Group 73"/>
            <p:cNvGrpSpPr/>
            <p:nvPr/>
          </p:nvGrpSpPr>
          <p:grpSpPr>
            <a:xfrm>
              <a:off x="2744787" y="4495800"/>
              <a:ext cx="2209800" cy="3048000"/>
              <a:chOff x="3278187" y="3352800"/>
              <a:chExt cx="2209800" cy="2209800"/>
            </a:xfrm>
            <a:solidFill>
              <a:schemeClr val="bg1">
                <a:lumMod val="65000"/>
              </a:schemeClr>
            </a:solidFill>
            <a:effectLst>
              <a:outerShdw blurRad="127000" dist="63500" dir="5400000" algn="t" rotWithShape="0">
                <a:prstClr val="black">
                  <a:alpha val="60000"/>
                </a:prstClr>
              </a:outerShdw>
            </a:effectLst>
          </p:grpSpPr>
          <p:sp>
            <p:nvSpPr>
              <p:cNvPr id="80" name="Block Arc 79"/>
              <p:cNvSpPr/>
              <p:nvPr/>
            </p:nvSpPr>
            <p:spPr>
              <a:xfrm>
                <a:off x="3278187" y="3352800"/>
                <a:ext cx="2209800" cy="2209800"/>
              </a:xfrm>
              <a:prstGeom prst="blockArc">
                <a:avLst>
                  <a:gd name="adj1" fmla="val 10800000"/>
                  <a:gd name="adj2" fmla="val 67426"/>
                  <a:gd name="adj3" fmla="val 10313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81" name="Oval 80"/>
              <p:cNvSpPr/>
              <p:nvPr/>
            </p:nvSpPr>
            <p:spPr>
              <a:xfrm>
                <a:off x="3278187" y="4343400"/>
                <a:ext cx="228600" cy="2286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82" name="Oval 81"/>
              <p:cNvSpPr/>
              <p:nvPr/>
            </p:nvSpPr>
            <p:spPr>
              <a:xfrm>
                <a:off x="5259387" y="4343400"/>
                <a:ext cx="228600" cy="2286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</p:grpSp>
        <p:sp>
          <p:nvSpPr>
            <p:cNvPr id="75" name="Trapezoid 74"/>
            <p:cNvSpPr/>
            <p:nvPr/>
          </p:nvSpPr>
          <p:spPr>
            <a:xfrm>
              <a:off x="1220787" y="5791200"/>
              <a:ext cx="5029200" cy="4648200"/>
            </a:xfrm>
            <a:prstGeom prst="trapezoid">
              <a:avLst>
                <a:gd name="adj" fmla="val 12822"/>
              </a:avLst>
            </a:prstGeom>
            <a:gradFill flip="none" rotWithShape="1">
              <a:gsLst>
                <a:gs pos="0">
                  <a:srgbClr val="C00000"/>
                </a:gs>
                <a:gs pos="100000">
                  <a:srgbClr val="FF0000"/>
                </a:gs>
              </a:gsLst>
              <a:lin ang="16200000" scaled="1"/>
              <a:tileRect/>
            </a:gradFill>
            <a:ln>
              <a:noFill/>
            </a:ln>
            <a:effectLst>
              <a:outerShdw blurRad="190500" dist="63500" dir="5400000" algn="t" rotWithShape="0">
                <a:prstClr val="black">
                  <a:alpha val="8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grpSp>
          <p:nvGrpSpPr>
            <p:cNvPr id="76" name="Group 75"/>
            <p:cNvGrpSpPr/>
            <p:nvPr/>
          </p:nvGrpSpPr>
          <p:grpSpPr>
            <a:xfrm>
              <a:off x="2478087" y="4495800"/>
              <a:ext cx="2209800" cy="3048000"/>
              <a:chOff x="3278187" y="3352800"/>
              <a:chExt cx="2209800" cy="2209800"/>
            </a:xfrm>
            <a:solidFill>
              <a:schemeClr val="bg1"/>
            </a:solidFill>
            <a:effectLst>
              <a:outerShdw blurRad="127000" dist="63500" dir="5400000" algn="t" rotWithShape="0">
                <a:prstClr val="black">
                  <a:alpha val="60000"/>
                </a:prstClr>
              </a:outerShdw>
            </a:effectLst>
          </p:grpSpPr>
          <p:sp>
            <p:nvSpPr>
              <p:cNvPr id="77" name="Block Arc 76"/>
              <p:cNvSpPr/>
              <p:nvPr/>
            </p:nvSpPr>
            <p:spPr>
              <a:xfrm>
                <a:off x="3278187" y="3352800"/>
                <a:ext cx="2209800" cy="2209800"/>
              </a:xfrm>
              <a:prstGeom prst="blockArc">
                <a:avLst>
                  <a:gd name="adj1" fmla="val 10800000"/>
                  <a:gd name="adj2" fmla="val 67426"/>
                  <a:gd name="adj3" fmla="val 1031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78" name="Oval 77"/>
              <p:cNvSpPr/>
              <p:nvPr/>
            </p:nvSpPr>
            <p:spPr>
              <a:xfrm>
                <a:off x="3278187" y="4343400"/>
                <a:ext cx="228600" cy="2286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79" name="Oval 78"/>
              <p:cNvSpPr/>
              <p:nvPr/>
            </p:nvSpPr>
            <p:spPr>
              <a:xfrm>
                <a:off x="5259387" y="4343400"/>
                <a:ext cx="228600" cy="2286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</p:grpSp>
      </p:grpSp>
      <p:sp>
        <p:nvSpPr>
          <p:cNvPr id="83" name="TextBox 82"/>
          <p:cNvSpPr txBox="1"/>
          <p:nvPr/>
        </p:nvSpPr>
        <p:spPr>
          <a:xfrm>
            <a:off x="12566202" y="6122761"/>
            <a:ext cx="4162343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1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40%</a:t>
            </a:r>
            <a:endParaRPr lang="en-US" sz="115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3049586" y="4612481"/>
            <a:ext cx="8229599" cy="44319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200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5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200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5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分钟之内</a:t>
            </a:r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。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此处添加详细文本描述，建议与标题相关并符合整体语言风格，语言描述尽量简洁生动</a:t>
            </a:r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。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3049586" y="2681407"/>
            <a:ext cx="8229600" cy="16619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此处添加详细文本描述，建议与标题相关并符合整体语言风格，语言描述尽量简洁生动</a:t>
            </a:r>
            <a:endParaRPr lang="en-US" sz="3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12498387" y="7704892"/>
            <a:ext cx="408263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类别份额</a:t>
            </a:r>
            <a:endParaRPr lang="en-US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16031390" y="7068740"/>
            <a:ext cx="5287353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类别份额</a:t>
            </a:r>
            <a:endParaRPr lang="en-US" altLang="zh-CN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3049587" y="1178004"/>
            <a:ext cx="18269156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7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购买力与潜在购买力</a:t>
            </a:r>
            <a:endParaRPr lang="en-US" altLang="zh-CN" sz="72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32337915"/>
      </p:ext>
    </p:extLst>
  </p:cSld>
  <p:clrMapOvr>
    <a:masterClrMapping/>
  </p:clrMapOvr>
  <p:transition spd="slow" advTm="2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4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750"/>
                            </p:stCondLst>
                            <p:childTnLst>
                              <p:par>
                                <p:cTn id="1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925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975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250"/>
                            </p:stCondLst>
                            <p:childTnLst>
                              <p:par>
                                <p:cTn id="3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75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125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1750"/>
                            </p:stCondLst>
                            <p:childTnLst>
                              <p:par>
                                <p:cTn id="4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2250"/>
                            </p:stCondLst>
                            <p:childTnLst>
                              <p:par>
                                <p:cTn id="4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2750"/>
                            </p:stCondLst>
                            <p:childTnLst>
                              <p:par>
                                <p:cTn id="5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3250"/>
                            </p:stCondLst>
                            <p:childTnLst>
                              <p:par>
                                <p:cTn id="5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3750"/>
                            </p:stCondLst>
                            <p:childTnLst>
                              <p:par>
                                <p:cTn id="6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4250"/>
                            </p:stCondLst>
                            <p:childTnLst>
                              <p:par>
                                <p:cTn id="6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83" grpId="0"/>
      <p:bldP spid="84" grpId="0"/>
      <p:bldP spid="85" grpId="0"/>
      <p:bldP spid="86" grpId="0"/>
      <p:bldP spid="87" grpId="0"/>
      <p:bldP spid="8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30387" y="10287000"/>
            <a:ext cx="20726400" cy="1828800"/>
          </a:xfrm>
          <a:prstGeom prst="rect">
            <a:avLst/>
          </a:prstGeom>
          <a:gradFill>
            <a:gsLst>
              <a:gs pos="50000">
                <a:schemeClr val="tx1">
                  <a:lumMod val="65000"/>
                  <a:lumOff val="35000"/>
                </a:schemeClr>
              </a:gs>
              <a:gs pos="0">
                <a:schemeClr val="tx1">
                  <a:lumMod val="75000"/>
                  <a:lumOff val="25000"/>
                </a:schemeClr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0364787" y="8915400"/>
            <a:ext cx="3276600" cy="3733800"/>
            <a:chOff x="10364787" y="8229600"/>
            <a:chExt cx="3276600" cy="3733800"/>
          </a:xfrm>
        </p:grpSpPr>
        <p:sp>
          <p:nvSpPr>
            <p:cNvPr id="4" name="Trapezoid 3"/>
            <p:cNvSpPr/>
            <p:nvPr/>
          </p:nvSpPr>
          <p:spPr>
            <a:xfrm>
              <a:off x="10364787" y="8935027"/>
              <a:ext cx="3276600" cy="3028373"/>
            </a:xfrm>
            <a:prstGeom prst="trapezoid">
              <a:avLst>
                <a:gd name="adj" fmla="val 12822"/>
              </a:avLst>
            </a:prstGeom>
            <a:gradFill flip="none" rotWithShape="1">
              <a:gsLst>
                <a:gs pos="0">
                  <a:srgbClr val="0070C0"/>
                </a:gs>
                <a:gs pos="100000">
                  <a:srgbClr val="00B0F0"/>
                </a:gs>
              </a:gsLst>
              <a:lin ang="16200000" scaled="1"/>
              <a:tileRect/>
            </a:gradFill>
            <a:ln>
              <a:noFill/>
            </a:ln>
            <a:effectLst>
              <a:outerShdw blurRad="190500" dist="63500" dir="5400000" algn="t" rotWithShape="0">
                <a:prstClr val="black">
                  <a:alpha val="8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grpSp>
          <p:nvGrpSpPr>
            <p:cNvPr id="5" name="Group 4"/>
            <p:cNvGrpSpPr/>
            <p:nvPr/>
          </p:nvGrpSpPr>
          <p:grpSpPr>
            <a:xfrm flipV="1">
              <a:off x="11283228" y="8229600"/>
              <a:ext cx="1439718" cy="1985818"/>
              <a:chOff x="3278187" y="3352800"/>
              <a:chExt cx="2209800" cy="2209800"/>
            </a:xfrm>
            <a:solidFill>
              <a:schemeClr val="bg1"/>
            </a:solidFill>
            <a:effectLst>
              <a:outerShdw blurRad="127000" dist="63500" dir="5400000" algn="t" rotWithShape="0">
                <a:prstClr val="black">
                  <a:alpha val="60000"/>
                </a:prstClr>
              </a:outerShdw>
            </a:effectLst>
          </p:grpSpPr>
          <p:sp>
            <p:nvSpPr>
              <p:cNvPr id="6" name="Block Arc 5"/>
              <p:cNvSpPr/>
              <p:nvPr/>
            </p:nvSpPr>
            <p:spPr>
              <a:xfrm>
                <a:off x="3278187" y="3352800"/>
                <a:ext cx="2209800" cy="2209800"/>
              </a:xfrm>
              <a:prstGeom prst="blockArc">
                <a:avLst>
                  <a:gd name="adj1" fmla="val 10800000"/>
                  <a:gd name="adj2" fmla="val 67426"/>
                  <a:gd name="adj3" fmla="val 1031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7" name="Oval 6"/>
              <p:cNvSpPr/>
              <p:nvPr/>
            </p:nvSpPr>
            <p:spPr>
              <a:xfrm>
                <a:off x="3278187" y="4343400"/>
                <a:ext cx="228600" cy="2286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8" name="Oval 7"/>
              <p:cNvSpPr/>
              <p:nvPr/>
            </p:nvSpPr>
            <p:spPr>
              <a:xfrm>
                <a:off x="5259387" y="4343400"/>
                <a:ext cx="228600" cy="2286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</p:grpSp>
      </p:grpSp>
      <p:grpSp>
        <p:nvGrpSpPr>
          <p:cNvPr id="9" name="Group 8"/>
          <p:cNvGrpSpPr/>
          <p:nvPr/>
        </p:nvGrpSpPr>
        <p:grpSpPr>
          <a:xfrm>
            <a:off x="14212887" y="8915400"/>
            <a:ext cx="3276600" cy="3733800"/>
            <a:chOff x="14650641" y="8229600"/>
            <a:chExt cx="3276600" cy="3733800"/>
          </a:xfrm>
        </p:grpSpPr>
        <p:sp>
          <p:nvSpPr>
            <p:cNvPr id="10" name="Trapezoid 9"/>
            <p:cNvSpPr/>
            <p:nvPr/>
          </p:nvSpPr>
          <p:spPr>
            <a:xfrm>
              <a:off x="14650641" y="8935027"/>
              <a:ext cx="3276600" cy="3028373"/>
            </a:xfrm>
            <a:prstGeom prst="trapezoid">
              <a:avLst>
                <a:gd name="adj" fmla="val 12822"/>
              </a:avLst>
            </a:prstGeom>
            <a:gradFill flip="none" rotWithShape="1">
              <a:gsLst>
                <a:gs pos="0">
                  <a:srgbClr val="00B050"/>
                </a:gs>
                <a:gs pos="100000">
                  <a:srgbClr val="92D050"/>
                </a:gs>
              </a:gsLst>
              <a:lin ang="16200000" scaled="1"/>
              <a:tileRect/>
            </a:gradFill>
            <a:ln>
              <a:noFill/>
            </a:ln>
            <a:effectLst>
              <a:outerShdw blurRad="190500" dist="63500" dir="5400000" algn="t" rotWithShape="0">
                <a:prstClr val="black">
                  <a:alpha val="8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grpSp>
          <p:nvGrpSpPr>
            <p:cNvPr id="11" name="Group 10"/>
            <p:cNvGrpSpPr/>
            <p:nvPr/>
          </p:nvGrpSpPr>
          <p:grpSpPr>
            <a:xfrm flipV="1">
              <a:off x="15569082" y="8229600"/>
              <a:ext cx="1439718" cy="1985818"/>
              <a:chOff x="3278187" y="3352800"/>
              <a:chExt cx="2209800" cy="2209800"/>
            </a:xfrm>
            <a:solidFill>
              <a:schemeClr val="bg1"/>
            </a:solidFill>
            <a:effectLst>
              <a:outerShdw blurRad="127000" dist="63500" dir="5400000" algn="t" rotWithShape="0">
                <a:prstClr val="black">
                  <a:alpha val="60000"/>
                </a:prstClr>
              </a:outerShdw>
            </a:effectLst>
          </p:grpSpPr>
          <p:sp>
            <p:nvSpPr>
              <p:cNvPr id="12" name="Block Arc 11"/>
              <p:cNvSpPr/>
              <p:nvPr/>
            </p:nvSpPr>
            <p:spPr>
              <a:xfrm>
                <a:off x="3278187" y="3352800"/>
                <a:ext cx="2209800" cy="2209800"/>
              </a:xfrm>
              <a:prstGeom prst="blockArc">
                <a:avLst>
                  <a:gd name="adj1" fmla="val 10800000"/>
                  <a:gd name="adj2" fmla="val 67426"/>
                  <a:gd name="adj3" fmla="val 1031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13" name="Oval 12"/>
              <p:cNvSpPr/>
              <p:nvPr/>
            </p:nvSpPr>
            <p:spPr>
              <a:xfrm>
                <a:off x="3278187" y="4343400"/>
                <a:ext cx="228600" cy="2286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14" name="Oval 13"/>
              <p:cNvSpPr/>
              <p:nvPr/>
            </p:nvSpPr>
            <p:spPr>
              <a:xfrm>
                <a:off x="5259387" y="4343400"/>
                <a:ext cx="228600" cy="2286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</p:grpSp>
      </p:grpSp>
      <p:grpSp>
        <p:nvGrpSpPr>
          <p:cNvPr id="15" name="Group 14"/>
          <p:cNvGrpSpPr/>
          <p:nvPr/>
        </p:nvGrpSpPr>
        <p:grpSpPr>
          <a:xfrm>
            <a:off x="18060987" y="8915400"/>
            <a:ext cx="3276600" cy="3733800"/>
            <a:chOff x="18936496" y="8229600"/>
            <a:chExt cx="3276600" cy="3733800"/>
          </a:xfrm>
        </p:grpSpPr>
        <p:sp>
          <p:nvSpPr>
            <p:cNvPr id="16" name="Trapezoid 15"/>
            <p:cNvSpPr/>
            <p:nvPr/>
          </p:nvSpPr>
          <p:spPr>
            <a:xfrm>
              <a:off x="18936496" y="8935027"/>
              <a:ext cx="3276600" cy="3028373"/>
            </a:xfrm>
            <a:prstGeom prst="trapezoid">
              <a:avLst>
                <a:gd name="adj" fmla="val 12822"/>
              </a:avLst>
            </a:prstGeom>
            <a:gradFill flip="none" rotWithShape="1">
              <a:gsLst>
                <a:gs pos="0">
                  <a:srgbClr val="C00000"/>
                </a:gs>
                <a:gs pos="100000">
                  <a:srgbClr val="FF0000"/>
                </a:gs>
              </a:gsLst>
              <a:lin ang="16200000" scaled="1"/>
              <a:tileRect/>
            </a:gradFill>
            <a:ln>
              <a:noFill/>
            </a:ln>
            <a:effectLst>
              <a:outerShdw blurRad="190500" dist="63500" dir="5400000" algn="t" rotWithShape="0">
                <a:prstClr val="black">
                  <a:alpha val="8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grpSp>
          <p:nvGrpSpPr>
            <p:cNvPr id="17" name="Group 16"/>
            <p:cNvGrpSpPr/>
            <p:nvPr/>
          </p:nvGrpSpPr>
          <p:grpSpPr>
            <a:xfrm flipV="1">
              <a:off x="19854937" y="8229600"/>
              <a:ext cx="1439718" cy="1985818"/>
              <a:chOff x="3278187" y="3352800"/>
              <a:chExt cx="2209800" cy="2209800"/>
            </a:xfrm>
            <a:solidFill>
              <a:schemeClr val="bg1"/>
            </a:solidFill>
            <a:effectLst>
              <a:outerShdw blurRad="127000" dist="63500" dir="5400000" algn="t" rotWithShape="0">
                <a:prstClr val="black">
                  <a:alpha val="60000"/>
                </a:prstClr>
              </a:outerShdw>
            </a:effectLst>
          </p:grpSpPr>
          <p:sp>
            <p:nvSpPr>
              <p:cNvPr id="18" name="Block Arc 17"/>
              <p:cNvSpPr/>
              <p:nvPr/>
            </p:nvSpPr>
            <p:spPr>
              <a:xfrm>
                <a:off x="3278187" y="3352800"/>
                <a:ext cx="2209800" cy="2209800"/>
              </a:xfrm>
              <a:prstGeom prst="blockArc">
                <a:avLst>
                  <a:gd name="adj1" fmla="val 10800000"/>
                  <a:gd name="adj2" fmla="val 67426"/>
                  <a:gd name="adj3" fmla="val 1031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19" name="Oval 18"/>
              <p:cNvSpPr/>
              <p:nvPr/>
            </p:nvSpPr>
            <p:spPr>
              <a:xfrm>
                <a:off x="3278187" y="4343400"/>
                <a:ext cx="228600" cy="2286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20" name="Oval 19"/>
              <p:cNvSpPr/>
              <p:nvPr/>
            </p:nvSpPr>
            <p:spPr>
              <a:xfrm>
                <a:off x="5259387" y="4343400"/>
                <a:ext cx="228600" cy="2286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</p:grpSp>
      </p:grpSp>
      <p:sp>
        <p:nvSpPr>
          <p:cNvPr id="21" name="TextBox 20"/>
          <p:cNvSpPr txBox="1"/>
          <p:nvPr/>
        </p:nvSpPr>
        <p:spPr>
          <a:xfrm>
            <a:off x="3063448" y="4527876"/>
            <a:ext cx="6386939" cy="55399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200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5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200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5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分钟之内。此处添加详细文本描述，建议与标题相关并符合整体语言风格，语言描述尽量简洁生动。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049587" y="1143000"/>
            <a:ext cx="18245068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7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购买力与潜在购买力</a:t>
            </a:r>
            <a:endParaRPr lang="en-US" altLang="zh-CN" sz="72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1012488" y="3124200"/>
            <a:ext cx="198120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4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100%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860587" y="5486400"/>
            <a:ext cx="198120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4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60%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8708687" y="3680936"/>
            <a:ext cx="198120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4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90%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8221704" y="11805047"/>
            <a:ext cx="2955165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添加标题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4373604" y="11805047"/>
            <a:ext cx="2955165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添加标题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525504" y="11805047"/>
            <a:ext cx="2955165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添加标题</a:t>
            </a:r>
          </a:p>
        </p:txBody>
      </p:sp>
      <p:grpSp>
        <p:nvGrpSpPr>
          <p:cNvPr id="29" name="Group 28"/>
          <p:cNvGrpSpPr/>
          <p:nvPr/>
        </p:nvGrpSpPr>
        <p:grpSpPr>
          <a:xfrm>
            <a:off x="10698279" y="3996743"/>
            <a:ext cx="2610557" cy="5624084"/>
            <a:chOff x="10698279" y="3310943"/>
            <a:chExt cx="2610557" cy="5624084"/>
          </a:xfrm>
        </p:grpSpPr>
        <p:sp>
          <p:nvSpPr>
            <p:cNvPr id="30" name="Trapezoid 29"/>
            <p:cNvSpPr/>
            <p:nvPr/>
          </p:nvSpPr>
          <p:spPr>
            <a:xfrm>
              <a:off x="11050588" y="7810581"/>
              <a:ext cx="1905000" cy="562223"/>
            </a:xfrm>
            <a:prstGeom prst="trapezoid">
              <a:avLst/>
            </a:prstGeom>
            <a:gradFill>
              <a:gsLst>
                <a:gs pos="0">
                  <a:srgbClr val="0070C0"/>
                </a:gs>
                <a:gs pos="100000">
                  <a:srgbClr val="00B0F0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31" name="Trapezoid 30"/>
            <p:cNvSpPr/>
            <p:nvPr/>
          </p:nvSpPr>
          <p:spPr>
            <a:xfrm flipV="1">
              <a:off x="11050588" y="8372804"/>
              <a:ext cx="1905000" cy="562223"/>
            </a:xfrm>
            <a:prstGeom prst="trapezoid">
              <a:avLst>
                <a:gd name="adj" fmla="val 46526"/>
              </a:avLst>
            </a:prstGeom>
            <a:gradFill>
              <a:gsLst>
                <a:gs pos="0">
                  <a:schemeClr val="tx1">
                    <a:lumMod val="85000"/>
                    <a:lumOff val="15000"/>
                  </a:schemeClr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32" name="Trapezoid 31"/>
            <p:cNvSpPr/>
            <p:nvPr/>
          </p:nvSpPr>
          <p:spPr>
            <a:xfrm flipV="1">
              <a:off x="10936758" y="7248358"/>
              <a:ext cx="2133600" cy="562223"/>
            </a:xfrm>
            <a:prstGeom prst="trapezoid">
              <a:avLst>
                <a:gd name="adj" fmla="val 45344"/>
              </a:avLst>
            </a:prstGeom>
            <a:gradFill>
              <a:gsLst>
                <a:gs pos="0">
                  <a:schemeClr val="tx1">
                    <a:lumMod val="85000"/>
                    <a:lumOff val="15000"/>
                  </a:schemeClr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33" name="Trapezoid 32"/>
            <p:cNvSpPr/>
            <p:nvPr/>
          </p:nvSpPr>
          <p:spPr>
            <a:xfrm>
              <a:off x="10936758" y="6686135"/>
              <a:ext cx="2133600" cy="562223"/>
            </a:xfrm>
            <a:prstGeom prst="trapezoid">
              <a:avLst>
                <a:gd name="adj" fmla="val 35763"/>
              </a:avLst>
            </a:prstGeom>
            <a:gradFill>
              <a:gsLst>
                <a:gs pos="0">
                  <a:srgbClr val="0070C0"/>
                </a:gs>
                <a:gs pos="100000">
                  <a:srgbClr val="00B0F0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34" name="Trapezoid 33"/>
            <p:cNvSpPr/>
            <p:nvPr/>
          </p:nvSpPr>
          <p:spPr>
            <a:xfrm flipV="1">
              <a:off x="10860558" y="6123912"/>
              <a:ext cx="2286000" cy="562223"/>
            </a:xfrm>
            <a:prstGeom prst="trapezoid">
              <a:avLst>
                <a:gd name="adj" fmla="val 49497"/>
              </a:avLst>
            </a:prstGeom>
            <a:gradFill>
              <a:gsLst>
                <a:gs pos="0">
                  <a:schemeClr val="tx1">
                    <a:lumMod val="85000"/>
                    <a:lumOff val="15000"/>
                  </a:schemeClr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35" name="Trapezoid 34"/>
            <p:cNvSpPr/>
            <p:nvPr/>
          </p:nvSpPr>
          <p:spPr>
            <a:xfrm>
              <a:off x="10860558" y="5559836"/>
              <a:ext cx="2286000" cy="562223"/>
            </a:xfrm>
            <a:prstGeom prst="trapezoid">
              <a:avLst>
                <a:gd name="adj" fmla="val 44634"/>
              </a:avLst>
            </a:prstGeom>
            <a:gradFill>
              <a:gsLst>
                <a:gs pos="0">
                  <a:srgbClr val="0070C0"/>
                </a:gs>
                <a:gs pos="100000">
                  <a:srgbClr val="00B0F0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36" name="Trapezoid 35"/>
            <p:cNvSpPr/>
            <p:nvPr/>
          </p:nvSpPr>
          <p:spPr>
            <a:xfrm flipV="1">
              <a:off x="10803174" y="4997612"/>
              <a:ext cx="2400768" cy="562223"/>
            </a:xfrm>
            <a:prstGeom prst="trapezoid">
              <a:avLst>
                <a:gd name="adj" fmla="val 54805"/>
              </a:avLst>
            </a:prstGeom>
            <a:gradFill>
              <a:gsLst>
                <a:gs pos="0">
                  <a:schemeClr val="tx1">
                    <a:lumMod val="85000"/>
                    <a:lumOff val="15000"/>
                  </a:schemeClr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37" name="Trapezoid 36"/>
            <p:cNvSpPr/>
            <p:nvPr/>
          </p:nvSpPr>
          <p:spPr>
            <a:xfrm>
              <a:off x="10803174" y="4435390"/>
              <a:ext cx="2400768" cy="562223"/>
            </a:xfrm>
            <a:prstGeom prst="trapezoid">
              <a:avLst>
                <a:gd name="adj" fmla="val 52844"/>
              </a:avLst>
            </a:prstGeom>
            <a:gradFill>
              <a:gsLst>
                <a:gs pos="0">
                  <a:srgbClr val="0070C0"/>
                </a:gs>
                <a:gs pos="100000">
                  <a:srgbClr val="00B0F0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38" name="Trapezoid 37"/>
            <p:cNvSpPr/>
            <p:nvPr/>
          </p:nvSpPr>
          <p:spPr>
            <a:xfrm flipV="1">
              <a:off x="10698280" y="3873164"/>
              <a:ext cx="2610556" cy="562223"/>
            </a:xfrm>
            <a:prstGeom prst="trapezoid">
              <a:avLst>
                <a:gd name="adj" fmla="val 71104"/>
              </a:avLst>
            </a:prstGeom>
            <a:gradFill>
              <a:gsLst>
                <a:gs pos="0">
                  <a:schemeClr val="tx1">
                    <a:lumMod val="85000"/>
                    <a:lumOff val="15000"/>
                  </a:schemeClr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39" name="Trapezoid 38"/>
            <p:cNvSpPr/>
            <p:nvPr/>
          </p:nvSpPr>
          <p:spPr>
            <a:xfrm>
              <a:off x="10698279" y="3310943"/>
              <a:ext cx="2610556" cy="562223"/>
            </a:xfrm>
            <a:prstGeom prst="trapezoid">
              <a:avLst>
                <a:gd name="adj" fmla="val 58603"/>
              </a:avLst>
            </a:prstGeom>
            <a:gradFill>
              <a:gsLst>
                <a:gs pos="0">
                  <a:srgbClr val="0070C0"/>
                </a:gs>
                <a:gs pos="100000">
                  <a:srgbClr val="00B0F0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14708186" y="6245636"/>
            <a:ext cx="2286000" cy="3375191"/>
            <a:chOff x="15145940" y="5559836"/>
            <a:chExt cx="2286000" cy="3375191"/>
          </a:xfrm>
        </p:grpSpPr>
        <p:sp>
          <p:nvSpPr>
            <p:cNvPr id="41" name="Trapezoid 40"/>
            <p:cNvSpPr/>
            <p:nvPr/>
          </p:nvSpPr>
          <p:spPr>
            <a:xfrm>
              <a:off x="15335970" y="7810581"/>
              <a:ext cx="1905000" cy="562223"/>
            </a:xfrm>
            <a:prstGeom prst="trapezoid">
              <a:avLst/>
            </a:prstGeom>
            <a:gradFill>
              <a:gsLst>
                <a:gs pos="0">
                  <a:srgbClr val="00B050"/>
                </a:gs>
                <a:gs pos="100000">
                  <a:srgbClr val="92D050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42" name="Trapezoid 41"/>
            <p:cNvSpPr/>
            <p:nvPr/>
          </p:nvSpPr>
          <p:spPr>
            <a:xfrm flipV="1">
              <a:off x="15335970" y="8372804"/>
              <a:ext cx="1905000" cy="562223"/>
            </a:xfrm>
            <a:prstGeom prst="trapezoid">
              <a:avLst>
                <a:gd name="adj" fmla="val 46526"/>
              </a:avLst>
            </a:prstGeom>
            <a:gradFill>
              <a:gsLst>
                <a:gs pos="0">
                  <a:schemeClr val="tx1">
                    <a:lumMod val="85000"/>
                    <a:lumOff val="15000"/>
                  </a:schemeClr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43" name="Trapezoid 42"/>
            <p:cNvSpPr/>
            <p:nvPr/>
          </p:nvSpPr>
          <p:spPr>
            <a:xfrm flipV="1">
              <a:off x="15222140" y="7248358"/>
              <a:ext cx="2133600" cy="562223"/>
            </a:xfrm>
            <a:prstGeom prst="trapezoid">
              <a:avLst>
                <a:gd name="adj" fmla="val 45344"/>
              </a:avLst>
            </a:prstGeom>
            <a:gradFill>
              <a:gsLst>
                <a:gs pos="0">
                  <a:schemeClr val="tx1">
                    <a:lumMod val="85000"/>
                    <a:lumOff val="15000"/>
                  </a:schemeClr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44" name="Trapezoid 43"/>
            <p:cNvSpPr/>
            <p:nvPr/>
          </p:nvSpPr>
          <p:spPr>
            <a:xfrm>
              <a:off x="15222140" y="6686135"/>
              <a:ext cx="2133600" cy="562223"/>
            </a:xfrm>
            <a:prstGeom prst="trapezoid">
              <a:avLst>
                <a:gd name="adj" fmla="val 35763"/>
              </a:avLst>
            </a:prstGeom>
            <a:gradFill>
              <a:gsLst>
                <a:gs pos="0">
                  <a:srgbClr val="00B050"/>
                </a:gs>
                <a:gs pos="100000">
                  <a:srgbClr val="92D050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45" name="Trapezoid 44"/>
            <p:cNvSpPr/>
            <p:nvPr/>
          </p:nvSpPr>
          <p:spPr>
            <a:xfrm flipV="1">
              <a:off x="15145940" y="6123912"/>
              <a:ext cx="2286000" cy="562223"/>
            </a:xfrm>
            <a:prstGeom prst="trapezoid">
              <a:avLst>
                <a:gd name="adj" fmla="val 49497"/>
              </a:avLst>
            </a:prstGeom>
            <a:gradFill>
              <a:gsLst>
                <a:gs pos="0">
                  <a:schemeClr val="tx1">
                    <a:lumMod val="85000"/>
                    <a:lumOff val="15000"/>
                  </a:schemeClr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46" name="Trapezoid 45"/>
            <p:cNvSpPr/>
            <p:nvPr/>
          </p:nvSpPr>
          <p:spPr>
            <a:xfrm>
              <a:off x="15145940" y="5559836"/>
              <a:ext cx="2286000" cy="562223"/>
            </a:xfrm>
            <a:prstGeom prst="trapezoid">
              <a:avLst>
                <a:gd name="adj" fmla="val 44634"/>
              </a:avLst>
            </a:prstGeom>
            <a:gradFill>
              <a:gsLst>
                <a:gs pos="0">
                  <a:srgbClr val="00B050"/>
                </a:gs>
                <a:gs pos="100000">
                  <a:srgbClr val="92D050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18394009" y="4558964"/>
            <a:ext cx="2610556" cy="5061863"/>
            <a:chOff x="19269518" y="3873164"/>
            <a:chExt cx="2610556" cy="5061863"/>
          </a:xfrm>
        </p:grpSpPr>
        <p:sp>
          <p:nvSpPr>
            <p:cNvPr id="48" name="Trapezoid 47"/>
            <p:cNvSpPr/>
            <p:nvPr/>
          </p:nvSpPr>
          <p:spPr>
            <a:xfrm>
              <a:off x="19622296" y="7810581"/>
              <a:ext cx="1905000" cy="562223"/>
            </a:xfrm>
            <a:prstGeom prst="trapezoid">
              <a:avLst/>
            </a:prstGeom>
            <a:gradFill>
              <a:gsLst>
                <a:gs pos="0">
                  <a:srgbClr val="C00000"/>
                </a:gs>
                <a:gs pos="100000">
                  <a:srgbClr val="FF0000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49" name="Trapezoid 48"/>
            <p:cNvSpPr/>
            <p:nvPr/>
          </p:nvSpPr>
          <p:spPr>
            <a:xfrm flipV="1">
              <a:off x="19622296" y="8372804"/>
              <a:ext cx="1905000" cy="562223"/>
            </a:xfrm>
            <a:prstGeom prst="trapezoid">
              <a:avLst>
                <a:gd name="adj" fmla="val 46526"/>
              </a:avLst>
            </a:prstGeom>
            <a:gradFill>
              <a:gsLst>
                <a:gs pos="0">
                  <a:schemeClr val="tx1">
                    <a:lumMod val="85000"/>
                    <a:lumOff val="15000"/>
                  </a:schemeClr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50" name="Trapezoid 49"/>
            <p:cNvSpPr/>
            <p:nvPr/>
          </p:nvSpPr>
          <p:spPr>
            <a:xfrm flipV="1">
              <a:off x="19507996" y="7248358"/>
              <a:ext cx="2133600" cy="562223"/>
            </a:xfrm>
            <a:prstGeom prst="trapezoid">
              <a:avLst>
                <a:gd name="adj" fmla="val 45344"/>
              </a:avLst>
            </a:prstGeom>
            <a:gradFill>
              <a:gsLst>
                <a:gs pos="0">
                  <a:schemeClr val="tx1">
                    <a:lumMod val="85000"/>
                    <a:lumOff val="15000"/>
                  </a:schemeClr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51" name="Trapezoid 50"/>
            <p:cNvSpPr/>
            <p:nvPr/>
          </p:nvSpPr>
          <p:spPr>
            <a:xfrm>
              <a:off x="19507996" y="6686135"/>
              <a:ext cx="2133600" cy="562223"/>
            </a:xfrm>
            <a:prstGeom prst="trapezoid">
              <a:avLst>
                <a:gd name="adj" fmla="val 35763"/>
              </a:avLst>
            </a:prstGeom>
            <a:gradFill>
              <a:gsLst>
                <a:gs pos="0">
                  <a:srgbClr val="C00000"/>
                </a:gs>
                <a:gs pos="100000">
                  <a:srgbClr val="FF0000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52" name="Trapezoid 51"/>
            <p:cNvSpPr/>
            <p:nvPr/>
          </p:nvSpPr>
          <p:spPr>
            <a:xfrm flipV="1">
              <a:off x="19431796" y="6123912"/>
              <a:ext cx="2286000" cy="562223"/>
            </a:xfrm>
            <a:prstGeom prst="trapezoid">
              <a:avLst>
                <a:gd name="adj" fmla="val 49497"/>
              </a:avLst>
            </a:prstGeom>
            <a:gradFill>
              <a:gsLst>
                <a:gs pos="0">
                  <a:schemeClr val="tx1">
                    <a:lumMod val="85000"/>
                    <a:lumOff val="15000"/>
                  </a:schemeClr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53" name="Trapezoid 52"/>
            <p:cNvSpPr/>
            <p:nvPr/>
          </p:nvSpPr>
          <p:spPr>
            <a:xfrm>
              <a:off x="19431796" y="5559836"/>
              <a:ext cx="2286000" cy="562223"/>
            </a:xfrm>
            <a:prstGeom prst="trapezoid">
              <a:avLst>
                <a:gd name="adj" fmla="val 44634"/>
              </a:avLst>
            </a:prstGeom>
            <a:gradFill>
              <a:gsLst>
                <a:gs pos="0">
                  <a:srgbClr val="C00000"/>
                </a:gs>
                <a:gs pos="100000">
                  <a:srgbClr val="FF0000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54" name="Trapezoid 53"/>
            <p:cNvSpPr/>
            <p:nvPr/>
          </p:nvSpPr>
          <p:spPr>
            <a:xfrm flipV="1">
              <a:off x="19374412" y="4997612"/>
              <a:ext cx="2400768" cy="562223"/>
            </a:xfrm>
            <a:prstGeom prst="trapezoid">
              <a:avLst>
                <a:gd name="adj" fmla="val 54805"/>
              </a:avLst>
            </a:prstGeom>
            <a:gradFill>
              <a:gsLst>
                <a:gs pos="0">
                  <a:schemeClr val="tx1">
                    <a:lumMod val="85000"/>
                    <a:lumOff val="15000"/>
                  </a:schemeClr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55" name="Trapezoid 54"/>
            <p:cNvSpPr/>
            <p:nvPr/>
          </p:nvSpPr>
          <p:spPr>
            <a:xfrm>
              <a:off x="19374412" y="4435390"/>
              <a:ext cx="2400768" cy="562223"/>
            </a:xfrm>
            <a:prstGeom prst="trapezoid">
              <a:avLst>
                <a:gd name="adj" fmla="val 52844"/>
              </a:avLst>
            </a:prstGeom>
            <a:gradFill>
              <a:gsLst>
                <a:gs pos="0">
                  <a:srgbClr val="C00000"/>
                </a:gs>
                <a:gs pos="100000">
                  <a:srgbClr val="FF0000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56" name="Trapezoid 55"/>
            <p:cNvSpPr/>
            <p:nvPr/>
          </p:nvSpPr>
          <p:spPr>
            <a:xfrm flipV="1">
              <a:off x="19269518" y="3873164"/>
              <a:ext cx="2610556" cy="562223"/>
            </a:xfrm>
            <a:prstGeom prst="trapezoid">
              <a:avLst>
                <a:gd name="adj" fmla="val 71104"/>
              </a:avLst>
            </a:prstGeom>
            <a:gradFill>
              <a:gsLst>
                <a:gs pos="0">
                  <a:schemeClr val="tx1">
                    <a:lumMod val="85000"/>
                    <a:lumOff val="15000"/>
                  </a:schemeClr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</p:grpSp>
      <p:sp>
        <p:nvSpPr>
          <p:cNvPr id="57" name="TextBox 56"/>
          <p:cNvSpPr txBox="1"/>
          <p:nvPr/>
        </p:nvSpPr>
        <p:spPr>
          <a:xfrm>
            <a:off x="3049587" y="2514600"/>
            <a:ext cx="7330000" cy="18466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此处添加详细文本描述，建议与标题相关并符合整体语言风格，语言描述尽量简洁生动</a:t>
            </a:r>
            <a:endParaRPr lang="en-US" altLang="zh-CN" sz="40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3049587" y="10708957"/>
            <a:ext cx="6400800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+mn-ea"/>
              </a:rPr>
              <a:t>单击此处添加</a:t>
            </a:r>
            <a:r>
              <a:rPr lang="zh-CN" altLang="en-US" sz="3200" b="1" dirty="0" smtClean="0">
                <a:solidFill>
                  <a:schemeClr val="bg1"/>
                </a:solidFill>
                <a:latin typeface="+mn-ea"/>
              </a:rPr>
              <a:t>副标题</a:t>
            </a:r>
            <a:endParaRPr lang="en-US" altLang="zh-CN" sz="3200" b="1" dirty="0" smtClean="0">
              <a:solidFill>
                <a:schemeClr val="bg1"/>
              </a:solidFill>
              <a:latin typeface="+mn-ea"/>
            </a:endParaRPr>
          </a:p>
          <a:p>
            <a:r>
              <a:rPr lang="zh-CN" altLang="en-US" sz="3200" b="1" dirty="0" smtClean="0">
                <a:solidFill>
                  <a:schemeClr val="bg1"/>
                </a:solidFill>
                <a:latin typeface="+mn-ea"/>
              </a:rPr>
              <a:t>或</a:t>
            </a:r>
            <a:r>
              <a:rPr lang="zh-CN" altLang="en-US" sz="3200" b="1" dirty="0">
                <a:solidFill>
                  <a:schemeClr val="bg1"/>
                </a:solidFill>
                <a:latin typeface="+mn-ea"/>
              </a:rPr>
              <a:t>详细文本描述</a:t>
            </a:r>
          </a:p>
        </p:txBody>
      </p:sp>
    </p:spTree>
    <p:extLst>
      <p:ext uri="{BB962C8B-B14F-4D97-AF65-F5344CB8AC3E}">
        <p14:creationId xmlns:p14="http://schemas.microsoft.com/office/powerpoint/2010/main" val="2332337915"/>
      </p:ext>
    </p:extLst>
  </p:cSld>
  <p:clrMapOvr>
    <a:masterClrMapping/>
  </p:clrMapOvr>
  <p:transition spd="slow" advTm="2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4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7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25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1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6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110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16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2100"/>
                            </p:stCondLst>
                            <p:childTnLst>
                              <p:par>
                                <p:cTn id="4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26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3100"/>
                            </p:stCondLst>
                            <p:childTnLst>
                              <p:par>
                                <p:cTn id="5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36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4100"/>
                            </p:stCondLst>
                            <p:childTnLst>
                              <p:par>
                                <p:cTn id="5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46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5100"/>
                            </p:stCondLst>
                            <p:childTnLst>
                              <p:par>
                                <p:cTn id="6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6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57" grpId="0"/>
      <p:bldP spid="5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30387" y="4474699"/>
            <a:ext cx="11506948" cy="533400"/>
          </a:xfrm>
          <a:prstGeom prst="rect">
            <a:avLst/>
          </a:prstGeom>
          <a:gradFill>
            <a:gsLst>
              <a:gs pos="0">
                <a:srgbClr val="FFFF00">
                  <a:alpha val="25000"/>
                </a:srgbClr>
              </a:gs>
              <a:gs pos="100000">
                <a:srgbClr val="FFFF00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830387" y="6303499"/>
            <a:ext cx="13312868" cy="533400"/>
          </a:xfrm>
          <a:prstGeom prst="rect">
            <a:avLst/>
          </a:prstGeom>
          <a:gradFill>
            <a:gsLst>
              <a:gs pos="0">
                <a:srgbClr val="92D050">
                  <a:alpha val="25000"/>
                </a:srgbClr>
              </a:gs>
              <a:gs pos="100000">
                <a:srgbClr val="92D050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830387" y="8132299"/>
            <a:ext cx="15164548" cy="533400"/>
          </a:xfrm>
          <a:prstGeom prst="rect">
            <a:avLst/>
          </a:prstGeom>
          <a:gradFill>
            <a:gsLst>
              <a:gs pos="0">
                <a:srgbClr val="00B0F0">
                  <a:alpha val="25000"/>
                </a:srgbClr>
              </a:gs>
              <a:gs pos="100000">
                <a:srgbClr val="00B0F0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30387" y="9961099"/>
            <a:ext cx="16993348" cy="533400"/>
          </a:xfrm>
          <a:prstGeom prst="rect">
            <a:avLst/>
          </a:prstGeom>
          <a:gradFill>
            <a:gsLst>
              <a:gs pos="0">
                <a:srgbClr val="FFC000">
                  <a:alpha val="25000"/>
                </a:srgbClr>
              </a:gs>
              <a:gs pos="100000">
                <a:srgbClr val="FFC000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830388" y="11789899"/>
            <a:ext cx="18840762" cy="533400"/>
          </a:xfrm>
          <a:prstGeom prst="rect">
            <a:avLst/>
          </a:prstGeom>
          <a:gradFill>
            <a:gsLst>
              <a:gs pos="0">
                <a:srgbClr val="FF0000">
                  <a:alpha val="25000"/>
                </a:srgbClr>
              </a:gs>
              <a:gs pos="100000">
                <a:srgbClr val="FF0000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2936972" y="4322299"/>
            <a:ext cx="1066800" cy="935501"/>
            <a:chOff x="9450387" y="3200400"/>
            <a:chExt cx="4953000" cy="4343400"/>
          </a:xfrm>
          <a:solidFill>
            <a:schemeClr val="tx1">
              <a:lumMod val="75000"/>
              <a:lumOff val="25000"/>
            </a:schemeClr>
          </a:solidFill>
          <a:effectLst>
            <a:outerShdw blurRad="317500" algn="ctr" rotWithShape="0">
              <a:prstClr val="black">
                <a:alpha val="70000"/>
              </a:prstClr>
            </a:outerShdw>
          </a:effectLst>
        </p:grpSpPr>
        <p:sp>
          <p:nvSpPr>
            <p:cNvPr id="8" name="Rounded Rectangle 7"/>
            <p:cNvSpPr/>
            <p:nvPr/>
          </p:nvSpPr>
          <p:spPr>
            <a:xfrm rot="21399604">
              <a:off x="10821987" y="3200400"/>
              <a:ext cx="381000" cy="36576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9" name="Rounded Rectangle 8"/>
            <p:cNvSpPr/>
            <p:nvPr/>
          </p:nvSpPr>
          <p:spPr>
            <a:xfrm rot="16200000">
              <a:off x="10059987" y="2590800"/>
              <a:ext cx="381000" cy="16002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10" name="Rounded Rectangle 9"/>
            <p:cNvSpPr/>
            <p:nvPr/>
          </p:nvSpPr>
          <p:spPr>
            <a:xfrm rot="16200000">
              <a:off x="12384087" y="5067300"/>
              <a:ext cx="381000" cy="32004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10898187" y="6934200"/>
              <a:ext cx="609600" cy="6096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13412787" y="6934200"/>
              <a:ext cx="609600" cy="6096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10878436" y="3581400"/>
              <a:ext cx="3524951" cy="2650646"/>
              <a:chOff x="10878435" y="3581400"/>
              <a:chExt cx="4053371" cy="3048000"/>
            </a:xfrm>
            <a:grpFill/>
          </p:grpSpPr>
          <p:sp>
            <p:nvSpPr>
              <p:cNvPr id="14" name="Rounded Rectangle 13"/>
              <p:cNvSpPr/>
              <p:nvPr/>
            </p:nvSpPr>
            <p:spPr>
              <a:xfrm rot="15300000">
                <a:off x="12714621" y="4144724"/>
                <a:ext cx="381000" cy="4053371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15" name="Rounded Rectangle 14"/>
              <p:cNvSpPr/>
              <p:nvPr/>
            </p:nvSpPr>
            <p:spPr>
              <a:xfrm>
                <a:off x="14531054" y="3581400"/>
                <a:ext cx="381000" cy="228600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16" name="Rounded Rectangle 15"/>
              <p:cNvSpPr/>
              <p:nvPr/>
            </p:nvSpPr>
            <p:spPr>
              <a:xfrm rot="16200000">
                <a:off x="12688887" y="1790700"/>
                <a:ext cx="381000" cy="396240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17" name="Freeform 16"/>
              <p:cNvSpPr/>
              <p:nvPr/>
            </p:nvSpPr>
            <p:spPr>
              <a:xfrm>
                <a:off x="10899773" y="3810000"/>
                <a:ext cx="3808413" cy="2819400"/>
              </a:xfrm>
              <a:custGeom>
                <a:avLst/>
                <a:gdLst>
                  <a:gd name="connsiteX0" fmla="*/ 0 w 3657600"/>
                  <a:gd name="connsiteY0" fmla="*/ 0 h 1905000"/>
                  <a:gd name="connsiteX1" fmla="*/ 3657600 w 3657600"/>
                  <a:gd name="connsiteY1" fmla="*/ 0 h 1905000"/>
                  <a:gd name="connsiteX2" fmla="*/ 3657600 w 3657600"/>
                  <a:gd name="connsiteY2" fmla="*/ 1905000 h 1905000"/>
                  <a:gd name="connsiteX3" fmla="*/ 0 w 3657600"/>
                  <a:gd name="connsiteY3" fmla="*/ 1905000 h 1905000"/>
                  <a:gd name="connsiteX4" fmla="*/ 0 w 3657600"/>
                  <a:gd name="connsiteY4" fmla="*/ 0 h 1905000"/>
                  <a:gd name="connsiteX0" fmla="*/ 0 w 3657600"/>
                  <a:gd name="connsiteY0" fmla="*/ 0 h 2819400"/>
                  <a:gd name="connsiteX1" fmla="*/ 3657600 w 3657600"/>
                  <a:gd name="connsiteY1" fmla="*/ 0 h 2819400"/>
                  <a:gd name="connsiteX2" fmla="*/ 3657600 w 3657600"/>
                  <a:gd name="connsiteY2" fmla="*/ 1905000 h 2819400"/>
                  <a:gd name="connsiteX3" fmla="*/ 0 w 3657600"/>
                  <a:gd name="connsiteY3" fmla="*/ 2819400 h 2819400"/>
                  <a:gd name="connsiteX4" fmla="*/ 0 w 3657600"/>
                  <a:gd name="connsiteY4" fmla="*/ 0 h 2819400"/>
                  <a:gd name="connsiteX0" fmla="*/ 0 w 3808413"/>
                  <a:gd name="connsiteY0" fmla="*/ 0 h 2819400"/>
                  <a:gd name="connsiteX1" fmla="*/ 3808413 w 3808413"/>
                  <a:gd name="connsiteY1" fmla="*/ 0 h 2819400"/>
                  <a:gd name="connsiteX2" fmla="*/ 3808413 w 3808413"/>
                  <a:gd name="connsiteY2" fmla="*/ 1905000 h 2819400"/>
                  <a:gd name="connsiteX3" fmla="*/ 150813 w 3808413"/>
                  <a:gd name="connsiteY3" fmla="*/ 2819400 h 2819400"/>
                  <a:gd name="connsiteX4" fmla="*/ 0 w 3808413"/>
                  <a:gd name="connsiteY4" fmla="*/ 0 h 2819400"/>
                  <a:gd name="connsiteX0" fmla="*/ 0 w 3808413"/>
                  <a:gd name="connsiteY0" fmla="*/ 0 h 2819400"/>
                  <a:gd name="connsiteX1" fmla="*/ 3808413 w 3808413"/>
                  <a:gd name="connsiteY1" fmla="*/ 0 h 2819400"/>
                  <a:gd name="connsiteX2" fmla="*/ 3808413 w 3808413"/>
                  <a:gd name="connsiteY2" fmla="*/ 1905000 h 2819400"/>
                  <a:gd name="connsiteX3" fmla="*/ 304800 w 3808413"/>
                  <a:gd name="connsiteY3" fmla="*/ 2819400 h 2819400"/>
                  <a:gd name="connsiteX4" fmla="*/ 0 w 3808413"/>
                  <a:gd name="connsiteY4" fmla="*/ 0 h 2819400"/>
                  <a:gd name="connsiteX0" fmla="*/ 0 w 3808413"/>
                  <a:gd name="connsiteY0" fmla="*/ 0 h 2819400"/>
                  <a:gd name="connsiteX1" fmla="*/ 3808413 w 3808413"/>
                  <a:gd name="connsiteY1" fmla="*/ 0 h 2819400"/>
                  <a:gd name="connsiteX2" fmla="*/ 3808413 w 3808413"/>
                  <a:gd name="connsiteY2" fmla="*/ 1905000 h 2819400"/>
                  <a:gd name="connsiteX3" fmla="*/ 153987 w 3808413"/>
                  <a:gd name="connsiteY3" fmla="*/ 2819400 h 2819400"/>
                  <a:gd name="connsiteX4" fmla="*/ 0 w 3808413"/>
                  <a:gd name="connsiteY4" fmla="*/ 0 h 2819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08413" h="2819400">
                    <a:moveTo>
                      <a:pt x="0" y="0"/>
                    </a:moveTo>
                    <a:lnTo>
                      <a:pt x="3808413" y="0"/>
                    </a:lnTo>
                    <a:lnTo>
                      <a:pt x="3808413" y="1905000"/>
                    </a:lnTo>
                    <a:lnTo>
                      <a:pt x="153987" y="281940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</p:grpSp>
      </p:grpSp>
      <p:grpSp>
        <p:nvGrpSpPr>
          <p:cNvPr id="18" name="Group 17"/>
          <p:cNvGrpSpPr/>
          <p:nvPr/>
        </p:nvGrpSpPr>
        <p:grpSpPr>
          <a:xfrm>
            <a:off x="14765772" y="6151099"/>
            <a:ext cx="1066800" cy="935501"/>
            <a:chOff x="9450387" y="3200400"/>
            <a:chExt cx="4953000" cy="4343400"/>
          </a:xfrm>
          <a:solidFill>
            <a:schemeClr val="tx1">
              <a:lumMod val="75000"/>
              <a:lumOff val="25000"/>
            </a:schemeClr>
          </a:solidFill>
          <a:effectLst>
            <a:outerShdw blurRad="317500" algn="ctr" rotWithShape="0">
              <a:prstClr val="black">
                <a:alpha val="70000"/>
              </a:prstClr>
            </a:outerShdw>
          </a:effectLst>
        </p:grpSpPr>
        <p:sp>
          <p:nvSpPr>
            <p:cNvPr id="19" name="Rounded Rectangle 18"/>
            <p:cNvSpPr/>
            <p:nvPr/>
          </p:nvSpPr>
          <p:spPr>
            <a:xfrm rot="21399604">
              <a:off x="10821987" y="3200400"/>
              <a:ext cx="381000" cy="36576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20" name="Rounded Rectangle 19"/>
            <p:cNvSpPr/>
            <p:nvPr/>
          </p:nvSpPr>
          <p:spPr>
            <a:xfrm rot="16200000">
              <a:off x="10059987" y="2590800"/>
              <a:ext cx="381000" cy="16002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21" name="Rounded Rectangle 20"/>
            <p:cNvSpPr/>
            <p:nvPr/>
          </p:nvSpPr>
          <p:spPr>
            <a:xfrm rot="16200000">
              <a:off x="12384087" y="5067300"/>
              <a:ext cx="381000" cy="32004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10898187" y="6934200"/>
              <a:ext cx="609600" cy="6096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23" name="Oval 22"/>
            <p:cNvSpPr/>
            <p:nvPr/>
          </p:nvSpPr>
          <p:spPr>
            <a:xfrm>
              <a:off x="13412787" y="6934200"/>
              <a:ext cx="609600" cy="6096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grpSp>
          <p:nvGrpSpPr>
            <p:cNvPr id="24" name="Group 23"/>
            <p:cNvGrpSpPr/>
            <p:nvPr/>
          </p:nvGrpSpPr>
          <p:grpSpPr>
            <a:xfrm>
              <a:off x="10878436" y="3581402"/>
              <a:ext cx="3524951" cy="2650648"/>
              <a:chOff x="10878435" y="3581400"/>
              <a:chExt cx="4053371" cy="3048000"/>
            </a:xfrm>
            <a:grpFill/>
          </p:grpSpPr>
          <p:sp>
            <p:nvSpPr>
              <p:cNvPr id="25" name="Rounded Rectangle 24"/>
              <p:cNvSpPr/>
              <p:nvPr/>
            </p:nvSpPr>
            <p:spPr>
              <a:xfrm rot="15300000">
                <a:off x="12714621" y="4144724"/>
                <a:ext cx="381000" cy="4053371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26" name="Rounded Rectangle 25"/>
              <p:cNvSpPr/>
              <p:nvPr/>
            </p:nvSpPr>
            <p:spPr>
              <a:xfrm>
                <a:off x="14531054" y="3581400"/>
                <a:ext cx="381000" cy="228600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27" name="Rounded Rectangle 26"/>
              <p:cNvSpPr/>
              <p:nvPr/>
            </p:nvSpPr>
            <p:spPr>
              <a:xfrm rot="16200000">
                <a:off x="12688887" y="1790700"/>
                <a:ext cx="381000" cy="396240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28" name="Freeform 27"/>
              <p:cNvSpPr/>
              <p:nvPr/>
            </p:nvSpPr>
            <p:spPr>
              <a:xfrm>
                <a:off x="10899773" y="3810000"/>
                <a:ext cx="3808413" cy="2819400"/>
              </a:xfrm>
              <a:custGeom>
                <a:avLst/>
                <a:gdLst>
                  <a:gd name="connsiteX0" fmla="*/ 0 w 3657600"/>
                  <a:gd name="connsiteY0" fmla="*/ 0 h 1905000"/>
                  <a:gd name="connsiteX1" fmla="*/ 3657600 w 3657600"/>
                  <a:gd name="connsiteY1" fmla="*/ 0 h 1905000"/>
                  <a:gd name="connsiteX2" fmla="*/ 3657600 w 3657600"/>
                  <a:gd name="connsiteY2" fmla="*/ 1905000 h 1905000"/>
                  <a:gd name="connsiteX3" fmla="*/ 0 w 3657600"/>
                  <a:gd name="connsiteY3" fmla="*/ 1905000 h 1905000"/>
                  <a:gd name="connsiteX4" fmla="*/ 0 w 3657600"/>
                  <a:gd name="connsiteY4" fmla="*/ 0 h 1905000"/>
                  <a:gd name="connsiteX0" fmla="*/ 0 w 3657600"/>
                  <a:gd name="connsiteY0" fmla="*/ 0 h 2819400"/>
                  <a:gd name="connsiteX1" fmla="*/ 3657600 w 3657600"/>
                  <a:gd name="connsiteY1" fmla="*/ 0 h 2819400"/>
                  <a:gd name="connsiteX2" fmla="*/ 3657600 w 3657600"/>
                  <a:gd name="connsiteY2" fmla="*/ 1905000 h 2819400"/>
                  <a:gd name="connsiteX3" fmla="*/ 0 w 3657600"/>
                  <a:gd name="connsiteY3" fmla="*/ 2819400 h 2819400"/>
                  <a:gd name="connsiteX4" fmla="*/ 0 w 3657600"/>
                  <a:gd name="connsiteY4" fmla="*/ 0 h 2819400"/>
                  <a:gd name="connsiteX0" fmla="*/ 0 w 3808413"/>
                  <a:gd name="connsiteY0" fmla="*/ 0 h 2819400"/>
                  <a:gd name="connsiteX1" fmla="*/ 3808413 w 3808413"/>
                  <a:gd name="connsiteY1" fmla="*/ 0 h 2819400"/>
                  <a:gd name="connsiteX2" fmla="*/ 3808413 w 3808413"/>
                  <a:gd name="connsiteY2" fmla="*/ 1905000 h 2819400"/>
                  <a:gd name="connsiteX3" fmla="*/ 150813 w 3808413"/>
                  <a:gd name="connsiteY3" fmla="*/ 2819400 h 2819400"/>
                  <a:gd name="connsiteX4" fmla="*/ 0 w 3808413"/>
                  <a:gd name="connsiteY4" fmla="*/ 0 h 2819400"/>
                  <a:gd name="connsiteX0" fmla="*/ 0 w 3808413"/>
                  <a:gd name="connsiteY0" fmla="*/ 0 h 2819400"/>
                  <a:gd name="connsiteX1" fmla="*/ 3808413 w 3808413"/>
                  <a:gd name="connsiteY1" fmla="*/ 0 h 2819400"/>
                  <a:gd name="connsiteX2" fmla="*/ 3808413 w 3808413"/>
                  <a:gd name="connsiteY2" fmla="*/ 1905000 h 2819400"/>
                  <a:gd name="connsiteX3" fmla="*/ 304800 w 3808413"/>
                  <a:gd name="connsiteY3" fmla="*/ 2819400 h 2819400"/>
                  <a:gd name="connsiteX4" fmla="*/ 0 w 3808413"/>
                  <a:gd name="connsiteY4" fmla="*/ 0 h 2819400"/>
                  <a:gd name="connsiteX0" fmla="*/ 0 w 3808413"/>
                  <a:gd name="connsiteY0" fmla="*/ 0 h 2819400"/>
                  <a:gd name="connsiteX1" fmla="*/ 3808413 w 3808413"/>
                  <a:gd name="connsiteY1" fmla="*/ 0 h 2819400"/>
                  <a:gd name="connsiteX2" fmla="*/ 3808413 w 3808413"/>
                  <a:gd name="connsiteY2" fmla="*/ 1905000 h 2819400"/>
                  <a:gd name="connsiteX3" fmla="*/ 153987 w 3808413"/>
                  <a:gd name="connsiteY3" fmla="*/ 2819400 h 2819400"/>
                  <a:gd name="connsiteX4" fmla="*/ 0 w 3808413"/>
                  <a:gd name="connsiteY4" fmla="*/ 0 h 2819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08413" h="2819400">
                    <a:moveTo>
                      <a:pt x="0" y="0"/>
                    </a:moveTo>
                    <a:lnTo>
                      <a:pt x="3808413" y="0"/>
                    </a:lnTo>
                    <a:lnTo>
                      <a:pt x="3808413" y="1905000"/>
                    </a:lnTo>
                    <a:lnTo>
                      <a:pt x="153987" y="281940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</p:grpSp>
      </p:grpSp>
      <p:grpSp>
        <p:nvGrpSpPr>
          <p:cNvPr id="29" name="Group 28"/>
          <p:cNvGrpSpPr/>
          <p:nvPr/>
        </p:nvGrpSpPr>
        <p:grpSpPr>
          <a:xfrm>
            <a:off x="16594572" y="7979899"/>
            <a:ext cx="1066800" cy="935501"/>
            <a:chOff x="9450387" y="3200400"/>
            <a:chExt cx="4953000" cy="4343400"/>
          </a:xfrm>
          <a:solidFill>
            <a:schemeClr val="tx1">
              <a:lumMod val="75000"/>
              <a:lumOff val="25000"/>
            </a:schemeClr>
          </a:solidFill>
          <a:effectLst>
            <a:outerShdw blurRad="317500" algn="ctr" rotWithShape="0">
              <a:prstClr val="black">
                <a:alpha val="70000"/>
              </a:prstClr>
            </a:outerShdw>
          </a:effectLst>
        </p:grpSpPr>
        <p:sp>
          <p:nvSpPr>
            <p:cNvPr id="30" name="Rounded Rectangle 29"/>
            <p:cNvSpPr/>
            <p:nvPr/>
          </p:nvSpPr>
          <p:spPr>
            <a:xfrm rot="21399604">
              <a:off x="10821987" y="3200400"/>
              <a:ext cx="381000" cy="36576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31" name="Rounded Rectangle 30"/>
            <p:cNvSpPr/>
            <p:nvPr/>
          </p:nvSpPr>
          <p:spPr>
            <a:xfrm rot="16200000">
              <a:off x="10059987" y="2590800"/>
              <a:ext cx="381000" cy="16002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32" name="Rounded Rectangle 31"/>
            <p:cNvSpPr/>
            <p:nvPr/>
          </p:nvSpPr>
          <p:spPr>
            <a:xfrm rot="16200000">
              <a:off x="12384087" y="5067300"/>
              <a:ext cx="381000" cy="32004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33" name="Oval 32"/>
            <p:cNvSpPr/>
            <p:nvPr/>
          </p:nvSpPr>
          <p:spPr>
            <a:xfrm>
              <a:off x="10898187" y="6934200"/>
              <a:ext cx="609600" cy="6096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34" name="Oval 33"/>
            <p:cNvSpPr/>
            <p:nvPr/>
          </p:nvSpPr>
          <p:spPr>
            <a:xfrm>
              <a:off x="13412787" y="6934200"/>
              <a:ext cx="609600" cy="6096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grpSp>
          <p:nvGrpSpPr>
            <p:cNvPr id="35" name="Group 34"/>
            <p:cNvGrpSpPr/>
            <p:nvPr/>
          </p:nvGrpSpPr>
          <p:grpSpPr>
            <a:xfrm>
              <a:off x="10878436" y="3581401"/>
              <a:ext cx="3524951" cy="2650648"/>
              <a:chOff x="10878435" y="3581400"/>
              <a:chExt cx="4053371" cy="3048000"/>
            </a:xfrm>
            <a:grpFill/>
          </p:grpSpPr>
          <p:sp>
            <p:nvSpPr>
              <p:cNvPr id="36" name="Rounded Rectangle 35"/>
              <p:cNvSpPr/>
              <p:nvPr/>
            </p:nvSpPr>
            <p:spPr>
              <a:xfrm rot="15300000">
                <a:off x="12714621" y="4144724"/>
                <a:ext cx="381000" cy="4053371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37" name="Rounded Rectangle 36"/>
              <p:cNvSpPr/>
              <p:nvPr/>
            </p:nvSpPr>
            <p:spPr>
              <a:xfrm>
                <a:off x="14531054" y="3581400"/>
                <a:ext cx="381000" cy="228600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38" name="Rounded Rectangle 37"/>
              <p:cNvSpPr/>
              <p:nvPr/>
            </p:nvSpPr>
            <p:spPr>
              <a:xfrm rot="16200000">
                <a:off x="12688887" y="1790700"/>
                <a:ext cx="381000" cy="396240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39" name="Freeform 38"/>
              <p:cNvSpPr/>
              <p:nvPr/>
            </p:nvSpPr>
            <p:spPr>
              <a:xfrm>
                <a:off x="10899773" y="3810000"/>
                <a:ext cx="3808413" cy="2819400"/>
              </a:xfrm>
              <a:custGeom>
                <a:avLst/>
                <a:gdLst>
                  <a:gd name="connsiteX0" fmla="*/ 0 w 3657600"/>
                  <a:gd name="connsiteY0" fmla="*/ 0 h 1905000"/>
                  <a:gd name="connsiteX1" fmla="*/ 3657600 w 3657600"/>
                  <a:gd name="connsiteY1" fmla="*/ 0 h 1905000"/>
                  <a:gd name="connsiteX2" fmla="*/ 3657600 w 3657600"/>
                  <a:gd name="connsiteY2" fmla="*/ 1905000 h 1905000"/>
                  <a:gd name="connsiteX3" fmla="*/ 0 w 3657600"/>
                  <a:gd name="connsiteY3" fmla="*/ 1905000 h 1905000"/>
                  <a:gd name="connsiteX4" fmla="*/ 0 w 3657600"/>
                  <a:gd name="connsiteY4" fmla="*/ 0 h 1905000"/>
                  <a:gd name="connsiteX0" fmla="*/ 0 w 3657600"/>
                  <a:gd name="connsiteY0" fmla="*/ 0 h 2819400"/>
                  <a:gd name="connsiteX1" fmla="*/ 3657600 w 3657600"/>
                  <a:gd name="connsiteY1" fmla="*/ 0 h 2819400"/>
                  <a:gd name="connsiteX2" fmla="*/ 3657600 w 3657600"/>
                  <a:gd name="connsiteY2" fmla="*/ 1905000 h 2819400"/>
                  <a:gd name="connsiteX3" fmla="*/ 0 w 3657600"/>
                  <a:gd name="connsiteY3" fmla="*/ 2819400 h 2819400"/>
                  <a:gd name="connsiteX4" fmla="*/ 0 w 3657600"/>
                  <a:gd name="connsiteY4" fmla="*/ 0 h 2819400"/>
                  <a:gd name="connsiteX0" fmla="*/ 0 w 3808413"/>
                  <a:gd name="connsiteY0" fmla="*/ 0 h 2819400"/>
                  <a:gd name="connsiteX1" fmla="*/ 3808413 w 3808413"/>
                  <a:gd name="connsiteY1" fmla="*/ 0 h 2819400"/>
                  <a:gd name="connsiteX2" fmla="*/ 3808413 w 3808413"/>
                  <a:gd name="connsiteY2" fmla="*/ 1905000 h 2819400"/>
                  <a:gd name="connsiteX3" fmla="*/ 150813 w 3808413"/>
                  <a:gd name="connsiteY3" fmla="*/ 2819400 h 2819400"/>
                  <a:gd name="connsiteX4" fmla="*/ 0 w 3808413"/>
                  <a:gd name="connsiteY4" fmla="*/ 0 h 2819400"/>
                  <a:gd name="connsiteX0" fmla="*/ 0 w 3808413"/>
                  <a:gd name="connsiteY0" fmla="*/ 0 h 2819400"/>
                  <a:gd name="connsiteX1" fmla="*/ 3808413 w 3808413"/>
                  <a:gd name="connsiteY1" fmla="*/ 0 h 2819400"/>
                  <a:gd name="connsiteX2" fmla="*/ 3808413 w 3808413"/>
                  <a:gd name="connsiteY2" fmla="*/ 1905000 h 2819400"/>
                  <a:gd name="connsiteX3" fmla="*/ 304800 w 3808413"/>
                  <a:gd name="connsiteY3" fmla="*/ 2819400 h 2819400"/>
                  <a:gd name="connsiteX4" fmla="*/ 0 w 3808413"/>
                  <a:gd name="connsiteY4" fmla="*/ 0 h 2819400"/>
                  <a:gd name="connsiteX0" fmla="*/ 0 w 3808413"/>
                  <a:gd name="connsiteY0" fmla="*/ 0 h 2819400"/>
                  <a:gd name="connsiteX1" fmla="*/ 3808413 w 3808413"/>
                  <a:gd name="connsiteY1" fmla="*/ 0 h 2819400"/>
                  <a:gd name="connsiteX2" fmla="*/ 3808413 w 3808413"/>
                  <a:gd name="connsiteY2" fmla="*/ 1905000 h 2819400"/>
                  <a:gd name="connsiteX3" fmla="*/ 153987 w 3808413"/>
                  <a:gd name="connsiteY3" fmla="*/ 2819400 h 2819400"/>
                  <a:gd name="connsiteX4" fmla="*/ 0 w 3808413"/>
                  <a:gd name="connsiteY4" fmla="*/ 0 h 2819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08413" h="2819400">
                    <a:moveTo>
                      <a:pt x="0" y="0"/>
                    </a:moveTo>
                    <a:lnTo>
                      <a:pt x="3808413" y="0"/>
                    </a:lnTo>
                    <a:lnTo>
                      <a:pt x="3808413" y="1905000"/>
                    </a:lnTo>
                    <a:lnTo>
                      <a:pt x="153987" y="281940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</p:grpSp>
      </p:grpSp>
      <p:grpSp>
        <p:nvGrpSpPr>
          <p:cNvPr id="40" name="Group 39"/>
          <p:cNvGrpSpPr/>
          <p:nvPr/>
        </p:nvGrpSpPr>
        <p:grpSpPr>
          <a:xfrm>
            <a:off x="18423372" y="9808699"/>
            <a:ext cx="1066800" cy="935501"/>
            <a:chOff x="9450387" y="3200400"/>
            <a:chExt cx="4953000" cy="4343400"/>
          </a:xfrm>
          <a:solidFill>
            <a:schemeClr val="tx1">
              <a:lumMod val="75000"/>
              <a:lumOff val="25000"/>
            </a:schemeClr>
          </a:solidFill>
          <a:effectLst>
            <a:outerShdw blurRad="317500" algn="ctr" rotWithShape="0">
              <a:prstClr val="black">
                <a:alpha val="70000"/>
              </a:prstClr>
            </a:outerShdw>
          </a:effectLst>
        </p:grpSpPr>
        <p:sp>
          <p:nvSpPr>
            <p:cNvPr id="41" name="Rounded Rectangle 40"/>
            <p:cNvSpPr/>
            <p:nvPr/>
          </p:nvSpPr>
          <p:spPr>
            <a:xfrm rot="21399604">
              <a:off x="10821987" y="3200400"/>
              <a:ext cx="381000" cy="36576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42" name="Rounded Rectangle 41"/>
            <p:cNvSpPr/>
            <p:nvPr/>
          </p:nvSpPr>
          <p:spPr>
            <a:xfrm rot="16200000">
              <a:off x="10059987" y="2590800"/>
              <a:ext cx="381000" cy="16002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43" name="Rounded Rectangle 42"/>
            <p:cNvSpPr/>
            <p:nvPr/>
          </p:nvSpPr>
          <p:spPr>
            <a:xfrm rot="16200000">
              <a:off x="12384087" y="5067300"/>
              <a:ext cx="381000" cy="32004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44" name="Oval 43"/>
            <p:cNvSpPr/>
            <p:nvPr/>
          </p:nvSpPr>
          <p:spPr>
            <a:xfrm>
              <a:off x="10898187" y="6934200"/>
              <a:ext cx="609600" cy="6096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45" name="Oval 44"/>
            <p:cNvSpPr/>
            <p:nvPr/>
          </p:nvSpPr>
          <p:spPr>
            <a:xfrm>
              <a:off x="13412787" y="6934200"/>
              <a:ext cx="609600" cy="6096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grpSp>
          <p:nvGrpSpPr>
            <p:cNvPr id="46" name="Group 45"/>
            <p:cNvGrpSpPr/>
            <p:nvPr/>
          </p:nvGrpSpPr>
          <p:grpSpPr>
            <a:xfrm>
              <a:off x="10878436" y="3581400"/>
              <a:ext cx="3524951" cy="2650648"/>
              <a:chOff x="10878435" y="3581400"/>
              <a:chExt cx="4053371" cy="3048000"/>
            </a:xfrm>
            <a:grpFill/>
          </p:grpSpPr>
          <p:sp>
            <p:nvSpPr>
              <p:cNvPr id="47" name="Rounded Rectangle 46"/>
              <p:cNvSpPr/>
              <p:nvPr/>
            </p:nvSpPr>
            <p:spPr>
              <a:xfrm rot="15300000">
                <a:off x="12714621" y="4144724"/>
                <a:ext cx="381000" cy="4053371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48" name="Rounded Rectangle 47"/>
              <p:cNvSpPr/>
              <p:nvPr/>
            </p:nvSpPr>
            <p:spPr>
              <a:xfrm>
                <a:off x="14531054" y="3581400"/>
                <a:ext cx="381000" cy="228600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49" name="Rounded Rectangle 48"/>
              <p:cNvSpPr/>
              <p:nvPr/>
            </p:nvSpPr>
            <p:spPr>
              <a:xfrm rot="16200000">
                <a:off x="12688887" y="1790700"/>
                <a:ext cx="381000" cy="396240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50" name="Freeform 49"/>
              <p:cNvSpPr/>
              <p:nvPr/>
            </p:nvSpPr>
            <p:spPr>
              <a:xfrm>
                <a:off x="10899773" y="3810000"/>
                <a:ext cx="3808413" cy="2819400"/>
              </a:xfrm>
              <a:custGeom>
                <a:avLst/>
                <a:gdLst>
                  <a:gd name="connsiteX0" fmla="*/ 0 w 3657600"/>
                  <a:gd name="connsiteY0" fmla="*/ 0 h 1905000"/>
                  <a:gd name="connsiteX1" fmla="*/ 3657600 w 3657600"/>
                  <a:gd name="connsiteY1" fmla="*/ 0 h 1905000"/>
                  <a:gd name="connsiteX2" fmla="*/ 3657600 w 3657600"/>
                  <a:gd name="connsiteY2" fmla="*/ 1905000 h 1905000"/>
                  <a:gd name="connsiteX3" fmla="*/ 0 w 3657600"/>
                  <a:gd name="connsiteY3" fmla="*/ 1905000 h 1905000"/>
                  <a:gd name="connsiteX4" fmla="*/ 0 w 3657600"/>
                  <a:gd name="connsiteY4" fmla="*/ 0 h 1905000"/>
                  <a:gd name="connsiteX0" fmla="*/ 0 w 3657600"/>
                  <a:gd name="connsiteY0" fmla="*/ 0 h 2819400"/>
                  <a:gd name="connsiteX1" fmla="*/ 3657600 w 3657600"/>
                  <a:gd name="connsiteY1" fmla="*/ 0 h 2819400"/>
                  <a:gd name="connsiteX2" fmla="*/ 3657600 w 3657600"/>
                  <a:gd name="connsiteY2" fmla="*/ 1905000 h 2819400"/>
                  <a:gd name="connsiteX3" fmla="*/ 0 w 3657600"/>
                  <a:gd name="connsiteY3" fmla="*/ 2819400 h 2819400"/>
                  <a:gd name="connsiteX4" fmla="*/ 0 w 3657600"/>
                  <a:gd name="connsiteY4" fmla="*/ 0 h 2819400"/>
                  <a:gd name="connsiteX0" fmla="*/ 0 w 3808413"/>
                  <a:gd name="connsiteY0" fmla="*/ 0 h 2819400"/>
                  <a:gd name="connsiteX1" fmla="*/ 3808413 w 3808413"/>
                  <a:gd name="connsiteY1" fmla="*/ 0 h 2819400"/>
                  <a:gd name="connsiteX2" fmla="*/ 3808413 w 3808413"/>
                  <a:gd name="connsiteY2" fmla="*/ 1905000 h 2819400"/>
                  <a:gd name="connsiteX3" fmla="*/ 150813 w 3808413"/>
                  <a:gd name="connsiteY3" fmla="*/ 2819400 h 2819400"/>
                  <a:gd name="connsiteX4" fmla="*/ 0 w 3808413"/>
                  <a:gd name="connsiteY4" fmla="*/ 0 h 2819400"/>
                  <a:gd name="connsiteX0" fmla="*/ 0 w 3808413"/>
                  <a:gd name="connsiteY0" fmla="*/ 0 h 2819400"/>
                  <a:gd name="connsiteX1" fmla="*/ 3808413 w 3808413"/>
                  <a:gd name="connsiteY1" fmla="*/ 0 h 2819400"/>
                  <a:gd name="connsiteX2" fmla="*/ 3808413 w 3808413"/>
                  <a:gd name="connsiteY2" fmla="*/ 1905000 h 2819400"/>
                  <a:gd name="connsiteX3" fmla="*/ 304800 w 3808413"/>
                  <a:gd name="connsiteY3" fmla="*/ 2819400 h 2819400"/>
                  <a:gd name="connsiteX4" fmla="*/ 0 w 3808413"/>
                  <a:gd name="connsiteY4" fmla="*/ 0 h 2819400"/>
                  <a:gd name="connsiteX0" fmla="*/ 0 w 3808413"/>
                  <a:gd name="connsiteY0" fmla="*/ 0 h 2819400"/>
                  <a:gd name="connsiteX1" fmla="*/ 3808413 w 3808413"/>
                  <a:gd name="connsiteY1" fmla="*/ 0 h 2819400"/>
                  <a:gd name="connsiteX2" fmla="*/ 3808413 w 3808413"/>
                  <a:gd name="connsiteY2" fmla="*/ 1905000 h 2819400"/>
                  <a:gd name="connsiteX3" fmla="*/ 153987 w 3808413"/>
                  <a:gd name="connsiteY3" fmla="*/ 2819400 h 2819400"/>
                  <a:gd name="connsiteX4" fmla="*/ 0 w 3808413"/>
                  <a:gd name="connsiteY4" fmla="*/ 0 h 2819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08413" h="2819400">
                    <a:moveTo>
                      <a:pt x="0" y="0"/>
                    </a:moveTo>
                    <a:lnTo>
                      <a:pt x="3808413" y="0"/>
                    </a:lnTo>
                    <a:lnTo>
                      <a:pt x="3808413" y="1905000"/>
                    </a:lnTo>
                    <a:lnTo>
                      <a:pt x="153987" y="281940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</p:grpSp>
      </p:grpSp>
      <p:grpSp>
        <p:nvGrpSpPr>
          <p:cNvPr id="51" name="Group 50"/>
          <p:cNvGrpSpPr/>
          <p:nvPr/>
        </p:nvGrpSpPr>
        <p:grpSpPr>
          <a:xfrm>
            <a:off x="20270787" y="11637499"/>
            <a:ext cx="1066800" cy="935501"/>
            <a:chOff x="9450387" y="3200400"/>
            <a:chExt cx="4953000" cy="4343400"/>
          </a:xfrm>
          <a:solidFill>
            <a:schemeClr val="tx1">
              <a:lumMod val="75000"/>
              <a:lumOff val="25000"/>
            </a:schemeClr>
          </a:solidFill>
          <a:effectLst>
            <a:outerShdw blurRad="317500" algn="ctr" rotWithShape="0">
              <a:prstClr val="black">
                <a:alpha val="70000"/>
              </a:prstClr>
            </a:outerShdw>
          </a:effectLst>
        </p:grpSpPr>
        <p:sp>
          <p:nvSpPr>
            <p:cNvPr id="52" name="Rounded Rectangle 51"/>
            <p:cNvSpPr/>
            <p:nvPr/>
          </p:nvSpPr>
          <p:spPr>
            <a:xfrm rot="21399604">
              <a:off x="10821987" y="3200400"/>
              <a:ext cx="381000" cy="36576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53" name="Rounded Rectangle 52"/>
            <p:cNvSpPr/>
            <p:nvPr/>
          </p:nvSpPr>
          <p:spPr>
            <a:xfrm rot="16200000">
              <a:off x="10059987" y="2590800"/>
              <a:ext cx="381000" cy="16002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54" name="Rounded Rectangle 53"/>
            <p:cNvSpPr/>
            <p:nvPr/>
          </p:nvSpPr>
          <p:spPr>
            <a:xfrm rot="16200000">
              <a:off x="12384087" y="5067300"/>
              <a:ext cx="381000" cy="32004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55" name="Oval 54"/>
            <p:cNvSpPr/>
            <p:nvPr/>
          </p:nvSpPr>
          <p:spPr>
            <a:xfrm>
              <a:off x="10898187" y="6934200"/>
              <a:ext cx="609600" cy="6096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56" name="Oval 55"/>
            <p:cNvSpPr/>
            <p:nvPr/>
          </p:nvSpPr>
          <p:spPr>
            <a:xfrm>
              <a:off x="13412787" y="6934200"/>
              <a:ext cx="609600" cy="6096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grpSp>
          <p:nvGrpSpPr>
            <p:cNvPr id="57" name="Group 56"/>
            <p:cNvGrpSpPr/>
            <p:nvPr/>
          </p:nvGrpSpPr>
          <p:grpSpPr>
            <a:xfrm>
              <a:off x="10878436" y="3581399"/>
              <a:ext cx="3524951" cy="2650648"/>
              <a:chOff x="10878435" y="3581400"/>
              <a:chExt cx="4053371" cy="3048000"/>
            </a:xfrm>
            <a:grpFill/>
          </p:grpSpPr>
          <p:sp>
            <p:nvSpPr>
              <p:cNvPr id="58" name="Rounded Rectangle 57"/>
              <p:cNvSpPr/>
              <p:nvPr/>
            </p:nvSpPr>
            <p:spPr>
              <a:xfrm rot="15300000">
                <a:off x="12714621" y="4144724"/>
                <a:ext cx="381000" cy="4053371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59" name="Rounded Rectangle 58"/>
              <p:cNvSpPr/>
              <p:nvPr/>
            </p:nvSpPr>
            <p:spPr>
              <a:xfrm>
                <a:off x="14531054" y="3581400"/>
                <a:ext cx="381000" cy="228600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60" name="Rounded Rectangle 59"/>
              <p:cNvSpPr/>
              <p:nvPr/>
            </p:nvSpPr>
            <p:spPr>
              <a:xfrm rot="16200000">
                <a:off x="12688887" y="1790700"/>
                <a:ext cx="381000" cy="396240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61" name="Freeform 60"/>
              <p:cNvSpPr/>
              <p:nvPr/>
            </p:nvSpPr>
            <p:spPr>
              <a:xfrm>
                <a:off x="10899773" y="3810000"/>
                <a:ext cx="3808413" cy="2819400"/>
              </a:xfrm>
              <a:custGeom>
                <a:avLst/>
                <a:gdLst>
                  <a:gd name="connsiteX0" fmla="*/ 0 w 3657600"/>
                  <a:gd name="connsiteY0" fmla="*/ 0 h 1905000"/>
                  <a:gd name="connsiteX1" fmla="*/ 3657600 w 3657600"/>
                  <a:gd name="connsiteY1" fmla="*/ 0 h 1905000"/>
                  <a:gd name="connsiteX2" fmla="*/ 3657600 w 3657600"/>
                  <a:gd name="connsiteY2" fmla="*/ 1905000 h 1905000"/>
                  <a:gd name="connsiteX3" fmla="*/ 0 w 3657600"/>
                  <a:gd name="connsiteY3" fmla="*/ 1905000 h 1905000"/>
                  <a:gd name="connsiteX4" fmla="*/ 0 w 3657600"/>
                  <a:gd name="connsiteY4" fmla="*/ 0 h 1905000"/>
                  <a:gd name="connsiteX0" fmla="*/ 0 w 3657600"/>
                  <a:gd name="connsiteY0" fmla="*/ 0 h 2819400"/>
                  <a:gd name="connsiteX1" fmla="*/ 3657600 w 3657600"/>
                  <a:gd name="connsiteY1" fmla="*/ 0 h 2819400"/>
                  <a:gd name="connsiteX2" fmla="*/ 3657600 w 3657600"/>
                  <a:gd name="connsiteY2" fmla="*/ 1905000 h 2819400"/>
                  <a:gd name="connsiteX3" fmla="*/ 0 w 3657600"/>
                  <a:gd name="connsiteY3" fmla="*/ 2819400 h 2819400"/>
                  <a:gd name="connsiteX4" fmla="*/ 0 w 3657600"/>
                  <a:gd name="connsiteY4" fmla="*/ 0 h 2819400"/>
                  <a:gd name="connsiteX0" fmla="*/ 0 w 3808413"/>
                  <a:gd name="connsiteY0" fmla="*/ 0 h 2819400"/>
                  <a:gd name="connsiteX1" fmla="*/ 3808413 w 3808413"/>
                  <a:gd name="connsiteY1" fmla="*/ 0 h 2819400"/>
                  <a:gd name="connsiteX2" fmla="*/ 3808413 w 3808413"/>
                  <a:gd name="connsiteY2" fmla="*/ 1905000 h 2819400"/>
                  <a:gd name="connsiteX3" fmla="*/ 150813 w 3808413"/>
                  <a:gd name="connsiteY3" fmla="*/ 2819400 h 2819400"/>
                  <a:gd name="connsiteX4" fmla="*/ 0 w 3808413"/>
                  <a:gd name="connsiteY4" fmla="*/ 0 h 2819400"/>
                  <a:gd name="connsiteX0" fmla="*/ 0 w 3808413"/>
                  <a:gd name="connsiteY0" fmla="*/ 0 h 2819400"/>
                  <a:gd name="connsiteX1" fmla="*/ 3808413 w 3808413"/>
                  <a:gd name="connsiteY1" fmla="*/ 0 h 2819400"/>
                  <a:gd name="connsiteX2" fmla="*/ 3808413 w 3808413"/>
                  <a:gd name="connsiteY2" fmla="*/ 1905000 h 2819400"/>
                  <a:gd name="connsiteX3" fmla="*/ 304800 w 3808413"/>
                  <a:gd name="connsiteY3" fmla="*/ 2819400 h 2819400"/>
                  <a:gd name="connsiteX4" fmla="*/ 0 w 3808413"/>
                  <a:gd name="connsiteY4" fmla="*/ 0 h 2819400"/>
                  <a:gd name="connsiteX0" fmla="*/ 0 w 3808413"/>
                  <a:gd name="connsiteY0" fmla="*/ 0 h 2819400"/>
                  <a:gd name="connsiteX1" fmla="*/ 3808413 w 3808413"/>
                  <a:gd name="connsiteY1" fmla="*/ 0 h 2819400"/>
                  <a:gd name="connsiteX2" fmla="*/ 3808413 w 3808413"/>
                  <a:gd name="connsiteY2" fmla="*/ 1905000 h 2819400"/>
                  <a:gd name="connsiteX3" fmla="*/ 153987 w 3808413"/>
                  <a:gd name="connsiteY3" fmla="*/ 2819400 h 2819400"/>
                  <a:gd name="connsiteX4" fmla="*/ 0 w 3808413"/>
                  <a:gd name="connsiteY4" fmla="*/ 0 h 2819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08413" h="2819400">
                    <a:moveTo>
                      <a:pt x="0" y="0"/>
                    </a:moveTo>
                    <a:lnTo>
                      <a:pt x="3808413" y="0"/>
                    </a:lnTo>
                    <a:lnTo>
                      <a:pt x="3808413" y="1905000"/>
                    </a:lnTo>
                    <a:lnTo>
                      <a:pt x="153987" y="281940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</p:grpSp>
      </p:grpSp>
      <p:sp>
        <p:nvSpPr>
          <p:cNvPr id="62" name="TextBox 61"/>
          <p:cNvSpPr txBox="1"/>
          <p:nvPr/>
        </p:nvSpPr>
        <p:spPr>
          <a:xfrm>
            <a:off x="3051174" y="3788899"/>
            <a:ext cx="8839200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4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20% </a:t>
            </a:r>
            <a:r>
              <a:rPr lang="zh-CN" altLang="en-US" sz="4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科技产品</a:t>
            </a:r>
            <a:endParaRPr lang="en-US" sz="4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3051174" y="5617699"/>
            <a:ext cx="8839200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4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40% </a:t>
            </a:r>
            <a:r>
              <a:rPr lang="zh-CN" altLang="en-US" sz="4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食物</a:t>
            </a:r>
            <a:endParaRPr lang="en-US" sz="4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3051174" y="7446499"/>
            <a:ext cx="8839200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4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60% </a:t>
            </a:r>
            <a:r>
              <a:rPr lang="zh-CN" altLang="en-US" sz="4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快消品</a:t>
            </a:r>
            <a:endParaRPr lang="en-US" sz="4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3051174" y="9275299"/>
            <a:ext cx="8839200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4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80% </a:t>
            </a:r>
            <a:r>
              <a:rPr lang="zh-CN" altLang="en-US" sz="4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婴幼儿产品</a:t>
            </a:r>
            <a:endParaRPr lang="en-US" sz="4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3051174" y="11104099"/>
            <a:ext cx="8839200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4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100% </a:t>
            </a:r>
            <a:r>
              <a:rPr lang="zh-CN" altLang="en-US" sz="4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时装</a:t>
            </a:r>
            <a:endParaRPr lang="en-US" sz="4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17603787" y="2971086"/>
            <a:ext cx="3710354" cy="38779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200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5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分钟之内</a:t>
            </a:r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。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17620199" y="2285286"/>
            <a:ext cx="3693942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小提示</a:t>
            </a:r>
            <a:r>
              <a:rPr lang="en-US" sz="4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: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3049587" y="1143000"/>
            <a:ext cx="18264554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7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趋势图与统计图</a:t>
            </a:r>
            <a:endParaRPr lang="en-US" sz="72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32337915"/>
      </p:ext>
    </p:extLst>
  </p:cSld>
  <p:clrMapOvr>
    <a:masterClrMapping/>
  </p:clrMapOvr>
  <p:transition spd="slow" advTm="2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8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600"/>
                            </p:stCondLst>
                            <p:childTnLst>
                              <p:par>
                                <p:cTn id="1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1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6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300"/>
                            </p:stCondLst>
                            <p:childTnLst>
                              <p:par>
                                <p:cTn id="2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8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3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50"/>
                            </p:stCondLst>
                            <p:childTnLst>
                              <p:par>
                                <p:cTn id="3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55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05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900"/>
                            </p:stCondLst>
                            <p:childTnLst>
                              <p:par>
                                <p:cTn id="5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4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9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650"/>
                            </p:stCondLst>
                            <p:childTnLst>
                              <p:par>
                                <p:cTn id="6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15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965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3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Rectangle 115"/>
          <p:cNvSpPr/>
          <p:nvPr/>
        </p:nvSpPr>
        <p:spPr>
          <a:xfrm>
            <a:off x="1830387" y="8764588"/>
            <a:ext cx="20726400" cy="312420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grpSp>
        <p:nvGrpSpPr>
          <p:cNvPr id="117" name="Group 116"/>
          <p:cNvGrpSpPr/>
          <p:nvPr/>
        </p:nvGrpSpPr>
        <p:grpSpPr>
          <a:xfrm>
            <a:off x="3049587" y="8139585"/>
            <a:ext cx="5562600" cy="4038600"/>
            <a:chOff x="9155642" y="8001000"/>
            <a:chExt cx="4828646" cy="4038600"/>
          </a:xfrm>
        </p:grpSpPr>
        <p:sp>
          <p:nvSpPr>
            <p:cNvPr id="118" name="Round Same Side Corner Rectangle 117"/>
            <p:cNvSpPr/>
            <p:nvPr/>
          </p:nvSpPr>
          <p:spPr>
            <a:xfrm rot="5400000">
              <a:off x="9964738" y="8020050"/>
              <a:ext cx="4038600" cy="4000500"/>
            </a:xfrm>
            <a:prstGeom prst="round2SameRect">
              <a:avLst>
                <a:gd name="adj1" fmla="val 10535"/>
                <a:gd name="adj2" fmla="val 0"/>
              </a:avLst>
            </a:prstGeom>
            <a:gradFill>
              <a:gsLst>
                <a:gs pos="38000">
                  <a:schemeClr val="tx1">
                    <a:lumMod val="75000"/>
                    <a:lumOff val="25000"/>
                  </a:schemeClr>
                </a:gs>
                <a:gs pos="100000">
                  <a:schemeClr val="tx1">
                    <a:lumMod val="85000"/>
                    <a:lumOff val="15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254000" dist="63500" dir="5400000" algn="t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119" name="Round Same Side Corner Rectangle 118"/>
            <p:cNvSpPr/>
            <p:nvPr/>
          </p:nvSpPr>
          <p:spPr>
            <a:xfrm rot="16200000">
              <a:off x="7588515" y="9568127"/>
              <a:ext cx="4038600" cy="904346"/>
            </a:xfrm>
            <a:prstGeom prst="round2SameRect">
              <a:avLst>
                <a:gd name="adj1" fmla="val 15728"/>
                <a:gd name="adj2" fmla="val 0"/>
              </a:avLst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</p:grpSp>
      <p:grpSp>
        <p:nvGrpSpPr>
          <p:cNvPr id="120" name="Group 119"/>
          <p:cNvGrpSpPr/>
          <p:nvPr/>
        </p:nvGrpSpPr>
        <p:grpSpPr>
          <a:xfrm>
            <a:off x="3460809" y="3615653"/>
            <a:ext cx="5892964" cy="6575400"/>
            <a:chOff x="2546409" y="3477068"/>
            <a:chExt cx="5892964" cy="6575400"/>
          </a:xfrm>
        </p:grpSpPr>
        <p:grpSp>
          <p:nvGrpSpPr>
            <p:cNvPr id="121" name="Group 81"/>
            <p:cNvGrpSpPr/>
            <p:nvPr/>
          </p:nvGrpSpPr>
          <p:grpSpPr>
            <a:xfrm rot="18900000">
              <a:off x="2691216" y="6314644"/>
              <a:ext cx="5748157" cy="2554736"/>
              <a:chOff x="7621587" y="4114800"/>
              <a:chExt cx="8229600" cy="3657600"/>
            </a:xfrm>
            <a:effectLst>
              <a:outerShdw blurRad="254000" dist="63500" dir="2700000" algn="tl" rotWithShape="0">
                <a:prstClr val="black">
                  <a:alpha val="60000"/>
                </a:prstClr>
              </a:outerShdw>
            </a:effectLst>
          </p:grpSpPr>
          <p:sp>
            <p:nvSpPr>
              <p:cNvPr id="158" name="Rectangle 157"/>
              <p:cNvSpPr/>
              <p:nvPr/>
            </p:nvSpPr>
            <p:spPr>
              <a:xfrm>
                <a:off x="7621587" y="4114800"/>
                <a:ext cx="8229600" cy="3657600"/>
              </a:xfrm>
              <a:prstGeom prst="rect">
                <a:avLst/>
              </a:prstGeom>
              <a:gradFill>
                <a:gsLst>
                  <a:gs pos="0">
                    <a:srgbClr val="00B050"/>
                  </a:gs>
                  <a:gs pos="100000">
                    <a:srgbClr val="92D050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159" name="Rectangle 158"/>
              <p:cNvSpPr/>
              <p:nvPr/>
            </p:nvSpPr>
            <p:spPr>
              <a:xfrm>
                <a:off x="7983537" y="4493914"/>
                <a:ext cx="7505700" cy="2899373"/>
              </a:xfrm>
              <a:prstGeom prst="rect">
                <a:avLst/>
              </a:prstGeom>
              <a:noFill/>
              <a:ln w="127000">
                <a:solidFill>
                  <a:schemeClr val="bg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160" name="Oval 159"/>
              <p:cNvSpPr/>
              <p:nvPr/>
            </p:nvSpPr>
            <p:spPr>
              <a:xfrm>
                <a:off x="10021887" y="4229100"/>
                <a:ext cx="3429000" cy="3429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161" name="Group 10"/>
              <p:cNvGrpSpPr/>
              <p:nvPr/>
            </p:nvGrpSpPr>
            <p:grpSpPr>
              <a:xfrm>
                <a:off x="11110459" y="4800608"/>
                <a:ext cx="1251857" cy="2286002"/>
                <a:chOff x="11279187" y="1066800"/>
                <a:chExt cx="1752600" cy="3200400"/>
              </a:xfrm>
              <a:solidFill>
                <a:schemeClr val="tx1">
                  <a:lumMod val="85000"/>
                  <a:lumOff val="15000"/>
                </a:schemeClr>
              </a:solidFill>
            </p:grpSpPr>
            <p:sp>
              <p:nvSpPr>
                <p:cNvPr id="162" name="Block Arc 161"/>
                <p:cNvSpPr/>
                <p:nvPr/>
              </p:nvSpPr>
              <p:spPr>
                <a:xfrm rot="16200000">
                  <a:off x="11279187" y="1295401"/>
                  <a:ext cx="1600200" cy="1600200"/>
                </a:xfrm>
                <a:prstGeom prst="blockArc">
                  <a:avLst>
                    <a:gd name="adj1" fmla="val 10800000"/>
                    <a:gd name="adj2" fmla="val 152476"/>
                    <a:gd name="adj3" fmla="val 2834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  <a:latin typeface="+mn-ea"/>
                  </a:endParaRPr>
                </a:p>
              </p:txBody>
            </p:sp>
            <p:sp>
              <p:nvSpPr>
                <p:cNvPr id="163" name="Rounded Rectangle 162"/>
                <p:cNvSpPr/>
                <p:nvPr/>
              </p:nvSpPr>
              <p:spPr>
                <a:xfrm>
                  <a:off x="11964985" y="1295400"/>
                  <a:ext cx="1043940" cy="457199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sp>
              <p:nvSpPr>
                <p:cNvPr id="164" name="Block Arc 163"/>
                <p:cNvSpPr/>
                <p:nvPr/>
              </p:nvSpPr>
              <p:spPr>
                <a:xfrm rot="5400000">
                  <a:off x="11431587" y="2438401"/>
                  <a:ext cx="1600200" cy="1600200"/>
                </a:xfrm>
                <a:prstGeom prst="blockArc">
                  <a:avLst>
                    <a:gd name="adj1" fmla="val 10800000"/>
                    <a:gd name="adj2" fmla="val 152476"/>
                    <a:gd name="adj3" fmla="val 2834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  <a:latin typeface="+mn-ea"/>
                  </a:endParaRPr>
                </a:p>
              </p:txBody>
            </p:sp>
            <p:sp>
              <p:nvSpPr>
                <p:cNvPr id="165" name="Rounded Rectangle 164"/>
                <p:cNvSpPr/>
                <p:nvPr/>
              </p:nvSpPr>
              <p:spPr>
                <a:xfrm>
                  <a:off x="11964987" y="2438401"/>
                  <a:ext cx="381000" cy="45720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sp>
              <p:nvSpPr>
                <p:cNvPr id="166" name="Rounded Rectangle 165"/>
                <p:cNvSpPr/>
                <p:nvPr/>
              </p:nvSpPr>
              <p:spPr>
                <a:xfrm>
                  <a:off x="11302047" y="3581402"/>
                  <a:ext cx="967740" cy="457199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sp>
              <p:nvSpPr>
                <p:cNvPr id="167" name="Rounded Rectangle 166"/>
                <p:cNvSpPr/>
                <p:nvPr/>
              </p:nvSpPr>
              <p:spPr>
                <a:xfrm rot="5400000">
                  <a:off x="10374813" y="2524626"/>
                  <a:ext cx="3200400" cy="284747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sp>
              <p:nvSpPr>
                <p:cNvPr id="168" name="Rounded Rectangle 167"/>
                <p:cNvSpPr/>
                <p:nvPr/>
              </p:nvSpPr>
              <p:spPr>
                <a:xfrm rot="5400000">
                  <a:off x="10771856" y="2524626"/>
                  <a:ext cx="3200400" cy="284747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</p:grpSp>
        </p:grpSp>
        <p:grpSp>
          <p:nvGrpSpPr>
            <p:cNvPr id="122" name="Group 93"/>
            <p:cNvGrpSpPr/>
            <p:nvPr/>
          </p:nvGrpSpPr>
          <p:grpSpPr>
            <a:xfrm rot="18000000">
              <a:off x="2110709" y="5901022"/>
              <a:ext cx="5748157" cy="2554736"/>
              <a:chOff x="7621587" y="4114800"/>
              <a:chExt cx="8229600" cy="3657600"/>
            </a:xfrm>
            <a:effectLst>
              <a:outerShdw blurRad="254000" dist="63500" dir="2700000" algn="tl" rotWithShape="0">
                <a:prstClr val="black">
                  <a:alpha val="60000"/>
                </a:prstClr>
              </a:outerShdw>
            </a:effectLst>
          </p:grpSpPr>
          <p:sp>
            <p:nvSpPr>
              <p:cNvPr id="147" name="Rectangle 146"/>
              <p:cNvSpPr/>
              <p:nvPr/>
            </p:nvSpPr>
            <p:spPr>
              <a:xfrm>
                <a:off x="7621587" y="4114800"/>
                <a:ext cx="8229600" cy="3657600"/>
              </a:xfrm>
              <a:prstGeom prst="rect">
                <a:avLst/>
              </a:prstGeom>
              <a:gradFill>
                <a:gsLst>
                  <a:gs pos="0">
                    <a:srgbClr val="00B050"/>
                  </a:gs>
                  <a:gs pos="100000">
                    <a:srgbClr val="92D050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148" name="Rectangle 147"/>
              <p:cNvSpPr/>
              <p:nvPr/>
            </p:nvSpPr>
            <p:spPr>
              <a:xfrm>
                <a:off x="7983537" y="4493914"/>
                <a:ext cx="7505700" cy="2899373"/>
              </a:xfrm>
              <a:prstGeom prst="rect">
                <a:avLst/>
              </a:prstGeom>
              <a:noFill/>
              <a:ln w="127000">
                <a:solidFill>
                  <a:schemeClr val="bg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149" name="Oval 148"/>
              <p:cNvSpPr/>
              <p:nvPr/>
            </p:nvSpPr>
            <p:spPr>
              <a:xfrm>
                <a:off x="10021887" y="4229100"/>
                <a:ext cx="3429000" cy="3429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150" name="Group 10"/>
              <p:cNvGrpSpPr/>
              <p:nvPr/>
            </p:nvGrpSpPr>
            <p:grpSpPr>
              <a:xfrm>
                <a:off x="11110459" y="4800609"/>
                <a:ext cx="1251857" cy="2286002"/>
                <a:chOff x="11279187" y="1066800"/>
                <a:chExt cx="1752600" cy="3200400"/>
              </a:xfrm>
              <a:solidFill>
                <a:schemeClr val="tx1">
                  <a:lumMod val="85000"/>
                  <a:lumOff val="15000"/>
                </a:schemeClr>
              </a:solidFill>
            </p:grpSpPr>
            <p:sp>
              <p:nvSpPr>
                <p:cNvPr id="151" name="Block Arc 150"/>
                <p:cNvSpPr/>
                <p:nvPr/>
              </p:nvSpPr>
              <p:spPr>
                <a:xfrm rot="16200000">
                  <a:off x="11279187" y="1295401"/>
                  <a:ext cx="1600200" cy="1600200"/>
                </a:xfrm>
                <a:prstGeom prst="blockArc">
                  <a:avLst>
                    <a:gd name="adj1" fmla="val 10800000"/>
                    <a:gd name="adj2" fmla="val 152476"/>
                    <a:gd name="adj3" fmla="val 2834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  <a:latin typeface="+mn-ea"/>
                  </a:endParaRPr>
                </a:p>
              </p:txBody>
            </p:sp>
            <p:sp>
              <p:nvSpPr>
                <p:cNvPr id="152" name="Rounded Rectangle 151"/>
                <p:cNvSpPr/>
                <p:nvPr/>
              </p:nvSpPr>
              <p:spPr>
                <a:xfrm>
                  <a:off x="11964985" y="1295400"/>
                  <a:ext cx="1043940" cy="457199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sp>
              <p:nvSpPr>
                <p:cNvPr id="153" name="Block Arc 152"/>
                <p:cNvSpPr/>
                <p:nvPr/>
              </p:nvSpPr>
              <p:spPr>
                <a:xfrm rot="5400000">
                  <a:off x="11431587" y="2438401"/>
                  <a:ext cx="1600200" cy="1600200"/>
                </a:xfrm>
                <a:prstGeom prst="blockArc">
                  <a:avLst>
                    <a:gd name="adj1" fmla="val 10800000"/>
                    <a:gd name="adj2" fmla="val 152476"/>
                    <a:gd name="adj3" fmla="val 2834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  <a:latin typeface="+mn-ea"/>
                  </a:endParaRPr>
                </a:p>
              </p:txBody>
            </p:sp>
            <p:sp>
              <p:nvSpPr>
                <p:cNvPr id="154" name="Rounded Rectangle 153"/>
                <p:cNvSpPr/>
                <p:nvPr/>
              </p:nvSpPr>
              <p:spPr>
                <a:xfrm>
                  <a:off x="11964987" y="2438401"/>
                  <a:ext cx="381000" cy="45720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sp>
              <p:nvSpPr>
                <p:cNvPr id="155" name="Rounded Rectangle 154"/>
                <p:cNvSpPr/>
                <p:nvPr/>
              </p:nvSpPr>
              <p:spPr>
                <a:xfrm>
                  <a:off x="11302047" y="3581402"/>
                  <a:ext cx="967740" cy="457199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sp>
              <p:nvSpPr>
                <p:cNvPr id="156" name="Rounded Rectangle 155"/>
                <p:cNvSpPr/>
                <p:nvPr/>
              </p:nvSpPr>
              <p:spPr>
                <a:xfrm rot="5400000">
                  <a:off x="10374813" y="2524626"/>
                  <a:ext cx="3200400" cy="284747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sp>
              <p:nvSpPr>
                <p:cNvPr id="157" name="Rounded Rectangle 156"/>
                <p:cNvSpPr/>
                <p:nvPr/>
              </p:nvSpPr>
              <p:spPr>
                <a:xfrm rot="5400000">
                  <a:off x="10771856" y="2524626"/>
                  <a:ext cx="3200400" cy="284747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</p:grpSp>
        </p:grpSp>
        <p:grpSp>
          <p:nvGrpSpPr>
            <p:cNvPr id="123" name="Group 105"/>
            <p:cNvGrpSpPr/>
            <p:nvPr/>
          </p:nvGrpSpPr>
          <p:grpSpPr>
            <a:xfrm rot="17100000">
              <a:off x="1530203" y="5487400"/>
              <a:ext cx="5748157" cy="2554736"/>
              <a:chOff x="7621587" y="4114800"/>
              <a:chExt cx="8229600" cy="3657600"/>
            </a:xfrm>
            <a:effectLst>
              <a:outerShdw blurRad="254000" dist="63500" dir="2700000" algn="tl" rotWithShape="0">
                <a:prstClr val="black">
                  <a:alpha val="60000"/>
                </a:prstClr>
              </a:outerShdw>
            </a:effectLst>
          </p:grpSpPr>
          <p:sp>
            <p:nvSpPr>
              <p:cNvPr id="136" name="Rectangle 135"/>
              <p:cNvSpPr/>
              <p:nvPr/>
            </p:nvSpPr>
            <p:spPr>
              <a:xfrm>
                <a:off x="7621587" y="4114800"/>
                <a:ext cx="8229600" cy="3657600"/>
              </a:xfrm>
              <a:prstGeom prst="rect">
                <a:avLst/>
              </a:prstGeom>
              <a:gradFill>
                <a:gsLst>
                  <a:gs pos="0">
                    <a:srgbClr val="00B050"/>
                  </a:gs>
                  <a:gs pos="100000">
                    <a:srgbClr val="92D050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137" name="Rectangle 136"/>
              <p:cNvSpPr/>
              <p:nvPr/>
            </p:nvSpPr>
            <p:spPr>
              <a:xfrm>
                <a:off x="7983537" y="4493914"/>
                <a:ext cx="7505700" cy="2899373"/>
              </a:xfrm>
              <a:prstGeom prst="rect">
                <a:avLst/>
              </a:prstGeom>
              <a:noFill/>
              <a:ln w="127000">
                <a:solidFill>
                  <a:schemeClr val="bg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138" name="Oval 137"/>
              <p:cNvSpPr/>
              <p:nvPr/>
            </p:nvSpPr>
            <p:spPr>
              <a:xfrm>
                <a:off x="10021887" y="4229100"/>
                <a:ext cx="3429000" cy="3429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139" name="Group 10"/>
              <p:cNvGrpSpPr/>
              <p:nvPr/>
            </p:nvGrpSpPr>
            <p:grpSpPr>
              <a:xfrm>
                <a:off x="11110459" y="4800610"/>
                <a:ext cx="1251857" cy="2286002"/>
                <a:chOff x="11279187" y="1066800"/>
                <a:chExt cx="1752600" cy="3200400"/>
              </a:xfrm>
              <a:solidFill>
                <a:schemeClr val="tx1">
                  <a:lumMod val="85000"/>
                  <a:lumOff val="15000"/>
                </a:schemeClr>
              </a:solidFill>
            </p:grpSpPr>
            <p:sp>
              <p:nvSpPr>
                <p:cNvPr id="140" name="Block Arc 139"/>
                <p:cNvSpPr/>
                <p:nvPr/>
              </p:nvSpPr>
              <p:spPr>
                <a:xfrm rot="16200000">
                  <a:off x="11279187" y="1295401"/>
                  <a:ext cx="1600200" cy="1600200"/>
                </a:xfrm>
                <a:prstGeom prst="blockArc">
                  <a:avLst>
                    <a:gd name="adj1" fmla="val 10800000"/>
                    <a:gd name="adj2" fmla="val 152476"/>
                    <a:gd name="adj3" fmla="val 2834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  <a:latin typeface="+mn-ea"/>
                  </a:endParaRPr>
                </a:p>
              </p:txBody>
            </p:sp>
            <p:sp>
              <p:nvSpPr>
                <p:cNvPr id="141" name="Rounded Rectangle 140"/>
                <p:cNvSpPr/>
                <p:nvPr/>
              </p:nvSpPr>
              <p:spPr>
                <a:xfrm>
                  <a:off x="11964985" y="1295400"/>
                  <a:ext cx="1043940" cy="457199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sp>
              <p:nvSpPr>
                <p:cNvPr id="142" name="Block Arc 141"/>
                <p:cNvSpPr/>
                <p:nvPr/>
              </p:nvSpPr>
              <p:spPr>
                <a:xfrm rot="5400000">
                  <a:off x="11431587" y="2438401"/>
                  <a:ext cx="1600200" cy="1600200"/>
                </a:xfrm>
                <a:prstGeom prst="blockArc">
                  <a:avLst>
                    <a:gd name="adj1" fmla="val 10800000"/>
                    <a:gd name="adj2" fmla="val 152476"/>
                    <a:gd name="adj3" fmla="val 2834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  <a:latin typeface="+mn-ea"/>
                  </a:endParaRPr>
                </a:p>
              </p:txBody>
            </p:sp>
            <p:sp>
              <p:nvSpPr>
                <p:cNvPr id="143" name="Rounded Rectangle 142"/>
                <p:cNvSpPr/>
                <p:nvPr/>
              </p:nvSpPr>
              <p:spPr>
                <a:xfrm>
                  <a:off x="11964987" y="2438401"/>
                  <a:ext cx="381000" cy="45720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sp>
              <p:nvSpPr>
                <p:cNvPr id="144" name="Rounded Rectangle 143"/>
                <p:cNvSpPr/>
                <p:nvPr/>
              </p:nvSpPr>
              <p:spPr>
                <a:xfrm>
                  <a:off x="11302047" y="3581402"/>
                  <a:ext cx="967740" cy="457199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sp>
              <p:nvSpPr>
                <p:cNvPr id="145" name="Rounded Rectangle 144"/>
                <p:cNvSpPr/>
                <p:nvPr/>
              </p:nvSpPr>
              <p:spPr>
                <a:xfrm rot="5400000">
                  <a:off x="10374813" y="2524626"/>
                  <a:ext cx="3200400" cy="284747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sp>
              <p:nvSpPr>
                <p:cNvPr id="146" name="Rounded Rectangle 145"/>
                <p:cNvSpPr/>
                <p:nvPr/>
              </p:nvSpPr>
              <p:spPr>
                <a:xfrm rot="5400000">
                  <a:off x="10771856" y="2524626"/>
                  <a:ext cx="3200400" cy="284747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</p:grpSp>
        </p:grpSp>
        <p:grpSp>
          <p:nvGrpSpPr>
            <p:cNvPr id="124" name="Group 117"/>
            <p:cNvGrpSpPr/>
            <p:nvPr/>
          </p:nvGrpSpPr>
          <p:grpSpPr>
            <a:xfrm rot="16200000">
              <a:off x="949698" y="5073779"/>
              <a:ext cx="5748157" cy="2554736"/>
              <a:chOff x="7621587" y="4114800"/>
              <a:chExt cx="8229600" cy="3657600"/>
            </a:xfrm>
            <a:effectLst>
              <a:outerShdw blurRad="254000" dist="63500" dir="2700000" algn="tl" rotWithShape="0">
                <a:prstClr val="black">
                  <a:alpha val="60000"/>
                </a:prstClr>
              </a:outerShdw>
            </a:effectLst>
          </p:grpSpPr>
          <p:sp>
            <p:nvSpPr>
              <p:cNvPr id="125" name="Rectangle 124"/>
              <p:cNvSpPr/>
              <p:nvPr/>
            </p:nvSpPr>
            <p:spPr>
              <a:xfrm>
                <a:off x="7621587" y="4114800"/>
                <a:ext cx="8229600" cy="3657600"/>
              </a:xfrm>
              <a:prstGeom prst="rect">
                <a:avLst/>
              </a:prstGeom>
              <a:gradFill>
                <a:gsLst>
                  <a:gs pos="0">
                    <a:srgbClr val="00B050"/>
                  </a:gs>
                  <a:gs pos="100000">
                    <a:srgbClr val="92D050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126" name="Rectangle 125"/>
              <p:cNvSpPr/>
              <p:nvPr/>
            </p:nvSpPr>
            <p:spPr>
              <a:xfrm>
                <a:off x="7983537" y="4493914"/>
                <a:ext cx="7505700" cy="2899373"/>
              </a:xfrm>
              <a:prstGeom prst="rect">
                <a:avLst/>
              </a:prstGeom>
              <a:noFill/>
              <a:ln w="127000">
                <a:solidFill>
                  <a:schemeClr val="bg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127" name="Oval 126"/>
              <p:cNvSpPr/>
              <p:nvPr/>
            </p:nvSpPr>
            <p:spPr>
              <a:xfrm>
                <a:off x="10021887" y="4229100"/>
                <a:ext cx="3429000" cy="3429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128" name="Group 10"/>
              <p:cNvGrpSpPr/>
              <p:nvPr/>
            </p:nvGrpSpPr>
            <p:grpSpPr>
              <a:xfrm>
                <a:off x="11110459" y="4800611"/>
                <a:ext cx="1251857" cy="2286002"/>
                <a:chOff x="11279187" y="1066800"/>
                <a:chExt cx="1752600" cy="3200400"/>
              </a:xfrm>
              <a:solidFill>
                <a:schemeClr val="tx1">
                  <a:lumMod val="85000"/>
                  <a:lumOff val="15000"/>
                </a:schemeClr>
              </a:solidFill>
            </p:grpSpPr>
            <p:sp>
              <p:nvSpPr>
                <p:cNvPr id="129" name="Block Arc 128"/>
                <p:cNvSpPr/>
                <p:nvPr/>
              </p:nvSpPr>
              <p:spPr>
                <a:xfrm rot="16200000">
                  <a:off x="11279187" y="1295401"/>
                  <a:ext cx="1600200" cy="1600200"/>
                </a:xfrm>
                <a:prstGeom prst="blockArc">
                  <a:avLst>
                    <a:gd name="adj1" fmla="val 10800000"/>
                    <a:gd name="adj2" fmla="val 152476"/>
                    <a:gd name="adj3" fmla="val 2834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  <a:latin typeface="+mn-ea"/>
                  </a:endParaRPr>
                </a:p>
              </p:txBody>
            </p:sp>
            <p:sp>
              <p:nvSpPr>
                <p:cNvPr id="130" name="Rounded Rectangle 129"/>
                <p:cNvSpPr/>
                <p:nvPr/>
              </p:nvSpPr>
              <p:spPr>
                <a:xfrm>
                  <a:off x="11964985" y="1295400"/>
                  <a:ext cx="1043940" cy="457199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sp>
              <p:nvSpPr>
                <p:cNvPr id="131" name="Block Arc 130"/>
                <p:cNvSpPr/>
                <p:nvPr/>
              </p:nvSpPr>
              <p:spPr>
                <a:xfrm rot="5400000">
                  <a:off x="11431587" y="2438401"/>
                  <a:ext cx="1600200" cy="1600200"/>
                </a:xfrm>
                <a:prstGeom prst="blockArc">
                  <a:avLst>
                    <a:gd name="adj1" fmla="val 10800000"/>
                    <a:gd name="adj2" fmla="val 152476"/>
                    <a:gd name="adj3" fmla="val 2834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  <a:latin typeface="+mn-ea"/>
                  </a:endParaRPr>
                </a:p>
              </p:txBody>
            </p:sp>
            <p:sp>
              <p:nvSpPr>
                <p:cNvPr id="132" name="Rounded Rectangle 131"/>
                <p:cNvSpPr/>
                <p:nvPr/>
              </p:nvSpPr>
              <p:spPr>
                <a:xfrm>
                  <a:off x="11964987" y="2438401"/>
                  <a:ext cx="381000" cy="45720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sp>
              <p:nvSpPr>
                <p:cNvPr id="133" name="Rounded Rectangle 132"/>
                <p:cNvSpPr/>
                <p:nvPr/>
              </p:nvSpPr>
              <p:spPr>
                <a:xfrm>
                  <a:off x="11302047" y="3581402"/>
                  <a:ext cx="967740" cy="457199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sp>
              <p:nvSpPr>
                <p:cNvPr id="134" name="Rounded Rectangle 133"/>
                <p:cNvSpPr/>
                <p:nvPr/>
              </p:nvSpPr>
              <p:spPr>
                <a:xfrm rot="5400000">
                  <a:off x="10374813" y="2524626"/>
                  <a:ext cx="3200400" cy="284747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sp>
              <p:nvSpPr>
                <p:cNvPr id="135" name="Rounded Rectangle 134"/>
                <p:cNvSpPr/>
                <p:nvPr/>
              </p:nvSpPr>
              <p:spPr>
                <a:xfrm rot="5400000">
                  <a:off x="10771856" y="2524626"/>
                  <a:ext cx="3200400" cy="284747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</p:grpSp>
        </p:grpSp>
      </p:grpSp>
      <p:grpSp>
        <p:nvGrpSpPr>
          <p:cNvPr id="169" name="Group 168"/>
          <p:cNvGrpSpPr/>
          <p:nvPr/>
        </p:nvGrpSpPr>
        <p:grpSpPr>
          <a:xfrm>
            <a:off x="3049587" y="8291984"/>
            <a:ext cx="5715001" cy="4206404"/>
            <a:chOff x="7392987" y="5105400"/>
            <a:chExt cx="6625832" cy="4876801"/>
          </a:xfrm>
        </p:grpSpPr>
        <p:grpSp>
          <p:nvGrpSpPr>
            <p:cNvPr id="170" name="Group 169"/>
            <p:cNvGrpSpPr/>
            <p:nvPr/>
          </p:nvGrpSpPr>
          <p:grpSpPr>
            <a:xfrm>
              <a:off x="7392987" y="5105400"/>
              <a:ext cx="6324600" cy="4876800"/>
              <a:chOff x="7392987" y="5105400"/>
              <a:chExt cx="6324600" cy="4876800"/>
            </a:xfrm>
            <a:effectLst>
              <a:outerShdw blurRad="254000" dist="63500" dir="5400000" algn="t" rotWithShape="0">
                <a:prstClr val="black">
                  <a:alpha val="60000"/>
                </a:prstClr>
              </a:outerShdw>
            </a:effectLst>
          </p:grpSpPr>
          <p:sp>
            <p:nvSpPr>
              <p:cNvPr id="178" name="Rounded Rectangle 177"/>
              <p:cNvSpPr/>
              <p:nvPr/>
            </p:nvSpPr>
            <p:spPr>
              <a:xfrm>
                <a:off x="7392987" y="5105400"/>
                <a:ext cx="6324600" cy="4876800"/>
              </a:xfrm>
              <a:prstGeom prst="roundRect">
                <a:avLst>
                  <a:gd name="adj" fmla="val 11979"/>
                </a:avLst>
              </a:prstGeom>
              <a:gradFill>
                <a:gsLst>
                  <a:gs pos="38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179" name="Rectangle 178"/>
              <p:cNvSpPr/>
              <p:nvPr/>
            </p:nvSpPr>
            <p:spPr>
              <a:xfrm>
                <a:off x="7392987" y="5105400"/>
                <a:ext cx="685800" cy="4876800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</p:grpSp>
        <p:grpSp>
          <p:nvGrpSpPr>
            <p:cNvPr id="171" name="Group 170"/>
            <p:cNvGrpSpPr/>
            <p:nvPr/>
          </p:nvGrpSpPr>
          <p:grpSpPr>
            <a:xfrm>
              <a:off x="7392988" y="5181601"/>
              <a:ext cx="6095762" cy="4800600"/>
              <a:chOff x="7146575" y="4941127"/>
              <a:chExt cx="6570757" cy="5174674"/>
            </a:xfrm>
            <a:noFill/>
            <a:effectLst/>
          </p:grpSpPr>
          <p:sp>
            <p:nvSpPr>
              <p:cNvPr id="176" name="Round Same Side Corner Rectangle 175"/>
              <p:cNvSpPr/>
              <p:nvPr/>
            </p:nvSpPr>
            <p:spPr>
              <a:xfrm rot="5400000">
                <a:off x="8146471" y="4335237"/>
                <a:ext cx="4761419" cy="6380303"/>
              </a:xfrm>
              <a:prstGeom prst="round2SameRect">
                <a:avLst>
                  <a:gd name="adj1" fmla="val 13096"/>
                  <a:gd name="adj2" fmla="val 0"/>
                </a:avLst>
              </a:prstGeom>
              <a:grpFill/>
              <a:ln w="38100"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177" name="Rectangle 176"/>
              <p:cNvSpPr/>
              <p:nvPr/>
            </p:nvSpPr>
            <p:spPr>
              <a:xfrm>
                <a:off x="7146575" y="4941127"/>
                <a:ext cx="380914" cy="5174674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</p:grpSp>
        <p:grpSp>
          <p:nvGrpSpPr>
            <p:cNvPr id="172" name="Group 171"/>
            <p:cNvGrpSpPr/>
            <p:nvPr/>
          </p:nvGrpSpPr>
          <p:grpSpPr>
            <a:xfrm>
              <a:off x="11961417" y="6607256"/>
              <a:ext cx="2057402" cy="1573307"/>
              <a:chOff x="11599244" y="6440648"/>
              <a:chExt cx="2590802" cy="1981201"/>
            </a:xfrm>
            <a:effectLst>
              <a:outerShdw blurRad="254000" dist="63500" dir="5400000" algn="t" rotWithShape="0">
                <a:prstClr val="black">
                  <a:alpha val="60000"/>
                </a:prstClr>
              </a:outerShdw>
            </a:effectLst>
          </p:grpSpPr>
          <p:sp>
            <p:nvSpPr>
              <p:cNvPr id="174" name="Flowchart: Delay 173"/>
              <p:cNvSpPr/>
              <p:nvPr/>
            </p:nvSpPr>
            <p:spPr>
              <a:xfrm rot="10800000">
                <a:off x="11599244" y="6440648"/>
                <a:ext cx="1981199" cy="1981200"/>
              </a:xfrm>
              <a:prstGeom prst="flowChartDelay">
                <a:avLst/>
              </a:prstGeom>
              <a:gradFill>
                <a:gsLst>
                  <a:gs pos="3800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>
                      <a:lumMod val="75000"/>
                      <a:lumOff val="25000"/>
                    </a:schemeClr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175" name="Rounded Rectangle 174"/>
              <p:cNvSpPr/>
              <p:nvPr/>
            </p:nvSpPr>
            <p:spPr>
              <a:xfrm rot="10800000">
                <a:off x="13351845" y="6440649"/>
                <a:ext cx="838201" cy="1981200"/>
              </a:xfrm>
              <a:prstGeom prst="roundRect">
                <a:avLst>
                  <a:gd name="adj" fmla="val 36667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</p:grpSp>
        <p:sp>
          <p:nvSpPr>
            <p:cNvPr id="173" name="Oval 172"/>
            <p:cNvSpPr/>
            <p:nvPr/>
          </p:nvSpPr>
          <p:spPr>
            <a:xfrm>
              <a:off x="12418616" y="6936709"/>
              <a:ext cx="838201" cy="838201"/>
            </a:xfrm>
            <a:prstGeom prst="ellipse">
              <a:avLst/>
            </a:prstGeom>
            <a:gradFill flip="none" rotWithShape="1">
              <a:gsLst>
                <a:gs pos="38000">
                  <a:schemeClr val="bg1">
                    <a:lumMod val="75000"/>
                  </a:schemeClr>
                </a:gs>
                <a:gs pos="100000">
                  <a:schemeClr val="tx1">
                    <a:lumMod val="85000"/>
                    <a:lumOff val="1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127000" dist="25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</p:grpSp>
      <p:sp>
        <p:nvSpPr>
          <p:cNvPr id="180" name="TextBox 179"/>
          <p:cNvSpPr txBox="1"/>
          <p:nvPr/>
        </p:nvSpPr>
        <p:spPr>
          <a:xfrm>
            <a:off x="9983787" y="9034026"/>
            <a:ext cx="11353800" cy="276998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2400" dirty="0">
                <a:solidFill>
                  <a:schemeClr val="bg1"/>
                </a:solidFill>
                <a:latin typeface="+mn-ea"/>
              </a:rPr>
              <a:t>200</a:t>
            </a: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字以内，据统计每页幻灯片的最好控制在</a:t>
            </a:r>
            <a:r>
              <a:rPr lang="en-US" altLang="zh-CN" sz="2400" dirty="0">
                <a:solidFill>
                  <a:schemeClr val="bg1"/>
                </a:solidFill>
                <a:latin typeface="+mn-ea"/>
              </a:rPr>
              <a:t>5</a:t>
            </a: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2400" dirty="0">
                <a:solidFill>
                  <a:schemeClr val="bg1"/>
                </a:solidFill>
                <a:latin typeface="+mn-ea"/>
              </a:rPr>
              <a:t>200</a:t>
            </a: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字以内，据统计每页幻灯片的最好控制在</a:t>
            </a:r>
            <a:r>
              <a:rPr lang="en-US" altLang="zh-CN" sz="2400" dirty="0">
                <a:solidFill>
                  <a:schemeClr val="bg1"/>
                </a:solidFill>
                <a:latin typeface="+mn-ea"/>
              </a:rPr>
              <a:t>5</a:t>
            </a: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分钟之内。</a:t>
            </a:r>
          </a:p>
        </p:txBody>
      </p:sp>
      <p:sp>
        <p:nvSpPr>
          <p:cNvPr id="181" name="TextBox 180"/>
          <p:cNvSpPr txBox="1"/>
          <p:nvPr/>
        </p:nvSpPr>
        <p:spPr>
          <a:xfrm>
            <a:off x="9983787" y="5921375"/>
            <a:ext cx="10439400" cy="30777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4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“</a:t>
            </a:r>
            <a:r>
              <a:rPr lang="zh-CN" alt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200</a:t>
            </a:r>
            <a:r>
              <a:rPr lang="zh-CN" alt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5</a:t>
            </a:r>
            <a:r>
              <a:rPr lang="zh-CN" alt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分钟之内</a:t>
            </a:r>
            <a:r>
              <a:rPr lang="zh-CN" altLang="en-US" sz="4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。</a:t>
            </a:r>
            <a:r>
              <a:rPr lang="en-US" sz="4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“</a:t>
            </a:r>
          </a:p>
        </p:txBody>
      </p:sp>
      <p:sp>
        <p:nvSpPr>
          <p:cNvPr id="182" name="TextBox 181"/>
          <p:cNvSpPr txBox="1"/>
          <p:nvPr/>
        </p:nvSpPr>
        <p:spPr>
          <a:xfrm>
            <a:off x="3049586" y="1406604"/>
            <a:ext cx="18288001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7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货币差异性</a:t>
            </a:r>
            <a:endParaRPr lang="en-US" sz="72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grpSp>
        <p:nvGrpSpPr>
          <p:cNvPr id="183" name="Group 182"/>
          <p:cNvGrpSpPr/>
          <p:nvPr/>
        </p:nvGrpSpPr>
        <p:grpSpPr>
          <a:xfrm>
            <a:off x="9983787" y="3503612"/>
            <a:ext cx="2383315" cy="1754188"/>
            <a:chOff x="7392987" y="5105399"/>
            <a:chExt cx="6625832" cy="4876802"/>
          </a:xfrm>
        </p:grpSpPr>
        <p:grpSp>
          <p:nvGrpSpPr>
            <p:cNvPr id="184" name="Group 183"/>
            <p:cNvGrpSpPr/>
            <p:nvPr/>
          </p:nvGrpSpPr>
          <p:grpSpPr>
            <a:xfrm>
              <a:off x="7392987" y="5105400"/>
              <a:ext cx="6324600" cy="4876800"/>
              <a:chOff x="7392987" y="5105400"/>
              <a:chExt cx="6324600" cy="4876800"/>
            </a:xfrm>
            <a:effectLst>
              <a:outerShdw blurRad="254000" dist="63500" dir="5400000" algn="t" rotWithShape="0">
                <a:prstClr val="black">
                  <a:alpha val="60000"/>
                </a:prstClr>
              </a:outerShdw>
            </a:effectLst>
          </p:grpSpPr>
          <p:sp>
            <p:nvSpPr>
              <p:cNvPr id="192" name="Rounded Rectangle 191"/>
              <p:cNvSpPr/>
              <p:nvPr/>
            </p:nvSpPr>
            <p:spPr>
              <a:xfrm>
                <a:off x="7392987" y="5105400"/>
                <a:ext cx="6324600" cy="4876800"/>
              </a:xfrm>
              <a:prstGeom prst="roundRect">
                <a:avLst>
                  <a:gd name="adj" fmla="val 11979"/>
                </a:avLst>
              </a:prstGeom>
              <a:gradFill>
                <a:gsLst>
                  <a:gs pos="38000">
                    <a:schemeClr val="accent1">
                      <a:lumMod val="75000"/>
                    </a:schemeClr>
                  </a:gs>
                  <a:gs pos="100000">
                    <a:schemeClr val="accent1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193" name="Rectangle 192"/>
              <p:cNvSpPr/>
              <p:nvPr/>
            </p:nvSpPr>
            <p:spPr>
              <a:xfrm>
                <a:off x="7392987" y="5105400"/>
                <a:ext cx="685800" cy="4876800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</p:grpSp>
        <p:grpSp>
          <p:nvGrpSpPr>
            <p:cNvPr id="185" name="Group 184"/>
            <p:cNvGrpSpPr/>
            <p:nvPr/>
          </p:nvGrpSpPr>
          <p:grpSpPr>
            <a:xfrm>
              <a:off x="7392988" y="5105399"/>
              <a:ext cx="6095763" cy="4876802"/>
              <a:chOff x="7146575" y="4858987"/>
              <a:chExt cx="6570758" cy="5256814"/>
            </a:xfrm>
            <a:noFill/>
            <a:effectLst/>
          </p:grpSpPr>
          <p:sp>
            <p:nvSpPr>
              <p:cNvPr id="190" name="Round Same Side Corner Rectangle 189"/>
              <p:cNvSpPr/>
              <p:nvPr/>
            </p:nvSpPr>
            <p:spPr>
              <a:xfrm rot="5400000">
                <a:off x="8146472" y="4335238"/>
                <a:ext cx="4761419" cy="6380303"/>
              </a:xfrm>
              <a:prstGeom prst="round2SameRect">
                <a:avLst>
                  <a:gd name="adj1" fmla="val 13096"/>
                  <a:gd name="adj2" fmla="val 0"/>
                </a:avLst>
              </a:prstGeom>
              <a:grpFill/>
              <a:ln w="38100"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191" name="Rectangle 190"/>
              <p:cNvSpPr/>
              <p:nvPr/>
            </p:nvSpPr>
            <p:spPr>
              <a:xfrm>
                <a:off x="7146575" y="4858987"/>
                <a:ext cx="380913" cy="5256814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 w="381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</p:grpSp>
        <p:grpSp>
          <p:nvGrpSpPr>
            <p:cNvPr id="186" name="Group 185"/>
            <p:cNvGrpSpPr/>
            <p:nvPr/>
          </p:nvGrpSpPr>
          <p:grpSpPr>
            <a:xfrm>
              <a:off x="11961417" y="6607256"/>
              <a:ext cx="2057402" cy="1573307"/>
              <a:chOff x="11599244" y="6440648"/>
              <a:chExt cx="2590802" cy="1981201"/>
            </a:xfrm>
            <a:effectLst>
              <a:outerShdw blurRad="254000" dist="63500" dir="5400000" algn="t" rotWithShape="0">
                <a:prstClr val="black">
                  <a:alpha val="60000"/>
                </a:prstClr>
              </a:outerShdw>
            </a:effectLst>
          </p:grpSpPr>
          <p:sp>
            <p:nvSpPr>
              <p:cNvPr id="188" name="Flowchart: Delay 187"/>
              <p:cNvSpPr/>
              <p:nvPr/>
            </p:nvSpPr>
            <p:spPr>
              <a:xfrm rot="10800000">
                <a:off x="11599244" y="6440648"/>
                <a:ext cx="1981199" cy="1981200"/>
              </a:xfrm>
              <a:prstGeom prst="flowChartDelay">
                <a:avLst/>
              </a:prstGeom>
              <a:gradFill>
                <a:gsLst>
                  <a:gs pos="38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189" name="Rounded Rectangle 188"/>
              <p:cNvSpPr/>
              <p:nvPr/>
            </p:nvSpPr>
            <p:spPr>
              <a:xfrm rot="10800000">
                <a:off x="13351845" y="6440649"/>
                <a:ext cx="838201" cy="1981200"/>
              </a:xfrm>
              <a:prstGeom prst="roundRect">
                <a:avLst>
                  <a:gd name="adj" fmla="val 36667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</p:grpSp>
        <p:sp>
          <p:nvSpPr>
            <p:cNvPr id="187" name="Oval 186"/>
            <p:cNvSpPr/>
            <p:nvPr/>
          </p:nvSpPr>
          <p:spPr>
            <a:xfrm>
              <a:off x="12418616" y="6936709"/>
              <a:ext cx="838201" cy="838201"/>
            </a:xfrm>
            <a:prstGeom prst="ellipse">
              <a:avLst/>
            </a:prstGeom>
            <a:gradFill flip="none" rotWithShape="1">
              <a:gsLst>
                <a:gs pos="38000">
                  <a:schemeClr val="bg1">
                    <a:lumMod val="95000"/>
                  </a:schemeClr>
                </a:gs>
                <a:gs pos="100000">
                  <a:schemeClr val="tx1">
                    <a:lumMod val="50000"/>
                    <a:lumOff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127000" dist="25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</p:grpSp>
      <p:grpSp>
        <p:nvGrpSpPr>
          <p:cNvPr id="194" name="Group 193"/>
          <p:cNvGrpSpPr/>
          <p:nvPr/>
        </p:nvGrpSpPr>
        <p:grpSpPr>
          <a:xfrm>
            <a:off x="12973949" y="3503612"/>
            <a:ext cx="2383315" cy="1754188"/>
            <a:chOff x="7392987" y="5105399"/>
            <a:chExt cx="6625832" cy="4876802"/>
          </a:xfrm>
        </p:grpSpPr>
        <p:grpSp>
          <p:nvGrpSpPr>
            <p:cNvPr id="195" name="Group 194"/>
            <p:cNvGrpSpPr/>
            <p:nvPr/>
          </p:nvGrpSpPr>
          <p:grpSpPr>
            <a:xfrm>
              <a:off x="7392987" y="5105400"/>
              <a:ext cx="6324600" cy="4876800"/>
              <a:chOff x="7392987" y="5105400"/>
              <a:chExt cx="6324600" cy="4876800"/>
            </a:xfrm>
            <a:effectLst>
              <a:outerShdw blurRad="254000" dist="63500" dir="5400000" algn="t" rotWithShape="0">
                <a:prstClr val="black">
                  <a:alpha val="60000"/>
                </a:prstClr>
              </a:outerShdw>
            </a:effectLst>
          </p:grpSpPr>
          <p:sp>
            <p:nvSpPr>
              <p:cNvPr id="203" name="Rounded Rectangle 202"/>
              <p:cNvSpPr/>
              <p:nvPr/>
            </p:nvSpPr>
            <p:spPr>
              <a:xfrm>
                <a:off x="7392987" y="5105400"/>
                <a:ext cx="6324600" cy="4876800"/>
              </a:xfrm>
              <a:prstGeom prst="roundRect">
                <a:avLst>
                  <a:gd name="adj" fmla="val 11979"/>
                </a:avLst>
              </a:prstGeom>
              <a:gradFill>
                <a:gsLst>
                  <a:gs pos="38000">
                    <a:schemeClr val="accent3">
                      <a:lumMod val="75000"/>
                    </a:schemeClr>
                  </a:gs>
                  <a:gs pos="100000">
                    <a:schemeClr val="accent3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204" name="Rectangle 203"/>
              <p:cNvSpPr/>
              <p:nvPr/>
            </p:nvSpPr>
            <p:spPr>
              <a:xfrm>
                <a:off x="7392987" y="5105400"/>
                <a:ext cx="685800" cy="4876800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</p:grpSp>
        <p:grpSp>
          <p:nvGrpSpPr>
            <p:cNvPr id="196" name="Group 195"/>
            <p:cNvGrpSpPr/>
            <p:nvPr/>
          </p:nvGrpSpPr>
          <p:grpSpPr>
            <a:xfrm>
              <a:off x="7392988" y="5105399"/>
              <a:ext cx="6095763" cy="4876802"/>
              <a:chOff x="7146575" y="4858987"/>
              <a:chExt cx="6570758" cy="5256814"/>
            </a:xfrm>
            <a:noFill/>
            <a:effectLst/>
          </p:grpSpPr>
          <p:sp>
            <p:nvSpPr>
              <p:cNvPr id="201" name="Round Same Side Corner Rectangle 200"/>
              <p:cNvSpPr/>
              <p:nvPr/>
            </p:nvSpPr>
            <p:spPr>
              <a:xfrm rot="5400000">
                <a:off x="8146472" y="4335238"/>
                <a:ext cx="4761419" cy="6380303"/>
              </a:xfrm>
              <a:prstGeom prst="round2SameRect">
                <a:avLst>
                  <a:gd name="adj1" fmla="val 13096"/>
                  <a:gd name="adj2" fmla="val 0"/>
                </a:avLst>
              </a:prstGeom>
              <a:grpFill/>
              <a:ln w="38100"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202" name="Rectangle 201"/>
              <p:cNvSpPr/>
              <p:nvPr/>
            </p:nvSpPr>
            <p:spPr>
              <a:xfrm>
                <a:off x="7146575" y="4858987"/>
                <a:ext cx="380913" cy="5256814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 w="381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</p:grpSp>
        <p:grpSp>
          <p:nvGrpSpPr>
            <p:cNvPr id="197" name="Group 196"/>
            <p:cNvGrpSpPr/>
            <p:nvPr/>
          </p:nvGrpSpPr>
          <p:grpSpPr>
            <a:xfrm>
              <a:off x="11961417" y="6607256"/>
              <a:ext cx="2057402" cy="1573307"/>
              <a:chOff x="11599244" y="6440648"/>
              <a:chExt cx="2590802" cy="1981201"/>
            </a:xfrm>
            <a:effectLst>
              <a:outerShdw blurRad="254000" dist="63500" dir="5400000" algn="t" rotWithShape="0">
                <a:prstClr val="black">
                  <a:alpha val="60000"/>
                </a:prstClr>
              </a:outerShdw>
            </a:effectLst>
          </p:grpSpPr>
          <p:sp>
            <p:nvSpPr>
              <p:cNvPr id="199" name="Flowchart: Delay 198"/>
              <p:cNvSpPr/>
              <p:nvPr/>
            </p:nvSpPr>
            <p:spPr>
              <a:xfrm rot="10800000">
                <a:off x="11599244" y="6440648"/>
                <a:ext cx="1981199" cy="1981200"/>
              </a:xfrm>
              <a:prstGeom prst="flowChartDelay">
                <a:avLst/>
              </a:prstGeom>
              <a:gradFill>
                <a:gsLst>
                  <a:gs pos="38000">
                    <a:schemeClr val="accent3"/>
                  </a:gs>
                  <a:gs pos="100000">
                    <a:schemeClr val="accent3">
                      <a:lumMod val="75000"/>
                    </a:schemeClr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200" name="Rounded Rectangle 199"/>
              <p:cNvSpPr/>
              <p:nvPr/>
            </p:nvSpPr>
            <p:spPr>
              <a:xfrm rot="10800000">
                <a:off x="13351845" y="6440649"/>
                <a:ext cx="838201" cy="1981200"/>
              </a:xfrm>
              <a:prstGeom prst="roundRect">
                <a:avLst>
                  <a:gd name="adj" fmla="val 36667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</p:grpSp>
        <p:sp>
          <p:nvSpPr>
            <p:cNvPr id="198" name="Oval 197"/>
            <p:cNvSpPr/>
            <p:nvPr/>
          </p:nvSpPr>
          <p:spPr>
            <a:xfrm>
              <a:off x="12418616" y="6936709"/>
              <a:ext cx="838201" cy="838201"/>
            </a:xfrm>
            <a:prstGeom prst="ellipse">
              <a:avLst/>
            </a:prstGeom>
            <a:gradFill flip="none" rotWithShape="1">
              <a:gsLst>
                <a:gs pos="38000">
                  <a:schemeClr val="bg1">
                    <a:lumMod val="95000"/>
                  </a:schemeClr>
                </a:gs>
                <a:gs pos="100000">
                  <a:schemeClr val="tx1">
                    <a:lumMod val="50000"/>
                    <a:lumOff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127000" dist="25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</p:grpSp>
      <p:grpSp>
        <p:nvGrpSpPr>
          <p:cNvPr id="205" name="Group 204"/>
          <p:cNvGrpSpPr/>
          <p:nvPr/>
        </p:nvGrpSpPr>
        <p:grpSpPr>
          <a:xfrm>
            <a:off x="18954272" y="3503612"/>
            <a:ext cx="2383315" cy="1754188"/>
            <a:chOff x="7392987" y="5105399"/>
            <a:chExt cx="6625832" cy="4876802"/>
          </a:xfrm>
        </p:grpSpPr>
        <p:grpSp>
          <p:nvGrpSpPr>
            <p:cNvPr id="206" name="Group 205"/>
            <p:cNvGrpSpPr/>
            <p:nvPr/>
          </p:nvGrpSpPr>
          <p:grpSpPr>
            <a:xfrm>
              <a:off x="7392987" y="5105400"/>
              <a:ext cx="6324600" cy="4876800"/>
              <a:chOff x="7392987" y="5105400"/>
              <a:chExt cx="6324600" cy="4876800"/>
            </a:xfrm>
            <a:effectLst>
              <a:outerShdw blurRad="254000" dist="63500" dir="5400000" algn="t" rotWithShape="0">
                <a:prstClr val="black">
                  <a:alpha val="60000"/>
                </a:prstClr>
              </a:outerShdw>
            </a:effectLst>
          </p:grpSpPr>
          <p:sp>
            <p:nvSpPr>
              <p:cNvPr id="214" name="Rounded Rectangle 213"/>
              <p:cNvSpPr/>
              <p:nvPr/>
            </p:nvSpPr>
            <p:spPr>
              <a:xfrm>
                <a:off x="7392987" y="5105400"/>
                <a:ext cx="6324600" cy="4876800"/>
              </a:xfrm>
              <a:prstGeom prst="roundRect">
                <a:avLst>
                  <a:gd name="adj" fmla="val 11979"/>
                </a:avLst>
              </a:prstGeom>
              <a:gradFill>
                <a:gsLst>
                  <a:gs pos="38000">
                    <a:schemeClr val="accent6">
                      <a:lumMod val="75000"/>
                    </a:schemeClr>
                  </a:gs>
                  <a:gs pos="100000">
                    <a:schemeClr val="accent6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215" name="Rectangle 214"/>
              <p:cNvSpPr/>
              <p:nvPr/>
            </p:nvSpPr>
            <p:spPr>
              <a:xfrm>
                <a:off x="7392987" y="5105400"/>
                <a:ext cx="685800" cy="4876800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</p:grpSp>
        <p:grpSp>
          <p:nvGrpSpPr>
            <p:cNvPr id="207" name="Group 206"/>
            <p:cNvGrpSpPr/>
            <p:nvPr/>
          </p:nvGrpSpPr>
          <p:grpSpPr>
            <a:xfrm>
              <a:off x="7392988" y="5105399"/>
              <a:ext cx="6095763" cy="4876802"/>
              <a:chOff x="7146575" y="4858987"/>
              <a:chExt cx="6570758" cy="5256814"/>
            </a:xfrm>
            <a:noFill/>
            <a:effectLst/>
          </p:grpSpPr>
          <p:sp>
            <p:nvSpPr>
              <p:cNvPr id="212" name="Round Same Side Corner Rectangle 211"/>
              <p:cNvSpPr/>
              <p:nvPr/>
            </p:nvSpPr>
            <p:spPr>
              <a:xfrm rot="5400000">
                <a:off x="8146472" y="4335238"/>
                <a:ext cx="4761419" cy="6380303"/>
              </a:xfrm>
              <a:prstGeom prst="round2SameRect">
                <a:avLst>
                  <a:gd name="adj1" fmla="val 13096"/>
                  <a:gd name="adj2" fmla="val 0"/>
                </a:avLst>
              </a:prstGeom>
              <a:grpFill/>
              <a:ln w="38100"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213" name="Rectangle 212"/>
              <p:cNvSpPr/>
              <p:nvPr/>
            </p:nvSpPr>
            <p:spPr>
              <a:xfrm>
                <a:off x="7146575" y="4858987"/>
                <a:ext cx="380913" cy="5256814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 w="381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</p:grpSp>
        <p:grpSp>
          <p:nvGrpSpPr>
            <p:cNvPr id="208" name="Group 207"/>
            <p:cNvGrpSpPr/>
            <p:nvPr/>
          </p:nvGrpSpPr>
          <p:grpSpPr>
            <a:xfrm>
              <a:off x="11961417" y="6607256"/>
              <a:ext cx="2057402" cy="1573307"/>
              <a:chOff x="11599244" y="6440648"/>
              <a:chExt cx="2590802" cy="1981201"/>
            </a:xfrm>
            <a:effectLst>
              <a:outerShdw blurRad="254000" dist="63500" dir="5400000" algn="t" rotWithShape="0">
                <a:prstClr val="black">
                  <a:alpha val="60000"/>
                </a:prstClr>
              </a:outerShdw>
            </a:effectLst>
          </p:grpSpPr>
          <p:sp>
            <p:nvSpPr>
              <p:cNvPr id="210" name="Flowchart: Delay 209"/>
              <p:cNvSpPr/>
              <p:nvPr/>
            </p:nvSpPr>
            <p:spPr>
              <a:xfrm rot="10800000">
                <a:off x="11599244" y="6440648"/>
                <a:ext cx="1981199" cy="1981200"/>
              </a:xfrm>
              <a:prstGeom prst="flowChartDelay">
                <a:avLst/>
              </a:prstGeom>
              <a:gradFill>
                <a:gsLst>
                  <a:gs pos="38000">
                    <a:schemeClr val="accent6"/>
                  </a:gs>
                  <a:gs pos="100000">
                    <a:schemeClr val="accent6">
                      <a:lumMod val="75000"/>
                    </a:schemeClr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211" name="Rounded Rectangle 210"/>
              <p:cNvSpPr/>
              <p:nvPr/>
            </p:nvSpPr>
            <p:spPr>
              <a:xfrm rot="10800000">
                <a:off x="13351845" y="6440649"/>
                <a:ext cx="838201" cy="1981200"/>
              </a:xfrm>
              <a:prstGeom prst="roundRect">
                <a:avLst>
                  <a:gd name="adj" fmla="val 36667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</p:grpSp>
        <p:sp>
          <p:nvSpPr>
            <p:cNvPr id="209" name="Oval 208"/>
            <p:cNvSpPr/>
            <p:nvPr/>
          </p:nvSpPr>
          <p:spPr>
            <a:xfrm>
              <a:off x="12418616" y="6936709"/>
              <a:ext cx="838201" cy="838201"/>
            </a:xfrm>
            <a:prstGeom prst="ellipse">
              <a:avLst/>
            </a:prstGeom>
            <a:gradFill flip="none" rotWithShape="1">
              <a:gsLst>
                <a:gs pos="38000">
                  <a:schemeClr val="bg1">
                    <a:lumMod val="95000"/>
                  </a:schemeClr>
                </a:gs>
                <a:gs pos="100000">
                  <a:schemeClr val="tx1">
                    <a:lumMod val="50000"/>
                    <a:lumOff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127000" dist="25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</p:grpSp>
      <p:grpSp>
        <p:nvGrpSpPr>
          <p:cNvPr id="216" name="Group 215"/>
          <p:cNvGrpSpPr/>
          <p:nvPr/>
        </p:nvGrpSpPr>
        <p:grpSpPr>
          <a:xfrm>
            <a:off x="15964111" y="3503612"/>
            <a:ext cx="2383315" cy="1754188"/>
            <a:chOff x="7392987" y="5105399"/>
            <a:chExt cx="6625832" cy="4876802"/>
          </a:xfrm>
        </p:grpSpPr>
        <p:grpSp>
          <p:nvGrpSpPr>
            <p:cNvPr id="217" name="Group 216"/>
            <p:cNvGrpSpPr/>
            <p:nvPr/>
          </p:nvGrpSpPr>
          <p:grpSpPr>
            <a:xfrm>
              <a:off x="7392987" y="5105400"/>
              <a:ext cx="6324600" cy="4876800"/>
              <a:chOff x="7392987" y="5105400"/>
              <a:chExt cx="6324600" cy="4876800"/>
            </a:xfrm>
            <a:effectLst>
              <a:outerShdw blurRad="254000" dist="63500" dir="5400000" algn="t" rotWithShape="0">
                <a:prstClr val="black">
                  <a:alpha val="60000"/>
                </a:prstClr>
              </a:outerShdw>
            </a:effectLst>
          </p:grpSpPr>
          <p:sp>
            <p:nvSpPr>
              <p:cNvPr id="225" name="Rounded Rectangle 224"/>
              <p:cNvSpPr/>
              <p:nvPr/>
            </p:nvSpPr>
            <p:spPr>
              <a:xfrm>
                <a:off x="7392987" y="5105400"/>
                <a:ext cx="6324600" cy="4876800"/>
              </a:xfrm>
              <a:prstGeom prst="roundRect">
                <a:avLst>
                  <a:gd name="adj" fmla="val 11979"/>
                </a:avLst>
              </a:prstGeom>
              <a:gradFill>
                <a:gsLst>
                  <a:gs pos="38000">
                    <a:srgbClr val="C00000"/>
                  </a:gs>
                  <a:gs pos="100000">
                    <a:srgbClr val="FF0000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226" name="Rectangle 225"/>
              <p:cNvSpPr/>
              <p:nvPr/>
            </p:nvSpPr>
            <p:spPr>
              <a:xfrm>
                <a:off x="7392987" y="5105400"/>
                <a:ext cx="685800" cy="4876800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</p:grpSp>
        <p:grpSp>
          <p:nvGrpSpPr>
            <p:cNvPr id="218" name="Group 217"/>
            <p:cNvGrpSpPr/>
            <p:nvPr/>
          </p:nvGrpSpPr>
          <p:grpSpPr>
            <a:xfrm>
              <a:off x="7392988" y="5105399"/>
              <a:ext cx="6095763" cy="4876802"/>
              <a:chOff x="7146575" y="4858987"/>
              <a:chExt cx="6570758" cy="5256814"/>
            </a:xfrm>
            <a:noFill/>
            <a:effectLst/>
          </p:grpSpPr>
          <p:sp>
            <p:nvSpPr>
              <p:cNvPr id="223" name="Round Same Side Corner Rectangle 222"/>
              <p:cNvSpPr/>
              <p:nvPr/>
            </p:nvSpPr>
            <p:spPr>
              <a:xfrm rot="5400000">
                <a:off x="8146472" y="4335238"/>
                <a:ext cx="4761419" cy="6380303"/>
              </a:xfrm>
              <a:prstGeom prst="round2SameRect">
                <a:avLst>
                  <a:gd name="adj1" fmla="val 13096"/>
                  <a:gd name="adj2" fmla="val 0"/>
                </a:avLst>
              </a:prstGeom>
              <a:grpFill/>
              <a:ln w="38100"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224" name="Rectangle 223"/>
              <p:cNvSpPr/>
              <p:nvPr/>
            </p:nvSpPr>
            <p:spPr>
              <a:xfrm>
                <a:off x="7146575" y="4858987"/>
                <a:ext cx="380913" cy="5256814"/>
              </a:xfrm>
              <a:prstGeom prst="rect">
                <a:avLst/>
              </a:prstGeom>
              <a:solidFill>
                <a:srgbClr val="C00000"/>
              </a:solidFill>
              <a:ln w="381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</p:grpSp>
        <p:grpSp>
          <p:nvGrpSpPr>
            <p:cNvPr id="219" name="Group 218"/>
            <p:cNvGrpSpPr/>
            <p:nvPr/>
          </p:nvGrpSpPr>
          <p:grpSpPr>
            <a:xfrm>
              <a:off x="11961417" y="6607256"/>
              <a:ext cx="2057402" cy="1573307"/>
              <a:chOff x="11599244" y="6440648"/>
              <a:chExt cx="2590802" cy="1981201"/>
            </a:xfrm>
            <a:effectLst>
              <a:outerShdw blurRad="254000" dist="63500" dir="5400000" algn="t" rotWithShape="0">
                <a:prstClr val="black">
                  <a:alpha val="60000"/>
                </a:prstClr>
              </a:outerShdw>
            </a:effectLst>
          </p:grpSpPr>
          <p:sp>
            <p:nvSpPr>
              <p:cNvPr id="221" name="Flowchart: Delay 220"/>
              <p:cNvSpPr/>
              <p:nvPr/>
            </p:nvSpPr>
            <p:spPr>
              <a:xfrm rot="10800000">
                <a:off x="11599244" y="6440648"/>
                <a:ext cx="1981199" cy="1981200"/>
              </a:xfrm>
              <a:prstGeom prst="flowChartDelay">
                <a:avLst/>
              </a:prstGeom>
              <a:gradFill>
                <a:gsLst>
                  <a:gs pos="38000">
                    <a:srgbClr val="FF0000"/>
                  </a:gs>
                  <a:gs pos="100000">
                    <a:srgbClr val="C00000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222" name="Rounded Rectangle 221"/>
              <p:cNvSpPr/>
              <p:nvPr/>
            </p:nvSpPr>
            <p:spPr>
              <a:xfrm rot="10800000">
                <a:off x="13351845" y="6440649"/>
                <a:ext cx="838201" cy="1981200"/>
              </a:xfrm>
              <a:prstGeom prst="roundRect">
                <a:avLst>
                  <a:gd name="adj" fmla="val 36667"/>
                </a:avLst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</p:grpSp>
        <p:sp>
          <p:nvSpPr>
            <p:cNvPr id="220" name="Oval 219"/>
            <p:cNvSpPr/>
            <p:nvPr/>
          </p:nvSpPr>
          <p:spPr>
            <a:xfrm>
              <a:off x="12418616" y="6936709"/>
              <a:ext cx="838201" cy="838201"/>
            </a:xfrm>
            <a:prstGeom prst="ellipse">
              <a:avLst/>
            </a:prstGeom>
            <a:gradFill flip="none" rotWithShape="1">
              <a:gsLst>
                <a:gs pos="38000">
                  <a:schemeClr val="bg1">
                    <a:lumMod val="95000"/>
                  </a:schemeClr>
                </a:gs>
                <a:gs pos="100000">
                  <a:schemeClr val="tx1">
                    <a:lumMod val="50000"/>
                    <a:lumOff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127000" dist="25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</p:grpSp>
      <p:sp>
        <p:nvSpPr>
          <p:cNvPr id="227" name="TextBox 226"/>
          <p:cNvSpPr txBox="1"/>
          <p:nvPr/>
        </p:nvSpPr>
        <p:spPr>
          <a:xfrm>
            <a:off x="12973949" y="3749595"/>
            <a:ext cx="2109222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r-Latn-RS" sz="8000" b="1" dirty="0" smtClean="0">
                <a:solidFill>
                  <a:schemeClr val="bg1"/>
                </a:solidFill>
                <a:latin typeface="+mn-ea"/>
              </a:rPr>
              <a:t>￥</a:t>
            </a:r>
            <a:endParaRPr lang="en-US" sz="8000" b="1" dirty="0" smtClean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28" name="TextBox 227"/>
          <p:cNvSpPr txBox="1"/>
          <p:nvPr/>
        </p:nvSpPr>
        <p:spPr>
          <a:xfrm>
            <a:off x="9983787" y="3749595"/>
            <a:ext cx="2109222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r-Latn-RS" sz="8000" b="1" dirty="0" smtClean="0">
                <a:solidFill>
                  <a:schemeClr val="bg1"/>
                </a:solidFill>
                <a:latin typeface="+mn-ea"/>
              </a:rPr>
              <a:t>￥</a:t>
            </a:r>
            <a:endParaRPr lang="en-US" sz="8000" b="1" dirty="0" smtClean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29" name="TextBox 228"/>
          <p:cNvSpPr txBox="1"/>
          <p:nvPr/>
        </p:nvSpPr>
        <p:spPr>
          <a:xfrm>
            <a:off x="18954272" y="3749595"/>
            <a:ext cx="2109222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r-Latn-RS" sz="8000" b="1" dirty="0" smtClean="0">
                <a:solidFill>
                  <a:schemeClr val="bg1"/>
                </a:solidFill>
                <a:latin typeface="+mn-ea"/>
              </a:rPr>
              <a:t>¥</a:t>
            </a:r>
            <a:endParaRPr lang="en-US" sz="8000" b="1" dirty="0" smtClean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30" name="TextBox 229"/>
          <p:cNvSpPr txBox="1"/>
          <p:nvPr/>
        </p:nvSpPr>
        <p:spPr>
          <a:xfrm>
            <a:off x="15964111" y="3749595"/>
            <a:ext cx="2109222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r-Latn-RS" sz="8000" b="1" dirty="0" smtClean="0">
                <a:solidFill>
                  <a:schemeClr val="bg1"/>
                </a:solidFill>
                <a:latin typeface="+mn-ea"/>
              </a:rPr>
              <a:t>£</a:t>
            </a:r>
            <a:endParaRPr lang="en-US" sz="8000" b="1" dirty="0" smtClean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32337915"/>
      </p:ext>
    </p:extLst>
  </p:cSld>
  <p:clrMapOvr>
    <a:masterClrMapping/>
  </p:clrMapOvr>
  <p:transition spd="slow" advTm="2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0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2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450"/>
                            </p:stCondLst>
                            <p:childTnLst>
                              <p:par>
                                <p:cTn id="3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95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8450"/>
                            </p:stCondLst>
                            <p:childTnLst>
                              <p:par>
                                <p:cTn id="3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895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9450"/>
                            </p:stCondLst>
                            <p:childTnLst>
                              <p:par>
                                <p:cTn id="4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995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450"/>
                            </p:stCondLst>
                            <p:childTnLst>
                              <p:par>
                                <p:cTn id="5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95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145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" grpId="0" animBg="1"/>
      <p:bldP spid="180" grpId="0"/>
      <p:bldP spid="181" grpId="0"/>
      <p:bldP spid="182" grpId="0"/>
      <p:bldP spid="227" grpId="0"/>
      <p:bldP spid="228" grpId="0"/>
      <p:bldP spid="229" grpId="0"/>
      <p:bldP spid="23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51174" y="11171872"/>
            <a:ext cx="18288000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200</a:t>
            </a: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5</a:t>
            </a: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200</a:t>
            </a: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5</a:t>
            </a: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分钟之内。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49587" y="1143000"/>
            <a:ext cx="18288000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7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货币差异性</a:t>
            </a:r>
            <a:endParaRPr lang="en-US" altLang="zh-CN" sz="72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8380175" y="6862971"/>
            <a:ext cx="3316396" cy="2433429"/>
            <a:chOff x="7197732" y="6858000"/>
            <a:chExt cx="3738567" cy="2743200"/>
          </a:xfrm>
        </p:grpSpPr>
        <p:grpSp>
          <p:nvGrpSpPr>
            <p:cNvPr id="5" name="Group 4"/>
            <p:cNvGrpSpPr/>
            <p:nvPr/>
          </p:nvGrpSpPr>
          <p:grpSpPr>
            <a:xfrm>
              <a:off x="7209270" y="6858000"/>
              <a:ext cx="3727029" cy="2743200"/>
              <a:chOff x="7392987" y="5105399"/>
              <a:chExt cx="6625832" cy="4876802"/>
            </a:xfrm>
          </p:grpSpPr>
          <p:grpSp>
            <p:nvGrpSpPr>
              <p:cNvPr id="7" name="Group 6"/>
              <p:cNvGrpSpPr/>
              <p:nvPr/>
            </p:nvGrpSpPr>
            <p:grpSpPr>
              <a:xfrm>
                <a:off x="7392987" y="5105400"/>
                <a:ext cx="6324600" cy="4876800"/>
                <a:chOff x="7392987" y="5105400"/>
                <a:chExt cx="6324600" cy="4876800"/>
              </a:xfrm>
              <a:effectLst>
                <a:outerShdw blurRad="254000" dist="63500" dir="5400000" algn="t" rotWithShape="0">
                  <a:prstClr val="black">
                    <a:alpha val="60000"/>
                  </a:prstClr>
                </a:outerShdw>
              </a:effectLst>
            </p:grpSpPr>
            <p:sp>
              <p:nvSpPr>
                <p:cNvPr id="15" name="Rounded Rectangle 14"/>
                <p:cNvSpPr/>
                <p:nvPr/>
              </p:nvSpPr>
              <p:spPr>
                <a:xfrm>
                  <a:off x="7392987" y="5105400"/>
                  <a:ext cx="6324600" cy="4876800"/>
                </a:xfrm>
                <a:prstGeom prst="roundRect">
                  <a:avLst>
                    <a:gd name="adj" fmla="val 11979"/>
                  </a:avLst>
                </a:prstGeom>
                <a:gradFill>
                  <a:gsLst>
                    <a:gs pos="38000">
                      <a:schemeClr val="accent3">
                        <a:lumMod val="75000"/>
                      </a:schemeClr>
                    </a:gs>
                    <a:gs pos="100000">
                      <a:schemeClr val="accent3"/>
                    </a:gs>
                  </a:gsLst>
                  <a:lin ang="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4000">
                    <a:latin typeface="+mn-ea"/>
                  </a:endParaRPr>
                </a:p>
              </p:txBody>
            </p:sp>
            <p:sp>
              <p:nvSpPr>
                <p:cNvPr id="16" name="Rectangle 15"/>
                <p:cNvSpPr/>
                <p:nvPr/>
              </p:nvSpPr>
              <p:spPr>
                <a:xfrm>
                  <a:off x="7392987" y="5105400"/>
                  <a:ext cx="685800" cy="4876800"/>
                </a:xfrm>
                <a:prstGeom prst="rect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4000">
                    <a:latin typeface="+mn-ea"/>
                  </a:endParaRPr>
                </a:p>
              </p:txBody>
            </p:sp>
          </p:grpSp>
          <p:grpSp>
            <p:nvGrpSpPr>
              <p:cNvPr id="8" name="Group 7"/>
              <p:cNvGrpSpPr/>
              <p:nvPr/>
            </p:nvGrpSpPr>
            <p:grpSpPr>
              <a:xfrm>
                <a:off x="7392988" y="5105399"/>
                <a:ext cx="6095763" cy="4876802"/>
                <a:chOff x="7146575" y="4858987"/>
                <a:chExt cx="6570758" cy="5256814"/>
              </a:xfrm>
              <a:noFill/>
              <a:effectLst/>
            </p:grpSpPr>
            <p:sp>
              <p:nvSpPr>
                <p:cNvPr id="13" name="Round Same Side Corner Rectangle 12"/>
                <p:cNvSpPr/>
                <p:nvPr/>
              </p:nvSpPr>
              <p:spPr>
                <a:xfrm rot="5400000">
                  <a:off x="8146472" y="4335238"/>
                  <a:ext cx="4761419" cy="6380303"/>
                </a:xfrm>
                <a:prstGeom prst="round2SameRect">
                  <a:avLst>
                    <a:gd name="adj1" fmla="val 13096"/>
                    <a:gd name="adj2" fmla="val 0"/>
                  </a:avLst>
                </a:prstGeom>
                <a:grpFill/>
                <a:ln w="38100">
                  <a:solidFill>
                    <a:schemeClr val="bg1"/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4000">
                    <a:latin typeface="+mn-ea"/>
                  </a:endParaRPr>
                </a:p>
              </p:txBody>
            </p:sp>
            <p:sp>
              <p:nvSpPr>
                <p:cNvPr id="14" name="Rectangle 13"/>
                <p:cNvSpPr/>
                <p:nvPr/>
              </p:nvSpPr>
              <p:spPr>
                <a:xfrm>
                  <a:off x="7146575" y="4858987"/>
                  <a:ext cx="380913" cy="5256814"/>
                </a:xfrm>
                <a:prstGeom prst="rect">
                  <a:avLst/>
                </a:prstGeom>
                <a:solidFill>
                  <a:schemeClr val="accent3">
                    <a:lumMod val="75000"/>
                  </a:schemeClr>
                </a:solidFill>
                <a:ln w="38100"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4000">
                    <a:latin typeface="+mn-ea"/>
                  </a:endParaRPr>
                </a:p>
              </p:txBody>
            </p:sp>
          </p:grpSp>
          <p:grpSp>
            <p:nvGrpSpPr>
              <p:cNvPr id="9" name="Group 8"/>
              <p:cNvGrpSpPr/>
              <p:nvPr/>
            </p:nvGrpSpPr>
            <p:grpSpPr>
              <a:xfrm>
                <a:off x="11961417" y="6607256"/>
                <a:ext cx="2057402" cy="1573307"/>
                <a:chOff x="11599244" y="6440648"/>
                <a:chExt cx="2590802" cy="1981201"/>
              </a:xfrm>
              <a:effectLst>
                <a:outerShdw blurRad="254000" dist="63500" dir="5400000" algn="t" rotWithShape="0">
                  <a:prstClr val="black">
                    <a:alpha val="60000"/>
                  </a:prstClr>
                </a:outerShdw>
              </a:effectLst>
            </p:grpSpPr>
            <p:sp>
              <p:nvSpPr>
                <p:cNvPr id="11" name="Flowchart: Delay 10"/>
                <p:cNvSpPr/>
                <p:nvPr/>
              </p:nvSpPr>
              <p:spPr>
                <a:xfrm rot="10800000">
                  <a:off x="11599244" y="6440648"/>
                  <a:ext cx="1981199" cy="1981200"/>
                </a:xfrm>
                <a:prstGeom prst="flowChartDelay">
                  <a:avLst/>
                </a:prstGeom>
                <a:gradFill>
                  <a:gsLst>
                    <a:gs pos="38000">
                      <a:schemeClr val="accent3"/>
                    </a:gs>
                    <a:gs pos="100000">
                      <a:schemeClr val="accent3">
                        <a:lumMod val="75000"/>
                      </a:schemeClr>
                    </a:gs>
                  </a:gsLst>
                  <a:lin ang="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4000">
                    <a:latin typeface="+mn-ea"/>
                  </a:endParaRPr>
                </a:p>
              </p:txBody>
            </p:sp>
            <p:sp>
              <p:nvSpPr>
                <p:cNvPr id="12" name="Rounded Rectangle 11"/>
                <p:cNvSpPr/>
                <p:nvPr/>
              </p:nvSpPr>
              <p:spPr>
                <a:xfrm rot="10800000">
                  <a:off x="13351845" y="6440649"/>
                  <a:ext cx="838201" cy="1981200"/>
                </a:xfrm>
                <a:prstGeom prst="roundRect">
                  <a:avLst>
                    <a:gd name="adj" fmla="val 36667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4000">
                    <a:latin typeface="+mn-ea"/>
                  </a:endParaRPr>
                </a:p>
              </p:txBody>
            </p:sp>
          </p:grpSp>
          <p:sp>
            <p:nvSpPr>
              <p:cNvPr id="10" name="Oval 9"/>
              <p:cNvSpPr/>
              <p:nvPr/>
            </p:nvSpPr>
            <p:spPr>
              <a:xfrm>
                <a:off x="12418616" y="6936709"/>
                <a:ext cx="838201" cy="838201"/>
              </a:xfrm>
              <a:prstGeom prst="ellipse">
                <a:avLst/>
              </a:prstGeom>
              <a:gradFill flip="none" rotWithShape="1">
                <a:gsLst>
                  <a:gs pos="38000">
                    <a:schemeClr val="bg1">
                      <a:lumMod val="95000"/>
                    </a:schemeClr>
                  </a:gs>
                  <a:gs pos="100000">
                    <a:schemeClr val="tx1">
                      <a:lumMod val="50000"/>
                      <a:lumOff val="5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outerShdw blurRad="127000" dist="254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4000">
                  <a:latin typeface="+mn-ea"/>
                </a:endParaRPr>
              </a:p>
            </p:txBody>
          </p:sp>
        </p:grpSp>
        <p:sp>
          <p:nvSpPr>
            <p:cNvPr id="6" name="TextBox 5"/>
            <p:cNvSpPr txBox="1"/>
            <p:nvPr/>
          </p:nvSpPr>
          <p:spPr>
            <a:xfrm>
              <a:off x="7197732" y="7167771"/>
              <a:ext cx="3352612" cy="199499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sr-Latn-RS" sz="11500" b="1" dirty="0" smtClean="0">
                  <a:solidFill>
                    <a:schemeClr val="bg1"/>
                  </a:solidFill>
                  <a:latin typeface="+mn-ea"/>
                </a:rPr>
                <a:t>￥</a:t>
              </a:r>
              <a:endParaRPr lang="en-US" sz="11500" b="1" dirty="0" smtClean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3963987" y="6862971"/>
            <a:ext cx="3306161" cy="2433429"/>
            <a:chOff x="2135187" y="6858000"/>
            <a:chExt cx="3727029" cy="2743200"/>
          </a:xfrm>
        </p:grpSpPr>
        <p:grpSp>
          <p:nvGrpSpPr>
            <p:cNvPr id="18" name="Group 17"/>
            <p:cNvGrpSpPr/>
            <p:nvPr/>
          </p:nvGrpSpPr>
          <p:grpSpPr>
            <a:xfrm>
              <a:off x="2135187" y="6858000"/>
              <a:ext cx="3727029" cy="2743200"/>
              <a:chOff x="7392987" y="5105399"/>
              <a:chExt cx="6625832" cy="4876802"/>
            </a:xfrm>
          </p:grpSpPr>
          <p:grpSp>
            <p:nvGrpSpPr>
              <p:cNvPr id="20" name="Group 19"/>
              <p:cNvGrpSpPr/>
              <p:nvPr/>
            </p:nvGrpSpPr>
            <p:grpSpPr>
              <a:xfrm>
                <a:off x="7392987" y="5105400"/>
                <a:ext cx="6324600" cy="4876800"/>
                <a:chOff x="7392987" y="5105400"/>
                <a:chExt cx="6324600" cy="4876800"/>
              </a:xfrm>
              <a:effectLst>
                <a:outerShdw blurRad="254000" dist="63500" dir="5400000" algn="t" rotWithShape="0">
                  <a:prstClr val="black">
                    <a:alpha val="60000"/>
                  </a:prstClr>
                </a:outerShdw>
              </a:effectLst>
            </p:grpSpPr>
            <p:sp>
              <p:nvSpPr>
                <p:cNvPr id="28" name="Rounded Rectangle 27"/>
                <p:cNvSpPr/>
                <p:nvPr/>
              </p:nvSpPr>
              <p:spPr>
                <a:xfrm>
                  <a:off x="7392987" y="5105400"/>
                  <a:ext cx="6324600" cy="4876800"/>
                </a:xfrm>
                <a:prstGeom prst="roundRect">
                  <a:avLst>
                    <a:gd name="adj" fmla="val 11979"/>
                  </a:avLst>
                </a:prstGeom>
                <a:gradFill>
                  <a:gsLst>
                    <a:gs pos="3800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4000">
                    <a:latin typeface="+mn-ea"/>
                  </a:endParaRPr>
                </a:p>
              </p:txBody>
            </p:sp>
            <p:sp>
              <p:nvSpPr>
                <p:cNvPr id="29" name="Rectangle 28"/>
                <p:cNvSpPr/>
                <p:nvPr/>
              </p:nvSpPr>
              <p:spPr>
                <a:xfrm>
                  <a:off x="7392987" y="5105400"/>
                  <a:ext cx="685800" cy="4876800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4000">
                    <a:latin typeface="+mn-ea"/>
                  </a:endParaRPr>
                </a:p>
              </p:txBody>
            </p:sp>
          </p:grpSp>
          <p:grpSp>
            <p:nvGrpSpPr>
              <p:cNvPr id="21" name="Group 20"/>
              <p:cNvGrpSpPr/>
              <p:nvPr/>
            </p:nvGrpSpPr>
            <p:grpSpPr>
              <a:xfrm>
                <a:off x="7392988" y="5105399"/>
                <a:ext cx="6095763" cy="4876802"/>
                <a:chOff x="7146575" y="4858987"/>
                <a:chExt cx="6570758" cy="5256814"/>
              </a:xfrm>
              <a:noFill/>
              <a:effectLst/>
            </p:grpSpPr>
            <p:sp>
              <p:nvSpPr>
                <p:cNvPr id="26" name="Round Same Side Corner Rectangle 25"/>
                <p:cNvSpPr/>
                <p:nvPr/>
              </p:nvSpPr>
              <p:spPr>
                <a:xfrm rot="5400000">
                  <a:off x="8146472" y="4335238"/>
                  <a:ext cx="4761419" cy="6380303"/>
                </a:xfrm>
                <a:prstGeom prst="round2SameRect">
                  <a:avLst>
                    <a:gd name="adj1" fmla="val 13096"/>
                    <a:gd name="adj2" fmla="val 0"/>
                  </a:avLst>
                </a:prstGeom>
                <a:grpFill/>
                <a:ln w="38100">
                  <a:solidFill>
                    <a:schemeClr val="bg1"/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4000">
                    <a:latin typeface="+mn-ea"/>
                  </a:endParaRPr>
                </a:p>
              </p:txBody>
            </p:sp>
            <p:sp>
              <p:nvSpPr>
                <p:cNvPr id="27" name="Rectangle 26"/>
                <p:cNvSpPr/>
                <p:nvPr/>
              </p:nvSpPr>
              <p:spPr>
                <a:xfrm>
                  <a:off x="7146575" y="4858987"/>
                  <a:ext cx="380913" cy="5256814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  <a:ln w="38100"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4000">
                    <a:latin typeface="+mn-ea"/>
                  </a:endParaRPr>
                </a:p>
              </p:txBody>
            </p:sp>
          </p:grpSp>
          <p:grpSp>
            <p:nvGrpSpPr>
              <p:cNvPr id="22" name="Group 21"/>
              <p:cNvGrpSpPr/>
              <p:nvPr/>
            </p:nvGrpSpPr>
            <p:grpSpPr>
              <a:xfrm>
                <a:off x="11961417" y="6607256"/>
                <a:ext cx="2057402" cy="1573307"/>
                <a:chOff x="11599244" y="6440648"/>
                <a:chExt cx="2590802" cy="1981201"/>
              </a:xfrm>
              <a:effectLst>
                <a:outerShdw blurRad="254000" dist="63500" dir="5400000" algn="t" rotWithShape="0">
                  <a:prstClr val="black">
                    <a:alpha val="60000"/>
                  </a:prstClr>
                </a:outerShdw>
              </a:effectLst>
            </p:grpSpPr>
            <p:sp>
              <p:nvSpPr>
                <p:cNvPr id="24" name="Flowchart: Delay 23"/>
                <p:cNvSpPr/>
                <p:nvPr/>
              </p:nvSpPr>
              <p:spPr>
                <a:xfrm rot="10800000">
                  <a:off x="11599244" y="6440648"/>
                  <a:ext cx="1981199" cy="1981200"/>
                </a:xfrm>
                <a:prstGeom prst="flowChartDelay">
                  <a:avLst/>
                </a:prstGeom>
                <a:gradFill>
                  <a:gsLst>
                    <a:gs pos="3800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4000">
                    <a:latin typeface="+mn-ea"/>
                  </a:endParaRPr>
                </a:p>
              </p:txBody>
            </p:sp>
            <p:sp>
              <p:nvSpPr>
                <p:cNvPr id="25" name="Rounded Rectangle 24"/>
                <p:cNvSpPr/>
                <p:nvPr/>
              </p:nvSpPr>
              <p:spPr>
                <a:xfrm rot="10800000">
                  <a:off x="13351845" y="6440649"/>
                  <a:ext cx="838201" cy="1981200"/>
                </a:xfrm>
                <a:prstGeom prst="roundRect">
                  <a:avLst>
                    <a:gd name="adj" fmla="val 36667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4000">
                    <a:latin typeface="+mn-ea"/>
                  </a:endParaRPr>
                </a:p>
              </p:txBody>
            </p:sp>
          </p:grpSp>
          <p:sp>
            <p:nvSpPr>
              <p:cNvPr id="23" name="Oval 22"/>
              <p:cNvSpPr/>
              <p:nvPr/>
            </p:nvSpPr>
            <p:spPr>
              <a:xfrm>
                <a:off x="12418616" y="6936709"/>
                <a:ext cx="838201" cy="838201"/>
              </a:xfrm>
              <a:prstGeom prst="ellipse">
                <a:avLst/>
              </a:prstGeom>
              <a:gradFill flip="none" rotWithShape="1">
                <a:gsLst>
                  <a:gs pos="38000">
                    <a:schemeClr val="bg1">
                      <a:lumMod val="95000"/>
                    </a:schemeClr>
                  </a:gs>
                  <a:gs pos="100000">
                    <a:schemeClr val="tx1">
                      <a:lumMod val="50000"/>
                      <a:lumOff val="5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outerShdw blurRad="127000" dist="254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4000">
                  <a:latin typeface="+mn-ea"/>
                </a:endParaRPr>
              </a:p>
            </p:txBody>
          </p:sp>
        </p:grpSp>
        <p:sp>
          <p:nvSpPr>
            <p:cNvPr id="19" name="TextBox 18"/>
            <p:cNvSpPr txBox="1"/>
            <p:nvPr/>
          </p:nvSpPr>
          <p:spPr>
            <a:xfrm>
              <a:off x="2135187" y="7167771"/>
              <a:ext cx="3352612" cy="199499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sr-Latn-RS" sz="11500" b="1" dirty="0" smtClean="0">
                  <a:solidFill>
                    <a:schemeClr val="bg1"/>
                  </a:solidFill>
                  <a:latin typeface="+mn-ea"/>
                </a:rPr>
                <a:t>￥</a:t>
              </a:r>
              <a:endParaRPr lang="en-US" sz="11500" b="1" dirty="0" smtClean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12806598" y="6862971"/>
            <a:ext cx="3306161" cy="2433429"/>
            <a:chOff x="18518187" y="6858000"/>
            <a:chExt cx="3727029" cy="2743200"/>
          </a:xfrm>
        </p:grpSpPr>
        <p:grpSp>
          <p:nvGrpSpPr>
            <p:cNvPr id="31" name="Group 30"/>
            <p:cNvGrpSpPr/>
            <p:nvPr/>
          </p:nvGrpSpPr>
          <p:grpSpPr>
            <a:xfrm>
              <a:off x="18518187" y="6858000"/>
              <a:ext cx="3727029" cy="2743200"/>
              <a:chOff x="7392987" y="5105399"/>
              <a:chExt cx="6625832" cy="4876802"/>
            </a:xfrm>
          </p:grpSpPr>
          <p:grpSp>
            <p:nvGrpSpPr>
              <p:cNvPr id="33" name="Group 32"/>
              <p:cNvGrpSpPr/>
              <p:nvPr/>
            </p:nvGrpSpPr>
            <p:grpSpPr>
              <a:xfrm>
                <a:off x="7392987" y="5105400"/>
                <a:ext cx="6324600" cy="4876800"/>
                <a:chOff x="7392987" y="5105400"/>
                <a:chExt cx="6324600" cy="4876800"/>
              </a:xfrm>
              <a:effectLst>
                <a:outerShdw blurRad="254000" dist="63500" dir="5400000" algn="t" rotWithShape="0">
                  <a:prstClr val="black">
                    <a:alpha val="60000"/>
                  </a:prstClr>
                </a:outerShdw>
              </a:effectLst>
            </p:grpSpPr>
            <p:sp>
              <p:nvSpPr>
                <p:cNvPr id="41" name="Rounded Rectangle 40"/>
                <p:cNvSpPr/>
                <p:nvPr/>
              </p:nvSpPr>
              <p:spPr>
                <a:xfrm>
                  <a:off x="7392987" y="5105400"/>
                  <a:ext cx="6324600" cy="4876800"/>
                </a:xfrm>
                <a:prstGeom prst="roundRect">
                  <a:avLst>
                    <a:gd name="adj" fmla="val 11979"/>
                  </a:avLst>
                </a:prstGeom>
                <a:gradFill>
                  <a:gsLst>
                    <a:gs pos="38000">
                      <a:srgbClr val="C00000"/>
                    </a:gs>
                    <a:gs pos="100000">
                      <a:srgbClr val="FF0000"/>
                    </a:gs>
                  </a:gsLst>
                  <a:lin ang="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4000">
                    <a:latin typeface="+mn-ea"/>
                  </a:endParaRPr>
                </a:p>
              </p:txBody>
            </p:sp>
            <p:sp>
              <p:nvSpPr>
                <p:cNvPr id="42" name="Rectangle 41"/>
                <p:cNvSpPr/>
                <p:nvPr/>
              </p:nvSpPr>
              <p:spPr>
                <a:xfrm>
                  <a:off x="7392987" y="5105400"/>
                  <a:ext cx="685800" cy="4876800"/>
                </a:xfrm>
                <a:prstGeom prst="rect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4000">
                    <a:latin typeface="+mn-ea"/>
                  </a:endParaRPr>
                </a:p>
              </p:txBody>
            </p:sp>
          </p:grpSp>
          <p:grpSp>
            <p:nvGrpSpPr>
              <p:cNvPr id="34" name="Group 33"/>
              <p:cNvGrpSpPr/>
              <p:nvPr/>
            </p:nvGrpSpPr>
            <p:grpSpPr>
              <a:xfrm>
                <a:off x="7392988" y="5105399"/>
                <a:ext cx="6095763" cy="4876802"/>
                <a:chOff x="7146575" y="4858987"/>
                <a:chExt cx="6570758" cy="5256814"/>
              </a:xfrm>
              <a:noFill/>
              <a:effectLst/>
            </p:grpSpPr>
            <p:sp>
              <p:nvSpPr>
                <p:cNvPr id="39" name="Round Same Side Corner Rectangle 38"/>
                <p:cNvSpPr/>
                <p:nvPr/>
              </p:nvSpPr>
              <p:spPr>
                <a:xfrm rot="5400000">
                  <a:off x="8146472" y="4335238"/>
                  <a:ext cx="4761419" cy="6380303"/>
                </a:xfrm>
                <a:prstGeom prst="round2SameRect">
                  <a:avLst>
                    <a:gd name="adj1" fmla="val 13096"/>
                    <a:gd name="adj2" fmla="val 0"/>
                  </a:avLst>
                </a:prstGeom>
                <a:grpFill/>
                <a:ln w="38100">
                  <a:solidFill>
                    <a:schemeClr val="bg1"/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4000">
                    <a:latin typeface="+mn-ea"/>
                  </a:endParaRPr>
                </a:p>
              </p:txBody>
            </p:sp>
            <p:sp>
              <p:nvSpPr>
                <p:cNvPr id="40" name="Rectangle 39"/>
                <p:cNvSpPr/>
                <p:nvPr/>
              </p:nvSpPr>
              <p:spPr>
                <a:xfrm>
                  <a:off x="7146575" y="4858987"/>
                  <a:ext cx="380913" cy="5256814"/>
                </a:xfrm>
                <a:prstGeom prst="rect">
                  <a:avLst/>
                </a:prstGeom>
                <a:solidFill>
                  <a:srgbClr val="C00000"/>
                </a:solidFill>
                <a:ln w="38100"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4000">
                    <a:latin typeface="+mn-ea"/>
                  </a:endParaRPr>
                </a:p>
              </p:txBody>
            </p:sp>
          </p:grpSp>
          <p:grpSp>
            <p:nvGrpSpPr>
              <p:cNvPr id="35" name="Group 34"/>
              <p:cNvGrpSpPr/>
              <p:nvPr/>
            </p:nvGrpSpPr>
            <p:grpSpPr>
              <a:xfrm>
                <a:off x="11961417" y="6607256"/>
                <a:ext cx="2057402" cy="1573307"/>
                <a:chOff x="11599244" y="6440648"/>
                <a:chExt cx="2590802" cy="1981201"/>
              </a:xfrm>
              <a:effectLst>
                <a:outerShdw blurRad="254000" dist="63500" dir="5400000" algn="t" rotWithShape="0">
                  <a:prstClr val="black">
                    <a:alpha val="60000"/>
                  </a:prstClr>
                </a:outerShdw>
              </a:effectLst>
            </p:grpSpPr>
            <p:sp>
              <p:nvSpPr>
                <p:cNvPr id="37" name="Flowchart: Delay 36"/>
                <p:cNvSpPr/>
                <p:nvPr/>
              </p:nvSpPr>
              <p:spPr>
                <a:xfrm rot="10800000">
                  <a:off x="11599244" y="6440648"/>
                  <a:ext cx="1981199" cy="1981200"/>
                </a:xfrm>
                <a:prstGeom prst="flowChartDelay">
                  <a:avLst/>
                </a:prstGeom>
                <a:gradFill>
                  <a:gsLst>
                    <a:gs pos="38000">
                      <a:srgbClr val="FF0000"/>
                    </a:gs>
                    <a:gs pos="100000">
                      <a:srgbClr val="C00000"/>
                    </a:gs>
                  </a:gsLst>
                  <a:lin ang="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4000">
                    <a:latin typeface="+mn-ea"/>
                  </a:endParaRPr>
                </a:p>
              </p:txBody>
            </p:sp>
            <p:sp>
              <p:nvSpPr>
                <p:cNvPr id="38" name="Rounded Rectangle 37"/>
                <p:cNvSpPr/>
                <p:nvPr/>
              </p:nvSpPr>
              <p:spPr>
                <a:xfrm rot="10800000">
                  <a:off x="13351845" y="6440649"/>
                  <a:ext cx="838201" cy="1981200"/>
                </a:xfrm>
                <a:prstGeom prst="roundRect">
                  <a:avLst>
                    <a:gd name="adj" fmla="val 36667"/>
                  </a:avLst>
                </a:prstGeom>
                <a:solidFill>
                  <a:srgbClr val="FF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4000">
                    <a:latin typeface="+mn-ea"/>
                  </a:endParaRPr>
                </a:p>
              </p:txBody>
            </p:sp>
          </p:grpSp>
          <p:sp>
            <p:nvSpPr>
              <p:cNvPr id="36" name="Oval 35"/>
              <p:cNvSpPr/>
              <p:nvPr/>
            </p:nvSpPr>
            <p:spPr>
              <a:xfrm>
                <a:off x="12418616" y="6936709"/>
                <a:ext cx="838201" cy="838201"/>
              </a:xfrm>
              <a:prstGeom prst="ellipse">
                <a:avLst/>
              </a:prstGeom>
              <a:gradFill flip="none" rotWithShape="1">
                <a:gsLst>
                  <a:gs pos="38000">
                    <a:schemeClr val="bg1">
                      <a:lumMod val="95000"/>
                    </a:schemeClr>
                  </a:gs>
                  <a:gs pos="100000">
                    <a:schemeClr val="tx1">
                      <a:lumMod val="50000"/>
                      <a:lumOff val="5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outerShdw blurRad="127000" dist="254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4000">
                  <a:latin typeface="+mn-ea"/>
                </a:endParaRPr>
              </a:p>
            </p:txBody>
          </p:sp>
        </p:grpSp>
        <p:sp>
          <p:nvSpPr>
            <p:cNvPr id="32" name="TextBox 31"/>
            <p:cNvSpPr txBox="1"/>
            <p:nvPr/>
          </p:nvSpPr>
          <p:spPr>
            <a:xfrm>
              <a:off x="18518188" y="7167771"/>
              <a:ext cx="3352612" cy="199499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sr-Latn-RS" sz="11500" b="1" dirty="0" smtClean="0">
                  <a:solidFill>
                    <a:schemeClr val="bg1"/>
                  </a:solidFill>
                  <a:latin typeface="+mn-ea"/>
                </a:rPr>
                <a:t>£</a:t>
              </a:r>
              <a:endParaRPr lang="en-US" sz="11500" b="1" dirty="0" smtClean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17222787" y="6862971"/>
            <a:ext cx="3306161" cy="2433429"/>
            <a:chOff x="13057615" y="6858000"/>
            <a:chExt cx="3727029" cy="2743200"/>
          </a:xfrm>
        </p:grpSpPr>
        <p:grpSp>
          <p:nvGrpSpPr>
            <p:cNvPr id="44" name="Group 43"/>
            <p:cNvGrpSpPr/>
            <p:nvPr/>
          </p:nvGrpSpPr>
          <p:grpSpPr>
            <a:xfrm>
              <a:off x="13057615" y="6858000"/>
              <a:ext cx="3727029" cy="2743200"/>
              <a:chOff x="7392987" y="5105399"/>
              <a:chExt cx="6625832" cy="4876802"/>
            </a:xfrm>
          </p:grpSpPr>
          <p:grpSp>
            <p:nvGrpSpPr>
              <p:cNvPr id="46" name="Group 45"/>
              <p:cNvGrpSpPr/>
              <p:nvPr/>
            </p:nvGrpSpPr>
            <p:grpSpPr>
              <a:xfrm>
                <a:off x="7392987" y="5105400"/>
                <a:ext cx="6324600" cy="4876800"/>
                <a:chOff x="7392987" y="5105400"/>
                <a:chExt cx="6324600" cy="4876800"/>
              </a:xfrm>
              <a:effectLst>
                <a:outerShdw blurRad="254000" dist="63500" dir="5400000" algn="t" rotWithShape="0">
                  <a:prstClr val="black">
                    <a:alpha val="60000"/>
                  </a:prstClr>
                </a:outerShdw>
              </a:effectLst>
            </p:grpSpPr>
            <p:sp>
              <p:nvSpPr>
                <p:cNvPr id="54" name="Rounded Rectangle 53"/>
                <p:cNvSpPr/>
                <p:nvPr/>
              </p:nvSpPr>
              <p:spPr>
                <a:xfrm>
                  <a:off x="7392987" y="5105400"/>
                  <a:ext cx="6324600" cy="4876800"/>
                </a:xfrm>
                <a:prstGeom prst="roundRect">
                  <a:avLst>
                    <a:gd name="adj" fmla="val 11979"/>
                  </a:avLst>
                </a:prstGeom>
                <a:gradFill>
                  <a:gsLst>
                    <a:gs pos="38000">
                      <a:schemeClr val="accent6">
                        <a:lumMod val="75000"/>
                      </a:schemeClr>
                    </a:gs>
                    <a:gs pos="100000">
                      <a:schemeClr val="accent6"/>
                    </a:gs>
                  </a:gsLst>
                  <a:lin ang="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4000">
                    <a:latin typeface="+mn-ea"/>
                  </a:endParaRPr>
                </a:p>
              </p:txBody>
            </p:sp>
            <p:sp>
              <p:nvSpPr>
                <p:cNvPr id="55" name="Rectangle 54"/>
                <p:cNvSpPr/>
                <p:nvPr/>
              </p:nvSpPr>
              <p:spPr>
                <a:xfrm>
                  <a:off x="7392987" y="5105400"/>
                  <a:ext cx="685800" cy="4876800"/>
                </a:xfrm>
                <a:prstGeom prst="rect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4000">
                    <a:latin typeface="+mn-ea"/>
                  </a:endParaRPr>
                </a:p>
              </p:txBody>
            </p:sp>
          </p:grpSp>
          <p:grpSp>
            <p:nvGrpSpPr>
              <p:cNvPr id="47" name="Group 46"/>
              <p:cNvGrpSpPr/>
              <p:nvPr/>
            </p:nvGrpSpPr>
            <p:grpSpPr>
              <a:xfrm>
                <a:off x="7392988" y="5105399"/>
                <a:ext cx="6095763" cy="4876802"/>
                <a:chOff x="7146575" y="4858987"/>
                <a:chExt cx="6570758" cy="5256814"/>
              </a:xfrm>
              <a:noFill/>
              <a:effectLst/>
            </p:grpSpPr>
            <p:sp>
              <p:nvSpPr>
                <p:cNvPr id="52" name="Round Same Side Corner Rectangle 51"/>
                <p:cNvSpPr/>
                <p:nvPr/>
              </p:nvSpPr>
              <p:spPr>
                <a:xfrm rot="5400000">
                  <a:off x="8146472" y="4335238"/>
                  <a:ext cx="4761419" cy="6380303"/>
                </a:xfrm>
                <a:prstGeom prst="round2SameRect">
                  <a:avLst>
                    <a:gd name="adj1" fmla="val 13096"/>
                    <a:gd name="adj2" fmla="val 0"/>
                  </a:avLst>
                </a:prstGeom>
                <a:grpFill/>
                <a:ln w="38100">
                  <a:solidFill>
                    <a:schemeClr val="bg1"/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4000">
                    <a:latin typeface="+mn-ea"/>
                  </a:endParaRPr>
                </a:p>
              </p:txBody>
            </p:sp>
            <p:sp>
              <p:nvSpPr>
                <p:cNvPr id="53" name="Rectangle 52"/>
                <p:cNvSpPr/>
                <p:nvPr/>
              </p:nvSpPr>
              <p:spPr>
                <a:xfrm>
                  <a:off x="7146575" y="4858987"/>
                  <a:ext cx="380913" cy="5256814"/>
                </a:xfrm>
                <a:prstGeom prst="rect">
                  <a:avLst/>
                </a:prstGeom>
                <a:solidFill>
                  <a:schemeClr val="accent6">
                    <a:lumMod val="75000"/>
                  </a:schemeClr>
                </a:solidFill>
                <a:ln w="38100"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4000">
                    <a:latin typeface="+mn-ea"/>
                  </a:endParaRPr>
                </a:p>
              </p:txBody>
            </p:sp>
          </p:grpSp>
          <p:grpSp>
            <p:nvGrpSpPr>
              <p:cNvPr id="48" name="Group 47"/>
              <p:cNvGrpSpPr/>
              <p:nvPr/>
            </p:nvGrpSpPr>
            <p:grpSpPr>
              <a:xfrm>
                <a:off x="11961417" y="6607256"/>
                <a:ext cx="2057402" cy="1573307"/>
                <a:chOff x="11599244" y="6440648"/>
                <a:chExt cx="2590802" cy="1981201"/>
              </a:xfrm>
              <a:effectLst>
                <a:outerShdw blurRad="254000" dist="63500" dir="5400000" algn="t" rotWithShape="0">
                  <a:prstClr val="black">
                    <a:alpha val="60000"/>
                  </a:prstClr>
                </a:outerShdw>
              </a:effectLst>
            </p:grpSpPr>
            <p:sp>
              <p:nvSpPr>
                <p:cNvPr id="50" name="Flowchart: Delay 49"/>
                <p:cNvSpPr/>
                <p:nvPr/>
              </p:nvSpPr>
              <p:spPr>
                <a:xfrm rot="10800000">
                  <a:off x="11599244" y="6440648"/>
                  <a:ext cx="1981199" cy="1981200"/>
                </a:xfrm>
                <a:prstGeom prst="flowChartDelay">
                  <a:avLst/>
                </a:prstGeom>
                <a:gradFill>
                  <a:gsLst>
                    <a:gs pos="38000">
                      <a:schemeClr val="accent6"/>
                    </a:gs>
                    <a:gs pos="100000">
                      <a:schemeClr val="accent6">
                        <a:lumMod val="75000"/>
                      </a:schemeClr>
                    </a:gs>
                  </a:gsLst>
                  <a:lin ang="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4000">
                    <a:latin typeface="+mn-ea"/>
                  </a:endParaRPr>
                </a:p>
              </p:txBody>
            </p:sp>
            <p:sp>
              <p:nvSpPr>
                <p:cNvPr id="51" name="Rounded Rectangle 50"/>
                <p:cNvSpPr/>
                <p:nvPr/>
              </p:nvSpPr>
              <p:spPr>
                <a:xfrm rot="10800000">
                  <a:off x="13351845" y="6440649"/>
                  <a:ext cx="838201" cy="1981200"/>
                </a:xfrm>
                <a:prstGeom prst="roundRect">
                  <a:avLst>
                    <a:gd name="adj" fmla="val 36667"/>
                  </a:avLst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4000">
                    <a:latin typeface="+mn-ea"/>
                  </a:endParaRPr>
                </a:p>
              </p:txBody>
            </p:sp>
          </p:grpSp>
          <p:sp>
            <p:nvSpPr>
              <p:cNvPr id="49" name="Oval 48"/>
              <p:cNvSpPr/>
              <p:nvPr/>
            </p:nvSpPr>
            <p:spPr>
              <a:xfrm>
                <a:off x="12418616" y="6936709"/>
                <a:ext cx="838201" cy="838201"/>
              </a:xfrm>
              <a:prstGeom prst="ellipse">
                <a:avLst/>
              </a:prstGeom>
              <a:gradFill flip="none" rotWithShape="1">
                <a:gsLst>
                  <a:gs pos="38000">
                    <a:schemeClr val="bg1">
                      <a:lumMod val="95000"/>
                    </a:schemeClr>
                  </a:gs>
                  <a:gs pos="100000">
                    <a:schemeClr val="tx1">
                      <a:lumMod val="50000"/>
                      <a:lumOff val="5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outerShdw blurRad="127000" dist="254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4000">
                  <a:latin typeface="+mn-ea"/>
                </a:endParaRPr>
              </a:p>
            </p:txBody>
          </p:sp>
        </p:grpSp>
        <p:sp>
          <p:nvSpPr>
            <p:cNvPr id="45" name="TextBox 44"/>
            <p:cNvSpPr txBox="1"/>
            <p:nvPr/>
          </p:nvSpPr>
          <p:spPr>
            <a:xfrm>
              <a:off x="13057616" y="7167771"/>
              <a:ext cx="3352612" cy="199499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sr-Latn-RS" sz="11500" b="1" dirty="0" smtClean="0">
                  <a:solidFill>
                    <a:schemeClr val="bg1"/>
                  </a:solidFill>
                  <a:latin typeface="+mn-ea"/>
                </a:rPr>
                <a:t>¥</a:t>
              </a:r>
              <a:endParaRPr lang="en-US" sz="11500" b="1" dirty="0" smtClean="0">
                <a:solidFill>
                  <a:schemeClr val="bg1"/>
                </a:solidFill>
                <a:latin typeface="+mn-ea"/>
              </a:endParaRPr>
            </a:p>
          </p:txBody>
        </p:sp>
      </p:grpSp>
      <p:sp>
        <p:nvSpPr>
          <p:cNvPr id="56" name="Rectangle 55"/>
          <p:cNvSpPr/>
          <p:nvPr/>
        </p:nvSpPr>
        <p:spPr>
          <a:xfrm>
            <a:off x="4344987" y="5946085"/>
            <a:ext cx="572199" cy="91688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5242802" y="4114800"/>
            <a:ext cx="572199" cy="274817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6097587" y="3200400"/>
            <a:ext cx="572199" cy="366257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8764587" y="3200400"/>
            <a:ext cx="572199" cy="3662571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9662402" y="5029201"/>
            <a:ext cx="572199" cy="183377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10517187" y="4495800"/>
            <a:ext cx="572199" cy="236717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13153880" y="5336485"/>
            <a:ext cx="572199" cy="152648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14051695" y="5946085"/>
            <a:ext cx="572199" cy="91688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14906480" y="4724401"/>
            <a:ext cx="572199" cy="213857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17570070" y="5029201"/>
            <a:ext cx="572199" cy="183377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18467885" y="6250886"/>
            <a:ext cx="572199" cy="61208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19322670" y="3810001"/>
            <a:ext cx="572199" cy="305297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4254976" y="5453642"/>
            <a:ext cx="752219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25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5152791" y="3622357"/>
            <a:ext cx="752219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75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5918468" y="2707957"/>
            <a:ext cx="930435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100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8585468" y="2707957"/>
            <a:ext cx="930435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100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9572391" y="4536758"/>
            <a:ext cx="752219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50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10427176" y="4003357"/>
            <a:ext cx="752219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63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13063869" y="4844660"/>
            <a:ext cx="752219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43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13961684" y="5453643"/>
            <a:ext cx="752219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25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14816469" y="4231958"/>
            <a:ext cx="752219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57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17480059" y="4539242"/>
            <a:ext cx="752219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50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18377874" y="5753961"/>
            <a:ext cx="752219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17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19232659" y="3317558"/>
            <a:ext cx="752219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80</a:t>
            </a:r>
          </a:p>
        </p:txBody>
      </p:sp>
      <p:grpSp>
        <p:nvGrpSpPr>
          <p:cNvPr id="80" name="Group 79"/>
          <p:cNvGrpSpPr/>
          <p:nvPr/>
        </p:nvGrpSpPr>
        <p:grpSpPr>
          <a:xfrm>
            <a:off x="3052411" y="9905998"/>
            <a:ext cx="5998274" cy="612090"/>
            <a:chOff x="3912052" y="9905998"/>
            <a:chExt cx="4645293" cy="612090"/>
          </a:xfrm>
        </p:grpSpPr>
        <p:sp>
          <p:nvSpPr>
            <p:cNvPr id="81" name="Rectangle 80"/>
            <p:cNvSpPr/>
            <p:nvPr/>
          </p:nvSpPr>
          <p:spPr>
            <a:xfrm rot="5400000">
              <a:off x="5928654" y="7889396"/>
              <a:ext cx="612090" cy="4645293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>
              <a:outerShdw dist="38100" dir="5400000" algn="t" rotWithShape="0">
                <a:prstClr val="black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3935868" y="9965825"/>
              <a:ext cx="4602751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3200" dirty="0" smtClean="0">
                  <a:solidFill>
                    <a:schemeClr val="bg1"/>
                  </a:solidFill>
                  <a:latin typeface="+mn-ea"/>
                </a:rPr>
                <a:t>添加标题</a:t>
              </a:r>
              <a:r>
                <a:rPr lang="en-US" altLang="zh-CN" sz="3200" dirty="0" smtClean="0">
                  <a:solidFill>
                    <a:schemeClr val="bg1"/>
                  </a:solidFill>
                  <a:latin typeface="+mn-ea"/>
                </a:rPr>
                <a:t> </a:t>
              </a:r>
              <a:r>
                <a:rPr lang="en-US" sz="3200" dirty="0" smtClean="0">
                  <a:solidFill>
                    <a:schemeClr val="bg1"/>
                  </a:solidFill>
                  <a:latin typeface="+mn-ea"/>
                </a:rPr>
                <a:t>01</a:t>
              </a:r>
            </a:p>
          </p:txBody>
        </p:sp>
      </p:grpSp>
      <p:grpSp>
        <p:nvGrpSpPr>
          <p:cNvPr id="83" name="Group 82"/>
          <p:cNvGrpSpPr/>
          <p:nvPr/>
        </p:nvGrpSpPr>
        <p:grpSpPr>
          <a:xfrm>
            <a:off x="9099548" y="9906000"/>
            <a:ext cx="5712177" cy="612089"/>
            <a:chOff x="9850611" y="9906002"/>
            <a:chExt cx="4645294" cy="612089"/>
          </a:xfrm>
        </p:grpSpPr>
        <p:sp>
          <p:nvSpPr>
            <p:cNvPr id="84" name="Rectangle 83"/>
            <p:cNvSpPr/>
            <p:nvPr/>
          </p:nvSpPr>
          <p:spPr>
            <a:xfrm rot="5400000">
              <a:off x="11867213" y="7889400"/>
              <a:ext cx="612089" cy="4645294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outerShdw dist="38100" dir="5400000" algn="t" rotWithShape="0">
                <a:prstClr val="black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9893154" y="9965825"/>
              <a:ext cx="4602751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3200" dirty="0" smtClean="0">
                  <a:solidFill>
                    <a:schemeClr val="bg1"/>
                  </a:solidFill>
                  <a:latin typeface="+mn-ea"/>
                </a:rPr>
                <a:t>添加标题</a:t>
              </a:r>
              <a:r>
                <a:rPr lang="en-US" sz="3200" dirty="0" smtClean="0">
                  <a:solidFill>
                    <a:schemeClr val="bg1"/>
                  </a:solidFill>
                  <a:latin typeface="+mn-ea"/>
                </a:rPr>
                <a:t> 02</a:t>
              </a: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14860587" y="9906003"/>
            <a:ext cx="6431920" cy="612088"/>
            <a:chOff x="15777893" y="9906003"/>
            <a:chExt cx="4645294" cy="612088"/>
          </a:xfrm>
        </p:grpSpPr>
        <p:sp>
          <p:nvSpPr>
            <p:cNvPr id="87" name="Rectangle 86"/>
            <p:cNvSpPr/>
            <p:nvPr/>
          </p:nvSpPr>
          <p:spPr>
            <a:xfrm rot="5400000">
              <a:off x="17794496" y="7889400"/>
              <a:ext cx="612088" cy="4645294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ffectLst>
              <a:outerShdw dist="38100" dir="5400000" algn="t" rotWithShape="0">
                <a:prstClr val="black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15799164" y="9965825"/>
              <a:ext cx="4602751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3200" dirty="0" smtClean="0">
                  <a:solidFill>
                    <a:schemeClr val="bg1"/>
                  </a:solidFill>
                  <a:latin typeface="+mn-ea"/>
                </a:rPr>
                <a:t>添加标题</a:t>
              </a:r>
              <a:r>
                <a:rPr lang="en-US" sz="3200" dirty="0" smtClean="0">
                  <a:solidFill>
                    <a:schemeClr val="bg1"/>
                  </a:solidFill>
                  <a:latin typeface="+mn-ea"/>
                </a:rPr>
                <a:t> 03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32337915"/>
      </p:ext>
    </p:extLst>
  </p:cSld>
  <p:clrMapOvr>
    <a:masterClrMapping/>
  </p:clrMapOvr>
  <p:transition spd="slow" advTm="2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00"/>
                            </p:stCondLst>
                            <p:childTnLst>
                              <p:par>
                                <p:cTn id="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00"/>
                            </p:stCondLst>
                            <p:childTnLst>
                              <p:par>
                                <p:cTn id="1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00"/>
                            </p:stCondLst>
                            <p:childTnLst>
                              <p:par>
                                <p:cTn id="1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200"/>
                            </p:stCondLst>
                            <p:childTnLst>
                              <p:par>
                                <p:cTn id="2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7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200"/>
                            </p:stCondLst>
                            <p:childTnLst>
                              <p:par>
                                <p:cTn id="3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700"/>
                            </p:stCondLst>
                            <p:childTnLst>
                              <p:par>
                                <p:cTn id="3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200"/>
                            </p:stCondLst>
                            <p:childTnLst>
                              <p:par>
                                <p:cTn id="4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7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200"/>
                            </p:stCondLst>
                            <p:childTnLst>
                              <p:par>
                                <p:cTn id="5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7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200"/>
                            </p:stCondLst>
                            <p:childTnLst>
                              <p:par>
                                <p:cTn id="6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7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200"/>
                            </p:stCondLst>
                            <p:childTnLst>
                              <p:par>
                                <p:cTn id="6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7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200"/>
                            </p:stCondLst>
                            <p:childTnLst>
                              <p:par>
                                <p:cTn id="7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70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9200"/>
                            </p:stCondLst>
                            <p:childTnLst>
                              <p:par>
                                <p:cTn id="8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970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200"/>
                            </p:stCondLst>
                            <p:childTnLst>
                              <p:par>
                                <p:cTn id="9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700"/>
                            </p:stCondLst>
                            <p:childTnLst>
                              <p:par>
                                <p:cTn id="9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1200"/>
                            </p:stCondLst>
                            <p:childTnLst>
                              <p:par>
                                <p:cTn id="10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1700"/>
                            </p:stCondLst>
                            <p:childTnLst>
                              <p:par>
                                <p:cTn id="10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2200"/>
                            </p:stCondLst>
                            <p:childTnLst>
                              <p:par>
                                <p:cTn id="10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2700"/>
                            </p:stCondLst>
                            <p:childTnLst>
                              <p:par>
                                <p:cTn id="1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3200"/>
                            </p:stCondLst>
                            <p:childTnLst>
                              <p:par>
                                <p:cTn id="1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3700"/>
                            </p:stCondLst>
                            <p:childTnLst>
                              <p:par>
                                <p:cTn id="1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4200"/>
                            </p:stCondLst>
                            <p:childTnLst>
                              <p:par>
                                <p:cTn id="1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4700"/>
                            </p:stCondLst>
                            <p:childTnLst>
                              <p:par>
                                <p:cTn id="1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5200"/>
                            </p:stCondLst>
                            <p:childTnLst>
                              <p:par>
                                <p:cTn id="1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5700"/>
                            </p:stCondLst>
                            <p:childTnLst>
                              <p:par>
                                <p:cTn id="1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16200"/>
                            </p:stCondLst>
                            <p:childTnLst>
                              <p:par>
                                <p:cTn id="1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3831097" y="5953760"/>
            <a:ext cx="7467600" cy="547624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  <a:effectLst>
            <a:outerShdw blurRad="317500" algn="ctr" rotWithShape="0">
              <a:prstClr val="black">
                <a:alpha val="50000"/>
              </a:prstClr>
            </a:outerShdw>
            <a:reflection blurRad="6350" stA="50000" endA="275" endPos="40000" dist="1016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9587" y="1371600"/>
            <a:ext cx="13795938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7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消费者如何省钱</a:t>
            </a:r>
            <a:endParaRPr lang="zh-CN" altLang="en-US" sz="72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grpSp>
        <p:nvGrpSpPr>
          <p:cNvPr id="5" name="Group 4"/>
          <p:cNvGrpSpPr/>
          <p:nvPr/>
        </p:nvGrpSpPr>
        <p:grpSpPr>
          <a:xfrm rot="19800000">
            <a:off x="16968299" y="3988288"/>
            <a:ext cx="1524001" cy="1524000"/>
            <a:chOff x="7812086" y="4953000"/>
            <a:chExt cx="1524001" cy="1524000"/>
          </a:xfrm>
          <a:effectLst>
            <a:outerShdw blurRad="190500" algn="ctr" rotWithShape="0">
              <a:prstClr val="black">
                <a:alpha val="40000"/>
              </a:prstClr>
            </a:outerShdw>
          </a:effectLst>
        </p:grpSpPr>
        <p:sp>
          <p:nvSpPr>
            <p:cNvPr id="6" name="Oval 5"/>
            <p:cNvSpPr/>
            <p:nvPr/>
          </p:nvSpPr>
          <p:spPr>
            <a:xfrm>
              <a:off x="7812087" y="4953000"/>
              <a:ext cx="1524000" cy="1524000"/>
            </a:xfrm>
            <a:prstGeom prst="ellipse">
              <a:avLst/>
            </a:prstGeom>
            <a:gradFill flip="none" rotWithShape="1">
              <a:gsLst>
                <a:gs pos="0">
                  <a:srgbClr val="FFFF00"/>
                </a:gs>
                <a:gs pos="100000">
                  <a:srgbClr val="FFC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7" name="Donut 6"/>
            <p:cNvSpPr/>
            <p:nvPr/>
          </p:nvSpPr>
          <p:spPr>
            <a:xfrm>
              <a:off x="7926387" y="5067300"/>
              <a:ext cx="1295400" cy="1295400"/>
            </a:xfrm>
            <a:prstGeom prst="donut">
              <a:avLst>
                <a:gd name="adj" fmla="val 3699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812086" y="5099447"/>
              <a:ext cx="1524001" cy="123110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sr-Latn-RS" sz="8000" b="1" dirty="0" smtClean="0">
                  <a:solidFill>
                    <a:schemeClr val="accent6">
                      <a:lumMod val="75000"/>
                    </a:schemeClr>
                  </a:solidFill>
                  <a:latin typeface="+mn-ea"/>
                </a:rPr>
                <a:t>￥</a:t>
              </a:r>
              <a:endParaRPr lang="en-US" sz="8000" b="1" dirty="0" smtClean="0">
                <a:solidFill>
                  <a:schemeClr val="accent6">
                    <a:lumMod val="7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 rot="20700000">
            <a:off x="17376430" y="1663668"/>
            <a:ext cx="1242901" cy="1242901"/>
            <a:chOff x="9647077" y="4953000"/>
            <a:chExt cx="1524000" cy="1524000"/>
          </a:xfrm>
          <a:effectLst>
            <a:outerShdw blurRad="190500" algn="ctr" rotWithShape="0">
              <a:prstClr val="black">
                <a:alpha val="40000"/>
              </a:prstClr>
            </a:outerShdw>
          </a:effectLst>
        </p:grpSpPr>
        <p:sp>
          <p:nvSpPr>
            <p:cNvPr id="10" name="Oval 9"/>
            <p:cNvSpPr/>
            <p:nvPr/>
          </p:nvSpPr>
          <p:spPr>
            <a:xfrm>
              <a:off x="9647077" y="4953000"/>
              <a:ext cx="1524000" cy="1524000"/>
            </a:xfrm>
            <a:prstGeom prst="ellipse">
              <a:avLst/>
            </a:prstGeom>
            <a:gradFill flip="none" rotWithShape="1">
              <a:gsLst>
                <a:gs pos="0">
                  <a:srgbClr val="FFFF00"/>
                </a:gs>
                <a:gs pos="100000">
                  <a:srgbClr val="FFC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>
                <a:latin typeface="+mn-ea"/>
              </a:endParaRPr>
            </a:p>
          </p:txBody>
        </p:sp>
        <p:sp>
          <p:nvSpPr>
            <p:cNvPr id="11" name="Donut 10"/>
            <p:cNvSpPr/>
            <p:nvPr/>
          </p:nvSpPr>
          <p:spPr>
            <a:xfrm>
              <a:off x="9761377" y="5067300"/>
              <a:ext cx="1295400" cy="1295400"/>
            </a:xfrm>
            <a:prstGeom prst="donut">
              <a:avLst>
                <a:gd name="adj" fmla="val 3699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9647077" y="5092315"/>
              <a:ext cx="1415413" cy="124536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sr-Latn-RS" sz="6600" b="1" dirty="0" smtClean="0">
                  <a:solidFill>
                    <a:schemeClr val="accent6">
                      <a:lumMod val="75000"/>
                    </a:schemeClr>
                  </a:solidFill>
                  <a:latin typeface="+mn-ea"/>
                </a:rPr>
                <a:t>￥</a:t>
              </a:r>
              <a:endParaRPr lang="en-US" sz="6600" b="1" dirty="0" smtClean="0">
                <a:solidFill>
                  <a:schemeClr val="accent6">
                    <a:lumMod val="7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 rot="900000">
            <a:off x="18664751" y="2950755"/>
            <a:ext cx="1386269" cy="1386269"/>
            <a:chOff x="11431588" y="4953000"/>
            <a:chExt cx="1524000" cy="1524000"/>
          </a:xfrm>
          <a:effectLst>
            <a:outerShdw blurRad="190500" algn="ctr" rotWithShape="0">
              <a:prstClr val="black">
                <a:alpha val="40000"/>
              </a:prstClr>
            </a:outerShdw>
          </a:effectLst>
        </p:grpSpPr>
        <p:sp>
          <p:nvSpPr>
            <p:cNvPr id="14" name="Oval 13"/>
            <p:cNvSpPr/>
            <p:nvPr/>
          </p:nvSpPr>
          <p:spPr>
            <a:xfrm>
              <a:off x="11431588" y="4953000"/>
              <a:ext cx="1524000" cy="1524000"/>
            </a:xfrm>
            <a:prstGeom prst="ellipse">
              <a:avLst/>
            </a:prstGeom>
            <a:gradFill flip="none" rotWithShape="1">
              <a:gsLst>
                <a:gs pos="0">
                  <a:srgbClr val="FFFF00"/>
                </a:gs>
                <a:gs pos="100000">
                  <a:srgbClr val="FFC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000">
                <a:latin typeface="+mn-ea"/>
              </a:endParaRPr>
            </a:p>
          </p:txBody>
        </p:sp>
        <p:sp>
          <p:nvSpPr>
            <p:cNvPr id="15" name="Donut 14"/>
            <p:cNvSpPr/>
            <p:nvPr/>
          </p:nvSpPr>
          <p:spPr>
            <a:xfrm>
              <a:off x="11545888" y="5067300"/>
              <a:ext cx="1295400" cy="1295400"/>
            </a:xfrm>
            <a:prstGeom prst="donut">
              <a:avLst>
                <a:gd name="adj" fmla="val 3699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00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1431588" y="5099447"/>
              <a:ext cx="1524000" cy="123110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sr-Latn-RS" sz="7200" b="1" dirty="0" smtClean="0">
                  <a:solidFill>
                    <a:schemeClr val="accent6">
                      <a:lumMod val="75000"/>
                    </a:schemeClr>
                  </a:solidFill>
                  <a:latin typeface="+mn-ea"/>
                </a:rPr>
                <a:t>£</a:t>
              </a:r>
              <a:endParaRPr lang="en-US" sz="7200" b="1" dirty="0" smtClean="0">
                <a:solidFill>
                  <a:schemeClr val="accent6">
                    <a:lumMod val="75000"/>
                  </a:schemeClr>
                </a:solidFill>
                <a:latin typeface="+mn-ea"/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3063449" y="8780145"/>
            <a:ext cx="9144940" cy="33239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200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5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200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5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分钟之内。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049587" y="7303294"/>
            <a:ext cx="10056250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4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“</a:t>
            </a:r>
            <a:r>
              <a:rPr lang="zh-CN" alt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此处添加详细文本描述，建议与标题相关并符合整体语言</a:t>
            </a:r>
            <a:r>
              <a:rPr lang="en-US" sz="4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“</a:t>
            </a:r>
          </a:p>
        </p:txBody>
      </p:sp>
      <p:sp>
        <p:nvSpPr>
          <p:cNvPr id="19" name="Rectangle 18"/>
          <p:cNvSpPr/>
          <p:nvPr/>
        </p:nvSpPr>
        <p:spPr>
          <a:xfrm rot="5400000">
            <a:off x="10074785" y="76197"/>
            <a:ext cx="609604" cy="9143999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20" name="Rectangle 19"/>
          <p:cNvSpPr/>
          <p:nvPr/>
        </p:nvSpPr>
        <p:spPr>
          <a:xfrm rot="5400000">
            <a:off x="8703187" y="2362196"/>
            <a:ext cx="609600" cy="6400801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21" name="Rectangle 20"/>
          <p:cNvSpPr/>
          <p:nvPr/>
        </p:nvSpPr>
        <p:spPr>
          <a:xfrm rot="5400000">
            <a:off x="7331352" y="4648434"/>
            <a:ext cx="609600" cy="3657130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049587" y="4343396"/>
            <a:ext cx="2529400" cy="60960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>
              <a:latin typeface="+mn-ea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3049587" y="5257796"/>
            <a:ext cx="2529400" cy="60960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>
              <a:latin typeface="+mn-ea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049587" y="6172199"/>
            <a:ext cx="2529400" cy="60960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>
              <a:latin typeface="+mn-ea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063448" y="4401975"/>
            <a:ext cx="2515539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+mn-ea"/>
              </a:rPr>
              <a:t>标题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063448" y="5316375"/>
            <a:ext cx="2515539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+mn-ea"/>
              </a:rPr>
              <a:t>标题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063448" y="6230778"/>
            <a:ext cx="2515539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+mn-ea"/>
              </a:rPr>
              <a:t>标题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036187" y="4401975"/>
            <a:ext cx="1350962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  <a:latin typeface="+mn-ea"/>
              </a:rPr>
              <a:t>100%</a:t>
            </a:r>
            <a:endParaRPr lang="en-US" sz="32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036187" y="5316375"/>
            <a:ext cx="1350962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  <a:latin typeface="+mn-ea"/>
              </a:rPr>
              <a:t>70%</a:t>
            </a:r>
            <a:endParaRPr lang="en-US" sz="32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036187" y="6230778"/>
            <a:ext cx="1350962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  <a:latin typeface="+mn-ea"/>
              </a:rPr>
              <a:t>40%</a:t>
            </a:r>
            <a:endParaRPr lang="en-US" sz="3200" b="1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32337915"/>
      </p:ext>
    </p:extLst>
  </p:cSld>
  <p:clrMapOvr>
    <a:masterClrMapping/>
  </p:clrMapOvr>
  <p:transition spd="slow" advTm="2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8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3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8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3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8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3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8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3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8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35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85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35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9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4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9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4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95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2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17" grpId="0"/>
      <p:bldP spid="18" grpId="0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6010656" y="4872292"/>
            <a:ext cx="1371601" cy="3497333"/>
            <a:chOff x="4116387" y="6095177"/>
            <a:chExt cx="1734269" cy="4422070"/>
          </a:xfrm>
        </p:grpSpPr>
        <p:grpSp>
          <p:nvGrpSpPr>
            <p:cNvPr id="3" name="Group 7425"/>
            <p:cNvGrpSpPr/>
            <p:nvPr/>
          </p:nvGrpSpPr>
          <p:grpSpPr>
            <a:xfrm>
              <a:off x="4116387" y="8782976"/>
              <a:ext cx="1734269" cy="1734271"/>
              <a:chOff x="7469187" y="6324600"/>
              <a:chExt cx="1295400" cy="1295400"/>
            </a:xfrm>
          </p:grpSpPr>
          <p:sp>
            <p:nvSpPr>
              <p:cNvPr id="136" name="Oval 135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137" name="Group 7523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138" name="Oval 137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139" name="Group 7525"/>
                <p:cNvGrpSpPr/>
                <p:nvPr/>
              </p:nvGrpSpPr>
              <p:grpSpPr>
                <a:xfrm>
                  <a:off x="11464849" y="5791189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140" name="Block Arc 139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41" name="Rounded Rectangle 140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42" name="Block Arc 141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43" name="Rounded Rectangle 142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44" name="Rounded Rectangle 143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45" name="Rounded Rectangle 144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46" name="Rounded Rectangle 145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4" name="Group 7426"/>
            <p:cNvGrpSpPr/>
            <p:nvPr/>
          </p:nvGrpSpPr>
          <p:grpSpPr>
            <a:xfrm>
              <a:off x="4116387" y="8535224"/>
              <a:ext cx="1734269" cy="1734271"/>
              <a:chOff x="7469187" y="6324600"/>
              <a:chExt cx="1295400" cy="1295400"/>
            </a:xfrm>
          </p:grpSpPr>
          <p:sp>
            <p:nvSpPr>
              <p:cNvPr id="125" name="Oval 124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126" name="Group 7512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127" name="Oval 126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128" name="Group 7514"/>
                <p:cNvGrpSpPr/>
                <p:nvPr/>
              </p:nvGrpSpPr>
              <p:grpSpPr>
                <a:xfrm>
                  <a:off x="11464849" y="5791188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129" name="Block Arc 128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30" name="Rounded Rectangle 129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31" name="Block Arc 130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32" name="Rounded Rectangle 131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33" name="Rounded Rectangle 132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34" name="Rounded Rectangle 133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35" name="Rounded Rectangle 134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5" name="Group 7427"/>
            <p:cNvGrpSpPr/>
            <p:nvPr/>
          </p:nvGrpSpPr>
          <p:grpSpPr>
            <a:xfrm>
              <a:off x="4116387" y="8287471"/>
              <a:ext cx="1734269" cy="1734271"/>
              <a:chOff x="7469187" y="6324600"/>
              <a:chExt cx="1295400" cy="1295400"/>
            </a:xfrm>
          </p:grpSpPr>
          <p:sp>
            <p:nvSpPr>
              <p:cNvPr id="114" name="Oval 113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115" name="Group 7501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116" name="Oval 115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117" name="Group 7503"/>
                <p:cNvGrpSpPr/>
                <p:nvPr/>
              </p:nvGrpSpPr>
              <p:grpSpPr>
                <a:xfrm>
                  <a:off x="11464849" y="5791187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118" name="Block Arc 117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19" name="Rounded Rectangle 118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20" name="Block Arc 119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21" name="Rounded Rectangle 120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22" name="Rounded Rectangle 121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23" name="Rounded Rectangle 122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24" name="Rounded Rectangle 123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6" name="Group 7428"/>
            <p:cNvGrpSpPr/>
            <p:nvPr/>
          </p:nvGrpSpPr>
          <p:grpSpPr>
            <a:xfrm>
              <a:off x="4116387" y="8039718"/>
              <a:ext cx="1734269" cy="1734271"/>
              <a:chOff x="7469187" y="6324600"/>
              <a:chExt cx="1295400" cy="1295400"/>
            </a:xfrm>
          </p:grpSpPr>
          <p:sp>
            <p:nvSpPr>
              <p:cNvPr id="103" name="Oval 102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104" name="Group 7490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105" name="Oval 104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106" name="Group 7492"/>
                <p:cNvGrpSpPr/>
                <p:nvPr/>
              </p:nvGrpSpPr>
              <p:grpSpPr>
                <a:xfrm>
                  <a:off x="11464849" y="5791186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107" name="Block Arc 106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08" name="Rounded Rectangle 107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09" name="Block Arc 108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10" name="Rounded Rectangle 109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11" name="Rounded Rectangle 110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12" name="Rounded Rectangle 111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13" name="Rounded Rectangle 112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7" name="Group 7429"/>
            <p:cNvGrpSpPr/>
            <p:nvPr/>
          </p:nvGrpSpPr>
          <p:grpSpPr>
            <a:xfrm>
              <a:off x="4116387" y="7791965"/>
              <a:ext cx="1734269" cy="1734271"/>
              <a:chOff x="7469187" y="6324600"/>
              <a:chExt cx="1295400" cy="1295400"/>
            </a:xfrm>
          </p:grpSpPr>
          <p:sp>
            <p:nvSpPr>
              <p:cNvPr id="92" name="Oval 91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93" name="Group 7479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94" name="Oval 93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95" name="Group 7481"/>
                <p:cNvGrpSpPr/>
                <p:nvPr/>
              </p:nvGrpSpPr>
              <p:grpSpPr>
                <a:xfrm>
                  <a:off x="11464849" y="5791185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96" name="Block Arc 95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97" name="Rounded Rectangle 96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98" name="Block Arc 97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99" name="Rounded Rectangle 98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00" name="Rounded Rectangle 99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01" name="Rounded Rectangle 100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02" name="Rounded Rectangle 101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8" name="Group 7430"/>
            <p:cNvGrpSpPr/>
            <p:nvPr/>
          </p:nvGrpSpPr>
          <p:grpSpPr>
            <a:xfrm>
              <a:off x="4116387" y="7544212"/>
              <a:ext cx="1734269" cy="1734271"/>
              <a:chOff x="7469187" y="6324600"/>
              <a:chExt cx="1295400" cy="1295400"/>
            </a:xfrm>
          </p:grpSpPr>
          <p:sp>
            <p:nvSpPr>
              <p:cNvPr id="81" name="Oval 80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82" name="Group 7468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83" name="Oval 82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84" name="Group 7470"/>
                <p:cNvGrpSpPr/>
                <p:nvPr/>
              </p:nvGrpSpPr>
              <p:grpSpPr>
                <a:xfrm>
                  <a:off x="11464849" y="5791188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85" name="Block Arc 84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86" name="Rounded Rectangle 85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87" name="Block Arc 86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88" name="Rounded Rectangle 87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89" name="Rounded Rectangle 88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90" name="Rounded Rectangle 89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91" name="Rounded Rectangle 90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9" name="Group 7431"/>
            <p:cNvGrpSpPr/>
            <p:nvPr/>
          </p:nvGrpSpPr>
          <p:grpSpPr>
            <a:xfrm>
              <a:off x="4116387" y="7296459"/>
              <a:ext cx="1734269" cy="1734271"/>
              <a:chOff x="7469187" y="6324600"/>
              <a:chExt cx="1295400" cy="1295400"/>
            </a:xfrm>
          </p:grpSpPr>
          <p:sp>
            <p:nvSpPr>
              <p:cNvPr id="70" name="Oval 69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71" name="Group 7457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72" name="Oval 71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73" name="Group 7459"/>
                <p:cNvGrpSpPr/>
                <p:nvPr/>
              </p:nvGrpSpPr>
              <p:grpSpPr>
                <a:xfrm>
                  <a:off x="11464849" y="5791187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74" name="Block Arc 73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75" name="Rounded Rectangle 74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76" name="Block Arc 75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77" name="Rounded Rectangle 76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78" name="Rounded Rectangle 77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79" name="Rounded Rectangle 78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80" name="Rounded Rectangle 79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10" name="Group 7432"/>
            <p:cNvGrpSpPr/>
            <p:nvPr/>
          </p:nvGrpSpPr>
          <p:grpSpPr>
            <a:xfrm>
              <a:off x="4116387" y="7048706"/>
              <a:ext cx="1734269" cy="1734271"/>
              <a:chOff x="7469187" y="6324600"/>
              <a:chExt cx="1295400" cy="1295400"/>
            </a:xfrm>
          </p:grpSpPr>
          <p:sp>
            <p:nvSpPr>
              <p:cNvPr id="59" name="Oval 58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60" name="Group 7446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61" name="Oval 60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62" name="Group 7448"/>
                <p:cNvGrpSpPr/>
                <p:nvPr/>
              </p:nvGrpSpPr>
              <p:grpSpPr>
                <a:xfrm>
                  <a:off x="11464849" y="5791186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63" name="Block Arc 62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64" name="Rounded Rectangle 63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65" name="Block Arc 64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66" name="Rounded Rectangle 65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67" name="Rounded Rectangle 66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68" name="Rounded Rectangle 67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69" name="Rounded Rectangle 68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11" name="Group 7433"/>
            <p:cNvGrpSpPr/>
            <p:nvPr/>
          </p:nvGrpSpPr>
          <p:grpSpPr>
            <a:xfrm>
              <a:off x="4116387" y="6800953"/>
              <a:ext cx="1734269" cy="1734271"/>
              <a:chOff x="7469187" y="6324600"/>
              <a:chExt cx="1295400" cy="1295400"/>
            </a:xfrm>
          </p:grpSpPr>
          <p:sp>
            <p:nvSpPr>
              <p:cNvPr id="48" name="Oval 47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49" name="Group 7435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50" name="Oval 49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51" name="Group 7437"/>
                <p:cNvGrpSpPr/>
                <p:nvPr/>
              </p:nvGrpSpPr>
              <p:grpSpPr>
                <a:xfrm>
                  <a:off x="11464849" y="5791185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52" name="Block Arc 51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53" name="Rounded Rectangle 52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54" name="Block Arc 53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55" name="Rounded Rectangle 54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56" name="Rounded Rectangle 55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57" name="Rounded Rectangle 56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58" name="Rounded Rectangle 57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12" name="Group 7425"/>
            <p:cNvGrpSpPr/>
            <p:nvPr/>
          </p:nvGrpSpPr>
          <p:grpSpPr>
            <a:xfrm>
              <a:off x="4116387" y="6590682"/>
              <a:ext cx="1734269" cy="1734271"/>
              <a:chOff x="7469187" y="6324600"/>
              <a:chExt cx="1295400" cy="1295400"/>
            </a:xfrm>
          </p:grpSpPr>
          <p:sp>
            <p:nvSpPr>
              <p:cNvPr id="37" name="Oval 36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38" name="Group 7523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39" name="Oval 38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40" name="Group 7525"/>
                <p:cNvGrpSpPr/>
                <p:nvPr/>
              </p:nvGrpSpPr>
              <p:grpSpPr>
                <a:xfrm>
                  <a:off x="11464849" y="5791188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41" name="Block Arc 40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42" name="Rounded Rectangle 41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43" name="Block Arc 42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44" name="Rounded Rectangle 43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45" name="Rounded Rectangle 44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46" name="Rounded Rectangle 45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47" name="Rounded Rectangle 46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13" name="Group 7426"/>
            <p:cNvGrpSpPr/>
            <p:nvPr/>
          </p:nvGrpSpPr>
          <p:grpSpPr>
            <a:xfrm>
              <a:off x="4116387" y="6342930"/>
              <a:ext cx="1734269" cy="1734271"/>
              <a:chOff x="7469187" y="6324600"/>
              <a:chExt cx="1295400" cy="1295400"/>
            </a:xfrm>
          </p:grpSpPr>
          <p:sp>
            <p:nvSpPr>
              <p:cNvPr id="26" name="Oval 25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27" name="Group 7512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28" name="Oval 27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29" name="Group 7514"/>
                <p:cNvGrpSpPr/>
                <p:nvPr/>
              </p:nvGrpSpPr>
              <p:grpSpPr>
                <a:xfrm>
                  <a:off x="11464849" y="5791187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30" name="Block Arc 29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31" name="Rounded Rectangle 30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32" name="Block Arc 31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33" name="Rounded Rectangle 32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34" name="Rounded Rectangle 33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35" name="Rounded Rectangle 34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36" name="Rounded Rectangle 35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14" name="Group 7427"/>
            <p:cNvGrpSpPr/>
            <p:nvPr/>
          </p:nvGrpSpPr>
          <p:grpSpPr>
            <a:xfrm>
              <a:off x="4116387" y="6095177"/>
              <a:ext cx="1734269" cy="1734271"/>
              <a:chOff x="7469187" y="6324600"/>
              <a:chExt cx="1295400" cy="1295400"/>
            </a:xfrm>
          </p:grpSpPr>
          <p:sp>
            <p:nvSpPr>
              <p:cNvPr id="15" name="Oval 14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16" name="Group 7501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17" name="Oval 16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18" name="Group 7503"/>
                <p:cNvGrpSpPr/>
                <p:nvPr/>
              </p:nvGrpSpPr>
              <p:grpSpPr>
                <a:xfrm>
                  <a:off x="11464849" y="5791186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19" name="Block Arc 18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20" name="Rounded Rectangle 19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21" name="Block Arc 20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22" name="Rounded Rectangle 21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23" name="Rounded Rectangle 22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24" name="Rounded Rectangle 23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25" name="Rounded Rectangle 24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</p:grpSp>
      <p:grpSp>
        <p:nvGrpSpPr>
          <p:cNvPr id="147" name="Group 146"/>
          <p:cNvGrpSpPr/>
          <p:nvPr/>
        </p:nvGrpSpPr>
        <p:grpSpPr>
          <a:xfrm>
            <a:off x="4486656" y="3546126"/>
            <a:ext cx="1371601" cy="5440966"/>
            <a:chOff x="2135187" y="4285941"/>
            <a:chExt cx="1734269" cy="6879624"/>
          </a:xfrm>
        </p:grpSpPr>
        <p:grpSp>
          <p:nvGrpSpPr>
            <p:cNvPr id="148" name="Group 7425"/>
            <p:cNvGrpSpPr/>
            <p:nvPr/>
          </p:nvGrpSpPr>
          <p:grpSpPr>
            <a:xfrm>
              <a:off x="2135187" y="9431294"/>
              <a:ext cx="1734269" cy="1734271"/>
              <a:chOff x="7469187" y="6324600"/>
              <a:chExt cx="1295400" cy="1295400"/>
            </a:xfrm>
          </p:grpSpPr>
          <p:sp>
            <p:nvSpPr>
              <p:cNvPr id="401" name="Oval 400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402" name="Group 7523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403" name="Oval 402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404" name="Group 7525"/>
                <p:cNvGrpSpPr/>
                <p:nvPr/>
              </p:nvGrpSpPr>
              <p:grpSpPr>
                <a:xfrm>
                  <a:off x="11464849" y="5791190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405" name="Block Arc 404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406" name="Rounded Rectangle 405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407" name="Block Arc 406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408" name="Rounded Rectangle 407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409" name="Rounded Rectangle 408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410" name="Rounded Rectangle 409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411" name="Rounded Rectangle 410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149" name="Group 7426"/>
            <p:cNvGrpSpPr/>
            <p:nvPr/>
          </p:nvGrpSpPr>
          <p:grpSpPr>
            <a:xfrm>
              <a:off x="2135187" y="9183542"/>
              <a:ext cx="1734269" cy="1734271"/>
              <a:chOff x="7469187" y="6324600"/>
              <a:chExt cx="1295400" cy="1295400"/>
            </a:xfrm>
          </p:grpSpPr>
          <p:sp>
            <p:nvSpPr>
              <p:cNvPr id="390" name="Oval 389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391" name="Group 7512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392" name="Oval 391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393" name="Group 7514"/>
                <p:cNvGrpSpPr/>
                <p:nvPr/>
              </p:nvGrpSpPr>
              <p:grpSpPr>
                <a:xfrm>
                  <a:off x="11464849" y="5791189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394" name="Block Arc 393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395" name="Rounded Rectangle 394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396" name="Block Arc 395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397" name="Rounded Rectangle 396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398" name="Rounded Rectangle 397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399" name="Rounded Rectangle 398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400" name="Rounded Rectangle 399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150" name="Group 7427"/>
            <p:cNvGrpSpPr/>
            <p:nvPr/>
          </p:nvGrpSpPr>
          <p:grpSpPr>
            <a:xfrm>
              <a:off x="2135187" y="8935789"/>
              <a:ext cx="1734269" cy="1734271"/>
              <a:chOff x="7469187" y="6324600"/>
              <a:chExt cx="1295400" cy="1295400"/>
            </a:xfrm>
          </p:grpSpPr>
          <p:sp>
            <p:nvSpPr>
              <p:cNvPr id="379" name="Oval 378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380" name="Group 7501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381" name="Oval 380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382" name="Group 7503"/>
                <p:cNvGrpSpPr/>
                <p:nvPr/>
              </p:nvGrpSpPr>
              <p:grpSpPr>
                <a:xfrm>
                  <a:off x="11464849" y="5791188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383" name="Block Arc 382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384" name="Rounded Rectangle 383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385" name="Block Arc 384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386" name="Rounded Rectangle 385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387" name="Rounded Rectangle 386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388" name="Rounded Rectangle 387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389" name="Rounded Rectangle 388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151" name="Group 7428"/>
            <p:cNvGrpSpPr/>
            <p:nvPr/>
          </p:nvGrpSpPr>
          <p:grpSpPr>
            <a:xfrm>
              <a:off x="2135187" y="8688036"/>
              <a:ext cx="1734269" cy="1734271"/>
              <a:chOff x="7469187" y="6324600"/>
              <a:chExt cx="1295400" cy="1295400"/>
            </a:xfrm>
          </p:grpSpPr>
          <p:sp>
            <p:nvSpPr>
              <p:cNvPr id="368" name="Oval 367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369" name="Group 7490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370" name="Oval 369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371" name="Group 7492"/>
                <p:cNvGrpSpPr/>
                <p:nvPr/>
              </p:nvGrpSpPr>
              <p:grpSpPr>
                <a:xfrm>
                  <a:off x="11464849" y="5791187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372" name="Block Arc 371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373" name="Rounded Rectangle 372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374" name="Block Arc 373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375" name="Rounded Rectangle 374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376" name="Rounded Rectangle 375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377" name="Rounded Rectangle 376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378" name="Rounded Rectangle 377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152" name="Group 7429"/>
            <p:cNvGrpSpPr/>
            <p:nvPr/>
          </p:nvGrpSpPr>
          <p:grpSpPr>
            <a:xfrm>
              <a:off x="2135187" y="8440283"/>
              <a:ext cx="1734269" cy="1734271"/>
              <a:chOff x="7469187" y="6324600"/>
              <a:chExt cx="1295400" cy="1295400"/>
            </a:xfrm>
          </p:grpSpPr>
          <p:sp>
            <p:nvSpPr>
              <p:cNvPr id="357" name="Oval 356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358" name="Group 7479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359" name="Oval 358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360" name="Group 7481"/>
                <p:cNvGrpSpPr/>
                <p:nvPr/>
              </p:nvGrpSpPr>
              <p:grpSpPr>
                <a:xfrm>
                  <a:off x="11464849" y="5791186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361" name="Block Arc 360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362" name="Rounded Rectangle 361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363" name="Block Arc 362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364" name="Rounded Rectangle 363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365" name="Rounded Rectangle 364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366" name="Rounded Rectangle 365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367" name="Rounded Rectangle 366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153" name="Group 7430"/>
            <p:cNvGrpSpPr/>
            <p:nvPr/>
          </p:nvGrpSpPr>
          <p:grpSpPr>
            <a:xfrm>
              <a:off x="2135187" y="8192530"/>
              <a:ext cx="1734269" cy="1734271"/>
              <a:chOff x="7469187" y="6324600"/>
              <a:chExt cx="1295400" cy="1295400"/>
            </a:xfrm>
          </p:grpSpPr>
          <p:sp>
            <p:nvSpPr>
              <p:cNvPr id="346" name="Oval 345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347" name="Group 7468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348" name="Oval 347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349" name="Group 7470"/>
                <p:cNvGrpSpPr/>
                <p:nvPr/>
              </p:nvGrpSpPr>
              <p:grpSpPr>
                <a:xfrm>
                  <a:off x="11464849" y="5791189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350" name="Block Arc 349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351" name="Rounded Rectangle 350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352" name="Block Arc 351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353" name="Rounded Rectangle 352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354" name="Rounded Rectangle 353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355" name="Rounded Rectangle 354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356" name="Rounded Rectangle 355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154" name="Group 7431"/>
            <p:cNvGrpSpPr/>
            <p:nvPr/>
          </p:nvGrpSpPr>
          <p:grpSpPr>
            <a:xfrm>
              <a:off x="2135187" y="7944777"/>
              <a:ext cx="1734269" cy="1734271"/>
              <a:chOff x="7469187" y="6324600"/>
              <a:chExt cx="1295400" cy="1295400"/>
            </a:xfrm>
          </p:grpSpPr>
          <p:sp>
            <p:nvSpPr>
              <p:cNvPr id="335" name="Oval 334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336" name="Group 7457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337" name="Oval 336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338" name="Group 7459"/>
                <p:cNvGrpSpPr/>
                <p:nvPr/>
              </p:nvGrpSpPr>
              <p:grpSpPr>
                <a:xfrm>
                  <a:off x="11464849" y="5791188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339" name="Block Arc 338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340" name="Rounded Rectangle 339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341" name="Block Arc 340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342" name="Rounded Rectangle 341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343" name="Rounded Rectangle 342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344" name="Rounded Rectangle 343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345" name="Rounded Rectangle 344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155" name="Group 7432"/>
            <p:cNvGrpSpPr/>
            <p:nvPr/>
          </p:nvGrpSpPr>
          <p:grpSpPr>
            <a:xfrm>
              <a:off x="2135187" y="7697024"/>
              <a:ext cx="1734269" cy="1734271"/>
              <a:chOff x="7469187" y="6324600"/>
              <a:chExt cx="1295400" cy="1295400"/>
            </a:xfrm>
          </p:grpSpPr>
          <p:sp>
            <p:nvSpPr>
              <p:cNvPr id="324" name="Oval 323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325" name="Group 7446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326" name="Oval 325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327" name="Group 7448"/>
                <p:cNvGrpSpPr/>
                <p:nvPr/>
              </p:nvGrpSpPr>
              <p:grpSpPr>
                <a:xfrm>
                  <a:off x="11464849" y="5791187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328" name="Block Arc 327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329" name="Rounded Rectangle 328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330" name="Block Arc 329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331" name="Rounded Rectangle 330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332" name="Rounded Rectangle 331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333" name="Rounded Rectangle 332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334" name="Rounded Rectangle 333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156" name="Group 7433"/>
            <p:cNvGrpSpPr/>
            <p:nvPr/>
          </p:nvGrpSpPr>
          <p:grpSpPr>
            <a:xfrm>
              <a:off x="2135187" y="7449271"/>
              <a:ext cx="1734269" cy="1734271"/>
              <a:chOff x="7469187" y="6324600"/>
              <a:chExt cx="1295400" cy="1295400"/>
            </a:xfrm>
          </p:grpSpPr>
          <p:sp>
            <p:nvSpPr>
              <p:cNvPr id="313" name="Oval 312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314" name="Group 7435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315" name="Oval 314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316" name="Group 7437"/>
                <p:cNvGrpSpPr/>
                <p:nvPr/>
              </p:nvGrpSpPr>
              <p:grpSpPr>
                <a:xfrm>
                  <a:off x="11464849" y="5791186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317" name="Block Arc 316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318" name="Rounded Rectangle 317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319" name="Block Arc 318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320" name="Rounded Rectangle 319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321" name="Rounded Rectangle 320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322" name="Rounded Rectangle 321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323" name="Rounded Rectangle 322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157" name="Group 7425"/>
            <p:cNvGrpSpPr/>
            <p:nvPr/>
          </p:nvGrpSpPr>
          <p:grpSpPr>
            <a:xfrm>
              <a:off x="2135187" y="7239000"/>
              <a:ext cx="1734269" cy="1734271"/>
              <a:chOff x="7469187" y="6324600"/>
              <a:chExt cx="1295400" cy="1295400"/>
            </a:xfrm>
          </p:grpSpPr>
          <p:sp>
            <p:nvSpPr>
              <p:cNvPr id="302" name="Oval 301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303" name="Group 7523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304" name="Oval 303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305" name="Group 7525"/>
                <p:cNvGrpSpPr/>
                <p:nvPr/>
              </p:nvGrpSpPr>
              <p:grpSpPr>
                <a:xfrm>
                  <a:off x="11464849" y="5791189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306" name="Block Arc 305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307" name="Rounded Rectangle 306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308" name="Block Arc 307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309" name="Rounded Rectangle 308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310" name="Rounded Rectangle 309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311" name="Rounded Rectangle 310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312" name="Rounded Rectangle 311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158" name="Group 7426"/>
            <p:cNvGrpSpPr/>
            <p:nvPr/>
          </p:nvGrpSpPr>
          <p:grpSpPr>
            <a:xfrm>
              <a:off x="2135187" y="6991248"/>
              <a:ext cx="1734269" cy="1734271"/>
              <a:chOff x="7469187" y="6324600"/>
              <a:chExt cx="1295400" cy="1295400"/>
            </a:xfrm>
          </p:grpSpPr>
          <p:sp>
            <p:nvSpPr>
              <p:cNvPr id="291" name="Oval 290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292" name="Group 7512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293" name="Oval 292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294" name="Group 7514"/>
                <p:cNvGrpSpPr/>
                <p:nvPr/>
              </p:nvGrpSpPr>
              <p:grpSpPr>
                <a:xfrm>
                  <a:off x="11464849" y="5791188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295" name="Block Arc 294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296" name="Rounded Rectangle 295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297" name="Block Arc 296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298" name="Rounded Rectangle 297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299" name="Rounded Rectangle 298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300" name="Rounded Rectangle 299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301" name="Rounded Rectangle 300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159" name="Group 7427"/>
            <p:cNvGrpSpPr/>
            <p:nvPr/>
          </p:nvGrpSpPr>
          <p:grpSpPr>
            <a:xfrm>
              <a:off x="2135187" y="6743495"/>
              <a:ext cx="1734269" cy="1734271"/>
              <a:chOff x="7469187" y="6324600"/>
              <a:chExt cx="1295400" cy="1295400"/>
            </a:xfrm>
          </p:grpSpPr>
          <p:sp>
            <p:nvSpPr>
              <p:cNvPr id="280" name="Oval 279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281" name="Group 7501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282" name="Oval 281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283" name="Group 7503"/>
                <p:cNvGrpSpPr/>
                <p:nvPr/>
              </p:nvGrpSpPr>
              <p:grpSpPr>
                <a:xfrm>
                  <a:off x="11464849" y="5791187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284" name="Block Arc 283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285" name="Rounded Rectangle 284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286" name="Block Arc 285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287" name="Rounded Rectangle 286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288" name="Rounded Rectangle 287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289" name="Rounded Rectangle 288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290" name="Rounded Rectangle 289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160" name="Group 7428"/>
            <p:cNvGrpSpPr/>
            <p:nvPr/>
          </p:nvGrpSpPr>
          <p:grpSpPr>
            <a:xfrm>
              <a:off x="2135187" y="6495742"/>
              <a:ext cx="1734269" cy="1734271"/>
              <a:chOff x="7469187" y="6324600"/>
              <a:chExt cx="1295400" cy="1295400"/>
            </a:xfrm>
          </p:grpSpPr>
          <p:sp>
            <p:nvSpPr>
              <p:cNvPr id="269" name="Oval 268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270" name="Group 7490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271" name="Oval 270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272" name="Group 7492"/>
                <p:cNvGrpSpPr/>
                <p:nvPr/>
              </p:nvGrpSpPr>
              <p:grpSpPr>
                <a:xfrm>
                  <a:off x="11464849" y="5791186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273" name="Block Arc 272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274" name="Rounded Rectangle 273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275" name="Block Arc 274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276" name="Rounded Rectangle 275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277" name="Rounded Rectangle 276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278" name="Rounded Rectangle 277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279" name="Rounded Rectangle 278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161" name="Group 7429"/>
            <p:cNvGrpSpPr/>
            <p:nvPr/>
          </p:nvGrpSpPr>
          <p:grpSpPr>
            <a:xfrm>
              <a:off x="2135187" y="6247989"/>
              <a:ext cx="1734269" cy="1734271"/>
              <a:chOff x="7469187" y="6324600"/>
              <a:chExt cx="1295400" cy="1295400"/>
            </a:xfrm>
          </p:grpSpPr>
          <p:sp>
            <p:nvSpPr>
              <p:cNvPr id="258" name="Oval 257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259" name="Group 7479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260" name="Oval 259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261" name="Group 7481"/>
                <p:cNvGrpSpPr/>
                <p:nvPr/>
              </p:nvGrpSpPr>
              <p:grpSpPr>
                <a:xfrm>
                  <a:off x="11464849" y="5791185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262" name="Block Arc 261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263" name="Rounded Rectangle 262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264" name="Block Arc 263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265" name="Rounded Rectangle 264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266" name="Rounded Rectangle 265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267" name="Rounded Rectangle 266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268" name="Rounded Rectangle 267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162" name="Group 7430"/>
            <p:cNvGrpSpPr/>
            <p:nvPr/>
          </p:nvGrpSpPr>
          <p:grpSpPr>
            <a:xfrm>
              <a:off x="2135187" y="6000236"/>
              <a:ext cx="1734269" cy="1734271"/>
              <a:chOff x="7469187" y="6324600"/>
              <a:chExt cx="1295400" cy="1295400"/>
            </a:xfrm>
          </p:grpSpPr>
          <p:sp>
            <p:nvSpPr>
              <p:cNvPr id="247" name="Oval 246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248" name="Group 7468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249" name="Oval 248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250" name="Group 7470"/>
                <p:cNvGrpSpPr/>
                <p:nvPr/>
              </p:nvGrpSpPr>
              <p:grpSpPr>
                <a:xfrm>
                  <a:off x="11464849" y="5791188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251" name="Block Arc 250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252" name="Rounded Rectangle 251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253" name="Block Arc 252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254" name="Rounded Rectangle 253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255" name="Rounded Rectangle 254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256" name="Rounded Rectangle 255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257" name="Rounded Rectangle 256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163" name="Group 7431"/>
            <p:cNvGrpSpPr/>
            <p:nvPr/>
          </p:nvGrpSpPr>
          <p:grpSpPr>
            <a:xfrm>
              <a:off x="2135187" y="5752483"/>
              <a:ext cx="1734269" cy="1734271"/>
              <a:chOff x="7469187" y="6324600"/>
              <a:chExt cx="1295400" cy="1295400"/>
            </a:xfrm>
          </p:grpSpPr>
          <p:sp>
            <p:nvSpPr>
              <p:cNvPr id="236" name="Oval 235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237" name="Group 7457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238" name="Oval 237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239" name="Group 7459"/>
                <p:cNvGrpSpPr/>
                <p:nvPr/>
              </p:nvGrpSpPr>
              <p:grpSpPr>
                <a:xfrm>
                  <a:off x="11464849" y="5791187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240" name="Block Arc 239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241" name="Rounded Rectangle 240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242" name="Block Arc 241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243" name="Rounded Rectangle 242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244" name="Rounded Rectangle 243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245" name="Rounded Rectangle 244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246" name="Rounded Rectangle 245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164" name="Group 7432"/>
            <p:cNvGrpSpPr/>
            <p:nvPr/>
          </p:nvGrpSpPr>
          <p:grpSpPr>
            <a:xfrm>
              <a:off x="2135187" y="5504730"/>
              <a:ext cx="1734269" cy="1734271"/>
              <a:chOff x="7469187" y="6324600"/>
              <a:chExt cx="1295400" cy="1295400"/>
            </a:xfrm>
          </p:grpSpPr>
          <p:sp>
            <p:nvSpPr>
              <p:cNvPr id="225" name="Oval 224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226" name="Group 7446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227" name="Oval 226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228" name="Group 7448"/>
                <p:cNvGrpSpPr/>
                <p:nvPr/>
              </p:nvGrpSpPr>
              <p:grpSpPr>
                <a:xfrm>
                  <a:off x="11464849" y="5791186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229" name="Block Arc 228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230" name="Rounded Rectangle 229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231" name="Block Arc 230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232" name="Rounded Rectangle 231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233" name="Rounded Rectangle 232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234" name="Rounded Rectangle 233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235" name="Rounded Rectangle 234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165" name="Group 7433"/>
            <p:cNvGrpSpPr/>
            <p:nvPr/>
          </p:nvGrpSpPr>
          <p:grpSpPr>
            <a:xfrm>
              <a:off x="2135187" y="5256977"/>
              <a:ext cx="1734269" cy="1734271"/>
              <a:chOff x="7469187" y="6324600"/>
              <a:chExt cx="1295400" cy="1295400"/>
            </a:xfrm>
          </p:grpSpPr>
          <p:sp>
            <p:nvSpPr>
              <p:cNvPr id="214" name="Oval 213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215" name="Group 7435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216" name="Oval 215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217" name="Group 7437"/>
                <p:cNvGrpSpPr/>
                <p:nvPr/>
              </p:nvGrpSpPr>
              <p:grpSpPr>
                <a:xfrm>
                  <a:off x="11464849" y="5791185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218" name="Block Arc 217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219" name="Rounded Rectangle 218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220" name="Block Arc 219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221" name="Rounded Rectangle 220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222" name="Rounded Rectangle 221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223" name="Rounded Rectangle 222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224" name="Rounded Rectangle 223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166" name="Group 7430"/>
            <p:cNvGrpSpPr/>
            <p:nvPr/>
          </p:nvGrpSpPr>
          <p:grpSpPr>
            <a:xfrm>
              <a:off x="2135187" y="5029200"/>
              <a:ext cx="1734269" cy="1734271"/>
              <a:chOff x="7469187" y="6324600"/>
              <a:chExt cx="1295400" cy="1295400"/>
            </a:xfrm>
          </p:grpSpPr>
          <p:sp>
            <p:nvSpPr>
              <p:cNvPr id="203" name="Oval 202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204" name="Group 7468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205" name="Oval 204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206" name="Group 7470"/>
                <p:cNvGrpSpPr/>
                <p:nvPr/>
              </p:nvGrpSpPr>
              <p:grpSpPr>
                <a:xfrm>
                  <a:off x="11464849" y="5791187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207" name="Block Arc 206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208" name="Rounded Rectangle 207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209" name="Block Arc 208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210" name="Rounded Rectangle 209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211" name="Rounded Rectangle 210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212" name="Rounded Rectangle 211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213" name="Rounded Rectangle 212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167" name="Group 7431"/>
            <p:cNvGrpSpPr/>
            <p:nvPr/>
          </p:nvGrpSpPr>
          <p:grpSpPr>
            <a:xfrm>
              <a:off x="2135187" y="4781447"/>
              <a:ext cx="1734269" cy="1734271"/>
              <a:chOff x="7469187" y="6324600"/>
              <a:chExt cx="1295400" cy="1295400"/>
            </a:xfrm>
          </p:grpSpPr>
          <p:sp>
            <p:nvSpPr>
              <p:cNvPr id="192" name="Oval 191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193" name="Group 7457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194" name="Oval 193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195" name="Group 7459"/>
                <p:cNvGrpSpPr/>
                <p:nvPr/>
              </p:nvGrpSpPr>
              <p:grpSpPr>
                <a:xfrm>
                  <a:off x="11464849" y="5791186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196" name="Block Arc 195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97" name="Rounded Rectangle 196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98" name="Block Arc 197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99" name="Rounded Rectangle 198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200" name="Rounded Rectangle 199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201" name="Rounded Rectangle 200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202" name="Rounded Rectangle 201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168" name="Group 7432"/>
            <p:cNvGrpSpPr/>
            <p:nvPr/>
          </p:nvGrpSpPr>
          <p:grpSpPr>
            <a:xfrm>
              <a:off x="2135187" y="4533694"/>
              <a:ext cx="1734269" cy="1734271"/>
              <a:chOff x="7469187" y="6324600"/>
              <a:chExt cx="1295400" cy="1295400"/>
            </a:xfrm>
          </p:grpSpPr>
          <p:sp>
            <p:nvSpPr>
              <p:cNvPr id="181" name="Oval 180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182" name="Group 7446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183" name="Oval 182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184" name="Group 7448"/>
                <p:cNvGrpSpPr/>
                <p:nvPr/>
              </p:nvGrpSpPr>
              <p:grpSpPr>
                <a:xfrm>
                  <a:off x="11464849" y="5791185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185" name="Block Arc 184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86" name="Rounded Rectangle 185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87" name="Block Arc 186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88" name="Rounded Rectangle 187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89" name="Rounded Rectangle 188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90" name="Rounded Rectangle 189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91" name="Rounded Rectangle 190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169" name="Group 7433"/>
            <p:cNvGrpSpPr/>
            <p:nvPr/>
          </p:nvGrpSpPr>
          <p:grpSpPr>
            <a:xfrm>
              <a:off x="2135187" y="4285941"/>
              <a:ext cx="1734269" cy="1734271"/>
              <a:chOff x="7469187" y="6324600"/>
              <a:chExt cx="1295400" cy="1295400"/>
            </a:xfrm>
          </p:grpSpPr>
          <p:sp>
            <p:nvSpPr>
              <p:cNvPr id="170" name="Oval 169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171" name="Group 7435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172" name="Oval 171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173" name="Group 7437"/>
                <p:cNvGrpSpPr/>
                <p:nvPr/>
              </p:nvGrpSpPr>
              <p:grpSpPr>
                <a:xfrm>
                  <a:off x="11464849" y="5791184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174" name="Block Arc 173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75" name="Rounded Rectangle 174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76" name="Block Arc 175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77" name="Rounded Rectangle 176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78" name="Rounded Rectangle 177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79" name="Rounded Rectangle 178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80" name="Rounded Rectangle 179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</p:grpSp>
      <p:grpSp>
        <p:nvGrpSpPr>
          <p:cNvPr id="412" name="Group 411"/>
          <p:cNvGrpSpPr/>
          <p:nvPr/>
        </p:nvGrpSpPr>
        <p:grpSpPr>
          <a:xfrm>
            <a:off x="5705856" y="7539292"/>
            <a:ext cx="1371601" cy="2140880"/>
            <a:chOff x="3582987" y="9372600"/>
            <a:chExt cx="1734269" cy="2706955"/>
          </a:xfrm>
        </p:grpSpPr>
        <p:grpSp>
          <p:nvGrpSpPr>
            <p:cNvPr id="413" name="Group 7534"/>
            <p:cNvGrpSpPr/>
            <p:nvPr/>
          </p:nvGrpSpPr>
          <p:grpSpPr>
            <a:xfrm>
              <a:off x="3582987" y="10345283"/>
              <a:ext cx="1734269" cy="1734272"/>
              <a:chOff x="7469187" y="6324600"/>
              <a:chExt cx="1295400" cy="1295400"/>
            </a:xfrm>
          </p:grpSpPr>
          <p:sp>
            <p:nvSpPr>
              <p:cNvPr id="462" name="Oval 461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463" name="Group 7584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464" name="Oval 463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465" name="Group 7586"/>
                <p:cNvGrpSpPr/>
                <p:nvPr/>
              </p:nvGrpSpPr>
              <p:grpSpPr>
                <a:xfrm>
                  <a:off x="11464849" y="5791192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466" name="Block Arc 465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467" name="Rounded Rectangle 466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468" name="Block Arc 467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469" name="Rounded Rectangle 468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470" name="Rounded Rectangle 469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471" name="Rounded Rectangle 470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472" name="Rounded Rectangle 471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414" name="Group 7535"/>
            <p:cNvGrpSpPr/>
            <p:nvPr/>
          </p:nvGrpSpPr>
          <p:grpSpPr>
            <a:xfrm>
              <a:off x="3582987" y="10115859"/>
              <a:ext cx="1734269" cy="1734272"/>
              <a:chOff x="7469187" y="6324600"/>
              <a:chExt cx="1295400" cy="1295400"/>
            </a:xfrm>
          </p:grpSpPr>
          <p:sp>
            <p:nvSpPr>
              <p:cNvPr id="451" name="Oval 450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452" name="Group 7573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453" name="Oval 452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454" name="Group 7575"/>
                <p:cNvGrpSpPr/>
                <p:nvPr/>
              </p:nvGrpSpPr>
              <p:grpSpPr>
                <a:xfrm>
                  <a:off x="11464849" y="5791191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455" name="Block Arc 454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456" name="Rounded Rectangle 455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457" name="Block Arc 456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458" name="Rounded Rectangle 457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459" name="Rounded Rectangle 458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460" name="Rounded Rectangle 459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461" name="Rounded Rectangle 460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415" name="Group 7536"/>
            <p:cNvGrpSpPr/>
            <p:nvPr/>
          </p:nvGrpSpPr>
          <p:grpSpPr>
            <a:xfrm>
              <a:off x="3582987" y="9868106"/>
              <a:ext cx="1734269" cy="1734272"/>
              <a:chOff x="7469187" y="6324600"/>
              <a:chExt cx="1295400" cy="1295400"/>
            </a:xfrm>
          </p:grpSpPr>
          <p:sp>
            <p:nvSpPr>
              <p:cNvPr id="440" name="Oval 439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441" name="Group 7562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442" name="Oval 441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443" name="Group 7564"/>
                <p:cNvGrpSpPr/>
                <p:nvPr/>
              </p:nvGrpSpPr>
              <p:grpSpPr>
                <a:xfrm>
                  <a:off x="11464849" y="5791190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444" name="Block Arc 443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445" name="Rounded Rectangle 444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446" name="Block Arc 445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447" name="Rounded Rectangle 446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448" name="Rounded Rectangle 447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449" name="Rounded Rectangle 448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450" name="Rounded Rectangle 449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416" name="Group 7537"/>
            <p:cNvGrpSpPr/>
            <p:nvPr/>
          </p:nvGrpSpPr>
          <p:grpSpPr>
            <a:xfrm>
              <a:off x="3582987" y="9620353"/>
              <a:ext cx="1734269" cy="1734272"/>
              <a:chOff x="7469187" y="6324600"/>
              <a:chExt cx="1295400" cy="1295400"/>
            </a:xfrm>
          </p:grpSpPr>
          <p:sp>
            <p:nvSpPr>
              <p:cNvPr id="429" name="Oval 428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430" name="Group 7551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431" name="Oval 430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432" name="Group 7553"/>
                <p:cNvGrpSpPr/>
                <p:nvPr/>
              </p:nvGrpSpPr>
              <p:grpSpPr>
                <a:xfrm>
                  <a:off x="11464849" y="5791189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433" name="Block Arc 432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434" name="Rounded Rectangle 433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435" name="Block Arc 434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436" name="Rounded Rectangle 435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437" name="Rounded Rectangle 436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438" name="Rounded Rectangle 437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439" name="Rounded Rectangle 438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417" name="Group 7538"/>
            <p:cNvGrpSpPr/>
            <p:nvPr/>
          </p:nvGrpSpPr>
          <p:grpSpPr>
            <a:xfrm>
              <a:off x="3582987" y="9372600"/>
              <a:ext cx="1734269" cy="1734272"/>
              <a:chOff x="7469187" y="6324600"/>
              <a:chExt cx="1295400" cy="1295400"/>
            </a:xfrm>
          </p:grpSpPr>
          <p:sp>
            <p:nvSpPr>
              <p:cNvPr id="418" name="Oval 417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419" name="Group 7540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420" name="Oval 419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421" name="Group 7542"/>
                <p:cNvGrpSpPr/>
                <p:nvPr/>
              </p:nvGrpSpPr>
              <p:grpSpPr>
                <a:xfrm>
                  <a:off x="11464849" y="5791188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422" name="Block Arc 421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423" name="Rounded Rectangle 422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424" name="Block Arc 423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425" name="Rounded Rectangle 424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426" name="Rounded Rectangle 425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427" name="Rounded Rectangle 426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428" name="Rounded Rectangle 427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</p:grpSp>
      <p:grpSp>
        <p:nvGrpSpPr>
          <p:cNvPr id="473" name="Group 472"/>
          <p:cNvGrpSpPr/>
          <p:nvPr/>
        </p:nvGrpSpPr>
        <p:grpSpPr>
          <a:xfrm>
            <a:off x="5631920" y="9912612"/>
            <a:ext cx="1428012" cy="1616924"/>
            <a:chOff x="7460720" y="9127276"/>
            <a:chExt cx="1428012" cy="1616924"/>
          </a:xfrm>
        </p:grpSpPr>
        <p:grpSp>
          <p:nvGrpSpPr>
            <p:cNvPr id="474" name="Group 7534"/>
            <p:cNvGrpSpPr/>
            <p:nvPr/>
          </p:nvGrpSpPr>
          <p:grpSpPr>
            <a:xfrm>
              <a:off x="7460720" y="9316186"/>
              <a:ext cx="1428012" cy="1428014"/>
              <a:chOff x="7469187" y="6324600"/>
              <a:chExt cx="1295400" cy="1295400"/>
            </a:xfrm>
          </p:grpSpPr>
          <p:sp>
            <p:nvSpPr>
              <p:cNvPr id="487" name="Oval 486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488" name="Group 7584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489" name="Oval 488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490" name="Group 7586"/>
                <p:cNvGrpSpPr/>
                <p:nvPr/>
              </p:nvGrpSpPr>
              <p:grpSpPr>
                <a:xfrm>
                  <a:off x="11464849" y="5791191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491" name="Block Arc 490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492" name="Rounded Rectangle 491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493" name="Block Arc 492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494" name="Rounded Rectangle 493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495" name="Rounded Rectangle 494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496" name="Rounded Rectangle 495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497" name="Rounded Rectangle 496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475" name="Group 7535"/>
            <p:cNvGrpSpPr/>
            <p:nvPr/>
          </p:nvGrpSpPr>
          <p:grpSpPr>
            <a:xfrm>
              <a:off x="7460720" y="9127276"/>
              <a:ext cx="1428012" cy="1428014"/>
              <a:chOff x="7469187" y="6324600"/>
              <a:chExt cx="1295400" cy="1295400"/>
            </a:xfrm>
          </p:grpSpPr>
          <p:sp>
            <p:nvSpPr>
              <p:cNvPr id="476" name="Oval 475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477" name="Group 7573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478" name="Oval 477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479" name="Group 7575"/>
                <p:cNvGrpSpPr/>
                <p:nvPr/>
              </p:nvGrpSpPr>
              <p:grpSpPr>
                <a:xfrm>
                  <a:off x="11464849" y="5791190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480" name="Block Arc 479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481" name="Rounded Rectangle 480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482" name="Block Arc 481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483" name="Rounded Rectangle 482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484" name="Rounded Rectangle 483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485" name="Rounded Rectangle 484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486" name="Rounded Rectangle 485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</p:grpSp>
      <p:grpSp>
        <p:nvGrpSpPr>
          <p:cNvPr id="498" name="Group 497"/>
          <p:cNvGrpSpPr/>
          <p:nvPr/>
        </p:nvGrpSpPr>
        <p:grpSpPr>
          <a:xfrm>
            <a:off x="3963987" y="10101522"/>
            <a:ext cx="1428012" cy="1428014"/>
            <a:chOff x="5792787" y="9316186"/>
            <a:chExt cx="1428012" cy="1428014"/>
          </a:xfrm>
        </p:grpSpPr>
        <p:sp>
          <p:nvSpPr>
            <p:cNvPr id="499" name="Oval 498"/>
            <p:cNvSpPr/>
            <p:nvPr/>
          </p:nvSpPr>
          <p:spPr>
            <a:xfrm>
              <a:off x="5792787" y="9736189"/>
              <a:ext cx="1428012" cy="804009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grpSp>
          <p:nvGrpSpPr>
            <p:cNvPr id="500" name="Group 7573"/>
            <p:cNvGrpSpPr/>
            <p:nvPr/>
          </p:nvGrpSpPr>
          <p:grpSpPr>
            <a:xfrm>
              <a:off x="5792787" y="9316186"/>
              <a:ext cx="1428012" cy="1428014"/>
              <a:chOff x="10860087" y="5473700"/>
              <a:chExt cx="1905000" cy="1905000"/>
            </a:xfrm>
            <a:scene3d>
              <a:camera prst="isometricTopUp"/>
              <a:lightRig rig="threePt" dir="t"/>
            </a:scene3d>
          </p:grpSpPr>
          <p:sp>
            <p:nvSpPr>
              <p:cNvPr id="501" name="Oval 500"/>
              <p:cNvSpPr/>
              <p:nvPr/>
            </p:nvSpPr>
            <p:spPr>
              <a:xfrm>
                <a:off x="10860087" y="5473700"/>
                <a:ext cx="1905000" cy="1905000"/>
              </a:xfrm>
              <a:prstGeom prst="ellipse">
                <a:avLst/>
              </a:prstGeom>
              <a:gradFill flip="none" rotWithShape="1">
                <a:gsLst>
                  <a:gs pos="40000">
                    <a:srgbClr val="FFFF00"/>
                  </a:gs>
                  <a:gs pos="100000">
                    <a:srgbClr val="FFC000"/>
                  </a:gs>
                </a:gsLst>
                <a:path path="circle">
                  <a:fillToRect l="50000" t="50000" r="50000" b="50000"/>
                </a:path>
                <a:tileRect/>
              </a:gradFill>
              <a:ln w="3175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502" name="Group 7575"/>
              <p:cNvGrpSpPr/>
              <p:nvPr/>
            </p:nvGrpSpPr>
            <p:grpSpPr>
              <a:xfrm>
                <a:off x="11464849" y="5791189"/>
                <a:ext cx="695476" cy="1270001"/>
                <a:chOff x="11279187" y="1066800"/>
                <a:chExt cx="1752600" cy="3200400"/>
              </a:xfrm>
              <a:solidFill>
                <a:schemeClr val="tx1">
                  <a:lumMod val="85000"/>
                  <a:lumOff val="15000"/>
                </a:schemeClr>
              </a:solidFill>
            </p:grpSpPr>
            <p:sp>
              <p:nvSpPr>
                <p:cNvPr id="503" name="Block Arc 502"/>
                <p:cNvSpPr/>
                <p:nvPr/>
              </p:nvSpPr>
              <p:spPr>
                <a:xfrm rot="16200000">
                  <a:off x="11279187" y="1295401"/>
                  <a:ext cx="1600200" cy="1600200"/>
                </a:xfrm>
                <a:prstGeom prst="blockArc">
                  <a:avLst>
                    <a:gd name="adj1" fmla="val 10800000"/>
                    <a:gd name="adj2" fmla="val 152476"/>
                    <a:gd name="adj3" fmla="val 2834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  <a:latin typeface="+mn-ea"/>
                  </a:endParaRPr>
                </a:p>
              </p:txBody>
            </p:sp>
            <p:sp>
              <p:nvSpPr>
                <p:cNvPr id="504" name="Rounded Rectangle 503"/>
                <p:cNvSpPr/>
                <p:nvPr/>
              </p:nvSpPr>
              <p:spPr>
                <a:xfrm>
                  <a:off x="11964985" y="1295400"/>
                  <a:ext cx="1043940" cy="457199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sp>
              <p:nvSpPr>
                <p:cNvPr id="505" name="Block Arc 504"/>
                <p:cNvSpPr/>
                <p:nvPr/>
              </p:nvSpPr>
              <p:spPr>
                <a:xfrm rot="5400000">
                  <a:off x="11431587" y="2438401"/>
                  <a:ext cx="1600200" cy="1600200"/>
                </a:xfrm>
                <a:prstGeom prst="blockArc">
                  <a:avLst>
                    <a:gd name="adj1" fmla="val 10800000"/>
                    <a:gd name="adj2" fmla="val 152476"/>
                    <a:gd name="adj3" fmla="val 2834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  <a:latin typeface="+mn-ea"/>
                  </a:endParaRPr>
                </a:p>
              </p:txBody>
            </p:sp>
            <p:sp>
              <p:nvSpPr>
                <p:cNvPr id="506" name="Rounded Rectangle 505"/>
                <p:cNvSpPr/>
                <p:nvPr/>
              </p:nvSpPr>
              <p:spPr>
                <a:xfrm>
                  <a:off x="11964987" y="2438401"/>
                  <a:ext cx="381000" cy="45720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sp>
              <p:nvSpPr>
                <p:cNvPr id="507" name="Rounded Rectangle 506"/>
                <p:cNvSpPr/>
                <p:nvPr/>
              </p:nvSpPr>
              <p:spPr>
                <a:xfrm>
                  <a:off x="11302047" y="3581402"/>
                  <a:ext cx="967740" cy="457199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sp>
              <p:nvSpPr>
                <p:cNvPr id="508" name="Rounded Rectangle 507"/>
                <p:cNvSpPr/>
                <p:nvPr/>
              </p:nvSpPr>
              <p:spPr>
                <a:xfrm rot="5400000">
                  <a:off x="10374813" y="2524626"/>
                  <a:ext cx="3200400" cy="284747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sp>
              <p:nvSpPr>
                <p:cNvPr id="509" name="Rounded Rectangle 508"/>
                <p:cNvSpPr/>
                <p:nvPr/>
              </p:nvSpPr>
              <p:spPr>
                <a:xfrm rot="5400000">
                  <a:off x="10771856" y="2524626"/>
                  <a:ext cx="3200400" cy="284747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</p:grpSp>
        </p:grpSp>
      </p:grpSp>
      <p:grpSp>
        <p:nvGrpSpPr>
          <p:cNvPr id="510" name="Group 509"/>
          <p:cNvGrpSpPr/>
          <p:nvPr/>
        </p:nvGrpSpPr>
        <p:grpSpPr>
          <a:xfrm>
            <a:off x="7299853" y="9720522"/>
            <a:ext cx="1428012" cy="1809014"/>
            <a:chOff x="9128653" y="8935186"/>
            <a:chExt cx="1428012" cy="1809014"/>
          </a:xfrm>
        </p:grpSpPr>
        <p:grpSp>
          <p:nvGrpSpPr>
            <p:cNvPr id="511" name="Group 7534"/>
            <p:cNvGrpSpPr/>
            <p:nvPr/>
          </p:nvGrpSpPr>
          <p:grpSpPr>
            <a:xfrm>
              <a:off x="9128653" y="9316186"/>
              <a:ext cx="1428012" cy="1428014"/>
              <a:chOff x="7469187" y="6324600"/>
              <a:chExt cx="1295400" cy="1295400"/>
            </a:xfrm>
          </p:grpSpPr>
          <p:sp>
            <p:nvSpPr>
              <p:cNvPr id="536" name="Oval 535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537" name="Group 7584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538" name="Oval 537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539" name="Group 7586"/>
                <p:cNvGrpSpPr/>
                <p:nvPr/>
              </p:nvGrpSpPr>
              <p:grpSpPr>
                <a:xfrm>
                  <a:off x="11464849" y="5791190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540" name="Block Arc 539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541" name="Rounded Rectangle 540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542" name="Block Arc 541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543" name="Rounded Rectangle 542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544" name="Rounded Rectangle 543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545" name="Rounded Rectangle 544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546" name="Rounded Rectangle 545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512" name="Group 7535"/>
            <p:cNvGrpSpPr/>
            <p:nvPr/>
          </p:nvGrpSpPr>
          <p:grpSpPr>
            <a:xfrm>
              <a:off x="9128653" y="9127276"/>
              <a:ext cx="1428012" cy="1428014"/>
              <a:chOff x="7469187" y="6324600"/>
              <a:chExt cx="1295400" cy="1295400"/>
            </a:xfrm>
          </p:grpSpPr>
          <p:sp>
            <p:nvSpPr>
              <p:cNvPr id="525" name="Oval 524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526" name="Group 7573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527" name="Oval 526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528" name="Group 7575"/>
                <p:cNvGrpSpPr/>
                <p:nvPr/>
              </p:nvGrpSpPr>
              <p:grpSpPr>
                <a:xfrm>
                  <a:off x="11464849" y="5791189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529" name="Block Arc 528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530" name="Rounded Rectangle 529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531" name="Block Arc 530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532" name="Rounded Rectangle 531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533" name="Rounded Rectangle 532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534" name="Rounded Rectangle 533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535" name="Rounded Rectangle 534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513" name="Group 7535"/>
            <p:cNvGrpSpPr/>
            <p:nvPr/>
          </p:nvGrpSpPr>
          <p:grpSpPr>
            <a:xfrm>
              <a:off x="9128653" y="8935186"/>
              <a:ext cx="1428012" cy="1428014"/>
              <a:chOff x="7469187" y="6324600"/>
              <a:chExt cx="1295400" cy="1295400"/>
            </a:xfrm>
          </p:grpSpPr>
          <p:sp>
            <p:nvSpPr>
              <p:cNvPr id="514" name="Oval 513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515" name="Group 7573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516" name="Oval 515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517" name="Group 7575"/>
                <p:cNvGrpSpPr/>
                <p:nvPr/>
              </p:nvGrpSpPr>
              <p:grpSpPr>
                <a:xfrm>
                  <a:off x="11464849" y="5791188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518" name="Block Arc 517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519" name="Rounded Rectangle 518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520" name="Block Arc 519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521" name="Rounded Rectangle 520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522" name="Rounded Rectangle 521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523" name="Rounded Rectangle 522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524" name="Rounded Rectangle 523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</p:grpSp>
      <p:grpSp>
        <p:nvGrpSpPr>
          <p:cNvPr id="547" name="Group 546"/>
          <p:cNvGrpSpPr/>
          <p:nvPr/>
        </p:nvGrpSpPr>
        <p:grpSpPr>
          <a:xfrm>
            <a:off x="8967786" y="9532291"/>
            <a:ext cx="1428012" cy="1997245"/>
            <a:chOff x="10796586" y="8746955"/>
            <a:chExt cx="1428012" cy="1997245"/>
          </a:xfrm>
        </p:grpSpPr>
        <p:grpSp>
          <p:nvGrpSpPr>
            <p:cNvPr id="548" name="Group 7534"/>
            <p:cNvGrpSpPr/>
            <p:nvPr/>
          </p:nvGrpSpPr>
          <p:grpSpPr>
            <a:xfrm>
              <a:off x="10796586" y="9316186"/>
              <a:ext cx="1428012" cy="1428014"/>
              <a:chOff x="7469187" y="6324600"/>
              <a:chExt cx="1295400" cy="1295400"/>
            </a:xfrm>
          </p:grpSpPr>
          <p:sp>
            <p:nvSpPr>
              <p:cNvPr id="585" name="Oval 584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586" name="Group 7584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587" name="Oval 586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588" name="Group 7586"/>
                <p:cNvGrpSpPr/>
                <p:nvPr/>
              </p:nvGrpSpPr>
              <p:grpSpPr>
                <a:xfrm>
                  <a:off x="11464849" y="5791189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589" name="Block Arc 588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590" name="Rounded Rectangle 589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591" name="Block Arc 590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592" name="Rounded Rectangle 591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593" name="Rounded Rectangle 592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594" name="Rounded Rectangle 593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595" name="Rounded Rectangle 594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549" name="Group 7535"/>
            <p:cNvGrpSpPr/>
            <p:nvPr/>
          </p:nvGrpSpPr>
          <p:grpSpPr>
            <a:xfrm>
              <a:off x="10796586" y="9127276"/>
              <a:ext cx="1428012" cy="1428014"/>
              <a:chOff x="7469187" y="6324600"/>
              <a:chExt cx="1295400" cy="1295400"/>
            </a:xfrm>
          </p:grpSpPr>
          <p:sp>
            <p:nvSpPr>
              <p:cNvPr id="574" name="Oval 573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575" name="Group 7573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576" name="Oval 575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577" name="Group 7575"/>
                <p:cNvGrpSpPr/>
                <p:nvPr/>
              </p:nvGrpSpPr>
              <p:grpSpPr>
                <a:xfrm>
                  <a:off x="11464849" y="5791188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578" name="Block Arc 577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579" name="Rounded Rectangle 578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580" name="Block Arc 579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581" name="Rounded Rectangle 580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582" name="Rounded Rectangle 581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583" name="Rounded Rectangle 582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584" name="Rounded Rectangle 583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550" name="Group 7535"/>
            <p:cNvGrpSpPr/>
            <p:nvPr/>
          </p:nvGrpSpPr>
          <p:grpSpPr>
            <a:xfrm>
              <a:off x="10796586" y="8935186"/>
              <a:ext cx="1428012" cy="1428014"/>
              <a:chOff x="7469187" y="6324600"/>
              <a:chExt cx="1295400" cy="1295400"/>
            </a:xfrm>
          </p:grpSpPr>
          <p:sp>
            <p:nvSpPr>
              <p:cNvPr id="563" name="Oval 562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564" name="Group 7573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565" name="Oval 564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566" name="Group 7575"/>
                <p:cNvGrpSpPr/>
                <p:nvPr/>
              </p:nvGrpSpPr>
              <p:grpSpPr>
                <a:xfrm>
                  <a:off x="11464849" y="5791187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567" name="Block Arc 566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568" name="Rounded Rectangle 567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569" name="Block Arc 568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570" name="Rounded Rectangle 569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571" name="Rounded Rectangle 570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572" name="Rounded Rectangle 571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573" name="Rounded Rectangle 572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551" name="Group 7535"/>
            <p:cNvGrpSpPr/>
            <p:nvPr/>
          </p:nvGrpSpPr>
          <p:grpSpPr>
            <a:xfrm>
              <a:off x="10796586" y="8746955"/>
              <a:ext cx="1428012" cy="1428014"/>
              <a:chOff x="7469187" y="6324600"/>
              <a:chExt cx="1295400" cy="1295400"/>
            </a:xfrm>
          </p:grpSpPr>
          <p:sp>
            <p:nvSpPr>
              <p:cNvPr id="552" name="Oval 551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553" name="Group 7573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554" name="Oval 553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555" name="Group 7575"/>
                <p:cNvGrpSpPr/>
                <p:nvPr/>
              </p:nvGrpSpPr>
              <p:grpSpPr>
                <a:xfrm>
                  <a:off x="11464849" y="5791186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556" name="Block Arc 555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557" name="Rounded Rectangle 556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558" name="Block Arc 557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559" name="Rounded Rectangle 558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560" name="Rounded Rectangle 559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561" name="Rounded Rectangle 560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562" name="Rounded Rectangle 561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</p:grpSp>
      <p:grpSp>
        <p:nvGrpSpPr>
          <p:cNvPr id="596" name="Group 595"/>
          <p:cNvGrpSpPr/>
          <p:nvPr/>
        </p:nvGrpSpPr>
        <p:grpSpPr>
          <a:xfrm>
            <a:off x="10635719" y="9344395"/>
            <a:ext cx="1428012" cy="2185141"/>
            <a:chOff x="12464519" y="8559059"/>
            <a:chExt cx="1428012" cy="2185141"/>
          </a:xfrm>
        </p:grpSpPr>
        <p:grpSp>
          <p:nvGrpSpPr>
            <p:cNvPr id="597" name="Group 7534"/>
            <p:cNvGrpSpPr/>
            <p:nvPr/>
          </p:nvGrpSpPr>
          <p:grpSpPr>
            <a:xfrm>
              <a:off x="12464519" y="9316186"/>
              <a:ext cx="1428012" cy="1428014"/>
              <a:chOff x="7469187" y="6324600"/>
              <a:chExt cx="1295400" cy="1295400"/>
            </a:xfrm>
          </p:grpSpPr>
          <p:sp>
            <p:nvSpPr>
              <p:cNvPr id="646" name="Oval 645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647" name="Group 7584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648" name="Oval 647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649" name="Group 7586"/>
                <p:cNvGrpSpPr/>
                <p:nvPr/>
              </p:nvGrpSpPr>
              <p:grpSpPr>
                <a:xfrm>
                  <a:off x="11464849" y="5791188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650" name="Block Arc 649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651" name="Rounded Rectangle 650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652" name="Block Arc 651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653" name="Rounded Rectangle 652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654" name="Rounded Rectangle 653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655" name="Rounded Rectangle 654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656" name="Rounded Rectangle 655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598" name="Group 7535"/>
            <p:cNvGrpSpPr/>
            <p:nvPr/>
          </p:nvGrpSpPr>
          <p:grpSpPr>
            <a:xfrm>
              <a:off x="12464519" y="9127276"/>
              <a:ext cx="1428012" cy="1428014"/>
              <a:chOff x="7469187" y="6324600"/>
              <a:chExt cx="1295400" cy="1295400"/>
            </a:xfrm>
          </p:grpSpPr>
          <p:sp>
            <p:nvSpPr>
              <p:cNvPr id="635" name="Oval 634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636" name="Group 7573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637" name="Oval 636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638" name="Group 7575"/>
                <p:cNvGrpSpPr/>
                <p:nvPr/>
              </p:nvGrpSpPr>
              <p:grpSpPr>
                <a:xfrm>
                  <a:off x="11464849" y="5791187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639" name="Block Arc 638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640" name="Rounded Rectangle 639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641" name="Block Arc 640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642" name="Rounded Rectangle 641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643" name="Rounded Rectangle 642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644" name="Rounded Rectangle 643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645" name="Rounded Rectangle 644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599" name="Group 7535"/>
            <p:cNvGrpSpPr/>
            <p:nvPr/>
          </p:nvGrpSpPr>
          <p:grpSpPr>
            <a:xfrm>
              <a:off x="12464519" y="8935186"/>
              <a:ext cx="1428012" cy="1428014"/>
              <a:chOff x="7469187" y="6324600"/>
              <a:chExt cx="1295400" cy="1295400"/>
            </a:xfrm>
          </p:grpSpPr>
          <p:sp>
            <p:nvSpPr>
              <p:cNvPr id="624" name="Oval 623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625" name="Group 7573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626" name="Oval 625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627" name="Group 7575"/>
                <p:cNvGrpSpPr/>
                <p:nvPr/>
              </p:nvGrpSpPr>
              <p:grpSpPr>
                <a:xfrm>
                  <a:off x="11464849" y="5791186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628" name="Block Arc 627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629" name="Rounded Rectangle 628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630" name="Block Arc 629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631" name="Rounded Rectangle 630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632" name="Rounded Rectangle 631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633" name="Rounded Rectangle 632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634" name="Rounded Rectangle 633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600" name="Group 7535"/>
            <p:cNvGrpSpPr/>
            <p:nvPr/>
          </p:nvGrpSpPr>
          <p:grpSpPr>
            <a:xfrm>
              <a:off x="12464519" y="8746955"/>
              <a:ext cx="1428012" cy="1428014"/>
              <a:chOff x="7469187" y="6324600"/>
              <a:chExt cx="1295400" cy="1295400"/>
            </a:xfrm>
          </p:grpSpPr>
          <p:sp>
            <p:nvSpPr>
              <p:cNvPr id="613" name="Oval 612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614" name="Group 7573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615" name="Oval 614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616" name="Group 7575"/>
                <p:cNvGrpSpPr/>
                <p:nvPr/>
              </p:nvGrpSpPr>
              <p:grpSpPr>
                <a:xfrm>
                  <a:off x="11464849" y="5791185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617" name="Block Arc 616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618" name="Rounded Rectangle 617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619" name="Block Arc 618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620" name="Rounded Rectangle 619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621" name="Rounded Rectangle 620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622" name="Rounded Rectangle 621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623" name="Rounded Rectangle 622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601" name="Group 7535"/>
            <p:cNvGrpSpPr/>
            <p:nvPr/>
          </p:nvGrpSpPr>
          <p:grpSpPr>
            <a:xfrm>
              <a:off x="12464519" y="8559059"/>
              <a:ext cx="1428012" cy="1428014"/>
              <a:chOff x="7469187" y="6324600"/>
              <a:chExt cx="1295400" cy="1295400"/>
            </a:xfrm>
          </p:grpSpPr>
          <p:sp>
            <p:nvSpPr>
              <p:cNvPr id="602" name="Oval 601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603" name="Group 7573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604" name="Oval 603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605" name="Group 7575"/>
                <p:cNvGrpSpPr/>
                <p:nvPr/>
              </p:nvGrpSpPr>
              <p:grpSpPr>
                <a:xfrm>
                  <a:off x="11464849" y="5791184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606" name="Block Arc 605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607" name="Rounded Rectangle 606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608" name="Block Arc 607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609" name="Rounded Rectangle 608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610" name="Rounded Rectangle 609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611" name="Rounded Rectangle 610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612" name="Rounded Rectangle 611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</p:grpSp>
      <p:grpSp>
        <p:nvGrpSpPr>
          <p:cNvPr id="657" name="Group 656"/>
          <p:cNvGrpSpPr/>
          <p:nvPr/>
        </p:nvGrpSpPr>
        <p:grpSpPr>
          <a:xfrm>
            <a:off x="12303652" y="9141071"/>
            <a:ext cx="1428012" cy="2388465"/>
            <a:chOff x="14132452" y="8355735"/>
            <a:chExt cx="1428012" cy="2388465"/>
          </a:xfrm>
        </p:grpSpPr>
        <p:grpSp>
          <p:nvGrpSpPr>
            <p:cNvPr id="658" name="Group 7534"/>
            <p:cNvGrpSpPr/>
            <p:nvPr/>
          </p:nvGrpSpPr>
          <p:grpSpPr>
            <a:xfrm>
              <a:off x="14132452" y="9316186"/>
              <a:ext cx="1428012" cy="1428014"/>
              <a:chOff x="7469187" y="6324600"/>
              <a:chExt cx="1295400" cy="1295400"/>
            </a:xfrm>
          </p:grpSpPr>
          <p:sp>
            <p:nvSpPr>
              <p:cNvPr id="719" name="Oval 718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720" name="Group 7584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721" name="Oval 720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722" name="Group 7586"/>
                <p:cNvGrpSpPr/>
                <p:nvPr/>
              </p:nvGrpSpPr>
              <p:grpSpPr>
                <a:xfrm>
                  <a:off x="11464849" y="5791187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723" name="Block Arc 722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724" name="Rounded Rectangle 723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725" name="Block Arc 724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726" name="Rounded Rectangle 725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727" name="Rounded Rectangle 726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728" name="Rounded Rectangle 727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729" name="Rounded Rectangle 728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659" name="Group 7535"/>
            <p:cNvGrpSpPr/>
            <p:nvPr/>
          </p:nvGrpSpPr>
          <p:grpSpPr>
            <a:xfrm>
              <a:off x="14132452" y="9127276"/>
              <a:ext cx="1428012" cy="1428014"/>
              <a:chOff x="7469187" y="6324600"/>
              <a:chExt cx="1295400" cy="1295400"/>
            </a:xfrm>
          </p:grpSpPr>
          <p:sp>
            <p:nvSpPr>
              <p:cNvPr id="708" name="Oval 707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709" name="Group 7573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710" name="Oval 709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711" name="Group 7575"/>
                <p:cNvGrpSpPr/>
                <p:nvPr/>
              </p:nvGrpSpPr>
              <p:grpSpPr>
                <a:xfrm>
                  <a:off x="11464849" y="5791186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712" name="Block Arc 711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713" name="Rounded Rectangle 712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714" name="Block Arc 713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715" name="Rounded Rectangle 714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716" name="Rounded Rectangle 715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717" name="Rounded Rectangle 716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718" name="Rounded Rectangle 717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660" name="Group 7535"/>
            <p:cNvGrpSpPr/>
            <p:nvPr/>
          </p:nvGrpSpPr>
          <p:grpSpPr>
            <a:xfrm>
              <a:off x="14132452" y="8935186"/>
              <a:ext cx="1428012" cy="1428014"/>
              <a:chOff x="7469187" y="6324600"/>
              <a:chExt cx="1295400" cy="1295400"/>
            </a:xfrm>
          </p:grpSpPr>
          <p:sp>
            <p:nvSpPr>
              <p:cNvPr id="697" name="Oval 696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698" name="Group 7573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699" name="Oval 698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700" name="Group 7575"/>
                <p:cNvGrpSpPr/>
                <p:nvPr/>
              </p:nvGrpSpPr>
              <p:grpSpPr>
                <a:xfrm>
                  <a:off x="11464849" y="5791185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701" name="Block Arc 700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702" name="Rounded Rectangle 701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703" name="Block Arc 702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704" name="Rounded Rectangle 703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705" name="Rounded Rectangle 704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706" name="Rounded Rectangle 705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707" name="Rounded Rectangle 706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661" name="Group 7535"/>
            <p:cNvGrpSpPr/>
            <p:nvPr/>
          </p:nvGrpSpPr>
          <p:grpSpPr>
            <a:xfrm>
              <a:off x="14132452" y="8746955"/>
              <a:ext cx="1428012" cy="1428014"/>
              <a:chOff x="7469187" y="6324600"/>
              <a:chExt cx="1295400" cy="1295400"/>
            </a:xfrm>
          </p:grpSpPr>
          <p:sp>
            <p:nvSpPr>
              <p:cNvPr id="686" name="Oval 685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687" name="Group 7573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688" name="Oval 687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689" name="Group 7575"/>
                <p:cNvGrpSpPr/>
                <p:nvPr/>
              </p:nvGrpSpPr>
              <p:grpSpPr>
                <a:xfrm>
                  <a:off x="11464849" y="5791184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690" name="Block Arc 689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691" name="Rounded Rectangle 690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692" name="Block Arc 691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693" name="Rounded Rectangle 692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694" name="Rounded Rectangle 693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695" name="Rounded Rectangle 694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696" name="Rounded Rectangle 695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662" name="Group 7535"/>
            <p:cNvGrpSpPr/>
            <p:nvPr/>
          </p:nvGrpSpPr>
          <p:grpSpPr>
            <a:xfrm>
              <a:off x="14132452" y="8559059"/>
              <a:ext cx="1428012" cy="1428014"/>
              <a:chOff x="7469187" y="6324600"/>
              <a:chExt cx="1295400" cy="1295400"/>
            </a:xfrm>
          </p:grpSpPr>
          <p:sp>
            <p:nvSpPr>
              <p:cNvPr id="675" name="Oval 674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676" name="Group 7573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677" name="Oval 676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678" name="Group 7575"/>
                <p:cNvGrpSpPr/>
                <p:nvPr/>
              </p:nvGrpSpPr>
              <p:grpSpPr>
                <a:xfrm>
                  <a:off x="11464849" y="5791183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679" name="Block Arc 678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680" name="Rounded Rectangle 679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681" name="Block Arc 680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682" name="Rounded Rectangle 681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683" name="Rounded Rectangle 682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684" name="Rounded Rectangle 683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685" name="Rounded Rectangle 684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663" name="Group 7535"/>
            <p:cNvGrpSpPr/>
            <p:nvPr/>
          </p:nvGrpSpPr>
          <p:grpSpPr>
            <a:xfrm>
              <a:off x="14132452" y="8355735"/>
              <a:ext cx="1428012" cy="1428014"/>
              <a:chOff x="7469187" y="6324600"/>
              <a:chExt cx="1295400" cy="1295400"/>
            </a:xfrm>
          </p:grpSpPr>
          <p:sp>
            <p:nvSpPr>
              <p:cNvPr id="664" name="Oval 663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665" name="Group 7573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666" name="Oval 665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667" name="Group 7575"/>
                <p:cNvGrpSpPr/>
                <p:nvPr/>
              </p:nvGrpSpPr>
              <p:grpSpPr>
                <a:xfrm>
                  <a:off x="11464849" y="5791182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668" name="Block Arc 667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669" name="Rounded Rectangle 668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670" name="Block Arc 669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671" name="Rounded Rectangle 670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672" name="Rounded Rectangle 671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673" name="Rounded Rectangle 672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674" name="Rounded Rectangle 673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</p:grpSp>
      <p:grpSp>
        <p:nvGrpSpPr>
          <p:cNvPr id="730" name="Group 729"/>
          <p:cNvGrpSpPr/>
          <p:nvPr/>
        </p:nvGrpSpPr>
        <p:grpSpPr>
          <a:xfrm>
            <a:off x="13971585" y="8952840"/>
            <a:ext cx="1428012" cy="2576696"/>
            <a:chOff x="15800385" y="8167504"/>
            <a:chExt cx="1428012" cy="2576696"/>
          </a:xfrm>
        </p:grpSpPr>
        <p:grpSp>
          <p:nvGrpSpPr>
            <p:cNvPr id="731" name="Group 7534"/>
            <p:cNvGrpSpPr/>
            <p:nvPr/>
          </p:nvGrpSpPr>
          <p:grpSpPr>
            <a:xfrm>
              <a:off x="15800385" y="9316186"/>
              <a:ext cx="1428012" cy="1428014"/>
              <a:chOff x="7469187" y="6324600"/>
              <a:chExt cx="1295400" cy="1295400"/>
            </a:xfrm>
          </p:grpSpPr>
          <p:sp>
            <p:nvSpPr>
              <p:cNvPr id="804" name="Oval 803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805" name="Group 7584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806" name="Oval 805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807" name="Group 7586"/>
                <p:cNvGrpSpPr/>
                <p:nvPr/>
              </p:nvGrpSpPr>
              <p:grpSpPr>
                <a:xfrm>
                  <a:off x="11464849" y="5791186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808" name="Block Arc 807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809" name="Rounded Rectangle 808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810" name="Block Arc 809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811" name="Rounded Rectangle 810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812" name="Rounded Rectangle 811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813" name="Rounded Rectangle 812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814" name="Rounded Rectangle 813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732" name="Group 7535"/>
            <p:cNvGrpSpPr/>
            <p:nvPr/>
          </p:nvGrpSpPr>
          <p:grpSpPr>
            <a:xfrm>
              <a:off x="15800385" y="9127276"/>
              <a:ext cx="1428012" cy="1428014"/>
              <a:chOff x="7469187" y="6324600"/>
              <a:chExt cx="1295400" cy="1295400"/>
            </a:xfrm>
          </p:grpSpPr>
          <p:sp>
            <p:nvSpPr>
              <p:cNvPr id="793" name="Oval 792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794" name="Group 7573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795" name="Oval 794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796" name="Group 7575"/>
                <p:cNvGrpSpPr/>
                <p:nvPr/>
              </p:nvGrpSpPr>
              <p:grpSpPr>
                <a:xfrm>
                  <a:off x="11464849" y="5791185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797" name="Block Arc 796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798" name="Rounded Rectangle 797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799" name="Block Arc 798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800" name="Rounded Rectangle 799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801" name="Rounded Rectangle 800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802" name="Rounded Rectangle 801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803" name="Rounded Rectangle 802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733" name="Group 7535"/>
            <p:cNvGrpSpPr/>
            <p:nvPr/>
          </p:nvGrpSpPr>
          <p:grpSpPr>
            <a:xfrm>
              <a:off x="15800385" y="8935186"/>
              <a:ext cx="1428012" cy="1428014"/>
              <a:chOff x="7469187" y="6324600"/>
              <a:chExt cx="1295400" cy="1295400"/>
            </a:xfrm>
          </p:grpSpPr>
          <p:sp>
            <p:nvSpPr>
              <p:cNvPr id="782" name="Oval 781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783" name="Group 7573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784" name="Oval 783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785" name="Group 7575"/>
                <p:cNvGrpSpPr/>
                <p:nvPr/>
              </p:nvGrpSpPr>
              <p:grpSpPr>
                <a:xfrm>
                  <a:off x="11464849" y="5791184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786" name="Block Arc 785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787" name="Rounded Rectangle 786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788" name="Block Arc 787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789" name="Rounded Rectangle 788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790" name="Rounded Rectangle 789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791" name="Rounded Rectangle 790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792" name="Rounded Rectangle 791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734" name="Group 7535"/>
            <p:cNvGrpSpPr/>
            <p:nvPr/>
          </p:nvGrpSpPr>
          <p:grpSpPr>
            <a:xfrm>
              <a:off x="15800385" y="8746955"/>
              <a:ext cx="1428012" cy="1428014"/>
              <a:chOff x="7469187" y="6324600"/>
              <a:chExt cx="1295400" cy="1295400"/>
            </a:xfrm>
          </p:grpSpPr>
          <p:sp>
            <p:nvSpPr>
              <p:cNvPr id="771" name="Oval 770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772" name="Group 7573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773" name="Oval 772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774" name="Group 7575"/>
                <p:cNvGrpSpPr/>
                <p:nvPr/>
              </p:nvGrpSpPr>
              <p:grpSpPr>
                <a:xfrm>
                  <a:off x="11464849" y="5791183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775" name="Block Arc 774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776" name="Rounded Rectangle 775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777" name="Block Arc 776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778" name="Rounded Rectangle 777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779" name="Rounded Rectangle 778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780" name="Rounded Rectangle 779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781" name="Rounded Rectangle 780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735" name="Group 7535"/>
            <p:cNvGrpSpPr/>
            <p:nvPr/>
          </p:nvGrpSpPr>
          <p:grpSpPr>
            <a:xfrm>
              <a:off x="15800385" y="8559059"/>
              <a:ext cx="1428012" cy="1428014"/>
              <a:chOff x="7469187" y="6324600"/>
              <a:chExt cx="1295400" cy="1295400"/>
            </a:xfrm>
          </p:grpSpPr>
          <p:sp>
            <p:nvSpPr>
              <p:cNvPr id="760" name="Oval 759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761" name="Group 7573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762" name="Oval 761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763" name="Group 7575"/>
                <p:cNvGrpSpPr/>
                <p:nvPr/>
              </p:nvGrpSpPr>
              <p:grpSpPr>
                <a:xfrm>
                  <a:off x="11464849" y="5791182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764" name="Block Arc 763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765" name="Rounded Rectangle 764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766" name="Block Arc 765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767" name="Rounded Rectangle 766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768" name="Rounded Rectangle 767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769" name="Rounded Rectangle 768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770" name="Rounded Rectangle 769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736" name="Group 7535"/>
            <p:cNvGrpSpPr/>
            <p:nvPr/>
          </p:nvGrpSpPr>
          <p:grpSpPr>
            <a:xfrm>
              <a:off x="15800385" y="8355735"/>
              <a:ext cx="1428012" cy="1428014"/>
              <a:chOff x="7469187" y="6324600"/>
              <a:chExt cx="1295400" cy="1295400"/>
            </a:xfrm>
          </p:grpSpPr>
          <p:sp>
            <p:nvSpPr>
              <p:cNvPr id="749" name="Oval 748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750" name="Group 7573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751" name="Oval 750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752" name="Group 7575"/>
                <p:cNvGrpSpPr/>
                <p:nvPr/>
              </p:nvGrpSpPr>
              <p:grpSpPr>
                <a:xfrm>
                  <a:off x="11464849" y="5791181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753" name="Block Arc 752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754" name="Rounded Rectangle 753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755" name="Block Arc 754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756" name="Rounded Rectangle 755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757" name="Rounded Rectangle 756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758" name="Rounded Rectangle 757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759" name="Rounded Rectangle 758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737" name="Group 7535"/>
            <p:cNvGrpSpPr/>
            <p:nvPr/>
          </p:nvGrpSpPr>
          <p:grpSpPr>
            <a:xfrm>
              <a:off x="15800385" y="8167504"/>
              <a:ext cx="1428012" cy="1428014"/>
              <a:chOff x="7469187" y="6324600"/>
              <a:chExt cx="1295400" cy="1295400"/>
            </a:xfrm>
          </p:grpSpPr>
          <p:sp>
            <p:nvSpPr>
              <p:cNvPr id="738" name="Oval 737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739" name="Group 7573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740" name="Oval 739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741" name="Group 7575"/>
                <p:cNvGrpSpPr/>
                <p:nvPr/>
              </p:nvGrpSpPr>
              <p:grpSpPr>
                <a:xfrm>
                  <a:off x="11464849" y="5791180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742" name="Block Arc 741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743" name="Rounded Rectangle 742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744" name="Block Arc 743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745" name="Rounded Rectangle 744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746" name="Rounded Rectangle 745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747" name="Rounded Rectangle 746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748" name="Rounded Rectangle 747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</p:grpSp>
      <p:grpSp>
        <p:nvGrpSpPr>
          <p:cNvPr id="815" name="Group 814"/>
          <p:cNvGrpSpPr/>
          <p:nvPr/>
        </p:nvGrpSpPr>
        <p:grpSpPr>
          <a:xfrm>
            <a:off x="15639518" y="8779701"/>
            <a:ext cx="1428012" cy="2749835"/>
            <a:chOff x="17468318" y="7994365"/>
            <a:chExt cx="1428012" cy="2749835"/>
          </a:xfrm>
        </p:grpSpPr>
        <p:grpSp>
          <p:nvGrpSpPr>
            <p:cNvPr id="816" name="Group 7534"/>
            <p:cNvGrpSpPr/>
            <p:nvPr/>
          </p:nvGrpSpPr>
          <p:grpSpPr>
            <a:xfrm>
              <a:off x="17468318" y="9316186"/>
              <a:ext cx="1428012" cy="1428014"/>
              <a:chOff x="7469187" y="6324600"/>
              <a:chExt cx="1295400" cy="1295400"/>
            </a:xfrm>
          </p:grpSpPr>
          <p:sp>
            <p:nvSpPr>
              <p:cNvPr id="901" name="Oval 900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902" name="Group 7584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903" name="Oval 902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904" name="Group 7586"/>
                <p:cNvGrpSpPr/>
                <p:nvPr/>
              </p:nvGrpSpPr>
              <p:grpSpPr>
                <a:xfrm>
                  <a:off x="11464849" y="5791185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905" name="Block Arc 904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906" name="Rounded Rectangle 905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907" name="Block Arc 906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908" name="Rounded Rectangle 907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909" name="Rounded Rectangle 908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910" name="Rounded Rectangle 909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911" name="Rounded Rectangle 910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817" name="Group 7535"/>
            <p:cNvGrpSpPr/>
            <p:nvPr/>
          </p:nvGrpSpPr>
          <p:grpSpPr>
            <a:xfrm>
              <a:off x="17468318" y="9127276"/>
              <a:ext cx="1428012" cy="1428014"/>
              <a:chOff x="7469187" y="6324600"/>
              <a:chExt cx="1295400" cy="1295400"/>
            </a:xfrm>
          </p:grpSpPr>
          <p:sp>
            <p:nvSpPr>
              <p:cNvPr id="890" name="Oval 889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891" name="Group 7573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892" name="Oval 891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893" name="Group 7575"/>
                <p:cNvGrpSpPr/>
                <p:nvPr/>
              </p:nvGrpSpPr>
              <p:grpSpPr>
                <a:xfrm>
                  <a:off x="11464849" y="5791184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894" name="Block Arc 893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895" name="Rounded Rectangle 894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896" name="Block Arc 895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897" name="Rounded Rectangle 896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898" name="Rounded Rectangle 897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899" name="Rounded Rectangle 898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900" name="Rounded Rectangle 899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818" name="Group 7535"/>
            <p:cNvGrpSpPr/>
            <p:nvPr/>
          </p:nvGrpSpPr>
          <p:grpSpPr>
            <a:xfrm>
              <a:off x="17468318" y="8935186"/>
              <a:ext cx="1428012" cy="1428014"/>
              <a:chOff x="7469187" y="6324600"/>
              <a:chExt cx="1295400" cy="1295400"/>
            </a:xfrm>
          </p:grpSpPr>
          <p:sp>
            <p:nvSpPr>
              <p:cNvPr id="879" name="Oval 878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880" name="Group 7573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881" name="Oval 880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882" name="Group 7575"/>
                <p:cNvGrpSpPr/>
                <p:nvPr/>
              </p:nvGrpSpPr>
              <p:grpSpPr>
                <a:xfrm>
                  <a:off x="11464849" y="5791183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883" name="Block Arc 882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884" name="Rounded Rectangle 883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885" name="Block Arc 884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886" name="Rounded Rectangle 885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887" name="Rounded Rectangle 886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888" name="Rounded Rectangle 887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889" name="Rounded Rectangle 888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819" name="Group 7535"/>
            <p:cNvGrpSpPr/>
            <p:nvPr/>
          </p:nvGrpSpPr>
          <p:grpSpPr>
            <a:xfrm>
              <a:off x="17468318" y="8746955"/>
              <a:ext cx="1428012" cy="1428014"/>
              <a:chOff x="7469187" y="6324600"/>
              <a:chExt cx="1295400" cy="1295400"/>
            </a:xfrm>
          </p:grpSpPr>
          <p:sp>
            <p:nvSpPr>
              <p:cNvPr id="868" name="Oval 867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869" name="Group 7573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870" name="Oval 869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871" name="Group 7575"/>
                <p:cNvGrpSpPr/>
                <p:nvPr/>
              </p:nvGrpSpPr>
              <p:grpSpPr>
                <a:xfrm>
                  <a:off x="11464849" y="5791182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872" name="Block Arc 871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873" name="Rounded Rectangle 872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874" name="Block Arc 873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875" name="Rounded Rectangle 874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876" name="Rounded Rectangle 875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877" name="Rounded Rectangle 876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878" name="Rounded Rectangle 877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820" name="Group 7535"/>
            <p:cNvGrpSpPr/>
            <p:nvPr/>
          </p:nvGrpSpPr>
          <p:grpSpPr>
            <a:xfrm>
              <a:off x="17468318" y="8559059"/>
              <a:ext cx="1428012" cy="1428014"/>
              <a:chOff x="7469187" y="6324600"/>
              <a:chExt cx="1295400" cy="1295400"/>
            </a:xfrm>
          </p:grpSpPr>
          <p:sp>
            <p:nvSpPr>
              <p:cNvPr id="857" name="Oval 856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858" name="Group 7573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859" name="Oval 858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860" name="Group 7575"/>
                <p:cNvGrpSpPr/>
                <p:nvPr/>
              </p:nvGrpSpPr>
              <p:grpSpPr>
                <a:xfrm>
                  <a:off x="11464849" y="5791181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861" name="Block Arc 860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862" name="Rounded Rectangle 861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863" name="Block Arc 862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864" name="Rounded Rectangle 863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865" name="Rounded Rectangle 864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866" name="Rounded Rectangle 865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867" name="Rounded Rectangle 866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821" name="Group 7535"/>
            <p:cNvGrpSpPr/>
            <p:nvPr/>
          </p:nvGrpSpPr>
          <p:grpSpPr>
            <a:xfrm>
              <a:off x="17468318" y="8355735"/>
              <a:ext cx="1428012" cy="1428014"/>
              <a:chOff x="7469187" y="6324600"/>
              <a:chExt cx="1295400" cy="1295400"/>
            </a:xfrm>
          </p:grpSpPr>
          <p:sp>
            <p:nvSpPr>
              <p:cNvPr id="846" name="Oval 845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847" name="Group 7573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848" name="Oval 847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849" name="Group 7575"/>
                <p:cNvGrpSpPr/>
                <p:nvPr/>
              </p:nvGrpSpPr>
              <p:grpSpPr>
                <a:xfrm>
                  <a:off x="11464849" y="5791180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850" name="Block Arc 849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851" name="Rounded Rectangle 850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852" name="Block Arc 851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853" name="Rounded Rectangle 852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854" name="Rounded Rectangle 853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855" name="Rounded Rectangle 854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856" name="Rounded Rectangle 855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822" name="Group 7535"/>
            <p:cNvGrpSpPr/>
            <p:nvPr/>
          </p:nvGrpSpPr>
          <p:grpSpPr>
            <a:xfrm>
              <a:off x="17468318" y="8167504"/>
              <a:ext cx="1428012" cy="1428014"/>
              <a:chOff x="7469187" y="6324600"/>
              <a:chExt cx="1295400" cy="1295400"/>
            </a:xfrm>
          </p:grpSpPr>
          <p:sp>
            <p:nvSpPr>
              <p:cNvPr id="835" name="Oval 834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836" name="Group 7573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837" name="Oval 836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838" name="Group 7575"/>
                <p:cNvGrpSpPr/>
                <p:nvPr/>
              </p:nvGrpSpPr>
              <p:grpSpPr>
                <a:xfrm>
                  <a:off x="11464849" y="5791179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839" name="Block Arc 838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840" name="Rounded Rectangle 839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841" name="Block Arc 840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842" name="Rounded Rectangle 841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843" name="Rounded Rectangle 842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844" name="Rounded Rectangle 843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845" name="Rounded Rectangle 844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823" name="Group 7535"/>
            <p:cNvGrpSpPr/>
            <p:nvPr/>
          </p:nvGrpSpPr>
          <p:grpSpPr>
            <a:xfrm>
              <a:off x="17468318" y="7994365"/>
              <a:ext cx="1428012" cy="1428014"/>
              <a:chOff x="7469187" y="6324600"/>
              <a:chExt cx="1295400" cy="1295400"/>
            </a:xfrm>
          </p:grpSpPr>
          <p:sp>
            <p:nvSpPr>
              <p:cNvPr id="824" name="Oval 823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825" name="Group 7573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826" name="Oval 825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827" name="Group 7575"/>
                <p:cNvGrpSpPr/>
                <p:nvPr/>
              </p:nvGrpSpPr>
              <p:grpSpPr>
                <a:xfrm>
                  <a:off x="11464849" y="5791178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828" name="Block Arc 827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829" name="Rounded Rectangle 828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830" name="Block Arc 829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831" name="Rounded Rectangle 830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832" name="Rounded Rectangle 831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833" name="Rounded Rectangle 832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834" name="Rounded Rectangle 833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</p:grpSp>
      <p:grpSp>
        <p:nvGrpSpPr>
          <p:cNvPr id="912" name="Group 911"/>
          <p:cNvGrpSpPr/>
          <p:nvPr/>
        </p:nvGrpSpPr>
        <p:grpSpPr>
          <a:xfrm>
            <a:off x="17307451" y="8591470"/>
            <a:ext cx="1428012" cy="2938066"/>
            <a:chOff x="19136251" y="7806134"/>
            <a:chExt cx="1428012" cy="2938066"/>
          </a:xfrm>
        </p:grpSpPr>
        <p:grpSp>
          <p:nvGrpSpPr>
            <p:cNvPr id="913" name="Group 7534"/>
            <p:cNvGrpSpPr/>
            <p:nvPr/>
          </p:nvGrpSpPr>
          <p:grpSpPr>
            <a:xfrm>
              <a:off x="19136251" y="9316186"/>
              <a:ext cx="1428012" cy="1428014"/>
              <a:chOff x="7469187" y="6324600"/>
              <a:chExt cx="1295400" cy="1295400"/>
            </a:xfrm>
          </p:grpSpPr>
          <p:sp>
            <p:nvSpPr>
              <p:cNvPr id="1010" name="Oval 1009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1011" name="Group 7584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1012" name="Oval 1011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1013" name="Group 7586"/>
                <p:cNvGrpSpPr/>
                <p:nvPr/>
              </p:nvGrpSpPr>
              <p:grpSpPr>
                <a:xfrm>
                  <a:off x="11464849" y="5791184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1014" name="Block Arc 1013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015" name="Rounded Rectangle 1014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016" name="Block Arc 1015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017" name="Rounded Rectangle 1016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018" name="Rounded Rectangle 1017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019" name="Rounded Rectangle 1018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020" name="Rounded Rectangle 1019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914" name="Group 7535"/>
            <p:cNvGrpSpPr/>
            <p:nvPr/>
          </p:nvGrpSpPr>
          <p:grpSpPr>
            <a:xfrm>
              <a:off x="19136251" y="9127276"/>
              <a:ext cx="1428012" cy="1428014"/>
              <a:chOff x="7469187" y="6324600"/>
              <a:chExt cx="1295400" cy="1295400"/>
            </a:xfrm>
          </p:grpSpPr>
          <p:sp>
            <p:nvSpPr>
              <p:cNvPr id="999" name="Oval 998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1000" name="Group 7573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1001" name="Oval 1000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1002" name="Group 7575"/>
                <p:cNvGrpSpPr/>
                <p:nvPr/>
              </p:nvGrpSpPr>
              <p:grpSpPr>
                <a:xfrm>
                  <a:off x="11464849" y="5791183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1003" name="Block Arc 1002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004" name="Rounded Rectangle 1003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005" name="Block Arc 1004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006" name="Rounded Rectangle 1005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007" name="Rounded Rectangle 1006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008" name="Rounded Rectangle 1007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009" name="Rounded Rectangle 1008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915" name="Group 7535"/>
            <p:cNvGrpSpPr/>
            <p:nvPr/>
          </p:nvGrpSpPr>
          <p:grpSpPr>
            <a:xfrm>
              <a:off x="19136251" y="8935186"/>
              <a:ext cx="1428012" cy="1428014"/>
              <a:chOff x="7469187" y="6324600"/>
              <a:chExt cx="1295400" cy="1295400"/>
            </a:xfrm>
          </p:grpSpPr>
          <p:sp>
            <p:nvSpPr>
              <p:cNvPr id="988" name="Oval 987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989" name="Group 7573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990" name="Oval 989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991" name="Group 7575"/>
                <p:cNvGrpSpPr/>
                <p:nvPr/>
              </p:nvGrpSpPr>
              <p:grpSpPr>
                <a:xfrm>
                  <a:off x="11464849" y="5791182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992" name="Block Arc 991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993" name="Rounded Rectangle 992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994" name="Block Arc 993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995" name="Rounded Rectangle 994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996" name="Rounded Rectangle 995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997" name="Rounded Rectangle 996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998" name="Rounded Rectangle 997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916" name="Group 7535"/>
            <p:cNvGrpSpPr/>
            <p:nvPr/>
          </p:nvGrpSpPr>
          <p:grpSpPr>
            <a:xfrm>
              <a:off x="19136251" y="8746955"/>
              <a:ext cx="1428012" cy="1428014"/>
              <a:chOff x="7469187" y="6324600"/>
              <a:chExt cx="1295400" cy="1295400"/>
            </a:xfrm>
          </p:grpSpPr>
          <p:sp>
            <p:nvSpPr>
              <p:cNvPr id="977" name="Oval 976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978" name="Group 7573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979" name="Oval 978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980" name="Group 7575"/>
                <p:cNvGrpSpPr/>
                <p:nvPr/>
              </p:nvGrpSpPr>
              <p:grpSpPr>
                <a:xfrm>
                  <a:off x="11464849" y="5791181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981" name="Block Arc 980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982" name="Rounded Rectangle 981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983" name="Block Arc 982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984" name="Rounded Rectangle 983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985" name="Rounded Rectangle 984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986" name="Rounded Rectangle 985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987" name="Rounded Rectangle 986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917" name="Group 7535"/>
            <p:cNvGrpSpPr/>
            <p:nvPr/>
          </p:nvGrpSpPr>
          <p:grpSpPr>
            <a:xfrm>
              <a:off x="19136251" y="8559059"/>
              <a:ext cx="1428012" cy="1428014"/>
              <a:chOff x="7469187" y="6324600"/>
              <a:chExt cx="1295400" cy="1295400"/>
            </a:xfrm>
          </p:grpSpPr>
          <p:sp>
            <p:nvSpPr>
              <p:cNvPr id="966" name="Oval 965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967" name="Group 7573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968" name="Oval 967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969" name="Group 7575"/>
                <p:cNvGrpSpPr/>
                <p:nvPr/>
              </p:nvGrpSpPr>
              <p:grpSpPr>
                <a:xfrm>
                  <a:off x="11464849" y="5791180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970" name="Block Arc 969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971" name="Rounded Rectangle 970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972" name="Block Arc 971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973" name="Rounded Rectangle 972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974" name="Rounded Rectangle 973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975" name="Rounded Rectangle 974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976" name="Rounded Rectangle 975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918" name="Group 7535"/>
            <p:cNvGrpSpPr/>
            <p:nvPr/>
          </p:nvGrpSpPr>
          <p:grpSpPr>
            <a:xfrm>
              <a:off x="19136251" y="8355735"/>
              <a:ext cx="1428012" cy="1428014"/>
              <a:chOff x="7469187" y="6324600"/>
              <a:chExt cx="1295400" cy="1295400"/>
            </a:xfrm>
          </p:grpSpPr>
          <p:sp>
            <p:nvSpPr>
              <p:cNvPr id="955" name="Oval 954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956" name="Group 7573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957" name="Oval 956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958" name="Group 7575"/>
                <p:cNvGrpSpPr/>
                <p:nvPr/>
              </p:nvGrpSpPr>
              <p:grpSpPr>
                <a:xfrm>
                  <a:off x="11464849" y="5791179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959" name="Block Arc 958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960" name="Rounded Rectangle 959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961" name="Block Arc 960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962" name="Rounded Rectangle 961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963" name="Rounded Rectangle 962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964" name="Rounded Rectangle 963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965" name="Rounded Rectangle 964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919" name="Group 7535"/>
            <p:cNvGrpSpPr/>
            <p:nvPr/>
          </p:nvGrpSpPr>
          <p:grpSpPr>
            <a:xfrm>
              <a:off x="19136251" y="8167504"/>
              <a:ext cx="1428012" cy="1428014"/>
              <a:chOff x="7469187" y="6324600"/>
              <a:chExt cx="1295400" cy="1295400"/>
            </a:xfrm>
          </p:grpSpPr>
          <p:sp>
            <p:nvSpPr>
              <p:cNvPr id="944" name="Oval 943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945" name="Group 7573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946" name="Oval 945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947" name="Group 7575"/>
                <p:cNvGrpSpPr/>
                <p:nvPr/>
              </p:nvGrpSpPr>
              <p:grpSpPr>
                <a:xfrm>
                  <a:off x="11464849" y="5791178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948" name="Block Arc 947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949" name="Rounded Rectangle 948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950" name="Block Arc 949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951" name="Rounded Rectangle 950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952" name="Rounded Rectangle 951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953" name="Rounded Rectangle 952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954" name="Rounded Rectangle 953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920" name="Group 7535"/>
            <p:cNvGrpSpPr/>
            <p:nvPr/>
          </p:nvGrpSpPr>
          <p:grpSpPr>
            <a:xfrm>
              <a:off x="19136251" y="7994365"/>
              <a:ext cx="1428012" cy="1428014"/>
              <a:chOff x="7469187" y="6324600"/>
              <a:chExt cx="1295400" cy="1295400"/>
            </a:xfrm>
          </p:grpSpPr>
          <p:sp>
            <p:nvSpPr>
              <p:cNvPr id="933" name="Oval 932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934" name="Group 7573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935" name="Oval 934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936" name="Group 7575"/>
                <p:cNvGrpSpPr/>
                <p:nvPr/>
              </p:nvGrpSpPr>
              <p:grpSpPr>
                <a:xfrm>
                  <a:off x="11464849" y="5791177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937" name="Block Arc 936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938" name="Rounded Rectangle 937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939" name="Block Arc 938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940" name="Rounded Rectangle 939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941" name="Rounded Rectangle 940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942" name="Rounded Rectangle 941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943" name="Rounded Rectangle 942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921" name="Group 7535"/>
            <p:cNvGrpSpPr/>
            <p:nvPr/>
          </p:nvGrpSpPr>
          <p:grpSpPr>
            <a:xfrm>
              <a:off x="19136251" y="7806134"/>
              <a:ext cx="1428012" cy="1428014"/>
              <a:chOff x="7469187" y="6324600"/>
              <a:chExt cx="1295400" cy="1295400"/>
            </a:xfrm>
          </p:grpSpPr>
          <p:sp>
            <p:nvSpPr>
              <p:cNvPr id="922" name="Oval 921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923" name="Group 7573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924" name="Oval 923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925" name="Group 7575"/>
                <p:cNvGrpSpPr/>
                <p:nvPr/>
              </p:nvGrpSpPr>
              <p:grpSpPr>
                <a:xfrm>
                  <a:off x="11464849" y="5791176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926" name="Block Arc 925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927" name="Rounded Rectangle 926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928" name="Block Arc 927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929" name="Rounded Rectangle 928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930" name="Rounded Rectangle 929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931" name="Rounded Rectangle 930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932" name="Rounded Rectangle 931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</p:grpSp>
      <p:grpSp>
        <p:nvGrpSpPr>
          <p:cNvPr id="1021" name="Group 1020"/>
          <p:cNvGrpSpPr/>
          <p:nvPr/>
        </p:nvGrpSpPr>
        <p:grpSpPr>
          <a:xfrm>
            <a:off x="18975387" y="8388146"/>
            <a:ext cx="1428012" cy="3141390"/>
            <a:chOff x="20804187" y="7602810"/>
            <a:chExt cx="1428012" cy="3141390"/>
          </a:xfrm>
        </p:grpSpPr>
        <p:grpSp>
          <p:nvGrpSpPr>
            <p:cNvPr id="1022" name="Group 7534"/>
            <p:cNvGrpSpPr/>
            <p:nvPr/>
          </p:nvGrpSpPr>
          <p:grpSpPr>
            <a:xfrm>
              <a:off x="20804187" y="9316186"/>
              <a:ext cx="1428012" cy="1428014"/>
              <a:chOff x="7469187" y="6324600"/>
              <a:chExt cx="1295400" cy="1295400"/>
            </a:xfrm>
          </p:grpSpPr>
          <p:sp>
            <p:nvSpPr>
              <p:cNvPr id="1131" name="Oval 1130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1132" name="Group 7584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1133" name="Oval 1132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1134" name="Group 7586"/>
                <p:cNvGrpSpPr/>
                <p:nvPr/>
              </p:nvGrpSpPr>
              <p:grpSpPr>
                <a:xfrm>
                  <a:off x="11464849" y="5791183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1135" name="Block Arc 1134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136" name="Rounded Rectangle 1135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137" name="Block Arc 1136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138" name="Rounded Rectangle 1137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139" name="Rounded Rectangle 1138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140" name="Rounded Rectangle 1139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141" name="Rounded Rectangle 1140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1023" name="Group 7535"/>
            <p:cNvGrpSpPr/>
            <p:nvPr/>
          </p:nvGrpSpPr>
          <p:grpSpPr>
            <a:xfrm>
              <a:off x="20804187" y="9127276"/>
              <a:ext cx="1428012" cy="1428014"/>
              <a:chOff x="7469187" y="6324600"/>
              <a:chExt cx="1295400" cy="1295400"/>
            </a:xfrm>
          </p:grpSpPr>
          <p:sp>
            <p:nvSpPr>
              <p:cNvPr id="1120" name="Oval 1119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1121" name="Group 7573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1122" name="Oval 1121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1123" name="Group 7575"/>
                <p:cNvGrpSpPr/>
                <p:nvPr/>
              </p:nvGrpSpPr>
              <p:grpSpPr>
                <a:xfrm>
                  <a:off x="11464849" y="5791182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1124" name="Block Arc 1123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125" name="Rounded Rectangle 1124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126" name="Block Arc 1125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127" name="Rounded Rectangle 1126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128" name="Rounded Rectangle 1127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129" name="Rounded Rectangle 1128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130" name="Rounded Rectangle 1129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1024" name="Group 7535"/>
            <p:cNvGrpSpPr/>
            <p:nvPr/>
          </p:nvGrpSpPr>
          <p:grpSpPr>
            <a:xfrm>
              <a:off x="20804187" y="8935186"/>
              <a:ext cx="1428012" cy="1428014"/>
              <a:chOff x="7469187" y="6324600"/>
              <a:chExt cx="1295400" cy="1295400"/>
            </a:xfrm>
          </p:grpSpPr>
          <p:sp>
            <p:nvSpPr>
              <p:cNvPr id="1109" name="Oval 1108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1110" name="Group 7573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1111" name="Oval 1110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1112" name="Group 7575"/>
                <p:cNvGrpSpPr/>
                <p:nvPr/>
              </p:nvGrpSpPr>
              <p:grpSpPr>
                <a:xfrm>
                  <a:off x="11464849" y="5791181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1113" name="Block Arc 1112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114" name="Rounded Rectangle 1113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115" name="Block Arc 1114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116" name="Rounded Rectangle 1115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117" name="Rounded Rectangle 1116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118" name="Rounded Rectangle 1117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119" name="Rounded Rectangle 1118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1025" name="Group 7535"/>
            <p:cNvGrpSpPr/>
            <p:nvPr/>
          </p:nvGrpSpPr>
          <p:grpSpPr>
            <a:xfrm>
              <a:off x="20804187" y="8746955"/>
              <a:ext cx="1428012" cy="1428014"/>
              <a:chOff x="7469187" y="6324600"/>
              <a:chExt cx="1295400" cy="1295400"/>
            </a:xfrm>
          </p:grpSpPr>
          <p:sp>
            <p:nvSpPr>
              <p:cNvPr id="1098" name="Oval 1097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1099" name="Group 7573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1100" name="Oval 1099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1101" name="Group 7575"/>
                <p:cNvGrpSpPr/>
                <p:nvPr/>
              </p:nvGrpSpPr>
              <p:grpSpPr>
                <a:xfrm>
                  <a:off x="11464849" y="5791180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1102" name="Block Arc 1101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103" name="Rounded Rectangle 1102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104" name="Block Arc 1103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105" name="Rounded Rectangle 1104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106" name="Rounded Rectangle 1105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107" name="Rounded Rectangle 1106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108" name="Rounded Rectangle 1107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1026" name="Group 7535"/>
            <p:cNvGrpSpPr/>
            <p:nvPr/>
          </p:nvGrpSpPr>
          <p:grpSpPr>
            <a:xfrm>
              <a:off x="20804187" y="8559059"/>
              <a:ext cx="1428012" cy="1428014"/>
              <a:chOff x="7469187" y="6324600"/>
              <a:chExt cx="1295400" cy="1295400"/>
            </a:xfrm>
          </p:grpSpPr>
          <p:sp>
            <p:nvSpPr>
              <p:cNvPr id="1087" name="Oval 1086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1088" name="Group 7573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1089" name="Oval 1088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1090" name="Group 7575"/>
                <p:cNvGrpSpPr/>
                <p:nvPr/>
              </p:nvGrpSpPr>
              <p:grpSpPr>
                <a:xfrm>
                  <a:off x="11464849" y="5791179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1091" name="Block Arc 1090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092" name="Rounded Rectangle 1091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093" name="Block Arc 1092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094" name="Rounded Rectangle 1093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095" name="Rounded Rectangle 1094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096" name="Rounded Rectangle 1095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097" name="Rounded Rectangle 1096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1027" name="Group 7535"/>
            <p:cNvGrpSpPr/>
            <p:nvPr/>
          </p:nvGrpSpPr>
          <p:grpSpPr>
            <a:xfrm>
              <a:off x="20804187" y="8355735"/>
              <a:ext cx="1428012" cy="1428014"/>
              <a:chOff x="7469187" y="6324600"/>
              <a:chExt cx="1295400" cy="1295400"/>
            </a:xfrm>
          </p:grpSpPr>
          <p:sp>
            <p:nvSpPr>
              <p:cNvPr id="1076" name="Oval 1075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1077" name="Group 7573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1078" name="Oval 1077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1079" name="Group 7575"/>
                <p:cNvGrpSpPr/>
                <p:nvPr/>
              </p:nvGrpSpPr>
              <p:grpSpPr>
                <a:xfrm>
                  <a:off x="11464849" y="5791178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1080" name="Block Arc 1079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081" name="Rounded Rectangle 1080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082" name="Block Arc 1081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083" name="Rounded Rectangle 1082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084" name="Rounded Rectangle 1083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085" name="Rounded Rectangle 1084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086" name="Rounded Rectangle 1085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1028" name="Group 7535"/>
            <p:cNvGrpSpPr/>
            <p:nvPr/>
          </p:nvGrpSpPr>
          <p:grpSpPr>
            <a:xfrm>
              <a:off x="20804187" y="8167504"/>
              <a:ext cx="1428012" cy="1428014"/>
              <a:chOff x="7469187" y="6324600"/>
              <a:chExt cx="1295400" cy="1295400"/>
            </a:xfrm>
          </p:grpSpPr>
          <p:sp>
            <p:nvSpPr>
              <p:cNvPr id="1065" name="Oval 1064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1066" name="Group 7573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1067" name="Oval 1066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1068" name="Group 7575"/>
                <p:cNvGrpSpPr/>
                <p:nvPr/>
              </p:nvGrpSpPr>
              <p:grpSpPr>
                <a:xfrm>
                  <a:off x="11464849" y="5791177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1069" name="Block Arc 1068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070" name="Rounded Rectangle 1069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071" name="Block Arc 1070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072" name="Rounded Rectangle 1071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073" name="Rounded Rectangle 1072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074" name="Rounded Rectangle 1073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075" name="Rounded Rectangle 1074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1029" name="Group 7535"/>
            <p:cNvGrpSpPr/>
            <p:nvPr/>
          </p:nvGrpSpPr>
          <p:grpSpPr>
            <a:xfrm>
              <a:off x="20804187" y="7994365"/>
              <a:ext cx="1428012" cy="1428014"/>
              <a:chOff x="7469187" y="6324600"/>
              <a:chExt cx="1295400" cy="1295400"/>
            </a:xfrm>
          </p:grpSpPr>
          <p:sp>
            <p:nvSpPr>
              <p:cNvPr id="1054" name="Oval 1053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1055" name="Group 7573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1056" name="Oval 1055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1057" name="Group 7575"/>
                <p:cNvGrpSpPr/>
                <p:nvPr/>
              </p:nvGrpSpPr>
              <p:grpSpPr>
                <a:xfrm>
                  <a:off x="11464849" y="5791176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1058" name="Block Arc 1057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059" name="Rounded Rectangle 1058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060" name="Block Arc 1059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061" name="Rounded Rectangle 1060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062" name="Rounded Rectangle 1061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063" name="Rounded Rectangle 1062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064" name="Rounded Rectangle 1063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1030" name="Group 7535"/>
            <p:cNvGrpSpPr/>
            <p:nvPr/>
          </p:nvGrpSpPr>
          <p:grpSpPr>
            <a:xfrm>
              <a:off x="20804187" y="7806134"/>
              <a:ext cx="1428012" cy="1428014"/>
              <a:chOff x="7469187" y="6324600"/>
              <a:chExt cx="1295400" cy="1295400"/>
            </a:xfrm>
          </p:grpSpPr>
          <p:sp>
            <p:nvSpPr>
              <p:cNvPr id="1043" name="Oval 1042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1044" name="Group 7573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1045" name="Oval 1044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1046" name="Group 7575"/>
                <p:cNvGrpSpPr/>
                <p:nvPr/>
              </p:nvGrpSpPr>
              <p:grpSpPr>
                <a:xfrm>
                  <a:off x="11464849" y="5791175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1047" name="Block Arc 1046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048" name="Rounded Rectangle 1047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049" name="Block Arc 1048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050" name="Rounded Rectangle 1049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051" name="Rounded Rectangle 1050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052" name="Rounded Rectangle 1051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053" name="Rounded Rectangle 1052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1031" name="Group 7535"/>
            <p:cNvGrpSpPr/>
            <p:nvPr/>
          </p:nvGrpSpPr>
          <p:grpSpPr>
            <a:xfrm>
              <a:off x="20804187" y="7602810"/>
              <a:ext cx="1428012" cy="1428014"/>
              <a:chOff x="7469187" y="6324600"/>
              <a:chExt cx="1295400" cy="1295400"/>
            </a:xfrm>
          </p:grpSpPr>
          <p:sp>
            <p:nvSpPr>
              <p:cNvPr id="1032" name="Oval 1031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1033" name="Group 7573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1034" name="Oval 1033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1035" name="Group 7575"/>
                <p:cNvGrpSpPr/>
                <p:nvPr/>
              </p:nvGrpSpPr>
              <p:grpSpPr>
                <a:xfrm>
                  <a:off x="11464849" y="5791174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1036" name="Block Arc 1035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037" name="Rounded Rectangle 1036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038" name="Block Arc 1037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039" name="Rounded Rectangle 1038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040" name="Rounded Rectangle 1039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041" name="Rounded Rectangle 1040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042" name="Rounded Rectangle 1041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</p:grpSp>
      <p:sp>
        <p:nvSpPr>
          <p:cNvPr id="1142" name="TextBox 1141"/>
          <p:cNvSpPr txBox="1"/>
          <p:nvPr/>
        </p:nvSpPr>
        <p:spPr>
          <a:xfrm>
            <a:off x="8535987" y="4917726"/>
            <a:ext cx="11867412" cy="33239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200</a:t>
            </a:r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5</a:t>
            </a:r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分钟之内。此处添加详细文本描述，建议与标题相关并符合整体语言风格</a:t>
            </a:r>
            <a:endParaRPr lang="en-US" altLang="zh-CN" sz="2400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>
              <a:lnSpc>
                <a:spcPct val="150000"/>
              </a:lnSpc>
            </a:pP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语言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描述尽量简洁生动。尽量将每页幻灯片的字数控制在</a:t>
            </a: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200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5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分钟之内。此处添加详细文本描述，建议与标题相关并符合整体语言</a:t>
            </a:r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风格</a:t>
            </a:r>
            <a:endParaRPr lang="en-US" altLang="zh-CN" sz="2400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1143" name="TextBox 1142"/>
          <p:cNvSpPr txBox="1"/>
          <p:nvPr/>
        </p:nvSpPr>
        <p:spPr>
          <a:xfrm>
            <a:off x="3963987" y="11605736"/>
            <a:ext cx="144780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4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</a:t>
            </a:r>
            <a:r>
              <a:rPr lang="zh-CN" altLang="en-US" sz="4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亿</a:t>
            </a:r>
            <a:endParaRPr lang="en-US" sz="4800" b="1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1144" name="TextBox 1143"/>
          <p:cNvSpPr txBox="1"/>
          <p:nvPr/>
        </p:nvSpPr>
        <p:spPr>
          <a:xfrm>
            <a:off x="5564187" y="11605736"/>
            <a:ext cx="144780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4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</a:t>
            </a:r>
            <a:r>
              <a:rPr lang="zh-CN" altLang="en-US" sz="4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亿</a:t>
            </a:r>
            <a:endParaRPr lang="en-US" sz="4800" b="1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1145" name="TextBox 1144"/>
          <p:cNvSpPr txBox="1"/>
          <p:nvPr/>
        </p:nvSpPr>
        <p:spPr>
          <a:xfrm>
            <a:off x="7240587" y="11605736"/>
            <a:ext cx="144780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4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</a:t>
            </a:r>
            <a:r>
              <a:rPr lang="zh-CN" altLang="en-US" sz="4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亿</a:t>
            </a:r>
            <a:endParaRPr lang="en-US" sz="4800" b="1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1146" name="TextBox 1145"/>
          <p:cNvSpPr txBox="1"/>
          <p:nvPr/>
        </p:nvSpPr>
        <p:spPr>
          <a:xfrm>
            <a:off x="8916987" y="11605736"/>
            <a:ext cx="144780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4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4</a:t>
            </a:r>
            <a:r>
              <a:rPr lang="zh-CN" altLang="en-US" sz="4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亿</a:t>
            </a:r>
            <a:endParaRPr lang="en-US" sz="4800" b="1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1147" name="TextBox 1146"/>
          <p:cNvSpPr txBox="1"/>
          <p:nvPr/>
        </p:nvSpPr>
        <p:spPr>
          <a:xfrm>
            <a:off x="10593387" y="11605736"/>
            <a:ext cx="144780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4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5</a:t>
            </a:r>
            <a:r>
              <a:rPr lang="zh-CN" altLang="en-US" sz="4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亿</a:t>
            </a:r>
            <a:endParaRPr lang="en-US" sz="4800" b="1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1148" name="TextBox 1147"/>
          <p:cNvSpPr txBox="1"/>
          <p:nvPr/>
        </p:nvSpPr>
        <p:spPr>
          <a:xfrm>
            <a:off x="12293758" y="11605736"/>
            <a:ext cx="144780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4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6</a:t>
            </a:r>
            <a:r>
              <a:rPr lang="zh-CN" altLang="en-US" sz="4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亿</a:t>
            </a:r>
            <a:endParaRPr lang="en-US" sz="4800" b="1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1149" name="TextBox 1148"/>
          <p:cNvSpPr txBox="1"/>
          <p:nvPr/>
        </p:nvSpPr>
        <p:spPr>
          <a:xfrm>
            <a:off x="13946187" y="11605736"/>
            <a:ext cx="144780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4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7</a:t>
            </a:r>
            <a:r>
              <a:rPr lang="zh-CN" altLang="en-US" sz="4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亿</a:t>
            </a:r>
            <a:endParaRPr lang="en-US" sz="4800" b="1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1150" name="TextBox 1149"/>
          <p:cNvSpPr txBox="1"/>
          <p:nvPr/>
        </p:nvSpPr>
        <p:spPr>
          <a:xfrm>
            <a:off x="15622587" y="11605736"/>
            <a:ext cx="144780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4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8</a:t>
            </a:r>
            <a:r>
              <a:rPr lang="zh-CN" altLang="en-US" sz="4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亿</a:t>
            </a:r>
            <a:endParaRPr lang="en-US" sz="4800" b="1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1151" name="TextBox 1150"/>
          <p:cNvSpPr txBox="1"/>
          <p:nvPr/>
        </p:nvSpPr>
        <p:spPr>
          <a:xfrm>
            <a:off x="17298987" y="11605736"/>
            <a:ext cx="144780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4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9</a:t>
            </a:r>
            <a:r>
              <a:rPr lang="zh-CN" altLang="en-US" sz="4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亿</a:t>
            </a:r>
            <a:endParaRPr lang="en-US" sz="4800" b="1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1152" name="TextBox 1151"/>
          <p:cNvSpPr txBox="1"/>
          <p:nvPr/>
        </p:nvSpPr>
        <p:spPr>
          <a:xfrm>
            <a:off x="18975387" y="11605736"/>
            <a:ext cx="144780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4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10</a:t>
            </a:r>
            <a:r>
              <a:rPr lang="zh-CN" altLang="en-US" sz="4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亿</a:t>
            </a:r>
            <a:endParaRPr lang="en-US" sz="4800" b="1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1153" name="TextBox 1152"/>
          <p:cNvSpPr txBox="1"/>
          <p:nvPr/>
        </p:nvSpPr>
        <p:spPr>
          <a:xfrm>
            <a:off x="6715972" y="3850926"/>
            <a:ext cx="13687428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单击此处添加标题</a:t>
            </a:r>
          </a:p>
        </p:txBody>
      </p:sp>
      <p:grpSp>
        <p:nvGrpSpPr>
          <p:cNvPr id="1154" name="Group 1153"/>
          <p:cNvGrpSpPr/>
          <p:nvPr/>
        </p:nvGrpSpPr>
        <p:grpSpPr>
          <a:xfrm>
            <a:off x="3049587" y="1219200"/>
            <a:ext cx="18274149" cy="1752600"/>
            <a:chOff x="728828" y="604159"/>
            <a:chExt cx="22894760" cy="1752600"/>
          </a:xfrm>
        </p:grpSpPr>
        <p:grpSp>
          <p:nvGrpSpPr>
            <p:cNvPr id="1155" name="Group 1154"/>
            <p:cNvGrpSpPr/>
            <p:nvPr/>
          </p:nvGrpSpPr>
          <p:grpSpPr>
            <a:xfrm flipH="1">
              <a:off x="22113467" y="1137559"/>
              <a:ext cx="1510121" cy="1219200"/>
              <a:chOff x="2439987" y="9906000"/>
              <a:chExt cx="2693986" cy="1219200"/>
            </a:xfrm>
            <a:solidFill>
              <a:schemeClr val="tx1">
                <a:lumMod val="75000"/>
                <a:lumOff val="25000"/>
              </a:schemeClr>
            </a:solidFill>
            <a:effectLst>
              <a:outerShdw blurRad="190500" dist="38100" dir="10800000" algn="r" rotWithShape="0">
                <a:prstClr val="black">
                  <a:alpha val="45000"/>
                </a:prstClr>
              </a:outerShdw>
            </a:effectLst>
          </p:grpSpPr>
          <p:grpSp>
            <p:nvGrpSpPr>
              <p:cNvPr id="1162" name="Group 1161"/>
              <p:cNvGrpSpPr/>
              <p:nvPr/>
            </p:nvGrpSpPr>
            <p:grpSpPr>
              <a:xfrm rot="16200000">
                <a:off x="2173287" y="10172700"/>
                <a:ext cx="1219200" cy="685800"/>
                <a:chOff x="4116387" y="2057400"/>
                <a:chExt cx="1219200" cy="685800"/>
              </a:xfrm>
              <a:grpFill/>
            </p:grpSpPr>
            <p:sp>
              <p:nvSpPr>
                <p:cNvPr id="1164" name="Right Triangle 1163"/>
                <p:cNvSpPr/>
                <p:nvPr/>
              </p:nvSpPr>
              <p:spPr>
                <a:xfrm>
                  <a:off x="4116387" y="2057400"/>
                  <a:ext cx="609600" cy="685800"/>
                </a:xfrm>
                <a:prstGeom prst="rt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sp>
              <p:nvSpPr>
                <p:cNvPr id="1165" name="Right Triangle 1164"/>
                <p:cNvSpPr/>
                <p:nvPr/>
              </p:nvSpPr>
              <p:spPr>
                <a:xfrm flipH="1">
                  <a:off x="4725987" y="2057400"/>
                  <a:ext cx="609600" cy="685800"/>
                </a:xfrm>
                <a:prstGeom prst="rt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</p:grpSp>
          <p:sp>
            <p:nvSpPr>
              <p:cNvPr id="1163" name="Rectangle 1162"/>
              <p:cNvSpPr/>
              <p:nvPr/>
            </p:nvSpPr>
            <p:spPr>
              <a:xfrm>
                <a:off x="3125789" y="9906000"/>
                <a:ext cx="2008184" cy="12192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</p:grpSp>
        <p:grpSp>
          <p:nvGrpSpPr>
            <p:cNvPr id="1156" name="Group 1155"/>
            <p:cNvGrpSpPr/>
            <p:nvPr/>
          </p:nvGrpSpPr>
          <p:grpSpPr>
            <a:xfrm>
              <a:off x="728828" y="1137559"/>
              <a:ext cx="1713569" cy="1219200"/>
              <a:chOff x="2439987" y="9906000"/>
              <a:chExt cx="2043710" cy="1219200"/>
            </a:xfrm>
            <a:solidFill>
              <a:schemeClr val="tx1">
                <a:lumMod val="75000"/>
                <a:lumOff val="25000"/>
              </a:schemeClr>
            </a:solidFill>
            <a:effectLst>
              <a:outerShdw blurRad="190500" dist="38100" dir="10800000" algn="r" rotWithShape="0">
                <a:prstClr val="black">
                  <a:alpha val="45000"/>
                </a:prstClr>
              </a:outerShdw>
            </a:effectLst>
          </p:grpSpPr>
          <p:grpSp>
            <p:nvGrpSpPr>
              <p:cNvPr id="1158" name="Group 1157"/>
              <p:cNvGrpSpPr/>
              <p:nvPr/>
            </p:nvGrpSpPr>
            <p:grpSpPr>
              <a:xfrm rot="16200000">
                <a:off x="2173287" y="10172700"/>
                <a:ext cx="1219200" cy="685800"/>
                <a:chOff x="4116387" y="2057400"/>
                <a:chExt cx="1219200" cy="685800"/>
              </a:xfrm>
              <a:grpFill/>
            </p:grpSpPr>
            <p:sp>
              <p:nvSpPr>
                <p:cNvPr id="1160" name="Right Triangle 1159"/>
                <p:cNvSpPr/>
                <p:nvPr/>
              </p:nvSpPr>
              <p:spPr>
                <a:xfrm>
                  <a:off x="4116387" y="2057400"/>
                  <a:ext cx="609600" cy="685800"/>
                </a:xfrm>
                <a:prstGeom prst="rt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sp>
              <p:nvSpPr>
                <p:cNvPr id="1161" name="Right Triangle 1160"/>
                <p:cNvSpPr/>
                <p:nvPr/>
              </p:nvSpPr>
              <p:spPr>
                <a:xfrm flipH="1">
                  <a:off x="4725987" y="2057400"/>
                  <a:ext cx="609600" cy="685800"/>
                </a:xfrm>
                <a:prstGeom prst="rt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</p:grpSp>
          <p:sp>
            <p:nvSpPr>
              <p:cNvPr id="1159" name="Rectangle 1158"/>
              <p:cNvSpPr/>
              <p:nvPr/>
            </p:nvSpPr>
            <p:spPr>
              <a:xfrm>
                <a:off x="3125789" y="9906000"/>
                <a:ext cx="1357908" cy="12192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</p:grpSp>
        <p:sp>
          <p:nvSpPr>
            <p:cNvPr id="1157" name="Rectangle 1156"/>
            <p:cNvSpPr/>
            <p:nvPr/>
          </p:nvSpPr>
          <p:spPr>
            <a:xfrm>
              <a:off x="1873119" y="604159"/>
              <a:ext cx="20622216" cy="1447800"/>
            </a:xfrm>
            <a:prstGeom prst="rect">
              <a:avLst/>
            </a:prstGeom>
            <a:gradFill>
              <a:gsLst>
                <a:gs pos="50000">
                  <a:schemeClr val="tx1">
                    <a:lumMod val="65000"/>
                    <a:lumOff val="35000"/>
                  </a:schemeClr>
                </a:gs>
                <a:gs pos="0">
                  <a:schemeClr val="tx1">
                    <a:lumMod val="75000"/>
                    <a:lumOff val="25000"/>
                  </a:schemeClr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0" scaled="0"/>
            </a:gradFill>
            <a:ln>
              <a:noFill/>
            </a:ln>
            <a:effectLst>
              <a:outerShdw blurRad="190500" algn="ctr" rotWithShape="0">
                <a:prstClr val="black">
                  <a:alpha val="4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</p:grpSp>
      <p:sp>
        <p:nvSpPr>
          <p:cNvPr id="1166" name="TextBox 1165"/>
          <p:cNvSpPr txBox="1"/>
          <p:nvPr/>
        </p:nvSpPr>
        <p:spPr>
          <a:xfrm>
            <a:off x="2636724" y="1371600"/>
            <a:ext cx="19078967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7200" dirty="0" smtClean="0">
                <a:solidFill>
                  <a:schemeClr val="bg1"/>
                </a:solidFill>
                <a:latin typeface="+mn-ea"/>
              </a:rPr>
              <a:t>财富积累</a:t>
            </a:r>
            <a:endParaRPr lang="en-US" sz="7200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32337915"/>
      </p:ext>
    </p:extLst>
  </p:cSld>
  <p:clrMapOvr>
    <a:masterClrMapping/>
  </p:clrMapOvr>
  <p:transition spd="slow" advTm="2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35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8300"/>
                            </p:stCondLst>
                            <p:childTnLst>
                              <p:par>
                                <p:cTn id="2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8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9300"/>
                            </p:stCondLst>
                            <p:childTnLst>
                              <p:par>
                                <p:cTn id="3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98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300"/>
                            </p:stCondLst>
                            <p:childTnLst>
                              <p:par>
                                <p:cTn id="4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8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1300"/>
                            </p:stCondLst>
                            <p:childTnLst>
                              <p:par>
                                <p:cTn id="5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18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2300"/>
                            </p:stCondLst>
                            <p:childTnLst>
                              <p:par>
                                <p:cTn id="6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28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3300"/>
                            </p:stCondLst>
                            <p:childTnLst>
                              <p:par>
                                <p:cTn id="7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6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38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4300"/>
                            </p:stCondLst>
                            <p:childTnLst>
                              <p:par>
                                <p:cTn id="8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7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7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48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5300"/>
                            </p:stCondLst>
                            <p:childTnLst>
                              <p:par>
                                <p:cTn id="9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8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8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5800"/>
                            </p:stCondLst>
                            <p:childTnLst>
                              <p:par>
                                <p:cTn id="9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6300"/>
                            </p:stCondLst>
                            <p:childTnLst>
                              <p:par>
                                <p:cTn id="10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9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9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6800"/>
                            </p:stCondLst>
                            <p:childTnLst>
                              <p:par>
                                <p:cTn id="1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7300"/>
                            </p:stCondLst>
                            <p:childTnLst>
                              <p:par>
                                <p:cTn id="10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10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10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7800"/>
                            </p:stCondLst>
                            <p:childTnLst>
                              <p:par>
                                <p:cTn id="1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8300"/>
                            </p:stCondLst>
                            <p:childTnLst>
                              <p:par>
                                <p:cTn id="118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0" dur="500"/>
                                        <p:tgtEl>
                                          <p:spTgt spid="1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8800"/>
                            </p:stCondLst>
                            <p:childTnLst>
                              <p:par>
                                <p:cTn id="1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2" grpId="0"/>
      <p:bldP spid="1143" grpId="0"/>
      <p:bldP spid="1144" grpId="0"/>
      <p:bldP spid="1145" grpId="0"/>
      <p:bldP spid="1146" grpId="0"/>
      <p:bldP spid="1147" grpId="0"/>
      <p:bldP spid="1148" grpId="0"/>
      <p:bldP spid="1149" grpId="0"/>
      <p:bldP spid="1150" grpId="0"/>
      <p:bldP spid="1151" grpId="0"/>
      <p:bldP spid="1152" grpId="0"/>
      <p:bldP spid="1153" grpId="0"/>
      <p:bldP spid="116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Graphic RIVER\Icon PNGs\WORLD and Continents\WORLD MAP\World_White.png"/>
          <p:cNvPicPr>
            <a:picLocks noChangeAspect="1" noChangeArrowheads="1"/>
          </p:cNvPicPr>
          <p:nvPr/>
        </p:nvPicPr>
        <p:blipFill>
          <a:blip r:embed="rId3">
            <a:extLst/>
          </a:blip>
          <a:srcRect/>
          <a:stretch>
            <a:fillRect/>
          </a:stretch>
        </p:blipFill>
        <p:spPr bwMode="auto">
          <a:xfrm>
            <a:off x="3001822" y="3602900"/>
            <a:ext cx="18340464" cy="8967531"/>
          </a:xfrm>
          <a:prstGeom prst="rect">
            <a:avLst/>
          </a:prstGeom>
          <a:noFill/>
          <a:effectLst>
            <a:outerShdw dist="38100" dir="5400000" algn="t" rotWithShape="0">
              <a:prstClr val="black">
                <a:alpha val="70000"/>
              </a:prstClr>
            </a:outerShdw>
          </a:effectLst>
        </p:spPr>
      </p:pic>
      <p:grpSp>
        <p:nvGrpSpPr>
          <p:cNvPr id="3" name="Group 2"/>
          <p:cNvGrpSpPr/>
          <p:nvPr/>
        </p:nvGrpSpPr>
        <p:grpSpPr>
          <a:xfrm>
            <a:off x="18667161" y="9943475"/>
            <a:ext cx="1351049" cy="1228226"/>
            <a:chOff x="6783387" y="5410200"/>
            <a:chExt cx="8382000" cy="7620000"/>
          </a:xfrm>
        </p:grpSpPr>
        <p:sp>
          <p:nvSpPr>
            <p:cNvPr id="4" name="Freeform 3"/>
            <p:cNvSpPr/>
            <p:nvPr/>
          </p:nvSpPr>
          <p:spPr>
            <a:xfrm>
              <a:off x="6783387" y="6324600"/>
              <a:ext cx="5791200" cy="6705600"/>
            </a:xfrm>
            <a:custGeom>
              <a:avLst/>
              <a:gdLst>
                <a:gd name="connsiteX0" fmla="*/ 0 w 5791200"/>
                <a:gd name="connsiteY0" fmla="*/ 0 h 6705600"/>
                <a:gd name="connsiteX1" fmla="*/ 5791200 w 5791200"/>
                <a:gd name="connsiteY1" fmla="*/ 0 h 6705600"/>
                <a:gd name="connsiteX2" fmla="*/ 5791200 w 5791200"/>
                <a:gd name="connsiteY2" fmla="*/ 6705600 h 6705600"/>
                <a:gd name="connsiteX3" fmla="*/ 0 w 5791200"/>
                <a:gd name="connsiteY3" fmla="*/ 6705600 h 6705600"/>
                <a:gd name="connsiteX4" fmla="*/ 0 w 5791200"/>
                <a:gd name="connsiteY4" fmla="*/ 0 h 6705600"/>
                <a:gd name="connsiteX0" fmla="*/ 0 w 5791200"/>
                <a:gd name="connsiteY0" fmla="*/ 0 h 6705600"/>
                <a:gd name="connsiteX1" fmla="*/ 5791200 w 5791200"/>
                <a:gd name="connsiteY1" fmla="*/ 4038600 h 6705600"/>
                <a:gd name="connsiteX2" fmla="*/ 5791200 w 5791200"/>
                <a:gd name="connsiteY2" fmla="*/ 6705600 h 6705600"/>
                <a:gd name="connsiteX3" fmla="*/ 0 w 5791200"/>
                <a:gd name="connsiteY3" fmla="*/ 6705600 h 6705600"/>
                <a:gd name="connsiteX4" fmla="*/ 0 w 5791200"/>
                <a:gd name="connsiteY4" fmla="*/ 0 h 6705600"/>
                <a:gd name="connsiteX0" fmla="*/ 0 w 5791200"/>
                <a:gd name="connsiteY0" fmla="*/ 0 h 6705600"/>
                <a:gd name="connsiteX1" fmla="*/ 5791200 w 5791200"/>
                <a:gd name="connsiteY1" fmla="*/ 3352800 h 6705600"/>
                <a:gd name="connsiteX2" fmla="*/ 5791200 w 5791200"/>
                <a:gd name="connsiteY2" fmla="*/ 6705600 h 6705600"/>
                <a:gd name="connsiteX3" fmla="*/ 0 w 5791200"/>
                <a:gd name="connsiteY3" fmla="*/ 6705600 h 6705600"/>
                <a:gd name="connsiteX4" fmla="*/ 0 w 5791200"/>
                <a:gd name="connsiteY4" fmla="*/ 0 h 6705600"/>
                <a:gd name="connsiteX0" fmla="*/ 0 w 5791200"/>
                <a:gd name="connsiteY0" fmla="*/ 0 h 6705600"/>
                <a:gd name="connsiteX1" fmla="*/ 5791200 w 5791200"/>
                <a:gd name="connsiteY1" fmla="*/ 3200400 h 6705600"/>
                <a:gd name="connsiteX2" fmla="*/ 5791200 w 5791200"/>
                <a:gd name="connsiteY2" fmla="*/ 6705600 h 6705600"/>
                <a:gd name="connsiteX3" fmla="*/ 0 w 5791200"/>
                <a:gd name="connsiteY3" fmla="*/ 6705600 h 6705600"/>
                <a:gd name="connsiteX4" fmla="*/ 0 w 5791200"/>
                <a:gd name="connsiteY4" fmla="*/ 0 h 6705600"/>
                <a:gd name="connsiteX0" fmla="*/ 0 w 5791200"/>
                <a:gd name="connsiteY0" fmla="*/ 0 h 6705600"/>
                <a:gd name="connsiteX1" fmla="*/ 5791200 w 5791200"/>
                <a:gd name="connsiteY1" fmla="*/ 3200400 h 6705600"/>
                <a:gd name="connsiteX2" fmla="*/ 5791200 w 5791200"/>
                <a:gd name="connsiteY2" fmla="*/ 6705600 h 6705600"/>
                <a:gd name="connsiteX3" fmla="*/ 0 w 5791200"/>
                <a:gd name="connsiteY3" fmla="*/ 3200400 h 6705600"/>
                <a:gd name="connsiteX4" fmla="*/ 0 w 5791200"/>
                <a:gd name="connsiteY4" fmla="*/ 0 h 670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91200" h="6705600">
                  <a:moveTo>
                    <a:pt x="0" y="0"/>
                  </a:moveTo>
                  <a:lnTo>
                    <a:pt x="5791200" y="3200400"/>
                  </a:lnTo>
                  <a:lnTo>
                    <a:pt x="5791200" y="6705600"/>
                  </a:lnTo>
                  <a:lnTo>
                    <a:pt x="0" y="320040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3">
                    <a:lumMod val="50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5" name="Freeform 4"/>
            <p:cNvSpPr/>
            <p:nvPr/>
          </p:nvSpPr>
          <p:spPr>
            <a:xfrm flipH="1">
              <a:off x="12573001" y="8153400"/>
              <a:ext cx="2592386" cy="4876800"/>
            </a:xfrm>
            <a:custGeom>
              <a:avLst/>
              <a:gdLst>
                <a:gd name="connsiteX0" fmla="*/ 0 w 5791200"/>
                <a:gd name="connsiteY0" fmla="*/ 0 h 6705600"/>
                <a:gd name="connsiteX1" fmla="*/ 5791200 w 5791200"/>
                <a:gd name="connsiteY1" fmla="*/ 0 h 6705600"/>
                <a:gd name="connsiteX2" fmla="*/ 5791200 w 5791200"/>
                <a:gd name="connsiteY2" fmla="*/ 6705600 h 6705600"/>
                <a:gd name="connsiteX3" fmla="*/ 0 w 5791200"/>
                <a:gd name="connsiteY3" fmla="*/ 6705600 h 6705600"/>
                <a:gd name="connsiteX4" fmla="*/ 0 w 5791200"/>
                <a:gd name="connsiteY4" fmla="*/ 0 h 6705600"/>
                <a:gd name="connsiteX0" fmla="*/ 0 w 5791200"/>
                <a:gd name="connsiteY0" fmla="*/ 0 h 6705600"/>
                <a:gd name="connsiteX1" fmla="*/ 5791200 w 5791200"/>
                <a:gd name="connsiteY1" fmla="*/ 4038600 h 6705600"/>
                <a:gd name="connsiteX2" fmla="*/ 5791200 w 5791200"/>
                <a:gd name="connsiteY2" fmla="*/ 6705600 h 6705600"/>
                <a:gd name="connsiteX3" fmla="*/ 0 w 5791200"/>
                <a:gd name="connsiteY3" fmla="*/ 6705600 h 6705600"/>
                <a:gd name="connsiteX4" fmla="*/ 0 w 5791200"/>
                <a:gd name="connsiteY4" fmla="*/ 0 h 6705600"/>
                <a:gd name="connsiteX0" fmla="*/ 0 w 5791200"/>
                <a:gd name="connsiteY0" fmla="*/ 0 h 6705600"/>
                <a:gd name="connsiteX1" fmla="*/ 5791200 w 5791200"/>
                <a:gd name="connsiteY1" fmla="*/ 3352800 h 6705600"/>
                <a:gd name="connsiteX2" fmla="*/ 5791200 w 5791200"/>
                <a:gd name="connsiteY2" fmla="*/ 6705600 h 6705600"/>
                <a:gd name="connsiteX3" fmla="*/ 0 w 5791200"/>
                <a:gd name="connsiteY3" fmla="*/ 6705600 h 6705600"/>
                <a:gd name="connsiteX4" fmla="*/ 0 w 5791200"/>
                <a:gd name="connsiteY4" fmla="*/ 0 h 6705600"/>
                <a:gd name="connsiteX0" fmla="*/ 0 w 5791200"/>
                <a:gd name="connsiteY0" fmla="*/ 0 h 6705600"/>
                <a:gd name="connsiteX1" fmla="*/ 5791200 w 5791200"/>
                <a:gd name="connsiteY1" fmla="*/ 3200400 h 6705600"/>
                <a:gd name="connsiteX2" fmla="*/ 5791200 w 5791200"/>
                <a:gd name="connsiteY2" fmla="*/ 6705600 h 6705600"/>
                <a:gd name="connsiteX3" fmla="*/ 0 w 5791200"/>
                <a:gd name="connsiteY3" fmla="*/ 6705600 h 6705600"/>
                <a:gd name="connsiteX4" fmla="*/ 0 w 5791200"/>
                <a:gd name="connsiteY4" fmla="*/ 0 h 6705600"/>
                <a:gd name="connsiteX0" fmla="*/ 0 w 5791200"/>
                <a:gd name="connsiteY0" fmla="*/ 0 h 6705600"/>
                <a:gd name="connsiteX1" fmla="*/ 5791200 w 5791200"/>
                <a:gd name="connsiteY1" fmla="*/ 3200400 h 6705600"/>
                <a:gd name="connsiteX2" fmla="*/ 5791200 w 5791200"/>
                <a:gd name="connsiteY2" fmla="*/ 6705600 h 6705600"/>
                <a:gd name="connsiteX3" fmla="*/ 0 w 5791200"/>
                <a:gd name="connsiteY3" fmla="*/ 3200400 h 6705600"/>
                <a:gd name="connsiteX4" fmla="*/ 0 w 5791200"/>
                <a:gd name="connsiteY4" fmla="*/ 0 h 6705600"/>
                <a:gd name="connsiteX0" fmla="*/ 0 w 5792786"/>
                <a:gd name="connsiteY0" fmla="*/ 0 h 6705600"/>
                <a:gd name="connsiteX1" fmla="*/ 5792786 w 5792786"/>
                <a:gd name="connsiteY1" fmla="*/ 3200400 h 6705600"/>
                <a:gd name="connsiteX2" fmla="*/ 5791200 w 5792786"/>
                <a:gd name="connsiteY2" fmla="*/ 6705600 h 6705600"/>
                <a:gd name="connsiteX3" fmla="*/ 0 w 5792786"/>
                <a:gd name="connsiteY3" fmla="*/ 3200400 h 6705600"/>
                <a:gd name="connsiteX4" fmla="*/ 0 w 5792786"/>
                <a:gd name="connsiteY4" fmla="*/ 0 h 6705600"/>
                <a:gd name="connsiteX0" fmla="*/ 2819400 w 5792786"/>
                <a:gd name="connsiteY0" fmla="*/ 0 h 4114800"/>
                <a:gd name="connsiteX1" fmla="*/ 5792786 w 5792786"/>
                <a:gd name="connsiteY1" fmla="*/ 609600 h 4114800"/>
                <a:gd name="connsiteX2" fmla="*/ 5791200 w 5792786"/>
                <a:gd name="connsiteY2" fmla="*/ 4114800 h 4114800"/>
                <a:gd name="connsiteX3" fmla="*/ 0 w 5792786"/>
                <a:gd name="connsiteY3" fmla="*/ 609600 h 4114800"/>
                <a:gd name="connsiteX4" fmla="*/ 2819400 w 5792786"/>
                <a:gd name="connsiteY4" fmla="*/ 0 h 4114800"/>
                <a:gd name="connsiteX0" fmla="*/ 3200400 w 5792786"/>
                <a:gd name="connsiteY0" fmla="*/ 0 h 4876800"/>
                <a:gd name="connsiteX1" fmla="*/ 5792786 w 5792786"/>
                <a:gd name="connsiteY1" fmla="*/ 1371600 h 4876800"/>
                <a:gd name="connsiteX2" fmla="*/ 5791200 w 5792786"/>
                <a:gd name="connsiteY2" fmla="*/ 4876800 h 4876800"/>
                <a:gd name="connsiteX3" fmla="*/ 0 w 5792786"/>
                <a:gd name="connsiteY3" fmla="*/ 1371600 h 4876800"/>
                <a:gd name="connsiteX4" fmla="*/ 3200400 w 5792786"/>
                <a:gd name="connsiteY4" fmla="*/ 0 h 4876800"/>
                <a:gd name="connsiteX0" fmla="*/ 0 w 2592386"/>
                <a:gd name="connsiteY0" fmla="*/ 0 h 4876800"/>
                <a:gd name="connsiteX1" fmla="*/ 2592386 w 2592386"/>
                <a:gd name="connsiteY1" fmla="*/ 1371600 h 4876800"/>
                <a:gd name="connsiteX2" fmla="*/ 2590800 w 2592386"/>
                <a:gd name="connsiteY2" fmla="*/ 4876800 h 4876800"/>
                <a:gd name="connsiteX3" fmla="*/ 0 w 2592386"/>
                <a:gd name="connsiteY3" fmla="*/ 3276600 h 4876800"/>
                <a:gd name="connsiteX4" fmla="*/ 0 w 2592386"/>
                <a:gd name="connsiteY4" fmla="*/ 0 h 487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92386" h="4876800">
                  <a:moveTo>
                    <a:pt x="0" y="0"/>
                  </a:moveTo>
                  <a:lnTo>
                    <a:pt x="2592386" y="1371600"/>
                  </a:lnTo>
                  <a:cubicBezTo>
                    <a:pt x="2591857" y="2540000"/>
                    <a:pt x="2591329" y="3708400"/>
                    <a:pt x="2590800" y="4876800"/>
                  </a:cubicBezTo>
                  <a:lnTo>
                    <a:pt x="0" y="327660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3">
                    <a:lumMod val="75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grpSp>
          <p:nvGrpSpPr>
            <p:cNvPr id="6" name="Group 5"/>
            <p:cNvGrpSpPr/>
            <p:nvPr/>
          </p:nvGrpSpPr>
          <p:grpSpPr>
            <a:xfrm>
              <a:off x="6859587" y="5410200"/>
              <a:ext cx="8229600" cy="3657600"/>
              <a:chOff x="7621587" y="4114800"/>
              <a:chExt cx="8229600" cy="3657600"/>
            </a:xfrm>
            <a:scene3d>
              <a:camera prst="isometricBottomDown"/>
              <a:lightRig rig="threePt" dir="t"/>
            </a:scene3d>
          </p:grpSpPr>
          <p:sp>
            <p:nvSpPr>
              <p:cNvPr id="7" name="Rectangle 6"/>
              <p:cNvSpPr/>
              <p:nvPr/>
            </p:nvSpPr>
            <p:spPr>
              <a:xfrm>
                <a:off x="7621587" y="4114800"/>
                <a:ext cx="8229600" cy="3657600"/>
              </a:xfrm>
              <a:prstGeom prst="rect">
                <a:avLst/>
              </a:prstGeom>
              <a:gradFill>
                <a:gsLst>
                  <a:gs pos="0">
                    <a:srgbClr val="00B050"/>
                  </a:gs>
                  <a:gs pos="100000">
                    <a:srgbClr val="92D050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7983537" y="4493914"/>
                <a:ext cx="7505700" cy="2899373"/>
              </a:xfrm>
              <a:prstGeom prst="rect">
                <a:avLst/>
              </a:prstGeom>
              <a:noFill/>
              <a:ln w="25400">
                <a:solidFill>
                  <a:schemeClr val="bg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9" name="Oval 8"/>
              <p:cNvSpPr/>
              <p:nvPr/>
            </p:nvSpPr>
            <p:spPr>
              <a:xfrm>
                <a:off x="10021887" y="4229100"/>
                <a:ext cx="3429000" cy="3429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10" name="Group 9"/>
              <p:cNvGrpSpPr/>
              <p:nvPr/>
            </p:nvGrpSpPr>
            <p:grpSpPr>
              <a:xfrm>
                <a:off x="11110459" y="4800602"/>
                <a:ext cx="1251857" cy="2286002"/>
                <a:chOff x="11279187" y="1066800"/>
                <a:chExt cx="1752600" cy="3200400"/>
              </a:xfrm>
              <a:solidFill>
                <a:schemeClr val="tx1">
                  <a:lumMod val="85000"/>
                  <a:lumOff val="15000"/>
                </a:schemeClr>
              </a:solidFill>
            </p:grpSpPr>
            <p:sp>
              <p:nvSpPr>
                <p:cNvPr id="11" name="Block Arc 10"/>
                <p:cNvSpPr/>
                <p:nvPr/>
              </p:nvSpPr>
              <p:spPr>
                <a:xfrm rot="16200000">
                  <a:off x="11279187" y="1295401"/>
                  <a:ext cx="1600200" cy="1600200"/>
                </a:xfrm>
                <a:prstGeom prst="blockArc">
                  <a:avLst>
                    <a:gd name="adj1" fmla="val 10800000"/>
                    <a:gd name="adj2" fmla="val 152476"/>
                    <a:gd name="adj3" fmla="val 2834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  <a:latin typeface="+mn-ea"/>
                  </a:endParaRPr>
                </a:p>
              </p:txBody>
            </p:sp>
            <p:sp>
              <p:nvSpPr>
                <p:cNvPr id="12" name="Rounded Rectangle 11"/>
                <p:cNvSpPr/>
                <p:nvPr/>
              </p:nvSpPr>
              <p:spPr>
                <a:xfrm>
                  <a:off x="11964985" y="1295400"/>
                  <a:ext cx="1043940" cy="457199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sp>
              <p:nvSpPr>
                <p:cNvPr id="13" name="Block Arc 12"/>
                <p:cNvSpPr/>
                <p:nvPr/>
              </p:nvSpPr>
              <p:spPr>
                <a:xfrm rot="5400000">
                  <a:off x="11431587" y="2438401"/>
                  <a:ext cx="1600200" cy="1600200"/>
                </a:xfrm>
                <a:prstGeom prst="blockArc">
                  <a:avLst>
                    <a:gd name="adj1" fmla="val 10800000"/>
                    <a:gd name="adj2" fmla="val 152476"/>
                    <a:gd name="adj3" fmla="val 2834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  <a:latin typeface="+mn-ea"/>
                  </a:endParaRPr>
                </a:p>
              </p:txBody>
            </p:sp>
            <p:sp>
              <p:nvSpPr>
                <p:cNvPr id="14" name="Rounded Rectangle 13"/>
                <p:cNvSpPr/>
                <p:nvPr/>
              </p:nvSpPr>
              <p:spPr>
                <a:xfrm>
                  <a:off x="11964987" y="2438401"/>
                  <a:ext cx="381000" cy="45720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sp>
              <p:nvSpPr>
                <p:cNvPr id="15" name="Rounded Rectangle 14"/>
                <p:cNvSpPr/>
                <p:nvPr/>
              </p:nvSpPr>
              <p:spPr>
                <a:xfrm>
                  <a:off x="11302047" y="3581402"/>
                  <a:ext cx="967740" cy="457199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sp>
              <p:nvSpPr>
                <p:cNvPr id="16" name="Rounded Rectangle 15"/>
                <p:cNvSpPr/>
                <p:nvPr/>
              </p:nvSpPr>
              <p:spPr>
                <a:xfrm rot="5400000">
                  <a:off x="10374813" y="2524626"/>
                  <a:ext cx="3200400" cy="284747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sp>
              <p:nvSpPr>
                <p:cNvPr id="17" name="Rounded Rectangle 16"/>
                <p:cNvSpPr/>
                <p:nvPr/>
              </p:nvSpPr>
              <p:spPr>
                <a:xfrm rot="5400000">
                  <a:off x="10771856" y="2524626"/>
                  <a:ext cx="3200400" cy="284747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</p:grpSp>
        </p:grpSp>
      </p:grpSp>
      <p:grpSp>
        <p:nvGrpSpPr>
          <p:cNvPr id="18" name="Group 17"/>
          <p:cNvGrpSpPr/>
          <p:nvPr/>
        </p:nvGrpSpPr>
        <p:grpSpPr>
          <a:xfrm>
            <a:off x="18441987" y="10093592"/>
            <a:ext cx="525408" cy="1125875"/>
            <a:chOff x="20651787" y="10287000"/>
            <a:chExt cx="533400" cy="1143000"/>
          </a:xfrm>
        </p:grpSpPr>
        <p:grpSp>
          <p:nvGrpSpPr>
            <p:cNvPr id="19" name="Group 18"/>
            <p:cNvGrpSpPr/>
            <p:nvPr/>
          </p:nvGrpSpPr>
          <p:grpSpPr>
            <a:xfrm>
              <a:off x="20651787" y="10896600"/>
              <a:ext cx="533400" cy="533400"/>
              <a:chOff x="7469187" y="6324600"/>
              <a:chExt cx="1295400" cy="1295400"/>
            </a:xfrm>
          </p:grpSpPr>
          <p:sp>
            <p:nvSpPr>
              <p:cNvPr id="116" name="Oval 115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117" name="Group 116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118" name="Oval 117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119" name="Group 118"/>
                <p:cNvGrpSpPr/>
                <p:nvPr/>
              </p:nvGrpSpPr>
              <p:grpSpPr>
                <a:xfrm>
                  <a:off x="11464849" y="5791197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120" name="Block Arc 119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21" name="Rounded Rectangle 120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22" name="Block Arc 121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23" name="Rounded Rectangle 122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24" name="Rounded Rectangle 123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25" name="Rounded Rectangle 124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26" name="Rounded Rectangle 125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20" name="Group 19"/>
            <p:cNvGrpSpPr/>
            <p:nvPr/>
          </p:nvGrpSpPr>
          <p:grpSpPr>
            <a:xfrm>
              <a:off x="20651787" y="10820400"/>
              <a:ext cx="533400" cy="533400"/>
              <a:chOff x="7469187" y="6324600"/>
              <a:chExt cx="1295400" cy="1295400"/>
            </a:xfrm>
          </p:grpSpPr>
          <p:sp>
            <p:nvSpPr>
              <p:cNvPr id="105" name="Oval 104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106" name="Group 105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107" name="Oval 106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108" name="Group 107"/>
                <p:cNvGrpSpPr/>
                <p:nvPr/>
              </p:nvGrpSpPr>
              <p:grpSpPr>
                <a:xfrm>
                  <a:off x="11464849" y="5791196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109" name="Block Arc 108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10" name="Rounded Rectangle 109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11" name="Block Arc 110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12" name="Rounded Rectangle 111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13" name="Rounded Rectangle 112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14" name="Rounded Rectangle 113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15" name="Rounded Rectangle 114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21" name="Group 20"/>
            <p:cNvGrpSpPr/>
            <p:nvPr/>
          </p:nvGrpSpPr>
          <p:grpSpPr>
            <a:xfrm>
              <a:off x="20651787" y="10744200"/>
              <a:ext cx="533400" cy="533400"/>
              <a:chOff x="7469187" y="6324600"/>
              <a:chExt cx="1295400" cy="1295400"/>
            </a:xfrm>
          </p:grpSpPr>
          <p:sp>
            <p:nvSpPr>
              <p:cNvPr id="94" name="Oval 93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95" name="Group 94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96" name="Oval 95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97" name="Group 96"/>
                <p:cNvGrpSpPr/>
                <p:nvPr/>
              </p:nvGrpSpPr>
              <p:grpSpPr>
                <a:xfrm>
                  <a:off x="11464849" y="5791195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98" name="Block Arc 97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99" name="Rounded Rectangle 98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00" name="Block Arc 99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01" name="Rounded Rectangle 100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02" name="Rounded Rectangle 101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03" name="Rounded Rectangle 102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04" name="Rounded Rectangle 103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22" name="Group 21"/>
            <p:cNvGrpSpPr/>
            <p:nvPr/>
          </p:nvGrpSpPr>
          <p:grpSpPr>
            <a:xfrm>
              <a:off x="20651787" y="10668000"/>
              <a:ext cx="533400" cy="533400"/>
              <a:chOff x="7469187" y="6324600"/>
              <a:chExt cx="1295400" cy="1295400"/>
            </a:xfrm>
          </p:grpSpPr>
          <p:sp>
            <p:nvSpPr>
              <p:cNvPr id="83" name="Oval 82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84" name="Group 83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85" name="Oval 84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86" name="Group 85"/>
                <p:cNvGrpSpPr/>
                <p:nvPr/>
              </p:nvGrpSpPr>
              <p:grpSpPr>
                <a:xfrm>
                  <a:off x="11464849" y="5791194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87" name="Block Arc 86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88" name="Rounded Rectangle 87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89" name="Block Arc 88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90" name="Rounded Rectangle 89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91" name="Rounded Rectangle 90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92" name="Rounded Rectangle 91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93" name="Rounded Rectangle 92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23" name="Group 22"/>
            <p:cNvGrpSpPr/>
            <p:nvPr/>
          </p:nvGrpSpPr>
          <p:grpSpPr>
            <a:xfrm>
              <a:off x="20651787" y="10591800"/>
              <a:ext cx="533400" cy="533400"/>
              <a:chOff x="7469187" y="6324600"/>
              <a:chExt cx="1295400" cy="1295400"/>
            </a:xfrm>
          </p:grpSpPr>
          <p:sp>
            <p:nvSpPr>
              <p:cNvPr id="72" name="Oval 71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73" name="Group 72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74" name="Oval 73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75" name="Group 74"/>
                <p:cNvGrpSpPr/>
                <p:nvPr/>
              </p:nvGrpSpPr>
              <p:grpSpPr>
                <a:xfrm>
                  <a:off x="11464849" y="5791193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76" name="Block Arc 75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77" name="Rounded Rectangle 76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78" name="Block Arc 77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79" name="Rounded Rectangle 78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80" name="Rounded Rectangle 79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81" name="Rounded Rectangle 80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82" name="Rounded Rectangle 81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24" name="Group 23"/>
            <p:cNvGrpSpPr/>
            <p:nvPr/>
          </p:nvGrpSpPr>
          <p:grpSpPr>
            <a:xfrm>
              <a:off x="20651787" y="10515600"/>
              <a:ext cx="533400" cy="533400"/>
              <a:chOff x="7469187" y="6324600"/>
              <a:chExt cx="1295400" cy="1295400"/>
            </a:xfrm>
          </p:grpSpPr>
          <p:sp>
            <p:nvSpPr>
              <p:cNvPr id="61" name="Oval 60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62" name="Group 61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63" name="Oval 62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64" name="Group 63"/>
                <p:cNvGrpSpPr/>
                <p:nvPr/>
              </p:nvGrpSpPr>
              <p:grpSpPr>
                <a:xfrm>
                  <a:off x="11464849" y="5791196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65" name="Block Arc 64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66" name="Rounded Rectangle 65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67" name="Block Arc 66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68" name="Rounded Rectangle 67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69" name="Rounded Rectangle 68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70" name="Rounded Rectangle 69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71" name="Rounded Rectangle 70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25" name="Group 24"/>
            <p:cNvGrpSpPr/>
            <p:nvPr/>
          </p:nvGrpSpPr>
          <p:grpSpPr>
            <a:xfrm>
              <a:off x="20651787" y="10439400"/>
              <a:ext cx="533400" cy="533400"/>
              <a:chOff x="7469187" y="6324600"/>
              <a:chExt cx="1295400" cy="1295400"/>
            </a:xfrm>
          </p:grpSpPr>
          <p:sp>
            <p:nvSpPr>
              <p:cNvPr id="50" name="Oval 49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51" name="Group 50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52" name="Oval 51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53" name="Group 52"/>
                <p:cNvGrpSpPr/>
                <p:nvPr/>
              </p:nvGrpSpPr>
              <p:grpSpPr>
                <a:xfrm>
                  <a:off x="11464849" y="5791195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54" name="Block Arc 53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55" name="Rounded Rectangle 54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56" name="Block Arc 55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57" name="Rounded Rectangle 56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58" name="Rounded Rectangle 57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59" name="Rounded Rectangle 58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60" name="Rounded Rectangle 59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26" name="Group 25"/>
            <p:cNvGrpSpPr/>
            <p:nvPr/>
          </p:nvGrpSpPr>
          <p:grpSpPr>
            <a:xfrm>
              <a:off x="20651787" y="10363200"/>
              <a:ext cx="533400" cy="533400"/>
              <a:chOff x="7469187" y="6324600"/>
              <a:chExt cx="1295400" cy="1295400"/>
            </a:xfrm>
          </p:grpSpPr>
          <p:sp>
            <p:nvSpPr>
              <p:cNvPr id="39" name="Oval 38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40" name="Group 39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41" name="Oval 40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42" name="Group 41"/>
                <p:cNvGrpSpPr/>
                <p:nvPr/>
              </p:nvGrpSpPr>
              <p:grpSpPr>
                <a:xfrm>
                  <a:off x="11464849" y="5791194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43" name="Block Arc 42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44" name="Rounded Rectangle 43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45" name="Block Arc 44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46" name="Rounded Rectangle 45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47" name="Rounded Rectangle 46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48" name="Rounded Rectangle 47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49" name="Rounded Rectangle 48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27" name="Group 26"/>
            <p:cNvGrpSpPr/>
            <p:nvPr/>
          </p:nvGrpSpPr>
          <p:grpSpPr>
            <a:xfrm>
              <a:off x="20651787" y="10287000"/>
              <a:ext cx="533400" cy="533400"/>
              <a:chOff x="7469187" y="6324600"/>
              <a:chExt cx="1295400" cy="1295400"/>
            </a:xfrm>
          </p:grpSpPr>
          <p:sp>
            <p:nvSpPr>
              <p:cNvPr id="28" name="Oval 27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29" name="Group 28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30" name="Oval 29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31" name="Group 30"/>
                <p:cNvGrpSpPr/>
                <p:nvPr/>
              </p:nvGrpSpPr>
              <p:grpSpPr>
                <a:xfrm>
                  <a:off x="11464849" y="5791193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32" name="Block Arc 31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33" name="Rounded Rectangle 32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34" name="Block Arc 33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35" name="Rounded Rectangle 34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36" name="Rounded Rectangle 35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37" name="Rounded Rectangle 36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38" name="Rounded Rectangle 37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</p:grpSp>
      <p:grpSp>
        <p:nvGrpSpPr>
          <p:cNvPr id="127" name="Group 126"/>
          <p:cNvGrpSpPr/>
          <p:nvPr/>
        </p:nvGrpSpPr>
        <p:grpSpPr>
          <a:xfrm>
            <a:off x="18892337" y="10619000"/>
            <a:ext cx="525408" cy="825642"/>
            <a:chOff x="20651787" y="10591800"/>
            <a:chExt cx="533400" cy="838200"/>
          </a:xfrm>
        </p:grpSpPr>
        <p:grpSp>
          <p:nvGrpSpPr>
            <p:cNvPr id="128" name="Group 127"/>
            <p:cNvGrpSpPr/>
            <p:nvPr/>
          </p:nvGrpSpPr>
          <p:grpSpPr>
            <a:xfrm>
              <a:off x="20651787" y="10896600"/>
              <a:ext cx="533400" cy="533400"/>
              <a:chOff x="7469187" y="6324600"/>
              <a:chExt cx="1295400" cy="1295400"/>
            </a:xfrm>
          </p:grpSpPr>
          <p:sp>
            <p:nvSpPr>
              <p:cNvPr id="177" name="Oval 176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178" name="Group 177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179" name="Oval 178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180" name="Group 179"/>
                <p:cNvGrpSpPr/>
                <p:nvPr/>
              </p:nvGrpSpPr>
              <p:grpSpPr>
                <a:xfrm>
                  <a:off x="11464849" y="5791196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181" name="Block Arc 180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82" name="Rounded Rectangle 181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83" name="Block Arc 182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84" name="Rounded Rectangle 183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85" name="Rounded Rectangle 184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86" name="Rounded Rectangle 185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87" name="Rounded Rectangle 186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129" name="Group 128"/>
            <p:cNvGrpSpPr/>
            <p:nvPr/>
          </p:nvGrpSpPr>
          <p:grpSpPr>
            <a:xfrm>
              <a:off x="20651787" y="10820400"/>
              <a:ext cx="533400" cy="533400"/>
              <a:chOff x="7469187" y="6324600"/>
              <a:chExt cx="1295400" cy="1295400"/>
            </a:xfrm>
          </p:grpSpPr>
          <p:sp>
            <p:nvSpPr>
              <p:cNvPr id="166" name="Oval 165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167" name="Group 166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168" name="Oval 167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169" name="Group 168"/>
                <p:cNvGrpSpPr/>
                <p:nvPr/>
              </p:nvGrpSpPr>
              <p:grpSpPr>
                <a:xfrm>
                  <a:off x="11464849" y="5791195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170" name="Block Arc 169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71" name="Rounded Rectangle 170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72" name="Block Arc 171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73" name="Rounded Rectangle 172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74" name="Rounded Rectangle 173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75" name="Rounded Rectangle 174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76" name="Rounded Rectangle 175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130" name="Group 129"/>
            <p:cNvGrpSpPr/>
            <p:nvPr/>
          </p:nvGrpSpPr>
          <p:grpSpPr>
            <a:xfrm>
              <a:off x="20651787" y="10744200"/>
              <a:ext cx="533400" cy="533400"/>
              <a:chOff x="7469187" y="6324600"/>
              <a:chExt cx="1295400" cy="1295400"/>
            </a:xfrm>
          </p:grpSpPr>
          <p:sp>
            <p:nvSpPr>
              <p:cNvPr id="155" name="Oval 154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156" name="Group 155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157" name="Oval 156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158" name="Group 157"/>
                <p:cNvGrpSpPr/>
                <p:nvPr/>
              </p:nvGrpSpPr>
              <p:grpSpPr>
                <a:xfrm>
                  <a:off x="11464849" y="5791194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159" name="Block Arc 158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60" name="Rounded Rectangle 159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61" name="Block Arc 160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62" name="Rounded Rectangle 161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63" name="Rounded Rectangle 162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64" name="Rounded Rectangle 163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65" name="Rounded Rectangle 164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131" name="Group 130"/>
            <p:cNvGrpSpPr/>
            <p:nvPr/>
          </p:nvGrpSpPr>
          <p:grpSpPr>
            <a:xfrm>
              <a:off x="20651787" y="10668000"/>
              <a:ext cx="533400" cy="533400"/>
              <a:chOff x="7469187" y="6324600"/>
              <a:chExt cx="1295400" cy="1295400"/>
            </a:xfrm>
          </p:grpSpPr>
          <p:sp>
            <p:nvSpPr>
              <p:cNvPr id="144" name="Oval 143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145" name="Group 144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146" name="Oval 145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147" name="Group 146"/>
                <p:cNvGrpSpPr/>
                <p:nvPr/>
              </p:nvGrpSpPr>
              <p:grpSpPr>
                <a:xfrm>
                  <a:off x="11464849" y="5791193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148" name="Block Arc 147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49" name="Rounded Rectangle 148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50" name="Block Arc 149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51" name="Rounded Rectangle 150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52" name="Rounded Rectangle 151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53" name="Rounded Rectangle 152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54" name="Rounded Rectangle 153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132" name="Group 131"/>
            <p:cNvGrpSpPr/>
            <p:nvPr/>
          </p:nvGrpSpPr>
          <p:grpSpPr>
            <a:xfrm>
              <a:off x="20651787" y="10591800"/>
              <a:ext cx="533400" cy="533400"/>
              <a:chOff x="7469187" y="6324600"/>
              <a:chExt cx="1295400" cy="1295400"/>
            </a:xfrm>
          </p:grpSpPr>
          <p:sp>
            <p:nvSpPr>
              <p:cNvPr id="133" name="Oval 132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134" name="Group 133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135" name="Oval 134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136" name="Group 135"/>
                <p:cNvGrpSpPr/>
                <p:nvPr/>
              </p:nvGrpSpPr>
              <p:grpSpPr>
                <a:xfrm>
                  <a:off x="11464849" y="5791192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137" name="Block Arc 136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38" name="Rounded Rectangle 137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39" name="Block Arc 138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40" name="Rounded Rectangle 139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41" name="Rounded Rectangle 140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42" name="Rounded Rectangle 141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43" name="Rounded Rectangle 142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</p:grpSp>
      <p:grpSp>
        <p:nvGrpSpPr>
          <p:cNvPr id="188" name="Group 187"/>
          <p:cNvGrpSpPr/>
          <p:nvPr/>
        </p:nvGrpSpPr>
        <p:grpSpPr>
          <a:xfrm>
            <a:off x="17070387" y="3613753"/>
            <a:ext cx="1351049" cy="1228226"/>
            <a:chOff x="6783387" y="5410200"/>
            <a:chExt cx="8382000" cy="7620000"/>
          </a:xfrm>
        </p:grpSpPr>
        <p:sp>
          <p:nvSpPr>
            <p:cNvPr id="189" name="Freeform 188"/>
            <p:cNvSpPr/>
            <p:nvPr/>
          </p:nvSpPr>
          <p:spPr>
            <a:xfrm>
              <a:off x="6783387" y="6324600"/>
              <a:ext cx="5791200" cy="6705600"/>
            </a:xfrm>
            <a:custGeom>
              <a:avLst/>
              <a:gdLst>
                <a:gd name="connsiteX0" fmla="*/ 0 w 5791200"/>
                <a:gd name="connsiteY0" fmla="*/ 0 h 6705600"/>
                <a:gd name="connsiteX1" fmla="*/ 5791200 w 5791200"/>
                <a:gd name="connsiteY1" fmla="*/ 0 h 6705600"/>
                <a:gd name="connsiteX2" fmla="*/ 5791200 w 5791200"/>
                <a:gd name="connsiteY2" fmla="*/ 6705600 h 6705600"/>
                <a:gd name="connsiteX3" fmla="*/ 0 w 5791200"/>
                <a:gd name="connsiteY3" fmla="*/ 6705600 h 6705600"/>
                <a:gd name="connsiteX4" fmla="*/ 0 w 5791200"/>
                <a:gd name="connsiteY4" fmla="*/ 0 h 6705600"/>
                <a:gd name="connsiteX0" fmla="*/ 0 w 5791200"/>
                <a:gd name="connsiteY0" fmla="*/ 0 h 6705600"/>
                <a:gd name="connsiteX1" fmla="*/ 5791200 w 5791200"/>
                <a:gd name="connsiteY1" fmla="*/ 4038600 h 6705600"/>
                <a:gd name="connsiteX2" fmla="*/ 5791200 w 5791200"/>
                <a:gd name="connsiteY2" fmla="*/ 6705600 h 6705600"/>
                <a:gd name="connsiteX3" fmla="*/ 0 w 5791200"/>
                <a:gd name="connsiteY3" fmla="*/ 6705600 h 6705600"/>
                <a:gd name="connsiteX4" fmla="*/ 0 w 5791200"/>
                <a:gd name="connsiteY4" fmla="*/ 0 h 6705600"/>
                <a:gd name="connsiteX0" fmla="*/ 0 w 5791200"/>
                <a:gd name="connsiteY0" fmla="*/ 0 h 6705600"/>
                <a:gd name="connsiteX1" fmla="*/ 5791200 w 5791200"/>
                <a:gd name="connsiteY1" fmla="*/ 3352800 h 6705600"/>
                <a:gd name="connsiteX2" fmla="*/ 5791200 w 5791200"/>
                <a:gd name="connsiteY2" fmla="*/ 6705600 h 6705600"/>
                <a:gd name="connsiteX3" fmla="*/ 0 w 5791200"/>
                <a:gd name="connsiteY3" fmla="*/ 6705600 h 6705600"/>
                <a:gd name="connsiteX4" fmla="*/ 0 w 5791200"/>
                <a:gd name="connsiteY4" fmla="*/ 0 h 6705600"/>
                <a:gd name="connsiteX0" fmla="*/ 0 w 5791200"/>
                <a:gd name="connsiteY0" fmla="*/ 0 h 6705600"/>
                <a:gd name="connsiteX1" fmla="*/ 5791200 w 5791200"/>
                <a:gd name="connsiteY1" fmla="*/ 3200400 h 6705600"/>
                <a:gd name="connsiteX2" fmla="*/ 5791200 w 5791200"/>
                <a:gd name="connsiteY2" fmla="*/ 6705600 h 6705600"/>
                <a:gd name="connsiteX3" fmla="*/ 0 w 5791200"/>
                <a:gd name="connsiteY3" fmla="*/ 6705600 h 6705600"/>
                <a:gd name="connsiteX4" fmla="*/ 0 w 5791200"/>
                <a:gd name="connsiteY4" fmla="*/ 0 h 6705600"/>
                <a:gd name="connsiteX0" fmla="*/ 0 w 5791200"/>
                <a:gd name="connsiteY0" fmla="*/ 0 h 6705600"/>
                <a:gd name="connsiteX1" fmla="*/ 5791200 w 5791200"/>
                <a:gd name="connsiteY1" fmla="*/ 3200400 h 6705600"/>
                <a:gd name="connsiteX2" fmla="*/ 5791200 w 5791200"/>
                <a:gd name="connsiteY2" fmla="*/ 6705600 h 6705600"/>
                <a:gd name="connsiteX3" fmla="*/ 0 w 5791200"/>
                <a:gd name="connsiteY3" fmla="*/ 3200400 h 6705600"/>
                <a:gd name="connsiteX4" fmla="*/ 0 w 5791200"/>
                <a:gd name="connsiteY4" fmla="*/ 0 h 670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91200" h="6705600">
                  <a:moveTo>
                    <a:pt x="0" y="0"/>
                  </a:moveTo>
                  <a:lnTo>
                    <a:pt x="5791200" y="3200400"/>
                  </a:lnTo>
                  <a:lnTo>
                    <a:pt x="5791200" y="6705600"/>
                  </a:lnTo>
                  <a:lnTo>
                    <a:pt x="0" y="320040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3">
                    <a:lumMod val="50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190" name="Freeform 189"/>
            <p:cNvSpPr/>
            <p:nvPr/>
          </p:nvSpPr>
          <p:spPr>
            <a:xfrm flipH="1">
              <a:off x="12573001" y="8153400"/>
              <a:ext cx="2592386" cy="4876800"/>
            </a:xfrm>
            <a:custGeom>
              <a:avLst/>
              <a:gdLst>
                <a:gd name="connsiteX0" fmla="*/ 0 w 5791200"/>
                <a:gd name="connsiteY0" fmla="*/ 0 h 6705600"/>
                <a:gd name="connsiteX1" fmla="*/ 5791200 w 5791200"/>
                <a:gd name="connsiteY1" fmla="*/ 0 h 6705600"/>
                <a:gd name="connsiteX2" fmla="*/ 5791200 w 5791200"/>
                <a:gd name="connsiteY2" fmla="*/ 6705600 h 6705600"/>
                <a:gd name="connsiteX3" fmla="*/ 0 w 5791200"/>
                <a:gd name="connsiteY3" fmla="*/ 6705600 h 6705600"/>
                <a:gd name="connsiteX4" fmla="*/ 0 w 5791200"/>
                <a:gd name="connsiteY4" fmla="*/ 0 h 6705600"/>
                <a:gd name="connsiteX0" fmla="*/ 0 w 5791200"/>
                <a:gd name="connsiteY0" fmla="*/ 0 h 6705600"/>
                <a:gd name="connsiteX1" fmla="*/ 5791200 w 5791200"/>
                <a:gd name="connsiteY1" fmla="*/ 4038600 h 6705600"/>
                <a:gd name="connsiteX2" fmla="*/ 5791200 w 5791200"/>
                <a:gd name="connsiteY2" fmla="*/ 6705600 h 6705600"/>
                <a:gd name="connsiteX3" fmla="*/ 0 w 5791200"/>
                <a:gd name="connsiteY3" fmla="*/ 6705600 h 6705600"/>
                <a:gd name="connsiteX4" fmla="*/ 0 w 5791200"/>
                <a:gd name="connsiteY4" fmla="*/ 0 h 6705600"/>
                <a:gd name="connsiteX0" fmla="*/ 0 w 5791200"/>
                <a:gd name="connsiteY0" fmla="*/ 0 h 6705600"/>
                <a:gd name="connsiteX1" fmla="*/ 5791200 w 5791200"/>
                <a:gd name="connsiteY1" fmla="*/ 3352800 h 6705600"/>
                <a:gd name="connsiteX2" fmla="*/ 5791200 w 5791200"/>
                <a:gd name="connsiteY2" fmla="*/ 6705600 h 6705600"/>
                <a:gd name="connsiteX3" fmla="*/ 0 w 5791200"/>
                <a:gd name="connsiteY3" fmla="*/ 6705600 h 6705600"/>
                <a:gd name="connsiteX4" fmla="*/ 0 w 5791200"/>
                <a:gd name="connsiteY4" fmla="*/ 0 h 6705600"/>
                <a:gd name="connsiteX0" fmla="*/ 0 w 5791200"/>
                <a:gd name="connsiteY0" fmla="*/ 0 h 6705600"/>
                <a:gd name="connsiteX1" fmla="*/ 5791200 w 5791200"/>
                <a:gd name="connsiteY1" fmla="*/ 3200400 h 6705600"/>
                <a:gd name="connsiteX2" fmla="*/ 5791200 w 5791200"/>
                <a:gd name="connsiteY2" fmla="*/ 6705600 h 6705600"/>
                <a:gd name="connsiteX3" fmla="*/ 0 w 5791200"/>
                <a:gd name="connsiteY3" fmla="*/ 6705600 h 6705600"/>
                <a:gd name="connsiteX4" fmla="*/ 0 w 5791200"/>
                <a:gd name="connsiteY4" fmla="*/ 0 h 6705600"/>
                <a:gd name="connsiteX0" fmla="*/ 0 w 5791200"/>
                <a:gd name="connsiteY0" fmla="*/ 0 h 6705600"/>
                <a:gd name="connsiteX1" fmla="*/ 5791200 w 5791200"/>
                <a:gd name="connsiteY1" fmla="*/ 3200400 h 6705600"/>
                <a:gd name="connsiteX2" fmla="*/ 5791200 w 5791200"/>
                <a:gd name="connsiteY2" fmla="*/ 6705600 h 6705600"/>
                <a:gd name="connsiteX3" fmla="*/ 0 w 5791200"/>
                <a:gd name="connsiteY3" fmla="*/ 3200400 h 6705600"/>
                <a:gd name="connsiteX4" fmla="*/ 0 w 5791200"/>
                <a:gd name="connsiteY4" fmla="*/ 0 h 6705600"/>
                <a:gd name="connsiteX0" fmla="*/ 0 w 5792786"/>
                <a:gd name="connsiteY0" fmla="*/ 0 h 6705600"/>
                <a:gd name="connsiteX1" fmla="*/ 5792786 w 5792786"/>
                <a:gd name="connsiteY1" fmla="*/ 3200400 h 6705600"/>
                <a:gd name="connsiteX2" fmla="*/ 5791200 w 5792786"/>
                <a:gd name="connsiteY2" fmla="*/ 6705600 h 6705600"/>
                <a:gd name="connsiteX3" fmla="*/ 0 w 5792786"/>
                <a:gd name="connsiteY3" fmla="*/ 3200400 h 6705600"/>
                <a:gd name="connsiteX4" fmla="*/ 0 w 5792786"/>
                <a:gd name="connsiteY4" fmla="*/ 0 h 6705600"/>
                <a:gd name="connsiteX0" fmla="*/ 2819400 w 5792786"/>
                <a:gd name="connsiteY0" fmla="*/ 0 h 4114800"/>
                <a:gd name="connsiteX1" fmla="*/ 5792786 w 5792786"/>
                <a:gd name="connsiteY1" fmla="*/ 609600 h 4114800"/>
                <a:gd name="connsiteX2" fmla="*/ 5791200 w 5792786"/>
                <a:gd name="connsiteY2" fmla="*/ 4114800 h 4114800"/>
                <a:gd name="connsiteX3" fmla="*/ 0 w 5792786"/>
                <a:gd name="connsiteY3" fmla="*/ 609600 h 4114800"/>
                <a:gd name="connsiteX4" fmla="*/ 2819400 w 5792786"/>
                <a:gd name="connsiteY4" fmla="*/ 0 h 4114800"/>
                <a:gd name="connsiteX0" fmla="*/ 3200400 w 5792786"/>
                <a:gd name="connsiteY0" fmla="*/ 0 h 4876800"/>
                <a:gd name="connsiteX1" fmla="*/ 5792786 w 5792786"/>
                <a:gd name="connsiteY1" fmla="*/ 1371600 h 4876800"/>
                <a:gd name="connsiteX2" fmla="*/ 5791200 w 5792786"/>
                <a:gd name="connsiteY2" fmla="*/ 4876800 h 4876800"/>
                <a:gd name="connsiteX3" fmla="*/ 0 w 5792786"/>
                <a:gd name="connsiteY3" fmla="*/ 1371600 h 4876800"/>
                <a:gd name="connsiteX4" fmla="*/ 3200400 w 5792786"/>
                <a:gd name="connsiteY4" fmla="*/ 0 h 4876800"/>
                <a:gd name="connsiteX0" fmla="*/ 0 w 2592386"/>
                <a:gd name="connsiteY0" fmla="*/ 0 h 4876800"/>
                <a:gd name="connsiteX1" fmla="*/ 2592386 w 2592386"/>
                <a:gd name="connsiteY1" fmla="*/ 1371600 h 4876800"/>
                <a:gd name="connsiteX2" fmla="*/ 2590800 w 2592386"/>
                <a:gd name="connsiteY2" fmla="*/ 4876800 h 4876800"/>
                <a:gd name="connsiteX3" fmla="*/ 0 w 2592386"/>
                <a:gd name="connsiteY3" fmla="*/ 3276600 h 4876800"/>
                <a:gd name="connsiteX4" fmla="*/ 0 w 2592386"/>
                <a:gd name="connsiteY4" fmla="*/ 0 h 487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92386" h="4876800">
                  <a:moveTo>
                    <a:pt x="0" y="0"/>
                  </a:moveTo>
                  <a:lnTo>
                    <a:pt x="2592386" y="1371600"/>
                  </a:lnTo>
                  <a:cubicBezTo>
                    <a:pt x="2591857" y="2540000"/>
                    <a:pt x="2591329" y="3708400"/>
                    <a:pt x="2590800" y="4876800"/>
                  </a:cubicBezTo>
                  <a:lnTo>
                    <a:pt x="0" y="327660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3">
                    <a:lumMod val="75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grpSp>
          <p:nvGrpSpPr>
            <p:cNvPr id="191" name="Group 190"/>
            <p:cNvGrpSpPr/>
            <p:nvPr/>
          </p:nvGrpSpPr>
          <p:grpSpPr>
            <a:xfrm>
              <a:off x="6859587" y="5410200"/>
              <a:ext cx="8229600" cy="3657600"/>
              <a:chOff x="7621587" y="4114800"/>
              <a:chExt cx="8229600" cy="3657600"/>
            </a:xfrm>
            <a:scene3d>
              <a:camera prst="isometricBottomDown"/>
              <a:lightRig rig="threePt" dir="t"/>
            </a:scene3d>
          </p:grpSpPr>
          <p:sp>
            <p:nvSpPr>
              <p:cNvPr id="192" name="Rectangle 191"/>
              <p:cNvSpPr/>
              <p:nvPr/>
            </p:nvSpPr>
            <p:spPr>
              <a:xfrm>
                <a:off x="7621587" y="4114800"/>
                <a:ext cx="8229600" cy="3657600"/>
              </a:xfrm>
              <a:prstGeom prst="rect">
                <a:avLst/>
              </a:prstGeom>
              <a:gradFill>
                <a:gsLst>
                  <a:gs pos="0">
                    <a:srgbClr val="00B050"/>
                  </a:gs>
                  <a:gs pos="100000">
                    <a:srgbClr val="92D050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193" name="Rectangle 192"/>
              <p:cNvSpPr/>
              <p:nvPr/>
            </p:nvSpPr>
            <p:spPr>
              <a:xfrm>
                <a:off x="7983537" y="4493914"/>
                <a:ext cx="7505700" cy="2899373"/>
              </a:xfrm>
              <a:prstGeom prst="rect">
                <a:avLst/>
              </a:prstGeom>
              <a:noFill/>
              <a:ln w="25400">
                <a:solidFill>
                  <a:schemeClr val="bg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194" name="Oval 193"/>
              <p:cNvSpPr/>
              <p:nvPr/>
            </p:nvSpPr>
            <p:spPr>
              <a:xfrm>
                <a:off x="10021887" y="4229100"/>
                <a:ext cx="3429000" cy="3429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195" name="Group 194"/>
              <p:cNvGrpSpPr/>
              <p:nvPr/>
            </p:nvGrpSpPr>
            <p:grpSpPr>
              <a:xfrm>
                <a:off x="11110459" y="4800603"/>
                <a:ext cx="1251857" cy="2286002"/>
                <a:chOff x="11279187" y="1066800"/>
                <a:chExt cx="1752600" cy="3200400"/>
              </a:xfrm>
              <a:solidFill>
                <a:schemeClr val="tx1">
                  <a:lumMod val="85000"/>
                  <a:lumOff val="15000"/>
                </a:schemeClr>
              </a:solidFill>
            </p:grpSpPr>
            <p:sp>
              <p:nvSpPr>
                <p:cNvPr id="196" name="Block Arc 195"/>
                <p:cNvSpPr/>
                <p:nvPr/>
              </p:nvSpPr>
              <p:spPr>
                <a:xfrm rot="16200000">
                  <a:off x="11279187" y="1295401"/>
                  <a:ext cx="1600200" cy="1600200"/>
                </a:xfrm>
                <a:prstGeom prst="blockArc">
                  <a:avLst>
                    <a:gd name="adj1" fmla="val 10800000"/>
                    <a:gd name="adj2" fmla="val 152476"/>
                    <a:gd name="adj3" fmla="val 2834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  <a:latin typeface="+mn-ea"/>
                  </a:endParaRPr>
                </a:p>
              </p:txBody>
            </p:sp>
            <p:sp>
              <p:nvSpPr>
                <p:cNvPr id="197" name="Rounded Rectangle 196"/>
                <p:cNvSpPr/>
                <p:nvPr/>
              </p:nvSpPr>
              <p:spPr>
                <a:xfrm>
                  <a:off x="11964985" y="1295400"/>
                  <a:ext cx="1043940" cy="457199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sp>
              <p:nvSpPr>
                <p:cNvPr id="198" name="Block Arc 197"/>
                <p:cNvSpPr/>
                <p:nvPr/>
              </p:nvSpPr>
              <p:spPr>
                <a:xfrm rot="5400000">
                  <a:off x="11431587" y="2438401"/>
                  <a:ext cx="1600200" cy="1600200"/>
                </a:xfrm>
                <a:prstGeom prst="blockArc">
                  <a:avLst>
                    <a:gd name="adj1" fmla="val 10800000"/>
                    <a:gd name="adj2" fmla="val 152476"/>
                    <a:gd name="adj3" fmla="val 2834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  <a:latin typeface="+mn-ea"/>
                  </a:endParaRPr>
                </a:p>
              </p:txBody>
            </p:sp>
            <p:sp>
              <p:nvSpPr>
                <p:cNvPr id="199" name="Rounded Rectangle 198"/>
                <p:cNvSpPr/>
                <p:nvPr/>
              </p:nvSpPr>
              <p:spPr>
                <a:xfrm>
                  <a:off x="11964987" y="2438401"/>
                  <a:ext cx="381000" cy="45720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sp>
              <p:nvSpPr>
                <p:cNvPr id="200" name="Rounded Rectangle 199"/>
                <p:cNvSpPr/>
                <p:nvPr/>
              </p:nvSpPr>
              <p:spPr>
                <a:xfrm>
                  <a:off x="11302047" y="3581402"/>
                  <a:ext cx="967740" cy="457199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sp>
              <p:nvSpPr>
                <p:cNvPr id="201" name="Rounded Rectangle 200"/>
                <p:cNvSpPr/>
                <p:nvPr/>
              </p:nvSpPr>
              <p:spPr>
                <a:xfrm rot="5400000">
                  <a:off x="10374813" y="2524626"/>
                  <a:ext cx="3200400" cy="284747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sp>
              <p:nvSpPr>
                <p:cNvPr id="202" name="Rounded Rectangle 201"/>
                <p:cNvSpPr/>
                <p:nvPr/>
              </p:nvSpPr>
              <p:spPr>
                <a:xfrm rot="5400000">
                  <a:off x="10771856" y="2524626"/>
                  <a:ext cx="3200400" cy="284747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</p:grpSp>
        </p:grpSp>
      </p:grpSp>
      <p:grpSp>
        <p:nvGrpSpPr>
          <p:cNvPr id="203" name="Group 202"/>
          <p:cNvGrpSpPr/>
          <p:nvPr/>
        </p:nvGrpSpPr>
        <p:grpSpPr>
          <a:xfrm>
            <a:off x="18121203" y="4214220"/>
            <a:ext cx="1351049" cy="1228226"/>
            <a:chOff x="6783387" y="5410200"/>
            <a:chExt cx="8382000" cy="7620000"/>
          </a:xfrm>
        </p:grpSpPr>
        <p:sp>
          <p:nvSpPr>
            <p:cNvPr id="204" name="Freeform 203"/>
            <p:cNvSpPr/>
            <p:nvPr/>
          </p:nvSpPr>
          <p:spPr>
            <a:xfrm>
              <a:off x="6783387" y="6324600"/>
              <a:ext cx="5791200" cy="6705600"/>
            </a:xfrm>
            <a:custGeom>
              <a:avLst/>
              <a:gdLst>
                <a:gd name="connsiteX0" fmla="*/ 0 w 5791200"/>
                <a:gd name="connsiteY0" fmla="*/ 0 h 6705600"/>
                <a:gd name="connsiteX1" fmla="*/ 5791200 w 5791200"/>
                <a:gd name="connsiteY1" fmla="*/ 0 h 6705600"/>
                <a:gd name="connsiteX2" fmla="*/ 5791200 w 5791200"/>
                <a:gd name="connsiteY2" fmla="*/ 6705600 h 6705600"/>
                <a:gd name="connsiteX3" fmla="*/ 0 w 5791200"/>
                <a:gd name="connsiteY3" fmla="*/ 6705600 h 6705600"/>
                <a:gd name="connsiteX4" fmla="*/ 0 w 5791200"/>
                <a:gd name="connsiteY4" fmla="*/ 0 h 6705600"/>
                <a:gd name="connsiteX0" fmla="*/ 0 w 5791200"/>
                <a:gd name="connsiteY0" fmla="*/ 0 h 6705600"/>
                <a:gd name="connsiteX1" fmla="*/ 5791200 w 5791200"/>
                <a:gd name="connsiteY1" fmla="*/ 4038600 h 6705600"/>
                <a:gd name="connsiteX2" fmla="*/ 5791200 w 5791200"/>
                <a:gd name="connsiteY2" fmla="*/ 6705600 h 6705600"/>
                <a:gd name="connsiteX3" fmla="*/ 0 w 5791200"/>
                <a:gd name="connsiteY3" fmla="*/ 6705600 h 6705600"/>
                <a:gd name="connsiteX4" fmla="*/ 0 w 5791200"/>
                <a:gd name="connsiteY4" fmla="*/ 0 h 6705600"/>
                <a:gd name="connsiteX0" fmla="*/ 0 w 5791200"/>
                <a:gd name="connsiteY0" fmla="*/ 0 h 6705600"/>
                <a:gd name="connsiteX1" fmla="*/ 5791200 w 5791200"/>
                <a:gd name="connsiteY1" fmla="*/ 3352800 h 6705600"/>
                <a:gd name="connsiteX2" fmla="*/ 5791200 w 5791200"/>
                <a:gd name="connsiteY2" fmla="*/ 6705600 h 6705600"/>
                <a:gd name="connsiteX3" fmla="*/ 0 w 5791200"/>
                <a:gd name="connsiteY3" fmla="*/ 6705600 h 6705600"/>
                <a:gd name="connsiteX4" fmla="*/ 0 w 5791200"/>
                <a:gd name="connsiteY4" fmla="*/ 0 h 6705600"/>
                <a:gd name="connsiteX0" fmla="*/ 0 w 5791200"/>
                <a:gd name="connsiteY0" fmla="*/ 0 h 6705600"/>
                <a:gd name="connsiteX1" fmla="*/ 5791200 w 5791200"/>
                <a:gd name="connsiteY1" fmla="*/ 3200400 h 6705600"/>
                <a:gd name="connsiteX2" fmla="*/ 5791200 w 5791200"/>
                <a:gd name="connsiteY2" fmla="*/ 6705600 h 6705600"/>
                <a:gd name="connsiteX3" fmla="*/ 0 w 5791200"/>
                <a:gd name="connsiteY3" fmla="*/ 6705600 h 6705600"/>
                <a:gd name="connsiteX4" fmla="*/ 0 w 5791200"/>
                <a:gd name="connsiteY4" fmla="*/ 0 h 6705600"/>
                <a:gd name="connsiteX0" fmla="*/ 0 w 5791200"/>
                <a:gd name="connsiteY0" fmla="*/ 0 h 6705600"/>
                <a:gd name="connsiteX1" fmla="*/ 5791200 w 5791200"/>
                <a:gd name="connsiteY1" fmla="*/ 3200400 h 6705600"/>
                <a:gd name="connsiteX2" fmla="*/ 5791200 w 5791200"/>
                <a:gd name="connsiteY2" fmla="*/ 6705600 h 6705600"/>
                <a:gd name="connsiteX3" fmla="*/ 0 w 5791200"/>
                <a:gd name="connsiteY3" fmla="*/ 3200400 h 6705600"/>
                <a:gd name="connsiteX4" fmla="*/ 0 w 5791200"/>
                <a:gd name="connsiteY4" fmla="*/ 0 h 670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91200" h="6705600">
                  <a:moveTo>
                    <a:pt x="0" y="0"/>
                  </a:moveTo>
                  <a:lnTo>
                    <a:pt x="5791200" y="3200400"/>
                  </a:lnTo>
                  <a:lnTo>
                    <a:pt x="5791200" y="6705600"/>
                  </a:lnTo>
                  <a:lnTo>
                    <a:pt x="0" y="320040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3">
                    <a:lumMod val="50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205" name="Freeform 204"/>
            <p:cNvSpPr/>
            <p:nvPr/>
          </p:nvSpPr>
          <p:spPr>
            <a:xfrm flipH="1">
              <a:off x="12573001" y="8153400"/>
              <a:ext cx="2592386" cy="4876800"/>
            </a:xfrm>
            <a:custGeom>
              <a:avLst/>
              <a:gdLst>
                <a:gd name="connsiteX0" fmla="*/ 0 w 5791200"/>
                <a:gd name="connsiteY0" fmla="*/ 0 h 6705600"/>
                <a:gd name="connsiteX1" fmla="*/ 5791200 w 5791200"/>
                <a:gd name="connsiteY1" fmla="*/ 0 h 6705600"/>
                <a:gd name="connsiteX2" fmla="*/ 5791200 w 5791200"/>
                <a:gd name="connsiteY2" fmla="*/ 6705600 h 6705600"/>
                <a:gd name="connsiteX3" fmla="*/ 0 w 5791200"/>
                <a:gd name="connsiteY3" fmla="*/ 6705600 h 6705600"/>
                <a:gd name="connsiteX4" fmla="*/ 0 w 5791200"/>
                <a:gd name="connsiteY4" fmla="*/ 0 h 6705600"/>
                <a:gd name="connsiteX0" fmla="*/ 0 w 5791200"/>
                <a:gd name="connsiteY0" fmla="*/ 0 h 6705600"/>
                <a:gd name="connsiteX1" fmla="*/ 5791200 w 5791200"/>
                <a:gd name="connsiteY1" fmla="*/ 4038600 h 6705600"/>
                <a:gd name="connsiteX2" fmla="*/ 5791200 w 5791200"/>
                <a:gd name="connsiteY2" fmla="*/ 6705600 h 6705600"/>
                <a:gd name="connsiteX3" fmla="*/ 0 w 5791200"/>
                <a:gd name="connsiteY3" fmla="*/ 6705600 h 6705600"/>
                <a:gd name="connsiteX4" fmla="*/ 0 w 5791200"/>
                <a:gd name="connsiteY4" fmla="*/ 0 h 6705600"/>
                <a:gd name="connsiteX0" fmla="*/ 0 w 5791200"/>
                <a:gd name="connsiteY0" fmla="*/ 0 h 6705600"/>
                <a:gd name="connsiteX1" fmla="*/ 5791200 w 5791200"/>
                <a:gd name="connsiteY1" fmla="*/ 3352800 h 6705600"/>
                <a:gd name="connsiteX2" fmla="*/ 5791200 w 5791200"/>
                <a:gd name="connsiteY2" fmla="*/ 6705600 h 6705600"/>
                <a:gd name="connsiteX3" fmla="*/ 0 w 5791200"/>
                <a:gd name="connsiteY3" fmla="*/ 6705600 h 6705600"/>
                <a:gd name="connsiteX4" fmla="*/ 0 w 5791200"/>
                <a:gd name="connsiteY4" fmla="*/ 0 h 6705600"/>
                <a:gd name="connsiteX0" fmla="*/ 0 w 5791200"/>
                <a:gd name="connsiteY0" fmla="*/ 0 h 6705600"/>
                <a:gd name="connsiteX1" fmla="*/ 5791200 w 5791200"/>
                <a:gd name="connsiteY1" fmla="*/ 3200400 h 6705600"/>
                <a:gd name="connsiteX2" fmla="*/ 5791200 w 5791200"/>
                <a:gd name="connsiteY2" fmla="*/ 6705600 h 6705600"/>
                <a:gd name="connsiteX3" fmla="*/ 0 w 5791200"/>
                <a:gd name="connsiteY3" fmla="*/ 6705600 h 6705600"/>
                <a:gd name="connsiteX4" fmla="*/ 0 w 5791200"/>
                <a:gd name="connsiteY4" fmla="*/ 0 h 6705600"/>
                <a:gd name="connsiteX0" fmla="*/ 0 w 5791200"/>
                <a:gd name="connsiteY0" fmla="*/ 0 h 6705600"/>
                <a:gd name="connsiteX1" fmla="*/ 5791200 w 5791200"/>
                <a:gd name="connsiteY1" fmla="*/ 3200400 h 6705600"/>
                <a:gd name="connsiteX2" fmla="*/ 5791200 w 5791200"/>
                <a:gd name="connsiteY2" fmla="*/ 6705600 h 6705600"/>
                <a:gd name="connsiteX3" fmla="*/ 0 w 5791200"/>
                <a:gd name="connsiteY3" fmla="*/ 3200400 h 6705600"/>
                <a:gd name="connsiteX4" fmla="*/ 0 w 5791200"/>
                <a:gd name="connsiteY4" fmla="*/ 0 h 6705600"/>
                <a:gd name="connsiteX0" fmla="*/ 0 w 5792786"/>
                <a:gd name="connsiteY0" fmla="*/ 0 h 6705600"/>
                <a:gd name="connsiteX1" fmla="*/ 5792786 w 5792786"/>
                <a:gd name="connsiteY1" fmla="*/ 3200400 h 6705600"/>
                <a:gd name="connsiteX2" fmla="*/ 5791200 w 5792786"/>
                <a:gd name="connsiteY2" fmla="*/ 6705600 h 6705600"/>
                <a:gd name="connsiteX3" fmla="*/ 0 w 5792786"/>
                <a:gd name="connsiteY3" fmla="*/ 3200400 h 6705600"/>
                <a:gd name="connsiteX4" fmla="*/ 0 w 5792786"/>
                <a:gd name="connsiteY4" fmla="*/ 0 h 6705600"/>
                <a:gd name="connsiteX0" fmla="*/ 2819400 w 5792786"/>
                <a:gd name="connsiteY0" fmla="*/ 0 h 4114800"/>
                <a:gd name="connsiteX1" fmla="*/ 5792786 w 5792786"/>
                <a:gd name="connsiteY1" fmla="*/ 609600 h 4114800"/>
                <a:gd name="connsiteX2" fmla="*/ 5791200 w 5792786"/>
                <a:gd name="connsiteY2" fmla="*/ 4114800 h 4114800"/>
                <a:gd name="connsiteX3" fmla="*/ 0 w 5792786"/>
                <a:gd name="connsiteY3" fmla="*/ 609600 h 4114800"/>
                <a:gd name="connsiteX4" fmla="*/ 2819400 w 5792786"/>
                <a:gd name="connsiteY4" fmla="*/ 0 h 4114800"/>
                <a:gd name="connsiteX0" fmla="*/ 3200400 w 5792786"/>
                <a:gd name="connsiteY0" fmla="*/ 0 h 4876800"/>
                <a:gd name="connsiteX1" fmla="*/ 5792786 w 5792786"/>
                <a:gd name="connsiteY1" fmla="*/ 1371600 h 4876800"/>
                <a:gd name="connsiteX2" fmla="*/ 5791200 w 5792786"/>
                <a:gd name="connsiteY2" fmla="*/ 4876800 h 4876800"/>
                <a:gd name="connsiteX3" fmla="*/ 0 w 5792786"/>
                <a:gd name="connsiteY3" fmla="*/ 1371600 h 4876800"/>
                <a:gd name="connsiteX4" fmla="*/ 3200400 w 5792786"/>
                <a:gd name="connsiteY4" fmla="*/ 0 h 4876800"/>
                <a:gd name="connsiteX0" fmla="*/ 0 w 2592386"/>
                <a:gd name="connsiteY0" fmla="*/ 0 h 4876800"/>
                <a:gd name="connsiteX1" fmla="*/ 2592386 w 2592386"/>
                <a:gd name="connsiteY1" fmla="*/ 1371600 h 4876800"/>
                <a:gd name="connsiteX2" fmla="*/ 2590800 w 2592386"/>
                <a:gd name="connsiteY2" fmla="*/ 4876800 h 4876800"/>
                <a:gd name="connsiteX3" fmla="*/ 0 w 2592386"/>
                <a:gd name="connsiteY3" fmla="*/ 3276600 h 4876800"/>
                <a:gd name="connsiteX4" fmla="*/ 0 w 2592386"/>
                <a:gd name="connsiteY4" fmla="*/ 0 h 487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92386" h="4876800">
                  <a:moveTo>
                    <a:pt x="0" y="0"/>
                  </a:moveTo>
                  <a:lnTo>
                    <a:pt x="2592386" y="1371600"/>
                  </a:lnTo>
                  <a:cubicBezTo>
                    <a:pt x="2591857" y="2540000"/>
                    <a:pt x="2591329" y="3708400"/>
                    <a:pt x="2590800" y="4876800"/>
                  </a:cubicBezTo>
                  <a:lnTo>
                    <a:pt x="0" y="327660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3">
                    <a:lumMod val="75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grpSp>
          <p:nvGrpSpPr>
            <p:cNvPr id="206" name="Group 205"/>
            <p:cNvGrpSpPr/>
            <p:nvPr/>
          </p:nvGrpSpPr>
          <p:grpSpPr>
            <a:xfrm>
              <a:off x="6859587" y="5410200"/>
              <a:ext cx="8229600" cy="3657600"/>
              <a:chOff x="7621587" y="4114800"/>
              <a:chExt cx="8229600" cy="3657600"/>
            </a:xfrm>
            <a:scene3d>
              <a:camera prst="isometricBottomDown"/>
              <a:lightRig rig="threePt" dir="t"/>
            </a:scene3d>
          </p:grpSpPr>
          <p:sp>
            <p:nvSpPr>
              <p:cNvPr id="207" name="Rectangle 206"/>
              <p:cNvSpPr/>
              <p:nvPr/>
            </p:nvSpPr>
            <p:spPr>
              <a:xfrm>
                <a:off x="7621587" y="4114800"/>
                <a:ext cx="8229600" cy="3657600"/>
              </a:xfrm>
              <a:prstGeom prst="rect">
                <a:avLst/>
              </a:prstGeom>
              <a:gradFill>
                <a:gsLst>
                  <a:gs pos="0">
                    <a:srgbClr val="00B050"/>
                  </a:gs>
                  <a:gs pos="100000">
                    <a:srgbClr val="92D050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208" name="Rectangle 207"/>
              <p:cNvSpPr/>
              <p:nvPr/>
            </p:nvSpPr>
            <p:spPr>
              <a:xfrm>
                <a:off x="7983537" y="4493914"/>
                <a:ext cx="7505700" cy="2899373"/>
              </a:xfrm>
              <a:prstGeom prst="rect">
                <a:avLst/>
              </a:prstGeom>
              <a:noFill/>
              <a:ln w="25400">
                <a:solidFill>
                  <a:schemeClr val="bg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209" name="Oval 208"/>
              <p:cNvSpPr/>
              <p:nvPr/>
            </p:nvSpPr>
            <p:spPr>
              <a:xfrm>
                <a:off x="10021887" y="4229100"/>
                <a:ext cx="3429000" cy="3429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210" name="Group 209"/>
              <p:cNvGrpSpPr/>
              <p:nvPr/>
            </p:nvGrpSpPr>
            <p:grpSpPr>
              <a:xfrm>
                <a:off x="11110459" y="4800604"/>
                <a:ext cx="1251857" cy="2286002"/>
                <a:chOff x="11279187" y="1066800"/>
                <a:chExt cx="1752600" cy="3200400"/>
              </a:xfrm>
              <a:solidFill>
                <a:schemeClr val="tx1">
                  <a:lumMod val="85000"/>
                  <a:lumOff val="15000"/>
                </a:schemeClr>
              </a:solidFill>
            </p:grpSpPr>
            <p:sp>
              <p:nvSpPr>
                <p:cNvPr id="211" name="Block Arc 210"/>
                <p:cNvSpPr/>
                <p:nvPr/>
              </p:nvSpPr>
              <p:spPr>
                <a:xfrm rot="16200000">
                  <a:off x="11279187" y="1295401"/>
                  <a:ext cx="1600200" cy="1600200"/>
                </a:xfrm>
                <a:prstGeom prst="blockArc">
                  <a:avLst>
                    <a:gd name="adj1" fmla="val 10800000"/>
                    <a:gd name="adj2" fmla="val 152476"/>
                    <a:gd name="adj3" fmla="val 2834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  <a:latin typeface="+mn-ea"/>
                  </a:endParaRPr>
                </a:p>
              </p:txBody>
            </p:sp>
            <p:sp>
              <p:nvSpPr>
                <p:cNvPr id="212" name="Rounded Rectangle 211"/>
                <p:cNvSpPr/>
                <p:nvPr/>
              </p:nvSpPr>
              <p:spPr>
                <a:xfrm>
                  <a:off x="11964985" y="1295400"/>
                  <a:ext cx="1043940" cy="457199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sp>
              <p:nvSpPr>
                <p:cNvPr id="213" name="Block Arc 212"/>
                <p:cNvSpPr/>
                <p:nvPr/>
              </p:nvSpPr>
              <p:spPr>
                <a:xfrm rot="5400000">
                  <a:off x="11431587" y="2438401"/>
                  <a:ext cx="1600200" cy="1600200"/>
                </a:xfrm>
                <a:prstGeom prst="blockArc">
                  <a:avLst>
                    <a:gd name="adj1" fmla="val 10800000"/>
                    <a:gd name="adj2" fmla="val 152476"/>
                    <a:gd name="adj3" fmla="val 2834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  <a:latin typeface="+mn-ea"/>
                  </a:endParaRPr>
                </a:p>
              </p:txBody>
            </p:sp>
            <p:sp>
              <p:nvSpPr>
                <p:cNvPr id="214" name="Rounded Rectangle 213"/>
                <p:cNvSpPr/>
                <p:nvPr/>
              </p:nvSpPr>
              <p:spPr>
                <a:xfrm>
                  <a:off x="11964987" y="2438401"/>
                  <a:ext cx="381000" cy="45720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sp>
              <p:nvSpPr>
                <p:cNvPr id="215" name="Rounded Rectangle 214"/>
                <p:cNvSpPr/>
                <p:nvPr/>
              </p:nvSpPr>
              <p:spPr>
                <a:xfrm>
                  <a:off x="11302047" y="3581402"/>
                  <a:ext cx="967740" cy="457199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sp>
              <p:nvSpPr>
                <p:cNvPr id="216" name="Rounded Rectangle 215"/>
                <p:cNvSpPr/>
                <p:nvPr/>
              </p:nvSpPr>
              <p:spPr>
                <a:xfrm rot="5400000">
                  <a:off x="10374813" y="2524626"/>
                  <a:ext cx="3200400" cy="284747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sp>
              <p:nvSpPr>
                <p:cNvPr id="217" name="Rounded Rectangle 216"/>
                <p:cNvSpPr/>
                <p:nvPr/>
              </p:nvSpPr>
              <p:spPr>
                <a:xfrm rot="5400000">
                  <a:off x="10771856" y="2524626"/>
                  <a:ext cx="3200400" cy="284747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</p:grpSp>
        </p:grpSp>
      </p:grpSp>
      <p:grpSp>
        <p:nvGrpSpPr>
          <p:cNvPr id="218" name="Group 217"/>
          <p:cNvGrpSpPr/>
          <p:nvPr/>
        </p:nvGrpSpPr>
        <p:grpSpPr>
          <a:xfrm>
            <a:off x="17070387" y="4214220"/>
            <a:ext cx="1351049" cy="1228226"/>
            <a:chOff x="6783387" y="5410200"/>
            <a:chExt cx="8382000" cy="7620000"/>
          </a:xfrm>
        </p:grpSpPr>
        <p:sp>
          <p:nvSpPr>
            <p:cNvPr id="219" name="Freeform 218"/>
            <p:cNvSpPr/>
            <p:nvPr/>
          </p:nvSpPr>
          <p:spPr>
            <a:xfrm>
              <a:off x="6783387" y="6324600"/>
              <a:ext cx="5791200" cy="6705600"/>
            </a:xfrm>
            <a:custGeom>
              <a:avLst/>
              <a:gdLst>
                <a:gd name="connsiteX0" fmla="*/ 0 w 5791200"/>
                <a:gd name="connsiteY0" fmla="*/ 0 h 6705600"/>
                <a:gd name="connsiteX1" fmla="*/ 5791200 w 5791200"/>
                <a:gd name="connsiteY1" fmla="*/ 0 h 6705600"/>
                <a:gd name="connsiteX2" fmla="*/ 5791200 w 5791200"/>
                <a:gd name="connsiteY2" fmla="*/ 6705600 h 6705600"/>
                <a:gd name="connsiteX3" fmla="*/ 0 w 5791200"/>
                <a:gd name="connsiteY3" fmla="*/ 6705600 h 6705600"/>
                <a:gd name="connsiteX4" fmla="*/ 0 w 5791200"/>
                <a:gd name="connsiteY4" fmla="*/ 0 h 6705600"/>
                <a:gd name="connsiteX0" fmla="*/ 0 w 5791200"/>
                <a:gd name="connsiteY0" fmla="*/ 0 h 6705600"/>
                <a:gd name="connsiteX1" fmla="*/ 5791200 w 5791200"/>
                <a:gd name="connsiteY1" fmla="*/ 4038600 h 6705600"/>
                <a:gd name="connsiteX2" fmla="*/ 5791200 w 5791200"/>
                <a:gd name="connsiteY2" fmla="*/ 6705600 h 6705600"/>
                <a:gd name="connsiteX3" fmla="*/ 0 w 5791200"/>
                <a:gd name="connsiteY3" fmla="*/ 6705600 h 6705600"/>
                <a:gd name="connsiteX4" fmla="*/ 0 w 5791200"/>
                <a:gd name="connsiteY4" fmla="*/ 0 h 6705600"/>
                <a:gd name="connsiteX0" fmla="*/ 0 w 5791200"/>
                <a:gd name="connsiteY0" fmla="*/ 0 h 6705600"/>
                <a:gd name="connsiteX1" fmla="*/ 5791200 w 5791200"/>
                <a:gd name="connsiteY1" fmla="*/ 3352800 h 6705600"/>
                <a:gd name="connsiteX2" fmla="*/ 5791200 w 5791200"/>
                <a:gd name="connsiteY2" fmla="*/ 6705600 h 6705600"/>
                <a:gd name="connsiteX3" fmla="*/ 0 w 5791200"/>
                <a:gd name="connsiteY3" fmla="*/ 6705600 h 6705600"/>
                <a:gd name="connsiteX4" fmla="*/ 0 w 5791200"/>
                <a:gd name="connsiteY4" fmla="*/ 0 h 6705600"/>
                <a:gd name="connsiteX0" fmla="*/ 0 w 5791200"/>
                <a:gd name="connsiteY0" fmla="*/ 0 h 6705600"/>
                <a:gd name="connsiteX1" fmla="*/ 5791200 w 5791200"/>
                <a:gd name="connsiteY1" fmla="*/ 3200400 h 6705600"/>
                <a:gd name="connsiteX2" fmla="*/ 5791200 w 5791200"/>
                <a:gd name="connsiteY2" fmla="*/ 6705600 h 6705600"/>
                <a:gd name="connsiteX3" fmla="*/ 0 w 5791200"/>
                <a:gd name="connsiteY3" fmla="*/ 6705600 h 6705600"/>
                <a:gd name="connsiteX4" fmla="*/ 0 w 5791200"/>
                <a:gd name="connsiteY4" fmla="*/ 0 h 6705600"/>
                <a:gd name="connsiteX0" fmla="*/ 0 w 5791200"/>
                <a:gd name="connsiteY0" fmla="*/ 0 h 6705600"/>
                <a:gd name="connsiteX1" fmla="*/ 5791200 w 5791200"/>
                <a:gd name="connsiteY1" fmla="*/ 3200400 h 6705600"/>
                <a:gd name="connsiteX2" fmla="*/ 5791200 w 5791200"/>
                <a:gd name="connsiteY2" fmla="*/ 6705600 h 6705600"/>
                <a:gd name="connsiteX3" fmla="*/ 0 w 5791200"/>
                <a:gd name="connsiteY3" fmla="*/ 3200400 h 6705600"/>
                <a:gd name="connsiteX4" fmla="*/ 0 w 5791200"/>
                <a:gd name="connsiteY4" fmla="*/ 0 h 670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91200" h="6705600">
                  <a:moveTo>
                    <a:pt x="0" y="0"/>
                  </a:moveTo>
                  <a:lnTo>
                    <a:pt x="5791200" y="3200400"/>
                  </a:lnTo>
                  <a:lnTo>
                    <a:pt x="5791200" y="6705600"/>
                  </a:lnTo>
                  <a:lnTo>
                    <a:pt x="0" y="320040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3">
                    <a:lumMod val="50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220" name="Freeform 219"/>
            <p:cNvSpPr/>
            <p:nvPr/>
          </p:nvSpPr>
          <p:spPr>
            <a:xfrm flipH="1">
              <a:off x="12573001" y="8153400"/>
              <a:ext cx="2592386" cy="4876800"/>
            </a:xfrm>
            <a:custGeom>
              <a:avLst/>
              <a:gdLst>
                <a:gd name="connsiteX0" fmla="*/ 0 w 5791200"/>
                <a:gd name="connsiteY0" fmla="*/ 0 h 6705600"/>
                <a:gd name="connsiteX1" fmla="*/ 5791200 w 5791200"/>
                <a:gd name="connsiteY1" fmla="*/ 0 h 6705600"/>
                <a:gd name="connsiteX2" fmla="*/ 5791200 w 5791200"/>
                <a:gd name="connsiteY2" fmla="*/ 6705600 h 6705600"/>
                <a:gd name="connsiteX3" fmla="*/ 0 w 5791200"/>
                <a:gd name="connsiteY3" fmla="*/ 6705600 h 6705600"/>
                <a:gd name="connsiteX4" fmla="*/ 0 w 5791200"/>
                <a:gd name="connsiteY4" fmla="*/ 0 h 6705600"/>
                <a:gd name="connsiteX0" fmla="*/ 0 w 5791200"/>
                <a:gd name="connsiteY0" fmla="*/ 0 h 6705600"/>
                <a:gd name="connsiteX1" fmla="*/ 5791200 w 5791200"/>
                <a:gd name="connsiteY1" fmla="*/ 4038600 h 6705600"/>
                <a:gd name="connsiteX2" fmla="*/ 5791200 w 5791200"/>
                <a:gd name="connsiteY2" fmla="*/ 6705600 h 6705600"/>
                <a:gd name="connsiteX3" fmla="*/ 0 w 5791200"/>
                <a:gd name="connsiteY3" fmla="*/ 6705600 h 6705600"/>
                <a:gd name="connsiteX4" fmla="*/ 0 w 5791200"/>
                <a:gd name="connsiteY4" fmla="*/ 0 h 6705600"/>
                <a:gd name="connsiteX0" fmla="*/ 0 w 5791200"/>
                <a:gd name="connsiteY0" fmla="*/ 0 h 6705600"/>
                <a:gd name="connsiteX1" fmla="*/ 5791200 w 5791200"/>
                <a:gd name="connsiteY1" fmla="*/ 3352800 h 6705600"/>
                <a:gd name="connsiteX2" fmla="*/ 5791200 w 5791200"/>
                <a:gd name="connsiteY2" fmla="*/ 6705600 h 6705600"/>
                <a:gd name="connsiteX3" fmla="*/ 0 w 5791200"/>
                <a:gd name="connsiteY3" fmla="*/ 6705600 h 6705600"/>
                <a:gd name="connsiteX4" fmla="*/ 0 w 5791200"/>
                <a:gd name="connsiteY4" fmla="*/ 0 h 6705600"/>
                <a:gd name="connsiteX0" fmla="*/ 0 w 5791200"/>
                <a:gd name="connsiteY0" fmla="*/ 0 h 6705600"/>
                <a:gd name="connsiteX1" fmla="*/ 5791200 w 5791200"/>
                <a:gd name="connsiteY1" fmla="*/ 3200400 h 6705600"/>
                <a:gd name="connsiteX2" fmla="*/ 5791200 w 5791200"/>
                <a:gd name="connsiteY2" fmla="*/ 6705600 h 6705600"/>
                <a:gd name="connsiteX3" fmla="*/ 0 w 5791200"/>
                <a:gd name="connsiteY3" fmla="*/ 6705600 h 6705600"/>
                <a:gd name="connsiteX4" fmla="*/ 0 w 5791200"/>
                <a:gd name="connsiteY4" fmla="*/ 0 h 6705600"/>
                <a:gd name="connsiteX0" fmla="*/ 0 w 5791200"/>
                <a:gd name="connsiteY0" fmla="*/ 0 h 6705600"/>
                <a:gd name="connsiteX1" fmla="*/ 5791200 w 5791200"/>
                <a:gd name="connsiteY1" fmla="*/ 3200400 h 6705600"/>
                <a:gd name="connsiteX2" fmla="*/ 5791200 w 5791200"/>
                <a:gd name="connsiteY2" fmla="*/ 6705600 h 6705600"/>
                <a:gd name="connsiteX3" fmla="*/ 0 w 5791200"/>
                <a:gd name="connsiteY3" fmla="*/ 3200400 h 6705600"/>
                <a:gd name="connsiteX4" fmla="*/ 0 w 5791200"/>
                <a:gd name="connsiteY4" fmla="*/ 0 h 6705600"/>
                <a:gd name="connsiteX0" fmla="*/ 0 w 5792786"/>
                <a:gd name="connsiteY0" fmla="*/ 0 h 6705600"/>
                <a:gd name="connsiteX1" fmla="*/ 5792786 w 5792786"/>
                <a:gd name="connsiteY1" fmla="*/ 3200400 h 6705600"/>
                <a:gd name="connsiteX2" fmla="*/ 5791200 w 5792786"/>
                <a:gd name="connsiteY2" fmla="*/ 6705600 h 6705600"/>
                <a:gd name="connsiteX3" fmla="*/ 0 w 5792786"/>
                <a:gd name="connsiteY3" fmla="*/ 3200400 h 6705600"/>
                <a:gd name="connsiteX4" fmla="*/ 0 w 5792786"/>
                <a:gd name="connsiteY4" fmla="*/ 0 h 6705600"/>
                <a:gd name="connsiteX0" fmla="*/ 2819400 w 5792786"/>
                <a:gd name="connsiteY0" fmla="*/ 0 h 4114800"/>
                <a:gd name="connsiteX1" fmla="*/ 5792786 w 5792786"/>
                <a:gd name="connsiteY1" fmla="*/ 609600 h 4114800"/>
                <a:gd name="connsiteX2" fmla="*/ 5791200 w 5792786"/>
                <a:gd name="connsiteY2" fmla="*/ 4114800 h 4114800"/>
                <a:gd name="connsiteX3" fmla="*/ 0 w 5792786"/>
                <a:gd name="connsiteY3" fmla="*/ 609600 h 4114800"/>
                <a:gd name="connsiteX4" fmla="*/ 2819400 w 5792786"/>
                <a:gd name="connsiteY4" fmla="*/ 0 h 4114800"/>
                <a:gd name="connsiteX0" fmla="*/ 3200400 w 5792786"/>
                <a:gd name="connsiteY0" fmla="*/ 0 h 4876800"/>
                <a:gd name="connsiteX1" fmla="*/ 5792786 w 5792786"/>
                <a:gd name="connsiteY1" fmla="*/ 1371600 h 4876800"/>
                <a:gd name="connsiteX2" fmla="*/ 5791200 w 5792786"/>
                <a:gd name="connsiteY2" fmla="*/ 4876800 h 4876800"/>
                <a:gd name="connsiteX3" fmla="*/ 0 w 5792786"/>
                <a:gd name="connsiteY3" fmla="*/ 1371600 h 4876800"/>
                <a:gd name="connsiteX4" fmla="*/ 3200400 w 5792786"/>
                <a:gd name="connsiteY4" fmla="*/ 0 h 4876800"/>
                <a:gd name="connsiteX0" fmla="*/ 0 w 2592386"/>
                <a:gd name="connsiteY0" fmla="*/ 0 h 4876800"/>
                <a:gd name="connsiteX1" fmla="*/ 2592386 w 2592386"/>
                <a:gd name="connsiteY1" fmla="*/ 1371600 h 4876800"/>
                <a:gd name="connsiteX2" fmla="*/ 2590800 w 2592386"/>
                <a:gd name="connsiteY2" fmla="*/ 4876800 h 4876800"/>
                <a:gd name="connsiteX3" fmla="*/ 0 w 2592386"/>
                <a:gd name="connsiteY3" fmla="*/ 3276600 h 4876800"/>
                <a:gd name="connsiteX4" fmla="*/ 0 w 2592386"/>
                <a:gd name="connsiteY4" fmla="*/ 0 h 487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92386" h="4876800">
                  <a:moveTo>
                    <a:pt x="0" y="0"/>
                  </a:moveTo>
                  <a:lnTo>
                    <a:pt x="2592386" y="1371600"/>
                  </a:lnTo>
                  <a:cubicBezTo>
                    <a:pt x="2591857" y="2540000"/>
                    <a:pt x="2591329" y="3708400"/>
                    <a:pt x="2590800" y="4876800"/>
                  </a:cubicBezTo>
                  <a:lnTo>
                    <a:pt x="0" y="327660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3">
                    <a:lumMod val="75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grpSp>
          <p:nvGrpSpPr>
            <p:cNvPr id="221" name="Group 220"/>
            <p:cNvGrpSpPr/>
            <p:nvPr/>
          </p:nvGrpSpPr>
          <p:grpSpPr>
            <a:xfrm>
              <a:off x="6859587" y="5410200"/>
              <a:ext cx="8229600" cy="3657600"/>
              <a:chOff x="7621587" y="4114800"/>
              <a:chExt cx="8229600" cy="3657600"/>
            </a:xfrm>
            <a:scene3d>
              <a:camera prst="isometricBottomDown"/>
              <a:lightRig rig="threePt" dir="t"/>
            </a:scene3d>
          </p:grpSpPr>
          <p:sp>
            <p:nvSpPr>
              <p:cNvPr id="222" name="Rectangle 221"/>
              <p:cNvSpPr/>
              <p:nvPr/>
            </p:nvSpPr>
            <p:spPr>
              <a:xfrm>
                <a:off x="7621587" y="4114800"/>
                <a:ext cx="8229600" cy="3657600"/>
              </a:xfrm>
              <a:prstGeom prst="rect">
                <a:avLst/>
              </a:prstGeom>
              <a:gradFill>
                <a:gsLst>
                  <a:gs pos="0">
                    <a:srgbClr val="00B050"/>
                  </a:gs>
                  <a:gs pos="100000">
                    <a:srgbClr val="92D050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223" name="Rectangle 222"/>
              <p:cNvSpPr/>
              <p:nvPr/>
            </p:nvSpPr>
            <p:spPr>
              <a:xfrm>
                <a:off x="7983537" y="4493914"/>
                <a:ext cx="7505700" cy="2899373"/>
              </a:xfrm>
              <a:prstGeom prst="rect">
                <a:avLst/>
              </a:prstGeom>
              <a:noFill/>
              <a:ln w="25400">
                <a:solidFill>
                  <a:schemeClr val="bg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224" name="Oval 223"/>
              <p:cNvSpPr/>
              <p:nvPr/>
            </p:nvSpPr>
            <p:spPr>
              <a:xfrm>
                <a:off x="10021887" y="4229100"/>
                <a:ext cx="3429000" cy="3429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225" name="Group 224"/>
              <p:cNvGrpSpPr/>
              <p:nvPr/>
            </p:nvGrpSpPr>
            <p:grpSpPr>
              <a:xfrm>
                <a:off x="11110459" y="4800605"/>
                <a:ext cx="1251857" cy="2286002"/>
                <a:chOff x="11279187" y="1066800"/>
                <a:chExt cx="1752600" cy="3200400"/>
              </a:xfrm>
              <a:solidFill>
                <a:schemeClr val="tx1">
                  <a:lumMod val="85000"/>
                  <a:lumOff val="15000"/>
                </a:schemeClr>
              </a:solidFill>
            </p:grpSpPr>
            <p:sp>
              <p:nvSpPr>
                <p:cNvPr id="226" name="Block Arc 225"/>
                <p:cNvSpPr/>
                <p:nvPr/>
              </p:nvSpPr>
              <p:spPr>
                <a:xfrm rot="16200000">
                  <a:off x="11279187" y="1295401"/>
                  <a:ext cx="1600200" cy="1600200"/>
                </a:xfrm>
                <a:prstGeom prst="blockArc">
                  <a:avLst>
                    <a:gd name="adj1" fmla="val 10800000"/>
                    <a:gd name="adj2" fmla="val 152476"/>
                    <a:gd name="adj3" fmla="val 2834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  <a:latin typeface="+mn-ea"/>
                  </a:endParaRPr>
                </a:p>
              </p:txBody>
            </p:sp>
            <p:sp>
              <p:nvSpPr>
                <p:cNvPr id="227" name="Rounded Rectangle 226"/>
                <p:cNvSpPr/>
                <p:nvPr/>
              </p:nvSpPr>
              <p:spPr>
                <a:xfrm>
                  <a:off x="11964985" y="1295400"/>
                  <a:ext cx="1043940" cy="457199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sp>
              <p:nvSpPr>
                <p:cNvPr id="228" name="Block Arc 227"/>
                <p:cNvSpPr/>
                <p:nvPr/>
              </p:nvSpPr>
              <p:spPr>
                <a:xfrm rot="5400000">
                  <a:off x="11431587" y="2438401"/>
                  <a:ext cx="1600200" cy="1600200"/>
                </a:xfrm>
                <a:prstGeom prst="blockArc">
                  <a:avLst>
                    <a:gd name="adj1" fmla="val 10800000"/>
                    <a:gd name="adj2" fmla="val 152476"/>
                    <a:gd name="adj3" fmla="val 2834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  <a:latin typeface="+mn-ea"/>
                  </a:endParaRPr>
                </a:p>
              </p:txBody>
            </p:sp>
            <p:sp>
              <p:nvSpPr>
                <p:cNvPr id="229" name="Rounded Rectangle 228"/>
                <p:cNvSpPr/>
                <p:nvPr/>
              </p:nvSpPr>
              <p:spPr>
                <a:xfrm>
                  <a:off x="11964987" y="2438401"/>
                  <a:ext cx="381000" cy="45720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sp>
              <p:nvSpPr>
                <p:cNvPr id="230" name="Rounded Rectangle 229"/>
                <p:cNvSpPr/>
                <p:nvPr/>
              </p:nvSpPr>
              <p:spPr>
                <a:xfrm>
                  <a:off x="11302047" y="3581402"/>
                  <a:ext cx="967740" cy="457199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sp>
              <p:nvSpPr>
                <p:cNvPr id="231" name="Rounded Rectangle 230"/>
                <p:cNvSpPr/>
                <p:nvPr/>
              </p:nvSpPr>
              <p:spPr>
                <a:xfrm rot="5400000">
                  <a:off x="10374813" y="2524626"/>
                  <a:ext cx="3200400" cy="284747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sp>
              <p:nvSpPr>
                <p:cNvPr id="232" name="Rounded Rectangle 231"/>
                <p:cNvSpPr/>
                <p:nvPr/>
              </p:nvSpPr>
              <p:spPr>
                <a:xfrm rot="5400000">
                  <a:off x="10771856" y="2524626"/>
                  <a:ext cx="3200400" cy="284747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</p:grpSp>
        </p:grpSp>
      </p:grpSp>
      <p:grpSp>
        <p:nvGrpSpPr>
          <p:cNvPr id="233" name="Group 232"/>
          <p:cNvGrpSpPr/>
          <p:nvPr/>
        </p:nvGrpSpPr>
        <p:grpSpPr>
          <a:xfrm>
            <a:off x="18121203" y="4664569"/>
            <a:ext cx="525408" cy="1125875"/>
            <a:chOff x="20651787" y="10287000"/>
            <a:chExt cx="533400" cy="1143000"/>
          </a:xfrm>
        </p:grpSpPr>
        <p:grpSp>
          <p:nvGrpSpPr>
            <p:cNvPr id="234" name="Group 233"/>
            <p:cNvGrpSpPr/>
            <p:nvPr/>
          </p:nvGrpSpPr>
          <p:grpSpPr>
            <a:xfrm>
              <a:off x="20651787" y="10896600"/>
              <a:ext cx="533400" cy="533400"/>
              <a:chOff x="7469187" y="6324600"/>
              <a:chExt cx="1295400" cy="1295400"/>
            </a:xfrm>
          </p:grpSpPr>
          <p:sp>
            <p:nvSpPr>
              <p:cNvPr id="331" name="Oval 330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332" name="Group 331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333" name="Oval 332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334" name="Group 333"/>
                <p:cNvGrpSpPr/>
                <p:nvPr/>
              </p:nvGrpSpPr>
              <p:grpSpPr>
                <a:xfrm>
                  <a:off x="11464849" y="5791196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335" name="Block Arc 334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336" name="Rounded Rectangle 335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337" name="Block Arc 336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338" name="Rounded Rectangle 337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339" name="Rounded Rectangle 338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340" name="Rounded Rectangle 339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341" name="Rounded Rectangle 340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235" name="Group 234"/>
            <p:cNvGrpSpPr/>
            <p:nvPr/>
          </p:nvGrpSpPr>
          <p:grpSpPr>
            <a:xfrm>
              <a:off x="20651787" y="10820400"/>
              <a:ext cx="533400" cy="533400"/>
              <a:chOff x="7469187" y="6324600"/>
              <a:chExt cx="1295400" cy="1295400"/>
            </a:xfrm>
          </p:grpSpPr>
          <p:sp>
            <p:nvSpPr>
              <p:cNvPr id="320" name="Oval 319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321" name="Group 320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322" name="Oval 321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323" name="Group 322"/>
                <p:cNvGrpSpPr/>
                <p:nvPr/>
              </p:nvGrpSpPr>
              <p:grpSpPr>
                <a:xfrm>
                  <a:off x="11464849" y="5791195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324" name="Block Arc 323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325" name="Rounded Rectangle 324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326" name="Block Arc 325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327" name="Rounded Rectangle 326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328" name="Rounded Rectangle 327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329" name="Rounded Rectangle 328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330" name="Rounded Rectangle 329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236" name="Group 235"/>
            <p:cNvGrpSpPr/>
            <p:nvPr/>
          </p:nvGrpSpPr>
          <p:grpSpPr>
            <a:xfrm>
              <a:off x="20651787" y="10744200"/>
              <a:ext cx="533400" cy="533400"/>
              <a:chOff x="7469187" y="6324600"/>
              <a:chExt cx="1295400" cy="1295400"/>
            </a:xfrm>
          </p:grpSpPr>
          <p:sp>
            <p:nvSpPr>
              <p:cNvPr id="309" name="Oval 308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310" name="Group 309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311" name="Oval 310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312" name="Group 311"/>
                <p:cNvGrpSpPr/>
                <p:nvPr/>
              </p:nvGrpSpPr>
              <p:grpSpPr>
                <a:xfrm>
                  <a:off x="11464849" y="5791194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313" name="Block Arc 312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314" name="Rounded Rectangle 313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315" name="Block Arc 314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316" name="Rounded Rectangle 315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317" name="Rounded Rectangle 316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318" name="Rounded Rectangle 317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319" name="Rounded Rectangle 318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237" name="Group 236"/>
            <p:cNvGrpSpPr/>
            <p:nvPr/>
          </p:nvGrpSpPr>
          <p:grpSpPr>
            <a:xfrm>
              <a:off x="20651787" y="10668000"/>
              <a:ext cx="533400" cy="533400"/>
              <a:chOff x="7469187" y="6324600"/>
              <a:chExt cx="1295400" cy="1295400"/>
            </a:xfrm>
          </p:grpSpPr>
          <p:sp>
            <p:nvSpPr>
              <p:cNvPr id="298" name="Oval 297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299" name="Group 298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300" name="Oval 299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301" name="Group 300"/>
                <p:cNvGrpSpPr/>
                <p:nvPr/>
              </p:nvGrpSpPr>
              <p:grpSpPr>
                <a:xfrm>
                  <a:off x="11464849" y="5791193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302" name="Block Arc 301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303" name="Rounded Rectangle 302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304" name="Block Arc 303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305" name="Rounded Rectangle 304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306" name="Rounded Rectangle 305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307" name="Rounded Rectangle 306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308" name="Rounded Rectangle 307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238" name="Group 237"/>
            <p:cNvGrpSpPr/>
            <p:nvPr/>
          </p:nvGrpSpPr>
          <p:grpSpPr>
            <a:xfrm>
              <a:off x="20651787" y="10591800"/>
              <a:ext cx="533400" cy="533400"/>
              <a:chOff x="7469187" y="6324600"/>
              <a:chExt cx="1295400" cy="1295400"/>
            </a:xfrm>
          </p:grpSpPr>
          <p:sp>
            <p:nvSpPr>
              <p:cNvPr id="287" name="Oval 286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288" name="Group 287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289" name="Oval 288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290" name="Group 289"/>
                <p:cNvGrpSpPr/>
                <p:nvPr/>
              </p:nvGrpSpPr>
              <p:grpSpPr>
                <a:xfrm>
                  <a:off x="11464849" y="5791192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291" name="Block Arc 290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292" name="Rounded Rectangle 291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293" name="Block Arc 292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294" name="Rounded Rectangle 293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295" name="Rounded Rectangle 294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296" name="Rounded Rectangle 295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297" name="Rounded Rectangle 296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239" name="Group 238"/>
            <p:cNvGrpSpPr/>
            <p:nvPr/>
          </p:nvGrpSpPr>
          <p:grpSpPr>
            <a:xfrm>
              <a:off x="20651787" y="10515600"/>
              <a:ext cx="533400" cy="533400"/>
              <a:chOff x="7469187" y="6324600"/>
              <a:chExt cx="1295400" cy="1295400"/>
            </a:xfrm>
          </p:grpSpPr>
          <p:sp>
            <p:nvSpPr>
              <p:cNvPr id="276" name="Oval 275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277" name="Group 276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278" name="Oval 277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279" name="Group 278"/>
                <p:cNvGrpSpPr/>
                <p:nvPr/>
              </p:nvGrpSpPr>
              <p:grpSpPr>
                <a:xfrm>
                  <a:off x="11464849" y="5791195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280" name="Block Arc 279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281" name="Rounded Rectangle 280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282" name="Block Arc 281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283" name="Rounded Rectangle 282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284" name="Rounded Rectangle 283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285" name="Rounded Rectangle 284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286" name="Rounded Rectangle 285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240" name="Group 239"/>
            <p:cNvGrpSpPr/>
            <p:nvPr/>
          </p:nvGrpSpPr>
          <p:grpSpPr>
            <a:xfrm>
              <a:off x="20651787" y="10439400"/>
              <a:ext cx="533400" cy="533400"/>
              <a:chOff x="7469187" y="6324600"/>
              <a:chExt cx="1295400" cy="1295400"/>
            </a:xfrm>
          </p:grpSpPr>
          <p:sp>
            <p:nvSpPr>
              <p:cNvPr id="265" name="Oval 264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266" name="Group 265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267" name="Oval 266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268" name="Group 267"/>
                <p:cNvGrpSpPr/>
                <p:nvPr/>
              </p:nvGrpSpPr>
              <p:grpSpPr>
                <a:xfrm>
                  <a:off x="11464849" y="5791194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269" name="Block Arc 268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270" name="Rounded Rectangle 269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271" name="Block Arc 270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272" name="Rounded Rectangle 271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273" name="Rounded Rectangle 272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274" name="Rounded Rectangle 273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275" name="Rounded Rectangle 274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241" name="Group 240"/>
            <p:cNvGrpSpPr/>
            <p:nvPr/>
          </p:nvGrpSpPr>
          <p:grpSpPr>
            <a:xfrm>
              <a:off x="20651787" y="10363200"/>
              <a:ext cx="533400" cy="533400"/>
              <a:chOff x="7469187" y="6324600"/>
              <a:chExt cx="1295400" cy="1295400"/>
            </a:xfrm>
          </p:grpSpPr>
          <p:sp>
            <p:nvSpPr>
              <p:cNvPr id="254" name="Oval 253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255" name="Group 254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256" name="Oval 255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257" name="Group 256"/>
                <p:cNvGrpSpPr/>
                <p:nvPr/>
              </p:nvGrpSpPr>
              <p:grpSpPr>
                <a:xfrm>
                  <a:off x="11464849" y="5791193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258" name="Block Arc 257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259" name="Rounded Rectangle 258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260" name="Block Arc 259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261" name="Rounded Rectangle 260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262" name="Rounded Rectangle 261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263" name="Rounded Rectangle 262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264" name="Rounded Rectangle 263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242" name="Group 241"/>
            <p:cNvGrpSpPr/>
            <p:nvPr/>
          </p:nvGrpSpPr>
          <p:grpSpPr>
            <a:xfrm>
              <a:off x="20651787" y="10287000"/>
              <a:ext cx="533400" cy="533400"/>
              <a:chOff x="7469187" y="6324600"/>
              <a:chExt cx="1295400" cy="1295400"/>
            </a:xfrm>
          </p:grpSpPr>
          <p:sp>
            <p:nvSpPr>
              <p:cNvPr id="243" name="Oval 242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244" name="Group 243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245" name="Oval 244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246" name="Group 245"/>
                <p:cNvGrpSpPr/>
                <p:nvPr/>
              </p:nvGrpSpPr>
              <p:grpSpPr>
                <a:xfrm>
                  <a:off x="11464849" y="5791192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247" name="Block Arc 246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248" name="Rounded Rectangle 247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249" name="Block Arc 248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250" name="Rounded Rectangle 249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251" name="Rounded Rectangle 250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252" name="Rounded Rectangle 251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253" name="Rounded Rectangle 252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</p:grpSp>
      <p:grpSp>
        <p:nvGrpSpPr>
          <p:cNvPr id="342" name="Group 341"/>
          <p:cNvGrpSpPr/>
          <p:nvPr/>
        </p:nvGrpSpPr>
        <p:grpSpPr>
          <a:xfrm>
            <a:off x="17520736" y="5114919"/>
            <a:ext cx="525408" cy="825642"/>
            <a:chOff x="20651787" y="10591800"/>
            <a:chExt cx="533400" cy="838200"/>
          </a:xfrm>
        </p:grpSpPr>
        <p:grpSp>
          <p:nvGrpSpPr>
            <p:cNvPr id="343" name="Group 342"/>
            <p:cNvGrpSpPr/>
            <p:nvPr/>
          </p:nvGrpSpPr>
          <p:grpSpPr>
            <a:xfrm>
              <a:off x="20651787" y="10896600"/>
              <a:ext cx="533400" cy="533400"/>
              <a:chOff x="7469187" y="6324600"/>
              <a:chExt cx="1295400" cy="1295400"/>
            </a:xfrm>
          </p:grpSpPr>
          <p:sp>
            <p:nvSpPr>
              <p:cNvPr id="392" name="Oval 391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393" name="Group 392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394" name="Oval 393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395" name="Group 394"/>
                <p:cNvGrpSpPr/>
                <p:nvPr/>
              </p:nvGrpSpPr>
              <p:grpSpPr>
                <a:xfrm>
                  <a:off x="11464849" y="5791195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396" name="Block Arc 395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397" name="Rounded Rectangle 396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398" name="Block Arc 397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399" name="Rounded Rectangle 398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400" name="Rounded Rectangle 399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401" name="Rounded Rectangle 400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402" name="Rounded Rectangle 401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344" name="Group 343"/>
            <p:cNvGrpSpPr/>
            <p:nvPr/>
          </p:nvGrpSpPr>
          <p:grpSpPr>
            <a:xfrm>
              <a:off x="20651787" y="10820400"/>
              <a:ext cx="533400" cy="533400"/>
              <a:chOff x="7469187" y="6324600"/>
              <a:chExt cx="1295400" cy="1295400"/>
            </a:xfrm>
          </p:grpSpPr>
          <p:sp>
            <p:nvSpPr>
              <p:cNvPr id="381" name="Oval 380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382" name="Group 381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383" name="Oval 382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384" name="Group 383"/>
                <p:cNvGrpSpPr/>
                <p:nvPr/>
              </p:nvGrpSpPr>
              <p:grpSpPr>
                <a:xfrm>
                  <a:off x="11464849" y="5791194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385" name="Block Arc 384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386" name="Rounded Rectangle 385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387" name="Block Arc 386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388" name="Rounded Rectangle 387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389" name="Rounded Rectangle 388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390" name="Rounded Rectangle 389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391" name="Rounded Rectangle 390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345" name="Group 344"/>
            <p:cNvGrpSpPr/>
            <p:nvPr/>
          </p:nvGrpSpPr>
          <p:grpSpPr>
            <a:xfrm>
              <a:off x="20651787" y="10744200"/>
              <a:ext cx="533400" cy="533400"/>
              <a:chOff x="7469187" y="6324600"/>
              <a:chExt cx="1295400" cy="1295400"/>
            </a:xfrm>
          </p:grpSpPr>
          <p:sp>
            <p:nvSpPr>
              <p:cNvPr id="370" name="Oval 369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371" name="Group 370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372" name="Oval 371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373" name="Group 372"/>
                <p:cNvGrpSpPr/>
                <p:nvPr/>
              </p:nvGrpSpPr>
              <p:grpSpPr>
                <a:xfrm>
                  <a:off x="11464849" y="5791193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374" name="Block Arc 373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375" name="Rounded Rectangle 374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376" name="Block Arc 375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377" name="Rounded Rectangle 376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378" name="Rounded Rectangle 377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379" name="Rounded Rectangle 378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380" name="Rounded Rectangle 379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346" name="Group 345"/>
            <p:cNvGrpSpPr/>
            <p:nvPr/>
          </p:nvGrpSpPr>
          <p:grpSpPr>
            <a:xfrm>
              <a:off x="20651787" y="10668000"/>
              <a:ext cx="533400" cy="533400"/>
              <a:chOff x="7469187" y="6324600"/>
              <a:chExt cx="1295400" cy="1295400"/>
            </a:xfrm>
          </p:grpSpPr>
          <p:sp>
            <p:nvSpPr>
              <p:cNvPr id="359" name="Oval 358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360" name="Group 359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361" name="Oval 360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362" name="Group 361"/>
                <p:cNvGrpSpPr/>
                <p:nvPr/>
              </p:nvGrpSpPr>
              <p:grpSpPr>
                <a:xfrm>
                  <a:off x="11464849" y="5791192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363" name="Block Arc 362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364" name="Rounded Rectangle 363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365" name="Block Arc 364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366" name="Rounded Rectangle 365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367" name="Rounded Rectangle 366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368" name="Rounded Rectangle 367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369" name="Rounded Rectangle 368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347" name="Group 346"/>
            <p:cNvGrpSpPr/>
            <p:nvPr/>
          </p:nvGrpSpPr>
          <p:grpSpPr>
            <a:xfrm>
              <a:off x="20651787" y="10591800"/>
              <a:ext cx="533400" cy="533400"/>
              <a:chOff x="7469187" y="6324600"/>
              <a:chExt cx="1295400" cy="1295400"/>
            </a:xfrm>
          </p:grpSpPr>
          <p:sp>
            <p:nvSpPr>
              <p:cNvPr id="348" name="Oval 347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349" name="Group 348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350" name="Oval 349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351" name="Group 350"/>
                <p:cNvGrpSpPr/>
                <p:nvPr/>
              </p:nvGrpSpPr>
              <p:grpSpPr>
                <a:xfrm>
                  <a:off x="11464849" y="5791191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352" name="Block Arc 351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353" name="Rounded Rectangle 352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354" name="Block Arc 353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355" name="Rounded Rectangle 354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356" name="Rounded Rectangle 355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357" name="Rounded Rectangle 356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358" name="Rounded Rectangle 357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</p:grpSp>
      <p:grpSp>
        <p:nvGrpSpPr>
          <p:cNvPr id="403" name="Group 402"/>
          <p:cNvGrpSpPr/>
          <p:nvPr/>
        </p:nvGrpSpPr>
        <p:grpSpPr>
          <a:xfrm>
            <a:off x="5508538" y="4231344"/>
            <a:ext cx="1351049" cy="1228226"/>
            <a:chOff x="6783387" y="5410200"/>
            <a:chExt cx="8382000" cy="7620000"/>
          </a:xfrm>
        </p:grpSpPr>
        <p:sp>
          <p:nvSpPr>
            <p:cNvPr id="404" name="Freeform 403"/>
            <p:cNvSpPr/>
            <p:nvPr/>
          </p:nvSpPr>
          <p:spPr>
            <a:xfrm>
              <a:off x="6783387" y="6324600"/>
              <a:ext cx="5791200" cy="6705600"/>
            </a:xfrm>
            <a:custGeom>
              <a:avLst/>
              <a:gdLst>
                <a:gd name="connsiteX0" fmla="*/ 0 w 5791200"/>
                <a:gd name="connsiteY0" fmla="*/ 0 h 6705600"/>
                <a:gd name="connsiteX1" fmla="*/ 5791200 w 5791200"/>
                <a:gd name="connsiteY1" fmla="*/ 0 h 6705600"/>
                <a:gd name="connsiteX2" fmla="*/ 5791200 w 5791200"/>
                <a:gd name="connsiteY2" fmla="*/ 6705600 h 6705600"/>
                <a:gd name="connsiteX3" fmla="*/ 0 w 5791200"/>
                <a:gd name="connsiteY3" fmla="*/ 6705600 h 6705600"/>
                <a:gd name="connsiteX4" fmla="*/ 0 w 5791200"/>
                <a:gd name="connsiteY4" fmla="*/ 0 h 6705600"/>
                <a:gd name="connsiteX0" fmla="*/ 0 w 5791200"/>
                <a:gd name="connsiteY0" fmla="*/ 0 h 6705600"/>
                <a:gd name="connsiteX1" fmla="*/ 5791200 w 5791200"/>
                <a:gd name="connsiteY1" fmla="*/ 4038600 h 6705600"/>
                <a:gd name="connsiteX2" fmla="*/ 5791200 w 5791200"/>
                <a:gd name="connsiteY2" fmla="*/ 6705600 h 6705600"/>
                <a:gd name="connsiteX3" fmla="*/ 0 w 5791200"/>
                <a:gd name="connsiteY3" fmla="*/ 6705600 h 6705600"/>
                <a:gd name="connsiteX4" fmla="*/ 0 w 5791200"/>
                <a:gd name="connsiteY4" fmla="*/ 0 h 6705600"/>
                <a:gd name="connsiteX0" fmla="*/ 0 w 5791200"/>
                <a:gd name="connsiteY0" fmla="*/ 0 h 6705600"/>
                <a:gd name="connsiteX1" fmla="*/ 5791200 w 5791200"/>
                <a:gd name="connsiteY1" fmla="*/ 3352800 h 6705600"/>
                <a:gd name="connsiteX2" fmla="*/ 5791200 w 5791200"/>
                <a:gd name="connsiteY2" fmla="*/ 6705600 h 6705600"/>
                <a:gd name="connsiteX3" fmla="*/ 0 w 5791200"/>
                <a:gd name="connsiteY3" fmla="*/ 6705600 h 6705600"/>
                <a:gd name="connsiteX4" fmla="*/ 0 w 5791200"/>
                <a:gd name="connsiteY4" fmla="*/ 0 h 6705600"/>
                <a:gd name="connsiteX0" fmla="*/ 0 w 5791200"/>
                <a:gd name="connsiteY0" fmla="*/ 0 h 6705600"/>
                <a:gd name="connsiteX1" fmla="*/ 5791200 w 5791200"/>
                <a:gd name="connsiteY1" fmla="*/ 3200400 h 6705600"/>
                <a:gd name="connsiteX2" fmla="*/ 5791200 w 5791200"/>
                <a:gd name="connsiteY2" fmla="*/ 6705600 h 6705600"/>
                <a:gd name="connsiteX3" fmla="*/ 0 w 5791200"/>
                <a:gd name="connsiteY3" fmla="*/ 6705600 h 6705600"/>
                <a:gd name="connsiteX4" fmla="*/ 0 w 5791200"/>
                <a:gd name="connsiteY4" fmla="*/ 0 h 6705600"/>
                <a:gd name="connsiteX0" fmla="*/ 0 w 5791200"/>
                <a:gd name="connsiteY0" fmla="*/ 0 h 6705600"/>
                <a:gd name="connsiteX1" fmla="*/ 5791200 w 5791200"/>
                <a:gd name="connsiteY1" fmla="*/ 3200400 h 6705600"/>
                <a:gd name="connsiteX2" fmla="*/ 5791200 w 5791200"/>
                <a:gd name="connsiteY2" fmla="*/ 6705600 h 6705600"/>
                <a:gd name="connsiteX3" fmla="*/ 0 w 5791200"/>
                <a:gd name="connsiteY3" fmla="*/ 3200400 h 6705600"/>
                <a:gd name="connsiteX4" fmla="*/ 0 w 5791200"/>
                <a:gd name="connsiteY4" fmla="*/ 0 h 670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91200" h="6705600">
                  <a:moveTo>
                    <a:pt x="0" y="0"/>
                  </a:moveTo>
                  <a:lnTo>
                    <a:pt x="5791200" y="3200400"/>
                  </a:lnTo>
                  <a:lnTo>
                    <a:pt x="5791200" y="6705600"/>
                  </a:lnTo>
                  <a:lnTo>
                    <a:pt x="0" y="320040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3">
                    <a:lumMod val="50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405" name="Freeform 404"/>
            <p:cNvSpPr/>
            <p:nvPr/>
          </p:nvSpPr>
          <p:spPr>
            <a:xfrm flipH="1">
              <a:off x="12573001" y="8153400"/>
              <a:ext cx="2592386" cy="4876800"/>
            </a:xfrm>
            <a:custGeom>
              <a:avLst/>
              <a:gdLst>
                <a:gd name="connsiteX0" fmla="*/ 0 w 5791200"/>
                <a:gd name="connsiteY0" fmla="*/ 0 h 6705600"/>
                <a:gd name="connsiteX1" fmla="*/ 5791200 w 5791200"/>
                <a:gd name="connsiteY1" fmla="*/ 0 h 6705600"/>
                <a:gd name="connsiteX2" fmla="*/ 5791200 w 5791200"/>
                <a:gd name="connsiteY2" fmla="*/ 6705600 h 6705600"/>
                <a:gd name="connsiteX3" fmla="*/ 0 w 5791200"/>
                <a:gd name="connsiteY3" fmla="*/ 6705600 h 6705600"/>
                <a:gd name="connsiteX4" fmla="*/ 0 w 5791200"/>
                <a:gd name="connsiteY4" fmla="*/ 0 h 6705600"/>
                <a:gd name="connsiteX0" fmla="*/ 0 w 5791200"/>
                <a:gd name="connsiteY0" fmla="*/ 0 h 6705600"/>
                <a:gd name="connsiteX1" fmla="*/ 5791200 w 5791200"/>
                <a:gd name="connsiteY1" fmla="*/ 4038600 h 6705600"/>
                <a:gd name="connsiteX2" fmla="*/ 5791200 w 5791200"/>
                <a:gd name="connsiteY2" fmla="*/ 6705600 h 6705600"/>
                <a:gd name="connsiteX3" fmla="*/ 0 w 5791200"/>
                <a:gd name="connsiteY3" fmla="*/ 6705600 h 6705600"/>
                <a:gd name="connsiteX4" fmla="*/ 0 w 5791200"/>
                <a:gd name="connsiteY4" fmla="*/ 0 h 6705600"/>
                <a:gd name="connsiteX0" fmla="*/ 0 w 5791200"/>
                <a:gd name="connsiteY0" fmla="*/ 0 h 6705600"/>
                <a:gd name="connsiteX1" fmla="*/ 5791200 w 5791200"/>
                <a:gd name="connsiteY1" fmla="*/ 3352800 h 6705600"/>
                <a:gd name="connsiteX2" fmla="*/ 5791200 w 5791200"/>
                <a:gd name="connsiteY2" fmla="*/ 6705600 h 6705600"/>
                <a:gd name="connsiteX3" fmla="*/ 0 w 5791200"/>
                <a:gd name="connsiteY3" fmla="*/ 6705600 h 6705600"/>
                <a:gd name="connsiteX4" fmla="*/ 0 w 5791200"/>
                <a:gd name="connsiteY4" fmla="*/ 0 h 6705600"/>
                <a:gd name="connsiteX0" fmla="*/ 0 w 5791200"/>
                <a:gd name="connsiteY0" fmla="*/ 0 h 6705600"/>
                <a:gd name="connsiteX1" fmla="*/ 5791200 w 5791200"/>
                <a:gd name="connsiteY1" fmla="*/ 3200400 h 6705600"/>
                <a:gd name="connsiteX2" fmla="*/ 5791200 w 5791200"/>
                <a:gd name="connsiteY2" fmla="*/ 6705600 h 6705600"/>
                <a:gd name="connsiteX3" fmla="*/ 0 w 5791200"/>
                <a:gd name="connsiteY3" fmla="*/ 6705600 h 6705600"/>
                <a:gd name="connsiteX4" fmla="*/ 0 w 5791200"/>
                <a:gd name="connsiteY4" fmla="*/ 0 h 6705600"/>
                <a:gd name="connsiteX0" fmla="*/ 0 w 5791200"/>
                <a:gd name="connsiteY0" fmla="*/ 0 h 6705600"/>
                <a:gd name="connsiteX1" fmla="*/ 5791200 w 5791200"/>
                <a:gd name="connsiteY1" fmla="*/ 3200400 h 6705600"/>
                <a:gd name="connsiteX2" fmla="*/ 5791200 w 5791200"/>
                <a:gd name="connsiteY2" fmla="*/ 6705600 h 6705600"/>
                <a:gd name="connsiteX3" fmla="*/ 0 w 5791200"/>
                <a:gd name="connsiteY3" fmla="*/ 3200400 h 6705600"/>
                <a:gd name="connsiteX4" fmla="*/ 0 w 5791200"/>
                <a:gd name="connsiteY4" fmla="*/ 0 h 6705600"/>
                <a:gd name="connsiteX0" fmla="*/ 0 w 5792786"/>
                <a:gd name="connsiteY0" fmla="*/ 0 h 6705600"/>
                <a:gd name="connsiteX1" fmla="*/ 5792786 w 5792786"/>
                <a:gd name="connsiteY1" fmla="*/ 3200400 h 6705600"/>
                <a:gd name="connsiteX2" fmla="*/ 5791200 w 5792786"/>
                <a:gd name="connsiteY2" fmla="*/ 6705600 h 6705600"/>
                <a:gd name="connsiteX3" fmla="*/ 0 w 5792786"/>
                <a:gd name="connsiteY3" fmla="*/ 3200400 h 6705600"/>
                <a:gd name="connsiteX4" fmla="*/ 0 w 5792786"/>
                <a:gd name="connsiteY4" fmla="*/ 0 h 6705600"/>
                <a:gd name="connsiteX0" fmla="*/ 2819400 w 5792786"/>
                <a:gd name="connsiteY0" fmla="*/ 0 h 4114800"/>
                <a:gd name="connsiteX1" fmla="*/ 5792786 w 5792786"/>
                <a:gd name="connsiteY1" fmla="*/ 609600 h 4114800"/>
                <a:gd name="connsiteX2" fmla="*/ 5791200 w 5792786"/>
                <a:gd name="connsiteY2" fmla="*/ 4114800 h 4114800"/>
                <a:gd name="connsiteX3" fmla="*/ 0 w 5792786"/>
                <a:gd name="connsiteY3" fmla="*/ 609600 h 4114800"/>
                <a:gd name="connsiteX4" fmla="*/ 2819400 w 5792786"/>
                <a:gd name="connsiteY4" fmla="*/ 0 h 4114800"/>
                <a:gd name="connsiteX0" fmla="*/ 3200400 w 5792786"/>
                <a:gd name="connsiteY0" fmla="*/ 0 h 4876800"/>
                <a:gd name="connsiteX1" fmla="*/ 5792786 w 5792786"/>
                <a:gd name="connsiteY1" fmla="*/ 1371600 h 4876800"/>
                <a:gd name="connsiteX2" fmla="*/ 5791200 w 5792786"/>
                <a:gd name="connsiteY2" fmla="*/ 4876800 h 4876800"/>
                <a:gd name="connsiteX3" fmla="*/ 0 w 5792786"/>
                <a:gd name="connsiteY3" fmla="*/ 1371600 h 4876800"/>
                <a:gd name="connsiteX4" fmla="*/ 3200400 w 5792786"/>
                <a:gd name="connsiteY4" fmla="*/ 0 h 4876800"/>
                <a:gd name="connsiteX0" fmla="*/ 0 w 2592386"/>
                <a:gd name="connsiteY0" fmla="*/ 0 h 4876800"/>
                <a:gd name="connsiteX1" fmla="*/ 2592386 w 2592386"/>
                <a:gd name="connsiteY1" fmla="*/ 1371600 h 4876800"/>
                <a:gd name="connsiteX2" fmla="*/ 2590800 w 2592386"/>
                <a:gd name="connsiteY2" fmla="*/ 4876800 h 4876800"/>
                <a:gd name="connsiteX3" fmla="*/ 0 w 2592386"/>
                <a:gd name="connsiteY3" fmla="*/ 3276600 h 4876800"/>
                <a:gd name="connsiteX4" fmla="*/ 0 w 2592386"/>
                <a:gd name="connsiteY4" fmla="*/ 0 h 487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92386" h="4876800">
                  <a:moveTo>
                    <a:pt x="0" y="0"/>
                  </a:moveTo>
                  <a:lnTo>
                    <a:pt x="2592386" y="1371600"/>
                  </a:lnTo>
                  <a:cubicBezTo>
                    <a:pt x="2591857" y="2540000"/>
                    <a:pt x="2591329" y="3708400"/>
                    <a:pt x="2590800" y="4876800"/>
                  </a:cubicBezTo>
                  <a:lnTo>
                    <a:pt x="0" y="327660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3">
                    <a:lumMod val="75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grpSp>
          <p:nvGrpSpPr>
            <p:cNvPr id="406" name="Group 405"/>
            <p:cNvGrpSpPr/>
            <p:nvPr/>
          </p:nvGrpSpPr>
          <p:grpSpPr>
            <a:xfrm>
              <a:off x="6859587" y="5410200"/>
              <a:ext cx="8229600" cy="3657600"/>
              <a:chOff x="7621587" y="4114800"/>
              <a:chExt cx="8229600" cy="3657600"/>
            </a:xfrm>
            <a:scene3d>
              <a:camera prst="isometricBottomDown"/>
              <a:lightRig rig="threePt" dir="t"/>
            </a:scene3d>
          </p:grpSpPr>
          <p:sp>
            <p:nvSpPr>
              <p:cNvPr id="407" name="Rectangle 406"/>
              <p:cNvSpPr/>
              <p:nvPr/>
            </p:nvSpPr>
            <p:spPr>
              <a:xfrm>
                <a:off x="7621587" y="4114800"/>
                <a:ext cx="8229600" cy="3657600"/>
              </a:xfrm>
              <a:prstGeom prst="rect">
                <a:avLst/>
              </a:prstGeom>
              <a:gradFill>
                <a:gsLst>
                  <a:gs pos="0">
                    <a:srgbClr val="00B050"/>
                  </a:gs>
                  <a:gs pos="100000">
                    <a:srgbClr val="92D050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408" name="Rectangle 407"/>
              <p:cNvSpPr/>
              <p:nvPr/>
            </p:nvSpPr>
            <p:spPr>
              <a:xfrm>
                <a:off x="7983537" y="4493914"/>
                <a:ext cx="7505700" cy="2899373"/>
              </a:xfrm>
              <a:prstGeom prst="rect">
                <a:avLst/>
              </a:prstGeom>
              <a:noFill/>
              <a:ln w="25400">
                <a:solidFill>
                  <a:schemeClr val="bg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409" name="Oval 408"/>
              <p:cNvSpPr/>
              <p:nvPr/>
            </p:nvSpPr>
            <p:spPr>
              <a:xfrm>
                <a:off x="10021887" y="4229100"/>
                <a:ext cx="3429000" cy="3429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410" name="Group 409"/>
              <p:cNvGrpSpPr/>
              <p:nvPr/>
            </p:nvGrpSpPr>
            <p:grpSpPr>
              <a:xfrm>
                <a:off x="11110459" y="4800605"/>
                <a:ext cx="1251857" cy="2286002"/>
                <a:chOff x="11279187" y="1066800"/>
                <a:chExt cx="1752600" cy="3200400"/>
              </a:xfrm>
              <a:solidFill>
                <a:schemeClr val="tx1">
                  <a:lumMod val="85000"/>
                  <a:lumOff val="15000"/>
                </a:schemeClr>
              </a:solidFill>
            </p:grpSpPr>
            <p:sp>
              <p:nvSpPr>
                <p:cNvPr id="411" name="Block Arc 410"/>
                <p:cNvSpPr/>
                <p:nvPr/>
              </p:nvSpPr>
              <p:spPr>
                <a:xfrm rot="16200000">
                  <a:off x="11279187" y="1295401"/>
                  <a:ext cx="1600200" cy="1600200"/>
                </a:xfrm>
                <a:prstGeom prst="blockArc">
                  <a:avLst>
                    <a:gd name="adj1" fmla="val 10800000"/>
                    <a:gd name="adj2" fmla="val 152476"/>
                    <a:gd name="adj3" fmla="val 2834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  <a:latin typeface="+mn-ea"/>
                  </a:endParaRPr>
                </a:p>
              </p:txBody>
            </p:sp>
            <p:sp>
              <p:nvSpPr>
                <p:cNvPr id="412" name="Rounded Rectangle 411"/>
                <p:cNvSpPr/>
                <p:nvPr/>
              </p:nvSpPr>
              <p:spPr>
                <a:xfrm>
                  <a:off x="11964985" y="1295400"/>
                  <a:ext cx="1043940" cy="457199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sp>
              <p:nvSpPr>
                <p:cNvPr id="413" name="Block Arc 412"/>
                <p:cNvSpPr/>
                <p:nvPr/>
              </p:nvSpPr>
              <p:spPr>
                <a:xfrm rot="5400000">
                  <a:off x="11431587" y="2438401"/>
                  <a:ext cx="1600200" cy="1600200"/>
                </a:xfrm>
                <a:prstGeom prst="blockArc">
                  <a:avLst>
                    <a:gd name="adj1" fmla="val 10800000"/>
                    <a:gd name="adj2" fmla="val 152476"/>
                    <a:gd name="adj3" fmla="val 2834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  <a:latin typeface="+mn-ea"/>
                  </a:endParaRPr>
                </a:p>
              </p:txBody>
            </p:sp>
            <p:sp>
              <p:nvSpPr>
                <p:cNvPr id="414" name="Rounded Rectangle 413"/>
                <p:cNvSpPr/>
                <p:nvPr/>
              </p:nvSpPr>
              <p:spPr>
                <a:xfrm>
                  <a:off x="11964987" y="2438401"/>
                  <a:ext cx="381000" cy="45720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sp>
              <p:nvSpPr>
                <p:cNvPr id="415" name="Rounded Rectangle 414"/>
                <p:cNvSpPr/>
                <p:nvPr/>
              </p:nvSpPr>
              <p:spPr>
                <a:xfrm>
                  <a:off x="11302047" y="3581402"/>
                  <a:ext cx="967740" cy="457199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sp>
              <p:nvSpPr>
                <p:cNvPr id="416" name="Rounded Rectangle 415"/>
                <p:cNvSpPr/>
                <p:nvPr/>
              </p:nvSpPr>
              <p:spPr>
                <a:xfrm rot="5400000">
                  <a:off x="10374813" y="2524626"/>
                  <a:ext cx="3200400" cy="284747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sp>
              <p:nvSpPr>
                <p:cNvPr id="417" name="Rounded Rectangle 416"/>
                <p:cNvSpPr/>
                <p:nvPr/>
              </p:nvSpPr>
              <p:spPr>
                <a:xfrm rot="5400000">
                  <a:off x="10771856" y="2524626"/>
                  <a:ext cx="3200400" cy="284747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</p:grpSp>
        </p:grpSp>
      </p:grpSp>
      <p:grpSp>
        <p:nvGrpSpPr>
          <p:cNvPr id="418" name="Group 417"/>
          <p:cNvGrpSpPr/>
          <p:nvPr/>
        </p:nvGrpSpPr>
        <p:grpSpPr>
          <a:xfrm>
            <a:off x="5358421" y="4756753"/>
            <a:ext cx="1351049" cy="1228226"/>
            <a:chOff x="6783387" y="5410200"/>
            <a:chExt cx="8382000" cy="7620000"/>
          </a:xfrm>
        </p:grpSpPr>
        <p:sp>
          <p:nvSpPr>
            <p:cNvPr id="419" name="Freeform 418"/>
            <p:cNvSpPr/>
            <p:nvPr/>
          </p:nvSpPr>
          <p:spPr>
            <a:xfrm>
              <a:off x="6783387" y="6324600"/>
              <a:ext cx="5791200" cy="6705600"/>
            </a:xfrm>
            <a:custGeom>
              <a:avLst/>
              <a:gdLst>
                <a:gd name="connsiteX0" fmla="*/ 0 w 5791200"/>
                <a:gd name="connsiteY0" fmla="*/ 0 h 6705600"/>
                <a:gd name="connsiteX1" fmla="*/ 5791200 w 5791200"/>
                <a:gd name="connsiteY1" fmla="*/ 0 h 6705600"/>
                <a:gd name="connsiteX2" fmla="*/ 5791200 w 5791200"/>
                <a:gd name="connsiteY2" fmla="*/ 6705600 h 6705600"/>
                <a:gd name="connsiteX3" fmla="*/ 0 w 5791200"/>
                <a:gd name="connsiteY3" fmla="*/ 6705600 h 6705600"/>
                <a:gd name="connsiteX4" fmla="*/ 0 w 5791200"/>
                <a:gd name="connsiteY4" fmla="*/ 0 h 6705600"/>
                <a:gd name="connsiteX0" fmla="*/ 0 w 5791200"/>
                <a:gd name="connsiteY0" fmla="*/ 0 h 6705600"/>
                <a:gd name="connsiteX1" fmla="*/ 5791200 w 5791200"/>
                <a:gd name="connsiteY1" fmla="*/ 4038600 h 6705600"/>
                <a:gd name="connsiteX2" fmla="*/ 5791200 w 5791200"/>
                <a:gd name="connsiteY2" fmla="*/ 6705600 h 6705600"/>
                <a:gd name="connsiteX3" fmla="*/ 0 w 5791200"/>
                <a:gd name="connsiteY3" fmla="*/ 6705600 h 6705600"/>
                <a:gd name="connsiteX4" fmla="*/ 0 w 5791200"/>
                <a:gd name="connsiteY4" fmla="*/ 0 h 6705600"/>
                <a:gd name="connsiteX0" fmla="*/ 0 w 5791200"/>
                <a:gd name="connsiteY0" fmla="*/ 0 h 6705600"/>
                <a:gd name="connsiteX1" fmla="*/ 5791200 w 5791200"/>
                <a:gd name="connsiteY1" fmla="*/ 3352800 h 6705600"/>
                <a:gd name="connsiteX2" fmla="*/ 5791200 w 5791200"/>
                <a:gd name="connsiteY2" fmla="*/ 6705600 h 6705600"/>
                <a:gd name="connsiteX3" fmla="*/ 0 w 5791200"/>
                <a:gd name="connsiteY3" fmla="*/ 6705600 h 6705600"/>
                <a:gd name="connsiteX4" fmla="*/ 0 w 5791200"/>
                <a:gd name="connsiteY4" fmla="*/ 0 h 6705600"/>
                <a:gd name="connsiteX0" fmla="*/ 0 w 5791200"/>
                <a:gd name="connsiteY0" fmla="*/ 0 h 6705600"/>
                <a:gd name="connsiteX1" fmla="*/ 5791200 w 5791200"/>
                <a:gd name="connsiteY1" fmla="*/ 3200400 h 6705600"/>
                <a:gd name="connsiteX2" fmla="*/ 5791200 w 5791200"/>
                <a:gd name="connsiteY2" fmla="*/ 6705600 h 6705600"/>
                <a:gd name="connsiteX3" fmla="*/ 0 w 5791200"/>
                <a:gd name="connsiteY3" fmla="*/ 6705600 h 6705600"/>
                <a:gd name="connsiteX4" fmla="*/ 0 w 5791200"/>
                <a:gd name="connsiteY4" fmla="*/ 0 h 6705600"/>
                <a:gd name="connsiteX0" fmla="*/ 0 w 5791200"/>
                <a:gd name="connsiteY0" fmla="*/ 0 h 6705600"/>
                <a:gd name="connsiteX1" fmla="*/ 5791200 w 5791200"/>
                <a:gd name="connsiteY1" fmla="*/ 3200400 h 6705600"/>
                <a:gd name="connsiteX2" fmla="*/ 5791200 w 5791200"/>
                <a:gd name="connsiteY2" fmla="*/ 6705600 h 6705600"/>
                <a:gd name="connsiteX3" fmla="*/ 0 w 5791200"/>
                <a:gd name="connsiteY3" fmla="*/ 3200400 h 6705600"/>
                <a:gd name="connsiteX4" fmla="*/ 0 w 5791200"/>
                <a:gd name="connsiteY4" fmla="*/ 0 h 670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91200" h="6705600">
                  <a:moveTo>
                    <a:pt x="0" y="0"/>
                  </a:moveTo>
                  <a:lnTo>
                    <a:pt x="5791200" y="3200400"/>
                  </a:lnTo>
                  <a:lnTo>
                    <a:pt x="5791200" y="6705600"/>
                  </a:lnTo>
                  <a:lnTo>
                    <a:pt x="0" y="320040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3">
                    <a:lumMod val="50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420" name="Freeform 419"/>
            <p:cNvSpPr/>
            <p:nvPr/>
          </p:nvSpPr>
          <p:spPr>
            <a:xfrm flipH="1">
              <a:off x="12573001" y="8153400"/>
              <a:ext cx="2592386" cy="4876800"/>
            </a:xfrm>
            <a:custGeom>
              <a:avLst/>
              <a:gdLst>
                <a:gd name="connsiteX0" fmla="*/ 0 w 5791200"/>
                <a:gd name="connsiteY0" fmla="*/ 0 h 6705600"/>
                <a:gd name="connsiteX1" fmla="*/ 5791200 w 5791200"/>
                <a:gd name="connsiteY1" fmla="*/ 0 h 6705600"/>
                <a:gd name="connsiteX2" fmla="*/ 5791200 w 5791200"/>
                <a:gd name="connsiteY2" fmla="*/ 6705600 h 6705600"/>
                <a:gd name="connsiteX3" fmla="*/ 0 w 5791200"/>
                <a:gd name="connsiteY3" fmla="*/ 6705600 h 6705600"/>
                <a:gd name="connsiteX4" fmla="*/ 0 w 5791200"/>
                <a:gd name="connsiteY4" fmla="*/ 0 h 6705600"/>
                <a:gd name="connsiteX0" fmla="*/ 0 w 5791200"/>
                <a:gd name="connsiteY0" fmla="*/ 0 h 6705600"/>
                <a:gd name="connsiteX1" fmla="*/ 5791200 w 5791200"/>
                <a:gd name="connsiteY1" fmla="*/ 4038600 h 6705600"/>
                <a:gd name="connsiteX2" fmla="*/ 5791200 w 5791200"/>
                <a:gd name="connsiteY2" fmla="*/ 6705600 h 6705600"/>
                <a:gd name="connsiteX3" fmla="*/ 0 w 5791200"/>
                <a:gd name="connsiteY3" fmla="*/ 6705600 h 6705600"/>
                <a:gd name="connsiteX4" fmla="*/ 0 w 5791200"/>
                <a:gd name="connsiteY4" fmla="*/ 0 h 6705600"/>
                <a:gd name="connsiteX0" fmla="*/ 0 w 5791200"/>
                <a:gd name="connsiteY0" fmla="*/ 0 h 6705600"/>
                <a:gd name="connsiteX1" fmla="*/ 5791200 w 5791200"/>
                <a:gd name="connsiteY1" fmla="*/ 3352800 h 6705600"/>
                <a:gd name="connsiteX2" fmla="*/ 5791200 w 5791200"/>
                <a:gd name="connsiteY2" fmla="*/ 6705600 h 6705600"/>
                <a:gd name="connsiteX3" fmla="*/ 0 w 5791200"/>
                <a:gd name="connsiteY3" fmla="*/ 6705600 h 6705600"/>
                <a:gd name="connsiteX4" fmla="*/ 0 w 5791200"/>
                <a:gd name="connsiteY4" fmla="*/ 0 h 6705600"/>
                <a:gd name="connsiteX0" fmla="*/ 0 w 5791200"/>
                <a:gd name="connsiteY0" fmla="*/ 0 h 6705600"/>
                <a:gd name="connsiteX1" fmla="*/ 5791200 w 5791200"/>
                <a:gd name="connsiteY1" fmla="*/ 3200400 h 6705600"/>
                <a:gd name="connsiteX2" fmla="*/ 5791200 w 5791200"/>
                <a:gd name="connsiteY2" fmla="*/ 6705600 h 6705600"/>
                <a:gd name="connsiteX3" fmla="*/ 0 w 5791200"/>
                <a:gd name="connsiteY3" fmla="*/ 6705600 h 6705600"/>
                <a:gd name="connsiteX4" fmla="*/ 0 w 5791200"/>
                <a:gd name="connsiteY4" fmla="*/ 0 h 6705600"/>
                <a:gd name="connsiteX0" fmla="*/ 0 w 5791200"/>
                <a:gd name="connsiteY0" fmla="*/ 0 h 6705600"/>
                <a:gd name="connsiteX1" fmla="*/ 5791200 w 5791200"/>
                <a:gd name="connsiteY1" fmla="*/ 3200400 h 6705600"/>
                <a:gd name="connsiteX2" fmla="*/ 5791200 w 5791200"/>
                <a:gd name="connsiteY2" fmla="*/ 6705600 h 6705600"/>
                <a:gd name="connsiteX3" fmla="*/ 0 w 5791200"/>
                <a:gd name="connsiteY3" fmla="*/ 3200400 h 6705600"/>
                <a:gd name="connsiteX4" fmla="*/ 0 w 5791200"/>
                <a:gd name="connsiteY4" fmla="*/ 0 h 6705600"/>
                <a:gd name="connsiteX0" fmla="*/ 0 w 5792786"/>
                <a:gd name="connsiteY0" fmla="*/ 0 h 6705600"/>
                <a:gd name="connsiteX1" fmla="*/ 5792786 w 5792786"/>
                <a:gd name="connsiteY1" fmla="*/ 3200400 h 6705600"/>
                <a:gd name="connsiteX2" fmla="*/ 5791200 w 5792786"/>
                <a:gd name="connsiteY2" fmla="*/ 6705600 h 6705600"/>
                <a:gd name="connsiteX3" fmla="*/ 0 w 5792786"/>
                <a:gd name="connsiteY3" fmla="*/ 3200400 h 6705600"/>
                <a:gd name="connsiteX4" fmla="*/ 0 w 5792786"/>
                <a:gd name="connsiteY4" fmla="*/ 0 h 6705600"/>
                <a:gd name="connsiteX0" fmla="*/ 2819400 w 5792786"/>
                <a:gd name="connsiteY0" fmla="*/ 0 h 4114800"/>
                <a:gd name="connsiteX1" fmla="*/ 5792786 w 5792786"/>
                <a:gd name="connsiteY1" fmla="*/ 609600 h 4114800"/>
                <a:gd name="connsiteX2" fmla="*/ 5791200 w 5792786"/>
                <a:gd name="connsiteY2" fmla="*/ 4114800 h 4114800"/>
                <a:gd name="connsiteX3" fmla="*/ 0 w 5792786"/>
                <a:gd name="connsiteY3" fmla="*/ 609600 h 4114800"/>
                <a:gd name="connsiteX4" fmla="*/ 2819400 w 5792786"/>
                <a:gd name="connsiteY4" fmla="*/ 0 h 4114800"/>
                <a:gd name="connsiteX0" fmla="*/ 3200400 w 5792786"/>
                <a:gd name="connsiteY0" fmla="*/ 0 h 4876800"/>
                <a:gd name="connsiteX1" fmla="*/ 5792786 w 5792786"/>
                <a:gd name="connsiteY1" fmla="*/ 1371600 h 4876800"/>
                <a:gd name="connsiteX2" fmla="*/ 5791200 w 5792786"/>
                <a:gd name="connsiteY2" fmla="*/ 4876800 h 4876800"/>
                <a:gd name="connsiteX3" fmla="*/ 0 w 5792786"/>
                <a:gd name="connsiteY3" fmla="*/ 1371600 h 4876800"/>
                <a:gd name="connsiteX4" fmla="*/ 3200400 w 5792786"/>
                <a:gd name="connsiteY4" fmla="*/ 0 h 4876800"/>
                <a:gd name="connsiteX0" fmla="*/ 0 w 2592386"/>
                <a:gd name="connsiteY0" fmla="*/ 0 h 4876800"/>
                <a:gd name="connsiteX1" fmla="*/ 2592386 w 2592386"/>
                <a:gd name="connsiteY1" fmla="*/ 1371600 h 4876800"/>
                <a:gd name="connsiteX2" fmla="*/ 2590800 w 2592386"/>
                <a:gd name="connsiteY2" fmla="*/ 4876800 h 4876800"/>
                <a:gd name="connsiteX3" fmla="*/ 0 w 2592386"/>
                <a:gd name="connsiteY3" fmla="*/ 3276600 h 4876800"/>
                <a:gd name="connsiteX4" fmla="*/ 0 w 2592386"/>
                <a:gd name="connsiteY4" fmla="*/ 0 h 487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92386" h="4876800">
                  <a:moveTo>
                    <a:pt x="0" y="0"/>
                  </a:moveTo>
                  <a:lnTo>
                    <a:pt x="2592386" y="1371600"/>
                  </a:lnTo>
                  <a:cubicBezTo>
                    <a:pt x="2591857" y="2540000"/>
                    <a:pt x="2591329" y="3708400"/>
                    <a:pt x="2590800" y="4876800"/>
                  </a:cubicBezTo>
                  <a:lnTo>
                    <a:pt x="0" y="327660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3">
                    <a:lumMod val="75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grpSp>
          <p:nvGrpSpPr>
            <p:cNvPr id="421" name="Group 420"/>
            <p:cNvGrpSpPr/>
            <p:nvPr/>
          </p:nvGrpSpPr>
          <p:grpSpPr>
            <a:xfrm>
              <a:off x="6859587" y="5410200"/>
              <a:ext cx="8229600" cy="3657600"/>
              <a:chOff x="7621587" y="4114800"/>
              <a:chExt cx="8229600" cy="3657600"/>
            </a:xfrm>
            <a:scene3d>
              <a:camera prst="isometricBottomDown"/>
              <a:lightRig rig="threePt" dir="t"/>
            </a:scene3d>
          </p:grpSpPr>
          <p:sp>
            <p:nvSpPr>
              <p:cNvPr id="422" name="Rectangle 421"/>
              <p:cNvSpPr/>
              <p:nvPr/>
            </p:nvSpPr>
            <p:spPr>
              <a:xfrm>
                <a:off x="7621587" y="4114800"/>
                <a:ext cx="8229600" cy="3657600"/>
              </a:xfrm>
              <a:prstGeom prst="rect">
                <a:avLst/>
              </a:prstGeom>
              <a:gradFill>
                <a:gsLst>
                  <a:gs pos="0">
                    <a:srgbClr val="00B050"/>
                  </a:gs>
                  <a:gs pos="100000">
                    <a:srgbClr val="92D050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423" name="Rectangle 422"/>
              <p:cNvSpPr/>
              <p:nvPr/>
            </p:nvSpPr>
            <p:spPr>
              <a:xfrm>
                <a:off x="7983537" y="4493914"/>
                <a:ext cx="7505700" cy="2899373"/>
              </a:xfrm>
              <a:prstGeom prst="rect">
                <a:avLst/>
              </a:prstGeom>
              <a:noFill/>
              <a:ln w="25400">
                <a:solidFill>
                  <a:schemeClr val="bg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424" name="Oval 423"/>
              <p:cNvSpPr/>
              <p:nvPr/>
            </p:nvSpPr>
            <p:spPr>
              <a:xfrm>
                <a:off x="10021887" y="4229100"/>
                <a:ext cx="3429000" cy="3429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425" name="Group 424"/>
              <p:cNvGrpSpPr/>
              <p:nvPr/>
            </p:nvGrpSpPr>
            <p:grpSpPr>
              <a:xfrm>
                <a:off x="11110459" y="4800606"/>
                <a:ext cx="1251857" cy="2286002"/>
                <a:chOff x="11279187" y="1066800"/>
                <a:chExt cx="1752600" cy="3200400"/>
              </a:xfrm>
              <a:solidFill>
                <a:schemeClr val="tx1">
                  <a:lumMod val="85000"/>
                  <a:lumOff val="15000"/>
                </a:schemeClr>
              </a:solidFill>
            </p:grpSpPr>
            <p:sp>
              <p:nvSpPr>
                <p:cNvPr id="426" name="Block Arc 425"/>
                <p:cNvSpPr/>
                <p:nvPr/>
              </p:nvSpPr>
              <p:spPr>
                <a:xfrm rot="16200000">
                  <a:off x="11279187" y="1295401"/>
                  <a:ext cx="1600200" cy="1600200"/>
                </a:xfrm>
                <a:prstGeom prst="blockArc">
                  <a:avLst>
                    <a:gd name="adj1" fmla="val 10800000"/>
                    <a:gd name="adj2" fmla="val 152476"/>
                    <a:gd name="adj3" fmla="val 2834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  <a:latin typeface="+mn-ea"/>
                  </a:endParaRPr>
                </a:p>
              </p:txBody>
            </p:sp>
            <p:sp>
              <p:nvSpPr>
                <p:cNvPr id="427" name="Rounded Rectangle 426"/>
                <p:cNvSpPr/>
                <p:nvPr/>
              </p:nvSpPr>
              <p:spPr>
                <a:xfrm>
                  <a:off x="11964985" y="1295400"/>
                  <a:ext cx="1043940" cy="457199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sp>
              <p:nvSpPr>
                <p:cNvPr id="428" name="Block Arc 427"/>
                <p:cNvSpPr/>
                <p:nvPr/>
              </p:nvSpPr>
              <p:spPr>
                <a:xfrm rot="5400000">
                  <a:off x="11431587" y="2438401"/>
                  <a:ext cx="1600200" cy="1600200"/>
                </a:xfrm>
                <a:prstGeom prst="blockArc">
                  <a:avLst>
                    <a:gd name="adj1" fmla="val 10800000"/>
                    <a:gd name="adj2" fmla="val 152476"/>
                    <a:gd name="adj3" fmla="val 2834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  <a:latin typeface="+mn-ea"/>
                  </a:endParaRPr>
                </a:p>
              </p:txBody>
            </p:sp>
            <p:sp>
              <p:nvSpPr>
                <p:cNvPr id="429" name="Rounded Rectangle 428"/>
                <p:cNvSpPr/>
                <p:nvPr/>
              </p:nvSpPr>
              <p:spPr>
                <a:xfrm>
                  <a:off x="11964987" y="2438401"/>
                  <a:ext cx="381000" cy="45720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sp>
              <p:nvSpPr>
                <p:cNvPr id="430" name="Rounded Rectangle 429"/>
                <p:cNvSpPr/>
                <p:nvPr/>
              </p:nvSpPr>
              <p:spPr>
                <a:xfrm>
                  <a:off x="11302047" y="3581402"/>
                  <a:ext cx="967740" cy="457199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sp>
              <p:nvSpPr>
                <p:cNvPr id="431" name="Rounded Rectangle 430"/>
                <p:cNvSpPr/>
                <p:nvPr/>
              </p:nvSpPr>
              <p:spPr>
                <a:xfrm rot="5400000">
                  <a:off x="10374813" y="2524626"/>
                  <a:ext cx="3200400" cy="284747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sp>
              <p:nvSpPr>
                <p:cNvPr id="432" name="Rounded Rectangle 431"/>
                <p:cNvSpPr/>
                <p:nvPr/>
              </p:nvSpPr>
              <p:spPr>
                <a:xfrm rot="5400000">
                  <a:off x="10771856" y="2524626"/>
                  <a:ext cx="3200400" cy="284747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</p:grpSp>
        </p:grpSp>
      </p:grpSp>
      <p:grpSp>
        <p:nvGrpSpPr>
          <p:cNvPr id="433" name="Group 432"/>
          <p:cNvGrpSpPr/>
          <p:nvPr/>
        </p:nvGrpSpPr>
        <p:grpSpPr>
          <a:xfrm>
            <a:off x="5658654" y="6257919"/>
            <a:ext cx="525408" cy="825642"/>
            <a:chOff x="20651787" y="10591800"/>
            <a:chExt cx="533400" cy="838200"/>
          </a:xfrm>
        </p:grpSpPr>
        <p:grpSp>
          <p:nvGrpSpPr>
            <p:cNvPr id="434" name="Group 433"/>
            <p:cNvGrpSpPr/>
            <p:nvPr/>
          </p:nvGrpSpPr>
          <p:grpSpPr>
            <a:xfrm>
              <a:off x="20651787" y="10896600"/>
              <a:ext cx="533400" cy="533400"/>
              <a:chOff x="7469187" y="6324600"/>
              <a:chExt cx="1295400" cy="1295400"/>
            </a:xfrm>
          </p:grpSpPr>
          <p:sp>
            <p:nvSpPr>
              <p:cNvPr id="483" name="Oval 482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484" name="Group 483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485" name="Oval 484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486" name="Group 485"/>
                <p:cNvGrpSpPr/>
                <p:nvPr/>
              </p:nvGrpSpPr>
              <p:grpSpPr>
                <a:xfrm>
                  <a:off x="11464849" y="5791194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487" name="Block Arc 486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488" name="Rounded Rectangle 487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489" name="Block Arc 488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490" name="Rounded Rectangle 489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491" name="Rounded Rectangle 490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492" name="Rounded Rectangle 491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493" name="Rounded Rectangle 492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435" name="Group 434"/>
            <p:cNvGrpSpPr/>
            <p:nvPr/>
          </p:nvGrpSpPr>
          <p:grpSpPr>
            <a:xfrm>
              <a:off x="20651787" y="10820400"/>
              <a:ext cx="533400" cy="533400"/>
              <a:chOff x="7469187" y="6324600"/>
              <a:chExt cx="1295400" cy="1295400"/>
            </a:xfrm>
          </p:grpSpPr>
          <p:sp>
            <p:nvSpPr>
              <p:cNvPr id="472" name="Oval 471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473" name="Group 472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474" name="Oval 473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475" name="Group 474"/>
                <p:cNvGrpSpPr/>
                <p:nvPr/>
              </p:nvGrpSpPr>
              <p:grpSpPr>
                <a:xfrm>
                  <a:off x="11464849" y="5791193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476" name="Block Arc 475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477" name="Rounded Rectangle 476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478" name="Block Arc 477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479" name="Rounded Rectangle 478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480" name="Rounded Rectangle 479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481" name="Rounded Rectangle 480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482" name="Rounded Rectangle 481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436" name="Group 435"/>
            <p:cNvGrpSpPr/>
            <p:nvPr/>
          </p:nvGrpSpPr>
          <p:grpSpPr>
            <a:xfrm>
              <a:off x="20651787" y="10744200"/>
              <a:ext cx="533400" cy="533400"/>
              <a:chOff x="7469187" y="6324600"/>
              <a:chExt cx="1295400" cy="1295400"/>
            </a:xfrm>
          </p:grpSpPr>
          <p:sp>
            <p:nvSpPr>
              <p:cNvPr id="461" name="Oval 460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462" name="Group 461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463" name="Oval 462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464" name="Group 463"/>
                <p:cNvGrpSpPr/>
                <p:nvPr/>
              </p:nvGrpSpPr>
              <p:grpSpPr>
                <a:xfrm>
                  <a:off x="11464849" y="5791192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465" name="Block Arc 464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466" name="Rounded Rectangle 465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467" name="Block Arc 466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468" name="Rounded Rectangle 467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469" name="Rounded Rectangle 468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470" name="Rounded Rectangle 469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471" name="Rounded Rectangle 470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437" name="Group 436"/>
            <p:cNvGrpSpPr/>
            <p:nvPr/>
          </p:nvGrpSpPr>
          <p:grpSpPr>
            <a:xfrm>
              <a:off x="20651787" y="10668000"/>
              <a:ext cx="533400" cy="533400"/>
              <a:chOff x="7469187" y="6324600"/>
              <a:chExt cx="1295400" cy="1295400"/>
            </a:xfrm>
          </p:grpSpPr>
          <p:sp>
            <p:nvSpPr>
              <p:cNvPr id="450" name="Oval 449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451" name="Group 450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452" name="Oval 451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453" name="Group 452"/>
                <p:cNvGrpSpPr/>
                <p:nvPr/>
              </p:nvGrpSpPr>
              <p:grpSpPr>
                <a:xfrm>
                  <a:off x="11464849" y="5791191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454" name="Block Arc 453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455" name="Rounded Rectangle 454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456" name="Block Arc 455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457" name="Rounded Rectangle 456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458" name="Rounded Rectangle 457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459" name="Rounded Rectangle 458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460" name="Rounded Rectangle 459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438" name="Group 437"/>
            <p:cNvGrpSpPr/>
            <p:nvPr/>
          </p:nvGrpSpPr>
          <p:grpSpPr>
            <a:xfrm>
              <a:off x="20651787" y="10591800"/>
              <a:ext cx="533400" cy="533400"/>
              <a:chOff x="7469187" y="6324600"/>
              <a:chExt cx="1295400" cy="1295400"/>
            </a:xfrm>
          </p:grpSpPr>
          <p:sp>
            <p:nvSpPr>
              <p:cNvPr id="439" name="Oval 438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440" name="Group 439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441" name="Oval 440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442" name="Group 441"/>
                <p:cNvGrpSpPr/>
                <p:nvPr/>
              </p:nvGrpSpPr>
              <p:grpSpPr>
                <a:xfrm>
                  <a:off x="11464849" y="5791190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443" name="Block Arc 442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444" name="Rounded Rectangle 443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445" name="Block Arc 444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446" name="Rounded Rectangle 445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447" name="Rounded Rectangle 446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448" name="Rounded Rectangle 447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449" name="Rounded Rectangle 448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</p:grpSp>
      <p:grpSp>
        <p:nvGrpSpPr>
          <p:cNvPr id="494" name="Group 493"/>
          <p:cNvGrpSpPr/>
          <p:nvPr/>
        </p:nvGrpSpPr>
        <p:grpSpPr>
          <a:xfrm>
            <a:off x="4307605" y="4831811"/>
            <a:ext cx="1351049" cy="1228226"/>
            <a:chOff x="6783387" y="5410200"/>
            <a:chExt cx="8382000" cy="7620000"/>
          </a:xfrm>
        </p:grpSpPr>
        <p:sp>
          <p:nvSpPr>
            <p:cNvPr id="495" name="Freeform 494"/>
            <p:cNvSpPr/>
            <p:nvPr/>
          </p:nvSpPr>
          <p:spPr>
            <a:xfrm>
              <a:off x="6783387" y="6324600"/>
              <a:ext cx="5791200" cy="6705600"/>
            </a:xfrm>
            <a:custGeom>
              <a:avLst/>
              <a:gdLst>
                <a:gd name="connsiteX0" fmla="*/ 0 w 5791200"/>
                <a:gd name="connsiteY0" fmla="*/ 0 h 6705600"/>
                <a:gd name="connsiteX1" fmla="*/ 5791200 w 5791200"/>
                <a:gd name="connsiteY1" fmla="*/ 0 h 6705600"/>
                <a:gd name="connsiteX2" fmla="*/ 5791200 w 5791200"/>
                <a:gd name="connsiteY2" fmla="*/ 6705600 h 6705600"/>
                <a:gd name="connsiteX3" fmla="*/ 0 w 5791200"/>
                <a:gd name="connsiteY3" fmla="*/ 6705600 h 6705600"/>
                <a:gd name="connsiteX4" fmla="*/ 0 w 5791200"/>
                <a:gd name="connsiteY4" fmla="*/ 0 h 6705600"/>
                <a:gd name="connsiteX0" fmla="*/ 0 w 5791200"/>
                <a:gd name="connsiteY0" fmla="*/ 0 h 6705600"/>
                <a:gd name="connsiteX1" fmla="*/ 5791200 w 5791200"/>
                <a:gd name="connsiteY1" fmla="*/ 4038600 h 6705600"/>
                <a:gd name="connsiteX2" fmla="*/ 5791200 w 5791200"/>
                <a:gd name="connsiteY2" fmla="*/ 6705600 h 6705600"/>
                <a:gd name="connsiteX3" fmla="*/ 0 w 5791200"/>
                <a:gd name="connsiteY3" fmla="*/ 6705600 h 6705600"/>
                <a:gd name="connsiteX4" fmla="*/ 0 w 5791200"/>
                <a:gd name="connsiteY4" fmla="*/ 0 h 6705600"/>
                <a:gd name="connsiteX0" fmla="*/ 0 w 5791200"/>
                <a:gd name="connsiteY0" fmla="*/ 0 h 6705600"/>
                <a:gd name="connsiteX1" fmla="*/ 5791200 w 5791200"/>
                <a:gd name="connsiteY1" fmla="*/ 3352800 h 6705600"/>
                <a:gd name="connsiteX2" fmla="*/ 5791200 w 5791200"/>
                <a:gd name="connsiteY2" fmla="*/ 6705600 h 6705600"/>
                <a:gd name="connsiteX3" fmla="*/ 0 w 5791200"/>
                <a:gd name="connsiteY3" fmla="*/ 6705600 h 6705600"/>
                <a:gd name="connsiteX4" fmla="*/ 0 w 5791200"/>
                <a:gd name="connsiteY4" fmla="*/ 0 h 6705600"/>
                <a:gd name="connsiteX0" fmla="*/ 0 w 5791200"/>
                <a:gd name="connsiteY0" fmla="*/ 0 h 6705600"/>
                <a:gd name="connsiteX1" fmla="*/ 5791200 w 5791200"/>
                <a:gd name="connsiteY1" fmla="*/ 3200400 h 6705600"/>
                <a:gd name="connsiteX2" fmla="*/ 5791200 w 5791200"/>
                <a:gd name="connsiteY2" fmla="*/ 6705600 h 6705600"/>
                <a:gd name="connsiteX3" fmla="*/ 0 w 5791200"/>
                <a:gd name="connsiteY3" fmla="*/ 6705600 h 6705600"/>
                <a:gd name="connsiteX4" fmla="*/ 0 w 5791200"/>
                <a:gd name="connsiteY4" fmla="*/ 0 h 6705600"/>
                <a:gd name="connsiteX0" fmla="*/ 0 w 5791200"/>
                <a:gd name="connsiteY0" fmla="*/ 0 h 6705600"/>
                <a:gd name="connsiteX1" fmla="*/ 5791200 w 5791200"/>
                <a:gd name="connsiteY1" fmla="*/ 3200400 h 6705600"/>
                <a:gd name="connsiteX2" fmla="*/ 5791200 w 5791200"/>
                <a:gd name="connsiteY2" fmla="*/ 6705600 h 6705600"/>
                <a:gd name="connsiteX3" fmla="*/ 0 w 5791200"/>
                <a:gd name="connsiteY3" fmla="*/ 3200400 h 6705600"/>
                <a:gd name="connsiteX4" fmla="*/ 0 w 5791200"/>
                <a:gd name="connsiteY4" fmla="*/ 0 h 670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91200" h="6705600">
                  <a:moveTo>
                    <a:pt x="0" y="0"/>
                  </a:moveTo>
                  <a:lnTo>
                    <a:pt x="5791200" y="3200400"/>
                  </a:lnTo>
                  <a:lnTo>
                    <a:pt x="5791200" y="6705600"/>
                  </a:lnTo>
                  <a:lnTo>
                    <a:pt x="0" y="320040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3">
                    <a:lumMod val="50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496" name="Freeform 495"/>
            <p:cNvSpPr/>
            <p:nvPr/>
          </p:nvSpPr>
          <p:spPr>
            <a:xfrm flipH="1">
              <a:off x="12573001" y="8153400"/>
              <a:ext cx="2592386" cy="4876800"/>
            </a:xfrm>
            <a:custGeom>
              <a:avLst/>
              <a:gdLst>
                <a:gd name="connsiteX0" fmla="*/ 0 w 5791200"/>
                <a:gd name="connsiteY0" fmla="*/ 0 h 6705600"/>
                <a:gd name="connsiteX1" fmla="*/ 5791200 w 5791200"/>
                <a:gd name="connsiteY1" fmla="*/ 0 h 6705600"/>
                <a:gd name="connsiteX2" fmla="*/ 5791200 w 5791200"/>
                <a:gd name="connsiteY2" fmla="*/ 6705600 h 6705600"/>
                <a:gd name="connsiteX3" fmla="*/ 0 w 5791200"/>
                <a:gd name="connsiteY3" fmla="*/ 6705600 h 6705600"/>
                <a:gd name="connsiteX4" fmla="*/ 0 w 5791200"/>
                <a:gd name="connsiteY4" fmla="*/ 0 h 6705600"/>
                <a:gd name="connsiteX0" fmla="*/ 0 w 5791200"/>
                <a:gd name="connsiteY0" fmla="*/ 0 h 6705600"/>
                <a:gd name="connsiteX1" fmla="*/ 5791200 w 5791200"/>
                <a:gd name="connsiteY1" fmla="*/ 4038600 h 6705600"/>
                <a:gd name="connsiteX2" fmla="*/ 5791200 w 5791200"/>
                <a:gd name="connsiteY2" fmla="*/ 6705600 h 6705600"/>
                <a:gd name="connsiteX3" fmla="*/ 0 w 5791200"/>
                <a:gd name="connsiteY3" fmla="*/ 6705600 h 6705600"/>
                <a:gd name="connsiteX4" fmla="*/ 0 w 5791200"/>
                <a:gd name="connsiteY4" fmla="*/ 0 h 6705600"/>
                <a:gd name="connsiteX0" fmla="*/ 0 w 5791200"/>
                <a:gd name="connsiteY0" fmla="*/ 0 h 6705600"/>
                <a:gd name="connsiteX1" fmla="*/ 5791200 w 5791200"/>
                <a:gd name="connsiteY1" fmla="*/ 3352800 h 6705600"/>
                <a:gd name="connsiteX2" fmla="*/ 5791200 w 5791200"/>
                <a:gd name="connsiteY2" fmla="*/ 6705600 h 6705600"/>
                <a:gd name="connsiteX3" fmla="*/ 0 w 5791200"/>
                <a:gd name="connsiteY3" fmla="*/ 6705600 h 6705600"/>
                <a:gd name="connsiteX4" fmla="*/ 0 w 5791200"/>
                <a:gd name="connsiteY4" fmla="*/ 0 h 6705600"/>
                <a:gd name="connsiteX0" fmla="*/ 0 w 5791200"/>
                <a:gd name="connsiteY0" fmla="*/ 0 h 6705600"/>
                <a:gd name="connsiteX1" fmla="*/ 5791200 w 5791200"/>
                <a:gd name="connsiteY1" fmla="*/ 3200400 h 6705600"/>
                <a:gd name="connsiteX2" fmla="*/ 5791200 w 5791200"/>
                <a:gd name="connsiteY2" fmla="*/ 6705600 h 6705600"/>
                <a:gd name="connsiteX3" fmla="*/ 0 w 5791200"/>
                <a:gd name="connsiteY3" fmla="*/ 6705600 h 6705600"/>
                <a:gd name="connsiteX4" fmla="*/ 0 w 5791200"/>
                <a:gd name="connsiteY4" fmla="*/ 0 h 6705600"/>
                <a:gd name="connsiteX0" fmla="*/ 0 w 5791200"/>
                <a:gd name="connsiteY0" fmla="*/ 0 h 6705600"/>
                <a:gd name="connsiteX1" fmla="*/ 5791200 w 5791200"/>
                <a:gd name="connsiteY1" fmla="*/ 3200400 h 6705600"/>
                <a:gd name="connsiteX2" fmla="*/ 5791200 w 5791200"/>
                <a:gd name="connsiteY2" fmla="*/ 6705600 h 6705600"/>
                <a:gd name="connsiteX3" fmla="*/ 0 w 5791200"/>
                <a:gd name="connsiteY3" fmla="*/ 3200400 h 6705600"/>
                <a:gd name="connsiteX4" fmla="*/ 0 w 5791200"/>
                <a:gd name="connsiteY4" fmla="*/ 0 h 6705600"/>
                <a:gd name="connsiteX0" fmla="*/ 0 w 5792786"/>
                <a:gd name="connsiteY0" fmla="*/ 0 h 6705600"/>
                <a:gd name="connsiteX1" fmla="*/ 5792786 w 5792786"/>
                <a:gd name="connsiteY1" fmla="*/ 3200400 h 6705600"/>
                <a:gd name="connsiteX2" fmla="*/ 5791200 w 5792786"/>
                <a:gd name="connsiteY2" fmla="*/ 6705600 h 6705600"/>
                <a:gd name="connsiteX3" fmla="*/ 0 w 5792786"/>
                <a:gd name="connsiteY3" fmla="*/ 3200400 h 6705600"/>
                <a:gd name="connsiteX4" fmla="*/ 0 w 5792786"/>
                <a:gd name="connsiteY4" fmla="*/ 0 h 6705600"/>
                <a:gd name="connsiteX0" fmla="*/ 2819400 w 5792786"/>
                <a:gd name="connsiteY0" fmla="*/ 0 h 4114800"/>
                <a:gd name="connsiteX1" fmla="*/ 5792786 w 5792786"/>
                <a:gd name="connsiteY1" fmla="*/ 609600 h 4114800"/>
                <a:gd name="connsiteX2" fmla="*/ 5791200 w 5792786"/>
                <a:gd name="connsiteY2" fmla="*/ 4114800 h 4114800"/>
                <a:gd name="connsiteX3" fmla="*/ 0 w 5792786"/>
                <a:gd name="connsiteY3" fmla="*/ 609600 h 4114800"/>
                <a:gd name="connsiteX4" fmla="*/ 2819400 w 5792786"/>
                <a:gd name="connsiteY4" fmla="*/ 0 h 4114800"/>
                <a:gd name="connsiteX0" fmla="*/ 3200400 w 5792786"/>
                <a:gd name="connsiteY0" fmla="*/ 0 h 4876800"/>
                <a:gd name="connsiteX1" fmla="*/ 5792786 w 5792786"/>
                <a:gd name="connsiteY1" fmla="*/ 1371600 h 4876800"/>
                <a:gd name="connsiteX2" fmla="*/ 5791200 w 5792786"/>
                <a:gd name="connsiteY2" fmla="*/ 4876800 h 4876800"/>
                <a:gd name="connsiteX3" fmla="*/ 0 w 5792786"/>
                <a:gd name="connsiteY3" fmla="*/ 1371600 h 4876800"/>
                <a:gd name="connsiteX4" fmla="*/ 3200400 w 5792786"/>
                <a:gd name="connsiteY4" fmla="*/ 0 h 4876800"/>
                <a:gd name="connsiteX0" fmla="*/ 0 w 2592386"/>
                <a:gd name="connsiteY0" fmla="*/ 0 h 4876800"/>
                <a:gd name="connsiteX1" fmla="*/ 2592386 w 2592386"/>
                <a:gd name="connsiteY1" fmla="*/ 1371600 h 4876800"/>
                <a:gd name="connsiteX2" fmla="*/ 2590800 w 2592386"/>
                <a:gd name="connsiteY2" fmla="*/ 4876800 h 4876800"/>
                <a:gd name="connsiteX3" fmla="*/ 0 w 2592386"/>
                <a:gd name="connsiteY3" fmla="*/ 3276600 h 4876800"/>
                <a:gd name="connsiteX4" fmla="*/ 0 w 2592386"/>
                <a:gd name="connsiteY4" fmla="*/ 0 h 487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92386" h="4876800">
                  <a:moveTo>
                    <a:pt x="0" y="0"/>
                  </a:moveTo>
                  <a:lnTo>
                    <a:pt x="2592386" y="1371600"/>
                  </a:lnTo>
                  <a:cubicBezTo>
                    <a:pt x="2591857" y="2540000"/>
                    <a:pt x="2591329" y="3708400"/>
                    <a:pt x="2590800" y="4876800"/>
                  </a:cubicBezTo>
                  <a:lnTo>
                    <a:pt x="0" y="327660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3">
                    <a:lumMod val="75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grpSp>
          <p:nvGrpSpPr>
            <p:cNvPr id="497" name="Group 496"/>
            <p:cNvGrpSpPr/>
            <p:nvPr/>
          </p:nvGrpSpPr>
          <p:grpSpPr>
            <a:xfrm>
              <a:off x="6859587" y="5410200"/>
              <a:ext cx="8229600" cy="3657600"/>
              <a:chOff x="7621587" y="4114800"/>
              <a:chExt cx="8229600" cy="3657600"/>
            </a:xfrm>
            <a:scene3d>
              <a:camera prst="isometricBottomDown"/>
              <a:lightRig rig="threePt" dir="t"/>
            </a:scene3d>
          </p:grpSpPr>
          <p:sp>
            <p:nvSpPr>
              <p:cNvPr id="498" name="Rectangle 497"/>
              <p:cNvSpPr/>
              <p:nvPr/>
            </p:nvSpPr>
            <p:spPr>
              <a:xfrm>
                <a:off x="7621587" y="4114800"/>
                <a:ext cx="8229600" cy="3657600"/>
              </a:xfrm>
              <a:prstGeom prst="rect">
                <a:avLst/>
              </a:prstGeom>
              <a:gradFill>
                <a:gsLst>
                  <a:gs pos="0">
                    <a:srgbClr val="00B050"/>
                  </a:gs>
                  <a:gs pos="100000">
                    <a:srgbClr val="92D050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499" name="Rectangle 498"/>
              <p:cNvSpPr/>
              <p:nvPr/>
            </p:nvSpPr>
            <p:spPr>
              <a:xfrm>
                <a:off x="7983537" y="4493914"/>
                <a:ext cx="7505700" cy="2899373"/>
              </a:xfrm>
              <a:prstGeom prst="rect">
                <a:avLst/>
              </a:prstGeom>
              <a:noFill/>
              <a:ln w="25400">
                <a:solidFill>
                  <a:schemeClr val="bg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500" name="Oval 499"/>
              <p:cNvSpPr/>
              <p:nvPr/>
            </p:nvSpPr>
            <p:spPr>
              <a:xfrm>
                <a:off x="10021887" y="4229100"/>
                <a:ext cx="3429000" cy="3429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501" name="Group 500"/>
              <p:cNvGrpSpPr/>
              <p:nvPr/>
            </p:nvGrpSpPr>
            <p:grpSpPr>
              <a:xfrm>
                <a:off x="11110459" y="4800607"/>
                <a:ext cx="1251857" cy="2286002"/>
                <a:chOff x="11279187" y="1066800"/>
                <a:chExt cx="1752600" cy="3200400"/>
              </a:xfrm>
              <a:solidFill>
                <a:schemeClr val="tx1">
                  <a:lumMod val="85000"/>
                  <a:lumOff val="15000"/>
                </a:schemeClr>
              </a:solidFill>
            </p:grpSpPr>
            <p:sp>
              <p:nvSpPr>
                <p:cNvPr id="502" name="Block Arc 501"/>
                <p:cNvSpPr/>
                <p:nvPr/>
              </p:nvSpPr>
              <p:spPr>
                <a:xfrm rot="16200000">
                  <a:off x="11279187" y="1295401"/>
                  <a:ext cx="1600200" cy="1600200"/>
                </a:xfrm>
                <a:prstGeom prst="blockArc">
                  <a:avLst>
                    <a:gd name="adj1" fmla="val 10800000"/>
                    <a:gd name="adj2" fmla="val 152476"/>
                    <a:gd name="adj3" fmla="val 2834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  <a:latin typeface="+mn-ea"/>
                  </a:endParaRPr>
                </a:p>
              </p:txBody>
            </p:sp>
            <p:sp>
              <p:nvSpPr>
                <p:cNvPr id="503" name="Rounded Rectangle 502"/>
                <p:cNvSpPr/>
                <p:nvPr/>
              </p:nvSpPr>
              <p:spPr>
                <a:xfrm>
                  <a:off x="11964985" y="1295400"/>
                  <a:ext cx="1043940" cy="457199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sp>
              <p:nvSpPr>
                <p:cNvPr id="504" name="Block Arc 503"/>
                <p:cNvSpPr/>
                <p:nvPr/>
              </p:nvSpPr>
              <p:spPr>
                <a:xfrm rot="5400000">
                  <a:off x="11431587" y="2438401"/>
                  <a:ext cx="1600200" cy="1600200"/>
                </a:xfrm>
                <a:prstGeom prst="blockArc">
                  <a:avLst>
                    <a:gd name="adj1" fmla="val 10800000"/>
                    <a:gd name="adj2" fmla="val 152476"/>
                    <a:gd name="adj3" fmla="val 2834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  <a:latin typeface="+mn-ea"/>
                  </a:endParaRPr>
                </a:p>
              </p:txBody>
            </p:sp>
            <p:sp>
              <p:nvSpPr>
                <p:cNvPr id="505" name="Rounded Rectangle 504"/>
                <p:cNvSpPr/>
                <p:nvPr/>
              </p:nvSpPr>
              <p:spPr>
                <a:xfrm>
                  <a:off x="11964987" y="2438401"/>
                  <a:ext cx="381000" cy="45720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sp>
              <p:nvSpPr>
                <p:cNvPr id="506" name="Rounded Rectangle 505"/>
                <p:cNvSpPr/>
                <p:nvPr/>
              </p:nvSpPr>
              <p:spPr>
                <a:xfrm>
                  <a:off x="11302047" y="3581402"/>
                  <a:ext cx="967740" cy="457199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sp>
              <p:nvSpPr>
                <p:cNvPr id="507" name="Rounded Rectangle 506"/>
                <p:cNvSpPr/>
                <p:nvPr/>
              </p:nvSpPr>
              <p:spPr>
                <a:xfrm rot="5400000">
                  <a:off x="10374813" y="2524626"/>
                  <a:ext cx="3200400" cy="284747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sp>
              <p:nvSpPr>
                <p:cNvPr id="508" name="Rounded Rectangle 507"/>
                <p:cNvSpPr/>
                <p:nvPr/>
              </p:nvSpPr>
              <p:spPr>
                <a:xfrm rot="5400000">
                  <a:off x="10771856" y="2524626"/>
                  <a:ext cx="3200400" cy="284747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</p:grpSp>
        </p:grpSp>
      </p:grpSp>
      <p:grpSp>
        <p:nvGrpSpPr>
          <p:cNvPr id="509" name="Group 508"/>
          <p:cNvGrpSpPr/>
          <p:nvPr/>
        </p:nvGrpSpPr>
        <p:grpSpPr>
          <a:xfrm>
            <a:off x="5658654" y="5282160"/>
            <a:ext cx="525408" cy="1125875"/>
            <a:chOff x="20651787" y="10287000"/>
            <a:chExt cx="533400" cy="1143000"/>
          </a:xfrm>
        </p:grpSpPr>
        <p:grpSp>
          <p:nvGrpSpPr>
            <p:cNvPr id="510" name="Group 509"/>
            <p:cNvGrpSpPr/>
            <p:nvPr/>
          </p:nvGrpSpPr>
          <p:grpSpPr>
            <a:xfrm>
              <a:off x="20651787" y="10896600"/>
              <a:ext cx="533400" cy="533400"/>
              <a:chOff x="7469187" y="6324600"/>
              <a:chExt cx="1295400" cy="1295400"/>
            </a:xfrm>
          </p:grpSpPr>
          <p:sp>
            <p:nvSpPr>
              <p:cNvPr id="607" name="Oval 606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608" name="Group 607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609" name="Oval 608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610" name="Group 609"/>
                <p:cNvGrpSpPr/>
                <p:nvPr/>
              </p:nvGrpSpPr>
              <p:grpSpPr>
                <a:xfrm>
                  <a:off x="11464849" y="5791195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611" name="Block Arc 610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612" name="Rounded Rectangle 611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613" name="Block Arc 612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614" name="Rounded Rectangle 613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615" name="Rounded Rectangle 614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616" name="Rounded Rectangle 615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617" name="Rounded Rectangle 616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511" name="Group 510"/>
            <p:cNvGrpSpPr/>
            <p:nvPr/>
          </p:nvGrpSpPr>
          <p:grpSpPr>
            <a:xfrm>
              <a:off x="20651787" y="10820400"/>
              <a:ext cx="533400" cy="533400"/>
              <a:chOff x="7469187" y="6324600"/>
              <a:chExt cx="1295400" cy="1295400"/>
            </a:xfrm>
          </p:grpSpPr>
          <p:sp>
            <p:nvSpPr>
              <p:cNvPr id="596" name="Oval 595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597" name="Group 596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598" name="Oval 597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599" name="Group 598"/>
                <p:cNvGrpSpPr/>
                <p:nvPr/>
              </p:nvGrpSpPr>
              <p:grpSpPr>
                <a:xfrm>
                  <a:off x="11464849" y="5791194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600" name="Block Arc 599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601" name="Rounded Rectangle 600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602" name="Block Arc 601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603" name="Rounded Rectangle 602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604" name="Rounded Rectangle 603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605" name="Rounded Rectangle 604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606" name="Rounded Rectangle 605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512" name="Group 511"/>
            <p:cNvGrpSpPr/>
            <p:nvPr/>
          </p:nvGrpSpPr>
          <p:grpSpPr>
            <a:xfrm>
              <a:off x="20651787" y="10744200"/>
              <a:ext cx="533400" cy="533400"/>
              <a:chOff x="7469187" y="6324600"/>
              <a:chExt cx="1295400" cy="1295400"/>
            </a:xfrm>
          </p:grpSpPr>
          <p:sp>
            <p:nvSpPr>
              <p:cNvPr id="585" name="Oval 584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586" name="Group 585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587" name="Oval 586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588" name="Group 587"/>
                <p:cNvGrpSpPr/>
                <p:nvPr/>
              </p:nvGrpSpPr>
              <p:grpSpPr>
                <a:xfrm>
                  <a:off x="11464849" y="5791193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589" name="Block Arc 588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590" name="Rounded Rectangle 589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591" name="Block Arc 590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592" name="Rounded Rectangle 591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593" name="Rounded Rectangle 592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594" name="Rounded Rectangle 593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595" name="Rounded Rectangle 594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513" name="Group 512"/>
            <p:cNvGrpSpPr/>
            <p:nvPr/>
          </p:nvGrpSpPr>
          <p:grpSpPr>
            <a:xfrm>
              <a:off x="20651787" y="10668000"/>
              <a:ext cx="533400" cy="533400"/>
              <a:chOff x="7469187" y="6324600"/>
              <a:chExt cx="1295400" cy="1295400"/>
            </a:xfrm>
          </p:grpSpPr>
          <p:sp>
            <p:nvSpPr>
              <p:cNvPr id="574" name="Oval 573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575" name="Group 574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576" name="Oval 575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577" name="Group 576"/>
                <p:cNvGrpSpPr/>
                <p:nvPr/>
              </p:nvGrpSpPr>
              <p:grpSpPr>
                <a:xfrm>
                  <a:off x="11464849" y="5791192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578" name="Block Arc 577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579" name="Rounded Rectangle 578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580" name="Block Arc 579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581" name="Rounded Rectangle 580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582" name="Rounded Rectangle 581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583" name="Rounded Rectangle 582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584" name="Rounded Rectangle 583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514" name="Group 513"/>
            <p:cNvGrpSpPr/>
            <p:nvPr/>
          </p:nvGrpSpPr>
          <p:grpSpPr>
            <a:xfrm>
              <a:off x="20651787" y="10591800"/>
              <a:ext cx="533400" cy="533400"/>
              <a:chOff x="7469187" y="6324600"/>
              <a:chExt cx="1295400" cy="1295400"/>
            </a:xfrm>
          </p:grpSpPr>
          <p:sp>
            <p:nvSpPr>
              <p:cNvPr id="563" name="Oval 562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564" name="Group 563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565" name="Oval 564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566" name="Group 565"/>
                <p:cNvGrpSpPr/>
                <p:nvPr/>
              </p:nvGrpSpPr>
              <p:grpSpPr>
                <a:xfrm>
                  <a:off x="11464849" y="5791191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567" name="Block Arc 566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568" name="Rounded Rectangle 567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569" name="Block Arc 568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570" name="Rounded Rectangle 569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571" name="Rounded Rectangle 570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572" name="Rounded Rectangle 571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573" name="Rounded Rectangle 572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515" name="Group 514"/>
            <p:cNvGrpSpPr/>
            <p:nvPr/>
          </p:nvGrpSpPr>
          <p:grpSpPr>
            <a:xfrm>
              <a:off x="20651787" y="10515600"/>
              <a:ext cx="533400" cy="533400"/>
              <a:chOff x="7469187" y="6324600"/>
              <a:chExt cx="1295400" cy="1295400"/>
            </a:xfrm>
          </p:grpSpPr>
          <p:sp>
            <p:nvSpPr>
              <p:cNvPr id="552" name="Oval 551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553" name="Group 552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554" name="Oval 553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555" name="Group 554"/>
                <p:cNvGrpSpPr/>
                <p:nvPr/>
              </p:nvGrpSpPr>
              <p:grpSpPr>
                <a:xfrm>
                  <a:off x="11464849" y="5791194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556" name="Block Arc 555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557" name="Rounded Rectangle 556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558" name="Block Arc 557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559" name="Rounded Rectangle 558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560" name="Rounded Rectangle 559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561" name="Rounded Rectangle 560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562" name="Rounded Rectangle 561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516" name="Group 515"/>
            <p:cNvGrpSpPr/>
            <p:nvPr/>
          </p:nvGrpSpPr>
          <p:grpSpPr>
            <a:xfrm>
              <a:off x="20651787" y="10439400"/>
              <a:ext cx="533400" cy="533400"/>
              <a:chOff x="7469187" y="6324600"/>
              <a:chExt cx="1295400" cy="1295400"/>
            </a:xfrm>
          </p:grpSpPr>
          <p:sp>
            <p:nvSpPr>
              <p:cNvPr id="541" name="Oval 540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542" name="Group 541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543" name="Oval 542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544" name="Group 543"/>
                <p:cNvGrpSpPr/>
                <p:nvPr/>
              </p:nvGrpSpPr>
              <p:grpSpPr>
                <a:xfrm>
                  <a:off x="11464849" y="5791193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545" name="Block Arc 544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546" name="Rounded Rectangle 545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547" name="Block Arc 546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548" name="Rounded Rectangle 547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549" name="Rounded Rectangle 548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550" name="Rounded Rectangle 549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551" name="Rounded Rectangle 550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517" name="Group 516"/>
            <p:cNvGrpSpPr/>
            <p:nvPr/>
          </p:nvGrpSpPr>
          <p:grpSpPr>
            <a:xfrm>
              <a:off x="20651787" y="10363200"/>
              <a:ext cx="533400" cy="533400"/>
              <a:chOff x="7469187" y="6324600"/>
              <a:chExt cx="1295400" cy="1295400"/>
            </a:xfrm>
          </p:grpSpPr>
          <p:sp>
            <p:nvSpPr>
              <p:cNvPr id="530" name="Oval 529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531" name="Group 530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532" name="Oval 531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533" name="Group 532"/>
                <p:cNvGrpSpPr/>
                <p:nvPr/>
              </p:nvGrpSpPr>
              <p:grpSpPr>
                <a:xfrm>
                  <a:off x="11464849" y="5791192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534" name="Block Arc 533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535" name="Rounded Rectangle 534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536" name="Block Arc 535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537" name="Rounded Rectangle 536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538" name="Rounded Rectangle 537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539" name="Rounded Rectangle 538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540" name="Rounded Rectangle 539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518" name="Group 517"/>
            <p:cNvGrpSpPr/>
            <p:nvPr/>
          </p:nvGrpSpPr>
          <p:grpSpPr>
            <a:xfrm>
              <a:off x="20651787" y="10287000"/>
              <a:ext cx="533400" cy="533400"/>
              <a:chOff x="7469187" y="6324600"/>
              <a:chExt cx="1295400" cy="1295400"/>
            </a:xfrm>
          </p:grpSpPr>
          <p:sp>
            <p:nvSpPr>
              <p:cNvPr id="519" name="Oval 518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520" name="Group 519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521" name="Oval 520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522" name="Group 521"/>
                <p:cNvGrpSpPr/>
                <p:nvPr/>
              </p:nvGrpSpPr>
              <p:grpSpPr>
                <a:xfrm>
                  <a:off x="11464849" y="5791191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523" name="Block Arc 522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524" name="Rounded Rectangle 523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525" name="Block Arc 524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526" name="Rounded Rectangle 525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527" name="Rounded Rectangle 526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528" name="Rounded Rectangle 527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529" name="Rounded Rectangle 528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</p:grpSp>
      <p:grpSp>
        <p:nvGrpSpPr>
          <p:cNvPr id="618" name="Group 617"/>
          <p:cNvGrpSpPr/>
          <p:nvPr/>
        </p:nvGrpSpPr>
        <p:grpSpPr>
          <a:xfrm>
            <a:off x="5058187" y="5582393"/>
            <a:ext cx="525408" cy="1125875"/>
            <a:chOff x="20651787" y="10287000"/>
            <a:chExt cx="533400" cy="1143000"/>
          </a:xfrm>
        </p:grpSpPr>
        <p:grpSp>
          <p:nvGrpSpPr>
            <p:cNvPr id="619" name="Group 618"/>
            <p:cNvGrpSpPr/>
            <p:nvPr/>
          </p:nvGrpSpPr>
          <p:grpSpPr>
            <a:xfrm>
              <a:off x="20651787" y="10896600"/>
              <a:ext cx="533400" cy="533400"/>
              <a:chOff x="7469187" y="6324600"/>
              <a:chExt cx="1295400" cy="1295400"/>
            </a:xfrm>
          </p:grpSpPr>
          <p:sp>
            <p:nvSpPr>
              <p:cNvPr id="716" name="Oval 715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717" name="Group 716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718" name="Oval 717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719" name="Group 718"/>
                <p:cNvGrpSpPr/>
                <p:nvPr/>
              </p:nvGrpSpPr>
              <p:grpSpPr>
                <a:xfrm>
                  <a:off x="11464849" y="5791194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720" name="Block Arc 719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721" name="Rounded Rectangle 720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722" name="Block Arc 721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723" name="Rounded Rectangle 722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724" name="Rounded Rectangle 723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725" name="Rounded Rectangle 724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726" name="Rounded Rectangle 725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620" name="Group 619"/>
            <p:cNvGrpSpPr/>
            <p:nvPr/>
          </p:nvGrpSpPr>
          <p:grpSpPr>
            <a:xfrm>
              <a:off x="20651787" y="10820400"/>
              <a:ext cx="533400" cy="533400"/>
              <a:chOff x="7469187" y="6324600"/>
              <a:chExt cx="1295400" cy="1295400"/>
            </a:xfrm>
          </p:grpSpPr>
          <p:sp>
            <p:nvSpPr>
              <p:cNvPr id="705" name="Oval 704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706" name="Group 705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707" name="Oval 706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708" name="Group 707"/>
                <p:cNvGrpSpPr/>
                <p:nvPr/>
              </p:nvGrpSpPr>
              <p:grpSpPr>
                <a:xfrm>
                  <a:off x="11464849" y="5791193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709" name="Block Arc 708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710" name="Rounded Rectangle 709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711" name="Block Arc 710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712" name="Rounded Rectangle 711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713" name="Rounded Rectangle 712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714" name="Rounded Rectangle 713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715" name="Rounded Rectangle 714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621" name="Group 620"/>
            <p:cNvGrpSpPr/>
            <p:nvPr/>
          </p:nvGrpSpPr>
          <p:grpSpPr>
            <a:xfrm>
              <a:off x="20651787" y="10744200"/>
              <a:ext cx="533400" cy="533400"/>
              <a:chOff x="7469187" y="6324600"/>
              <a:chExt cx="1295400" cy="1295400"/>
            </a:xfrm>
          </p:grpSpPr>
          <p:sp>
            <p:nvSpPr>
              <p:cNvPr id="694" name="Oval 693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695" name="Group 694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696" name="Oval 695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697" name="Group 696"/>
                <p:cNvGrpSpPr/>
                <p:nvPr/>
              </p:nvGrpSpPr>
              <p:grpSpPr>
                <a:xfrm>
                  <a:off x="11464849" y="5791192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698" name="Block Arc 697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699" name="Rounded Rectangle 698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700" name="Block Arc 699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701" name="Rounded Rectangle 700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702" name="Rounded Rectangle 701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703" name="Rounded Rectangle 702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704" name="Rounded Rectangle 703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622" name="Group 621"/>
            <p:cNvGrpSpPr/>
            <p:nvPr/>
          </p:nvGrpSpPr>
          <p:grpSpPr>
            <a:xfrm>
              <a:off x="20651787" y="10668000"/>
              <a:ext cx="533400" cy="533400"/>
              <a:chOff x="7469187" y="6324600"/>
              <a:chExt cx="1295400" cy="1295400"/>
            </a:xfrm>
          </p:grpSpPr>
          <p:sp>
            <p:nvSpPr>
              <p:cNvPr id="683" name="Oval 682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684" name="Group 683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685" name="Oval 684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686" name="Group 685"/>
                <p:cNvGrpSpPr/>
                <p:nvPr/>
              </p:nvGrpSpPr>
              <p:grpSpPr>
                <a:xfrm>
                  <a:off x="11464849" y="5791191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687" name="Block Arc 686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688" name="Rounded Rectangle 687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689" name="Block Arc 688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690" name="Rounded Rectangle 689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691" name="Rounded Rectangle 690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692" name="Rounded Rectangle 691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693" name="Rounded Rectangle 692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623" name="Group 622"/>
            <p:cNvGrpSpPr/>
            <p:nvPr/>
          </p:nvGrpSpPr>
          <p:grpSpPr>
            <a:xfrm>
              <a:off x="20651787" y="10591800"/>
              <a:ext cx="533400" cy="533400"/>
              <a:chOff x="7469187" y="6324600"/>
              <a:chExt cx="1295400" cy="1295400"/>
            </a:xfrm>
          </p:grpSpPr>
          <p:sp>
            <p:nvSpPr>
              <p:cNvPr id="672" name="Oval 671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673" name="Group 672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674" name="Oval 673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675" name="Group 674"/>
                <p:cNvGrpSpPr/>
                <p:nvPr/>
              </p:nvGrpSpPr>
              <p:grpSpPr>
                <a:xfrm>
                  <a:off x="11464849" y="5791190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676" name="Block Arc 675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677" name="Rounded Rectangle 676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678" name="Block Arc 677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679" name="Rounded Rectangle 678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680" name="Rounded Rectangle 679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681" name="Rounded Rectangle 680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682" name="Rounded Rectangle 681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624" name="Group 623"/>
            <p:cNvGrpSpPr/>
            <p:nvPr/>
          </p:nvGrpSpPr>
          <p:grpSpPr>
            <a:xfrm>
              <a:off x="20651787" y="10515600"/>
              <a:ext cx="533400" cy="533400"/>
              <a:chOff x="7469187" y="6324600"/>
              <a:chExt cx="1295400" cy="1295400"/>
            </a:xfrm>
          </p:grpSpPr>
          <p:sp>
            <p:nvSpPr>
              <p:cNvPr id="661" name="Oval 660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662" name="Group 661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663" name="Oval 662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664" name="Group 663"/>
                <p:cNvGrpSpPr/>
                <p:nvPr/>
              </p:nvGrpSpPr>
              <p:grpSpPr>
                <a:xfrm>
                  <a:off x="11464849" y="5791193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665" name="Block Arc 664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666" name="Rounded Rectangle 665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667" name="Block Arc 666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668" name="Rounded Rectangle 667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669" name="Rounded Rectangle 668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670" name="Rounded Rectangle 669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671" name="Rounded Rectangle 670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625" name="Group 624"/>
            <p:cNvGrpSpPr/>
            <p:nvPr/>
          </p:nvGrpSpPr>
          <p:grpSpPr>
            <a:xfrm>
              <a:off x="20651787" y="10439400"/>
              <a:ext cx="533400" cy="533400"/>
              <a:chOff x="7469187" y="6324600"/>
              <a:chExt cx="1295400" cy="1295400"/>
            </a:xfrm>
          </p:grpSpPr>
          <p:sp>
            <p:nvSpPr>
              <p:cNvPr id="650" name="Oval 649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651" name="Group 650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652" name="Oval 651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653" name="Group 652"/>
                <p:cNvGrpSpPr/>
                <p:nvPr/>
              </p:nvGrpSpPr>
              <p:grpSpPr>
                <a:xfrm>
                  <a:off x="11464849" y="5791192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654" name="Block Arc 653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655" name="Rounded Rectangle 654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656" name="Block Arc 655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657" name="Rounded Rectangle 656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658" name="Rounded Rectangle 657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659" name="Rounded Rectangle 658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660" name="Rounded Rectangle 659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626" name="Group 625"/>
            <p:cNvGrpSpPr/>
            <p:nvPr/>
          </p:nvGrpSpPr>
          <p:grpSpPr>
            <a:xfrm>
              <a:off x="20651787" y="10363200"/>
              <a:ext cx="533400" cy="533400"/>
              <a:chOff x="7469187" y="6324600"/>
              <a:chExt cx="1295400" cy="1295400"/>
            </a:xfrm>
          </p:grpSpPr>
          <p:sp>
            <p:nvSpPr>
              <p:cNvPr id="639" name="Oval 638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640" name="Group 639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641" name="Oval 640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642" name="Group 641"/>
                <p:cNvGrpSpPr/>
                <p:nvPr/>
              </p:nvGrpSpPr>
              <p:grpSpPr>
                <a:xfrm>
                  <a:off x="11464849" y="5791191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643" name="Block Arc 642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644" name="Rounded Rectangle 643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645" name="Block Arc 644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646" name="Rounded Rectangle 645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647" name="Rounded Rectangle 646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648" name="Rounded Rectangle 647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649" name="Rounded Rectangle 648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627" name="Group 626"/>
            <p:cNvGrpSpPr/>
            <p:nvPr/>
          </p:nvGrpSpPr>
          <p:grpSpPr>
            <a:xfrm>
              <a:off x="20651787" y="10287000"/>
              <a:ext cx="533400" cy="533400"/>
              <a:chOff x="7469187" y="6324600"/>
              <a:chExt cx="1295400" cy="1295400"/>
            </a:xfrm>
          </p:grpSpPr>
          <p:sp>
            <p:nvSpPr>
              <p:cNvPr id="628" name="Oval 627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629" name="Group 628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630" name="Oval 629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631" name="Group 630"/>
                <p:cNvGrpSpPr/>
                <p:nvPr/>
              </p:nvGrpSpPr>
              <p:grpSpPr>
                <a:xfrm>
                  <a:off x="11464849" y="5791190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632" name="Block Arc 631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633" name="Rounded Rectangle 632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634" name="Block Arc 633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635" name="Rounded Rectangle 634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636" name="Rounded Rectangle 635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637" name="Rounded Rectangle 636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638" name="Rounded Rectangle 637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</p:grpSp>
      <p:grpSp>
        <p:nvGrpSpPr>
          <p:cNvPr id="727" name="Group 726"/>
          <p:cNvGrpSpPr/>
          <p:nvPr/>
        </p:nvGrpSpPr>
        <p:grpSpPr>
          <a:xfrm>
            <a:off x="4382663" y="5507335"/>
            <a:ext cx="525408" cy="825642"/>
            <a:chOff x="20651787" y="10591800"/>
            <a:chExt cx="533400" cy="838200"/>
          </a:xfrm>
        </p:grpSpPr>
        <p:grpSp>
          <p:nvGrpSpPr>
            <p:cNvPr id="728" name="Group 727"/>
            <p:cNvGrpSpPr/>
            <p:nvPr/>
          </p:nvGrpSpPr>
          <p:grpSpPr>
            <a:xfrm>
              <a:off x="20651787" y="10896600"/>
              <a:ext cx="533400" cy="533400"/>
              <a:chOff x="7469187" y="6324600"/>
              <a:chExt cx="1295400" cy="1295400"/>
            </a:xfrm>
          </p:grpSpPr>
          <p:sp>
            <p:nvSpPr>
              <p:cNvPr id="777" name="Oval 776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778" name="Group 777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779" name="Oval 778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780" name="Group 779"/>
                <p:cNvGrpSpPr/>
                <p:nvPr/>
              </p:nvGrpSpPr>
              <p:grpSpPr>
                <a:xfrm>
                  <a:off x="11464849" y="5791193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781" name="Block Arc 780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782" name="Rounded Rectangle 781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783" name="Block Arc 782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784" name="Rounded Rectangle 783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785" name="Rounded Rectangle 784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786" name="Rounded Rectangle 785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787" name="Rounded Rectangle 786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729" name="Group 728"/>
            <p:cNvGrpSpPr/>
            <p:nvPr/>
          </p:nvGrpSpPr>
          <p:grpSpPr>
            <a:xfrm>
              <a:off x="20651787" y="10820400"/>
              <a:ext cx="533400" cy="533400"/>
              <a:chOff x="7469187" y="6324600"/>
              <a:chExt cx="1295400" cy="1295400"/>
            </a:xfrm>
          </p:grpSpPr>
          <p:sp>
            <p:nvSpPr>
              <p:cNvPr id="766" name="Oval 765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767" name="Group 766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768" name="Oval 767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769" name="Group 768"/>
                <p:cNvGrpSpPr/>
                <p:nvPr/>
              </p:nvGrpSpPr>
              <p:grpSpPr>
                <a:xfrm>
                  <a:off x="11464849" y="5791192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770" name="Block Arc 769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771" name="Rounded Rectangle 770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772" name="Block Arc 771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773" name="Rounded Rectangle 772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774" name="Rounded Rectangle 773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775" name="Rounded Rectangle 774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776" name="Rounded Rectangle 775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730" name="Group 729"/>
            <p:cNvGrpSpPr/>
            <p:nvPr/>
          </p:nvGrpSpPr>
          <p:grpSpPr>
            <a:xfrm>
              <a:off x="20651787" y="10744200"/>
              <a:ext cx="533400" cy="533400"/>
              <a:chOff x="7469187" y="6324600"/>
              <a:chExt cx="1295400" cy="1295400"/>
            </a:xfrm>
          </p:grpSpPr>
          <p:sp>
            <p:nvSpPr>
              <p:cNvPr id="755" name="Oval 754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756" name="Group 755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757" name="Oval 756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758" name="Group 757"/>
                <p:cNvGrpSpPr/>
                <p:nvPr/>
              </p:nvGrpSpPr>
              <p:grpSpPr>
                <a:xfrm>
                  <a:off x="11464849" y="5791191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759" name="Block Arc 758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760" name="Rounded Rectangle 759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761" name="Block Arc 760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762" name="Rounded Rectangle 761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763" name="Rounded Rectangle 762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764" name="Rounded Rectangle 763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765" name="Rounded Rectangle 764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731" name="Group 730"/>
            <p:cNvGrpSpPr/>
            <p:nvPr/>
          </p:nvGrpSpPr>
          <p:grpSpPr>
            <a:xfrm>
              <a:off x="20651787" y="10668000"/>
              <a:ext cx="533400" cy="533400"/>
              <a:chOff x="7469187" y="6324600"/>
              <a:chExt cx="1295400" cy="1295400"/>
            </a:xfrm>
          </p:grpSpPr>
          <p:sp>
            <p:nvSpPr>
              <p:cNvPr id="744" name="Oval 743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745" name="Group 744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746" name="Oval 745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747" name="Group 746"/>
                <p:cNvGrpSpPr/>
                <p:nvPr/>
              </p:nvGrpSpPr>
              <p:grpSpPr>
                <a:xfrm>
                  <a:off x="11464849" y="5791190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748" name="Block Arc 747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749" name="Rounded Rectangle 748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750" name="Block Arc 749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751" name="Rounded Rectangle 750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752" name="Rounded Rectangle 751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753" name="Rounded Rectangle 752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754" name="Rounded Rectangle 753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732" name="Group 731"/>
            <p:cNvGrpSpPr/>
            <p:nvPr/>
          </p:nvGrpSpPr>
          <p:grpSpPr>
            <a:xfrm>
              <a:off x="20651787" y="10591800"/>
              <a:ext cx="533400" cy="533400"/>
              <a:chOff x="7469187" y="6324600"/>
              <a:chExt cx="1295400" cy="1295400"/>
            </a:xfrm>
          </p:grpSpPr>
          <p:sp>
            <p:nvSpPr>
              <p:cNvPr id="733" name="Oval 732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734" name="Group 733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735" name="Oval 734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736" name="Group 735"/>
                <p:cNvGrpSpPr/>
                <p:nvPr/>
              </p:nvGrpSpPr>
              <p:grpSpPr>
                <a:xfrm>
                  <a:off x="11464849" y="5791189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737" name="Block Arc 736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738" name="Rounded Rectangle 737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739" name="Block Arc 738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740" name="Rounded Rectangle 739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741" name="Rounded Rectangle 740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742" name="Rounded Rectangle 741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743" name="Rounded Rectangle 742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</p:grpSp>
      <p:grpSp>
        <p:nvGrpSpPr>
          <p:cNvPr id="788" name="Group 787"/>
          <p:cNvGrpSpPr/>
          <p:nvPr/>
        </p:nvGrpSpPr>
        <p:grpSpPr>
          <a:xfrm>
            <a:off x="12255796" y="9493125"/>
            <a:ext cx="525408" cy="1125875"/>
            <a:chOff x="20651787" y="10287000"/>
            <a:chExt cx="533400" cy="1143000"/>
          </a:xfrm>
        </p:grpSpPr>
        <p:grpSp>
          <p:nvGrpSpPr>
            <p:cNvPr id="789" name="Group 788"/>
            <p:cNvGrpSpPr/>
            <p:nvPr/>
          </p:nvGrpSpPr>
          <p:grpSpPr>
            <a:xfrm>
              <a:off x="20651787" y="10896600"/>
              <a:ext cx="533400" cy="533400"/>
              <a:chOff x="7469187" y="6324600"/>
              <a:chExt cx="1295400" cy="1295400"/>
            </a:xfrm>
          </p:grpSpPr>
          <p:sp>
            <p:nvSpPr>
              <p:cNvPr id="886" name="Oval 885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887" name="Group 886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888" name="Oval 887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889" name="Group 888"/>
                <p:cNvGrpSpPr/>
                <p:nvPr/>
              </p:nvGrpSpPr>
              <p:grpSpPr>
                <a:xfrm>
                  <a:off x="11464849" y="5791196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890" name="Block Arc 889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891" name="Rounded Rectangle 890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892" name="Block Arc 891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893" name="Rounded Rectangle 892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894" name="Rounded Rectangle 893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895" name="Rounded Rectangle 894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896" name="Rounded Rectangle 895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790" name="Group 789"/>
            <p:cNvGrpSpPr/>
            <p:nvPr/>
          </p:nvGrpSpPr>
          <p:grpSpPr>
            <a:xfrm>
              <a:off x="20651787" y="10820400"/>
              <a:ext cx="533400" cy="533400"/>
              <a:chOff x="7469187" y="6324600"/>
              <a:chExt cx="1295400" cy="1295400"/>
            </a:xfrm>
          </p:grpSpPr>
          <p:sp>
            <p:nvSpPr>
              <p:cNvPr id="875" name="Oval 874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876" name="Group 875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877" name="Oval 876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878" name="Group 877"/>
                <p:cNvGrpSpPr/>
                <p:nvPr/>
              </p:nvGrpSpPr>
              <p:grpSpPr>
                <a:xfrm>
                  <a:off x="11464849" y="5791195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879" name="Block Arc 878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880" name="Rounded Rectangle 879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881" name="Block Arc 880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882" name="Rounded Rectangle 881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883" name="Rounded Rectangle 882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884" name="Rounded Rectangle 883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885" name="Rounded Rectangle 884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791" name="Group 790"/>
            <p:cNvGrpSpPr/>
            <p:nvPr/>
          </p:nvGrpSpPr>
          <p:grpSpPr>
            <a:xfrm>
              <a:off x="20651787" y="10744200"/>
              <a:ext cx="533400" cy="533400"/>
              <a:chOff x="7469187" y="6324600"/>
              <a:chExt cx="1295400" cy="1295400"/>
            </a:xfrm>
          </p:grpSpPr>
          <p:sp>
            <p:nvSpPr>
              <p:cNvPr id="864" name="Oval 863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865" name="Group 864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866" name="Oval 865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867" name="Group 866"/>
                <p:cNvGrpSpPr/>
                <p:nvPr/>
              </p:nvGrpSpPr>
              <p:grpSpPr>
                <a:xfrm>
                  <a:off x="11464849" y="5791194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868" name="Block Arc 867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869" name="Rounded Rectangle 868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870" name="Block Arc 869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871" name="Rounded Rectangle 870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872" name="Rounded Rectangle 871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873" name="Rounded Rectangle 872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874" name="Rounded Rectangle 873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792" name="Group 791"/>
            <p:cNvGrpSpPr/>
            <p:nvPr/>
          </p:nvGrpSpPr>
          <p:grpSpPr>
            <a:xfrm>
              <a:off x="20651787" y="10668000"/>
              <a:ext cx="533400" cy="533400"/>
              <a:chOff x="7469187" y="6324600"/>
              <a:chExt cx="1295400" cy="1295400"/>
            </a:xfrm>
          </p:grpSpPr>
          <p:sp>
            <p:nvSpPr>
              <p:cNvPr id="853" name="Oval 852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854" name="Group 853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855" name="Oval 854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856" name="Group 855"/>
                <p:cNvGrpSpPr/>
                <p:nvPr/>
              </p:nvGrpSpPr>
              <p:grpSpPr>
                <a:xfrm>
                  <a:off x="11464849" y="5791193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857" name="Block Arc 856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858" name="Rounded Rectangle 857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859" name="Block Arc 858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860" name="Rounded Rectangle 859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861" name="Rounded Rectangle 860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862" name="Rounded Rectangle 861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863" name="Rounded Rectangle 862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793" name="Group 792"/>
            <p:cNvGrpSpPr/>
            <p:nvPr/>
          </p:nvGrpSpPr>
          <p:grpSpPr>
            <a:xfrm>
              <a:off x="20651787" y="10591800"/>
              <a:ext cx="533400" cy="533400"/>
              <a:chOff x="7469187" y="6324600"/>
              <a:chExt cx="1295400" cy="1295400"/>
            </a:xfrm>
          </p:grpSpPr>
          <p:sp>
            <p:nvSpPr>
              <p:cNvPr id="842" name="Oval 841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843" name="Group 842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844" name="Oval 843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845" name="Group 844"/>
                <p:cNvGrpSpPr/>
                <p:nvPr/>
              </p:nvGrpSpPr>
              <p:grpSpPr>
                <a:xfrm>
                  <a:off x="11464849" y="5791192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846" name="Block Arc 845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847" name="Rounded Rectangle 846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848" name="Block Arc 847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849" name="Rounded Rectangle 848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850" name="Rounded Rectangle 849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851" name="Rounded Rectangle 850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852" name="Rounded Rectangle 851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794" name="Group 793"/>
            <p:cNvGrpSpPr/>
            <p:nvPr/>
          </p:nvGrpSpPr>
          <p:grpSpPr>
            <a:xfrm>
              <a:off x="20651787" y="10515600"/>
              <a:ext cx="533400" cy="533400"/>
              <a:chOff x="7469187" y="6324600"/>
              <a:chExt cx="1295400" cy="1295400"/>
            </a:xfrm>
          </p:grpSpPr>
          <p:sp>
            <p:nvSpPr>
              <p:cNvPr id="831" name="Oval 830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832" name="Group 831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833" name="Oval 832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834" name="Group 833"/>
                <p:cNvGrpSpPr/>
                <p:nvPr/>
              </p:nvGrpSpPr>
              <p:grpSpPr>
                <a:xfrm>
                  <a:off x="11464849" y="5791195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835" name="Block Arc 834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836" name="Rounded Rectangle 835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837" name="Block Arc 836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838" name="Rounded Rectangle 837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839" name="Rounded Rectangle 838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840" name="Rounded Rectangle 839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841" name="Rounded Rectangle 840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795" name="Group 794"/>
            <p:cNvGrpSpPr/>
            <p:nvPr/>
          </p:nvGrpSpPr>
          <p:grpSpPr>
            <a:xfrm>
              <a:off x="20651787" y="10439400"/>
              <a:ext cx="533400" cy="533400"/>
              <a:chOff x="7469187" y="6324600"/>
              <a:chExt cx="1295400" cy="1295400"/>
            </a:xfrm>
          </p:grpSpPr>
          <p:sp>
            <p:nvSpPr>
              <p:cNvPr id="820" name="Oval 819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821" name="Group 820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822" name="Oval 821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823" name="Group 822"/>
                <p:cNvGrpSpPr/>
                <p:nvPr/>
              </p:nvGrpSpPr>
              <p:grpSpPr>
                <a:xfrm>
                  <a:off x="11464849" y="5791194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824" name="Block Arc 823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825" name="Rounded Rectangle 824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826" name="Block Arc 825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827" name="Rounded Rectangle 826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828" name="Rounded Rectangle 827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829" name="Rounded Rectangle 828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830" name="Rounded Rectangle 829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796" name="Group 795"/>
            <p:cNvGrpSpPr/>
            <p:nvPr/>
          </p:nvGrpSpPr>
          <p:grpSpPr>
            <a:xfrm>
              <a:off x="20651787" y="10363200"/>
              <a:ext cx="533400" cy="533400"/>
              <a:chOff x="7469187" y="6324600"/>
              <a:chExt cx="1295400" cy="1295400"/>
            </a:xfrm>
          </p:grpSpPr>
          <p:sp>
            <p:nvSpPr>
              <p:cNvPr id="809" name="Oval 808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810" name="Group 809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811" name="Oval 810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812" name="Group 811"/>
                <p:cNvGrpSpPr/>
                <p:nvPr/>
              </p:nvGrpSpPr>
              <p:grpSpPr>
                <a:xfrm>
                  <a:off x="11464849" y="5791193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813" name="Block Arc 812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814" name="Rounded Rectangle 813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815" name="Block Arc 814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816" name="Rounded Rectangle 815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817" name="Rounded Rectangle 816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818" name="Rounded Rectangle 817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819" name="Rounded Rectangle 818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797" name="Group 796"/>
            <p:cNvGrpSpPr/>
            <p:nvPr/>
          </p:nvGrpSpPr>
          <p:grpSpPr>
            <a:xfrm>
              <a:off x="20651787" y="10287000"/>
              <a:ext cx="533400" cy="533400"/>
              <a:chOff x="7469187" y="6324600"/>
              <a:chExt cx="1295400" cy="1295400"/>
            </a:xfrm>
          </p:grpSpPr>
          <p:sp>
            <p:nvSpPr>
              <p:cNvPr id="798" name="Oval 797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799" name="Group 798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800" name="Oval 799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801" name="Group 800"/>
                <p:cNvGrpSpPr/>
                <p:nvPr/>
              </p:nvGrpSpPr>
              <p:grpSpPr>
                <a:xfrm>
                  <a:off x="11464849" y="5791192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802" name="Block Arc 801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803" name="Rounded Rectangle 802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804" name="Block Arc 803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805" name="Rounded Rectangle 804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806" name="Rounded Rectangle 805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807" name="Rounded Rectangle 806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808" name="Rounded Rectangle 807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</p:grpSp>
      <p:grpSp>
        <p:nvGrpSpPr>
          <p:cNvPr id="897" name="Group 896"/>
          <p:cNvGrpSpPr/>
          <p:nvPr/>
        </p:nvGrpSpPr>
        <p:grpSpPr>
          <a:xfrm>
            <a:off x="12631089" y="10243709"/>
            <a:ext cx="525408" cy="825642"/>
            <a:chOff x="20651787" y="10591800"/>
            <a:chExt cx="533400" cy="838200"/>
          </a:xfrm>
        </p:grpSpPr>
        <p:grpSp>
          <p:nvGrpSpPr>
            <p:cNvPr id="898" name="Group 897"/>
            <p:cNvGrpSpPr/>
            <p:nvPr/>
          </p:nvGrpSpPr>
          <p:grpSpPr>
            <a:xfrm>
              <a:off x="20651787" y="10896600"/>
              <a:ext cx="533400" cy="533400"/>
              <a:chOff x="7469187" y="6324600"/>
              <a:chExt cx="1295400" cy="1295400"/>
            </a:xfrm>
          </p:grpSpPr>
          <p:sp>
            <p:nvSpPr>
              <p:cNvPr id="947" name="Oval 946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948" name="Group 947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949" name="Oval 948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950" name="Group 949"/>
                <p:cNvGrpSpPr/>
                <p:nvPr/>
              </p:nvGrpSpPr>
              <p:grpSpPr>
                <a:xfrm>
                  <a:off x="11464849" y="5791194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951" name="Block Arc 950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952" name="Rounded Rectangle 951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953" name="Block Arc 952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954" name="Rounded Rectangle 953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955" name="Rounded Rectangle 954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956" name="Rounded Rectangle 955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957" name="Rounded Rectangle 956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899" name="Group 898"/>
            <p:cNvGrpSpPr/>
            <p:nvPr/>
          </p:nvGrpSpPr>
          <p:grpSpPr>
            <a:xfrm>
              <a:off x="20651787" y="10820400"/>
              <a:ext cx="533400" cy="533400"/>
              <a:chOff x="7469187" y="6324600"/>
              <a:chExt cx="1295400" cy="1295400"/>
            </a:xfrm>
          </p:grpSpPr>
          <p:sp>
            <p:nvSpPr>
              <p:cNvPr id="936" name="Oval 935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937" name="Group 936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938" name="Oval 937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939" name="Group 938"/>
                <p:cNvGrpSpPr/>
                <p:nvPr/>
              </p:nvGrpSpPr>
              <p:grpSpPr>
                <a:xfrm>
                  <a:off x="11464849" y="5791193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940" name="Block Arc 939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941" name="Rounded Rectangle 940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942" name="Block Arc 941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943" name="Rounded Rectangle 942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944" name="Rounded Rectangle 943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945" name="Rounded Rectangle 944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946" name="Rounded Rectangle 945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900" name="Group 899"/>
            <p:cNvGrpSpPr/>
            <p:nvPr/>
          </p:nvGrpSpPr>
          <p:grpSpPr>
            <a:xfrm>
              <a:off x="20651787" y="10744200"/>
              <a:ext cx="533400" cy="533400"/>
              <a:chOff x="7469187" y="6324600"/>
              <a:chExt cx="1295400" cy="1295400"/>
            </a:xfrm>
          </p:grpSpPr>
          <p:sp>
            <p:nvSpPr>
              <p:cNvPr id="925" name="Oval 924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926" name="Group 925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927" name="Oval 926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928" name="Group 927"/>
                <p:cNvGrpSpPr/>
                <p:nvPr/>
              </p:nvGrpSpPr>
              <p:grpSpPr>
                <a:xfrm>
                  <a:off x="11464849" y="5791192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929" name="Block Arc 928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930" name="Rounded Rectangle 929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931" name="Block Arc 930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932" name="Rounded Rectangle 931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933" name="Rounded Rectangle 932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934" name="Rounded Rectangle 933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935" name="Rounded Rectangle 934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901" name="Group 900"/>
            <p:cNvGrpSpPr/>
            <p:nvPr/>
          </p:nvGrpSpPr>
          <p:grpSpPr>
            <a:xfrm>
              <a:off x="20651787" y="10668000"/>
              <a:ext cx="533400" cy="533400"/>
              <a:chOff x="7469187" y="6324600"/>
              <a:chExt cx="1295400" cy="1295400"/>
            </a:xfrm>
          </p:grpSpPr>
          <p:sp>
            <p:nvSpPr>
              <p:cNvPr id="914" name="Oval 913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915" name="Group 914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916" name="Oval 915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917" name="Group 916"/>
                <p:cNvGrpSpPr/>
                <p:nvPr/>
              </p:nvGrpSpPr>
              <p:grpSpPr>
                <a:xfrm>
                  <a:off x="11464849" y="5791191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918" name="Block Arc 917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919" name="Rounded Rectangle 918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920" name="Block Arc 919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921" name="Rounded Rectangle 920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922" name="Rounded Rectangle 921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923" name="Rounded Rectangle 922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924" name="Rounded Rectangle 923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902" name="Group 901"/>
            <p:cNvGrpSpPr/>
            <p:nvPr/>
          </p:nvGrpSpPr>
          <p:grpSpPr>
            <a:xfrm>
              <a:off x="20651787" y="10591800"/>
              <a:ext cx="533400" cy="533400"/>
              <a:chOff x="7469187" y="6324600"/>
              <a:chExt cx="1295400" cy="1295400"/>
            </a:xfrm>
          </p:grpSpPr>
          <p:sp>
            <p:nvSpPr>
              <p:cNvPr id="903" name="Oval 902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904" name="Group 903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905" name="Oval 904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906" name="Group 905"/>
                <p:cNvGrpSpPr/>
                <p:nvPr/>
              </p:nvGrpSpPr>
              <p:grpSpPr>
                <a:xfrm>
                  <a:off x="11464849" y="5791190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907" name="Block Arc 906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908" name="Rounded Rectangle 907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909" name="Block Arc 908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910" name="Rounded Rectangle 909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911" name="Rounded Rectangle 910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912" name="Rounded Rectangle 911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913" name="Rounded Rectangle 912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</p:grpSp>
      <p:grpSp>
        <p:nvGrpSpPr>
          <p:cNvPr id="958" name="Group 957"/>
          <p:cNvGrpSpPr/>
          <p:nvPr/>
        </p:nvGrpSpPr>
        <p:grpSpPr>
          <a:xfrm>
            <a:off x="8352765" y="7948021"/>
            <a:ext cx="1351049" cy="1228226"/>
            <a:chOff x="6783387" y="5410200"/>
            <a:chExt cx="8382000" cy="7620000"/>
          </a:xfrm>
        </p:grpSpPr>
        <p:sp>
          <p:nvSpPr>
            <p:cNvPr id="959" name="Freeform 958"/>
            <p:cNvSpPr/>
            <p:nvPr/>
          </p:nvSpPr>
          <p:spPr>
            <a:xfrm>
              <a:off x="6783387" y="6324600"/>
              <a:ext cx="5791200" cy="6705600"/>
            </a:xfrm>
            <a:custGeom>
              <a:avLst/>
              <a:gdLst>
                <a:gd name="connsiteX0" fmla="*/ 0 w 5791200"/>
                <a:gd name="connsiteY0" fmla="*/ 0 h 6705600"/>
                <a:gd name="connsiteX1" fmla="*/ 5791200 w 5791200"/>
                <a:gd name="connsiteY1" fmla="*/ 0 h 6705600"/>
                <a:gd name="connsiteX2" fmla="*/ 5791200 w 5791200"/>
                <a:gd name="connsiteY2" fmla="*/ 6705600 h 6705600"/>
                <a:gd name="connsiteX3" fmla="*/ 0 w 5791200"/>
                <a:gd name="connsiteY3" fmla="*/ 6705600 h 6705600"/>
                <a:gd name="connsiteX4" fmla="*/ 0 w 5791200"/>
                <a:gd name="connsiteY4" fmla="*/ 0 h 6705600"/>
                <a:gd name="connsiteX0" fmla="*/ 0 w 5791200"/>
                <a:gd name="connsiteY0" fmla="*/ 0 h 6705600"/>
                <a:gd name="connsiteX1" fmla="*/ 5791200 w 5791200"/>
                <a:gd name="connsiteY1" fmla="*/ 4038600 h 6705600"/>
                <a:gd name="connsiteX2" fmla="*/ 5791200 w 5791200"/>
                <a:gd name="connsiteY2" fmla="*/ 6705600 h 6705600"/>
                <a:gd name="connsiteX3" fmla="*/ 0 w 5791200"/>
                <a:gd name="connsiteY3" fmla="*/ 6705600 h 6705600"/>
                <a:gd name="connsiteX4" fmla="*/ 0 w 5791200"/>
                <a:gd name="connsiteY4" fmla="*/ 0 h 6705600"/>
                <a:gd name="connsiteX0" fmla="*/ 0 w 5791200"/>
                <a:gd name="connsiteY0" fmla="*/ 0 h 6705600"/>
                <a:gd name="connsiteX1" fmla="*/ 5791200 w 5791200"/>
                <a:gd name="connsiteY1" fmla="*/ 3352800 h 6705600"/>
                <a:gd name="connsiteX2" fmla="*/ 5791200 w 5791200"/>
                <a:gd name="connsiteY2" fmla="*/ 6705600 h 6705600"/>
                <a:gd name="connsiteX3" fmla="*/ 0 w 5791200"/>
                <a:gd name="connsiteY3" fmla="*/ 6705600 h 6705600"/>
                <a:gd name="connsiteX4" fmla="*/ 0 w 5791200"/>
                <a:gd name="connsiteY4" fmla="*/ 0 h 6705600"/>
                <a:gd name="connsiteX0" fmla="*/ 0 w 5791200"/>
                <a:gd name="connsiteY0" fmla="*/ 0 h 6705600"/>
                <a:gd name="connsiteX1" fmla="*/ 5791200 w 5791200"/>
                <a:gd name="connsiteY1" fmla="*/ 3200400 h 6705600"/>
                <a:gd name="connsiteX2" fmla="*/ 5791200 w 5791200"/>
                <a:gd name="connsiteY2" fmla="*/ 6705600 h 6705600"/>
                <a:gd name="connsiteX3" fmla="*/ 0 w 5791200"/>
                <a:gd name="connsiteY3" fmla="*/ 6705600 h 6705600"/>
                <a:gd name="connsiteX4" fmla="*/ 0 w 5791200"/>
                <a:gd name="connsiteY4" fmla="*/ 0 h 6705600"/>
                <a:gd name="connsiteX0" fmla="*/ 0 w 5791200"/>
                <a:gd name="connsiteY0" fmla="*/ 0 h 6705600"/>
                <a:gd name="connsiteX1" fmla="*/ 5791200 w 5791200"/>
                <a:gd name="connsiteY1" fmla="*/ 3200400 h 6705600"/>
                <a:gd name="connsiteX2" fmla="*/ 5791200 w 5791200"/>
                <a:gd name="connsiteY2" fmla="*/ 6705600 h 6705600"/>
                <a:gd name="connsiteX3" fmla="*/ 0 w 5791200"/>
                <a:gd name="connsiteY3" fmla="*/ 3200400 h 6705600"/>
                <a:gd name="connsiteX4" fmla="*/ 0 w 5791200"/>
                <a:gd name="connsiteY4" fmla="*/ 0 h 670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91200" h="6705600">
                  <a:moveTo>
                    <a:pt x="0" y="0"/>
                  </a:moveTo>
                  <a:lnTo>
                    <a:pt x="5791200" y="3200400"/>
                  </a:lnTo>
                  <a:lnTo>
                    <a:pt x="5791200" y="6705600"/>
                  </a:lnTo>
                  <a:lnTo>
                    <a:pt x="0" y="320040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3">
                    <a:lumMod val="50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960" name="Freeform 959"/>
            <p:cNvSpPr/>
            <p:nvPr/>
          </p:nvSpPr>
          <p:spPr>
            <a:xfrm flipH="1">
              <a:off x="12573001" y="8153400"/>
              <a:ext cx="2592386" cy="4876800"/>
            </a:xfrm>
            <a:custGeom>
              <a:avLst/>
              <a:gdLst>
                <a:gd name="connsiteX0" fmla="*/ 0 w 5791200"/>
                <a:gd name="connsiteY0" fmla="*/ 0 h 6705600"/>
                <a:gd name="connsiteX1" fmla="*/ 5791200 w 5791200"/>
                <a:gd name="connsiteY1" fmla="*/ 0 h 6705600"/>
                <a:gd name="connsiteX2" fmla="*/ 5791200 w 5791200"/>
                <a:gd name="connsiteY2" fmla="*/ 6705600 h 6705600"/>
                <a:gd name="connsiteX3" fmla="*/ 0 w 5791200"/>
                <a:gd name="connsiteY3" fmla="*/ 6705600 h 6705600"/>
                <a:gd name="connsiteX4" fmla="*/ 0 w 5791200"/>
                <a:gd name="connsiteY4" fmla="*/ 0 h 6705600"/>
                <a:gd name="connsiteX0" fmla="*/ 0 w 5791200"/>
                <a:gd name="connsiteY0" fmla="*/ 0 h 6705600"/>
                <a:gd name="connsiteX1" fmla="*/ 5791200 w 5791200"/>
                <a:gd name="connsiteY1" fmla="*/ 4038600 h 6705600"/>
                <a:gd name="connsiteX2" fmla="*/ 5791200 w 5791200"/>
                <a:gd name="connsiteY2" fmla="*/ 6705600 h 6705600"/>
                <a:gd name="connsiteX3" fmla="*/ 0 w 5791200"/>
                <a:gd name="connsiteY3" fmla="*/ 6705600 h 6705600"/>
                <a:gd name="connsiteX4" fmla="*/ 0 w 5791200"/>
                <a:gd name="connsiteY4" fmla="*/ 0 h 6705600"/>
                <a:gd name="connsiteX0" fmla="*/ 0 w 5791200"/>
                <a:gd name="connsiteY0" fmla="*/ 0 h 6705600"/>
                <a:gd name="connsiteX1" fmla="*/ 5791200 w 5791200"/>
                <a:gd name="connsiteY1" fmla="*/ 3352800 h 6705600"/>
                <a:gd name="connsiteX2" fmla="*/ 5791200 w 5791200"/>
                <a:gd name="connsiteY2" fmla="*/ 6705600 h 6705600"/>
                <a:gd name="connsiteX3" fmla="*/ 0 w 5791200"/>
                <a:gd name="connsiteY3" fmla="*/ 6705600 h 6705600"/>
                <a:gd name="connsiteX4" fmla="*/ 0 w 5791200"/>
                <a:gd name="connsiteY4" fmla="*/ 0 h 6705600"/>
                <a:gd name="connsiteX0" fmla="*/ 0 w 5791200"/>
                <a:gd name="connsiteY0" fmla="*/ 0 h 6705600"/>
                <a:gd name="connsiteX1" fmla="*/ 5791200 w 5791200"/>
                <a:gd name="connsiteY1" fmla="*/ 3200400 h 6705600"/>
                <a:gd name="connsiteX2" fmla="*/ 5791200 w 5791200"/>
                <a:gd name="connsiteY2" fmla="*/ 6705600 h 6705600"/>
                <a:gd name="connsiteX3" fmla="*/ 0 w 5791200"/>
                <a:gd name="connsiteY3" fmla="*/ 6705600 h 6705600"/>
                <a:gd name="connsiteX4" fmla="*/ 0 w 5791200"/>
                <a:gd name="connsiteY4" fmla="*/ 0 h 6705600"/>
                <a:gd name="connsiteX0" fmla="*/ 0 w 5791200"/>
                <a:gd name="connsiteY0" fmla="*/ 0 h 6705600"/>
                <a:gd name="connsiteX1" fmla="*/ 5791200 w 5791200"/>
                <a:gd name="connsiteY1" fmla="*/ 3200400 h 6705600"/>
                <a:gd name="connsiteX2" fmla="*/ 5791200 w 5791200"/>
                <a:gd name="connsiteY2" fmla="*/ 6705600 h 6705600"/>
                <a:gd name="connsiteX3" fmla="*/ 0 w 5791200"/>
                <a:gd name="connsiteY3" fmla="*/ 3200400 h 6705600"/>
                <a:gd name="connsiteX4" fmla="*/ 0 w 5791200"/>
                <a:gd name="connsiteY4" fmla="*/ 0 h 6705600"/>
                <a:gd name="connsiteX0" fmla="*/ 0 w 5792786"/>
                <a:gd name="connsiteY0" fmla="*/ 0 h 6705600"/>
                <a:gd name="connsiteX1" fmla="*/ 5792786 w 5792786"/>
                <a:gd name="connsiteY1" fmla="*/ 3200400 h 6705600"/>
                <a:gd name="connsiteX2" fmla="*/ 5791200 w 5792786"/>
                <a:gd name="connsiteY2" fmla="*/ 6705600 h 6705600"/>
                <a:gd name="connsiteX3" fmla="*/ 0 w 5792786"/>
                <a:gd name="connsiteY3" fmla="*/ 3200400 h 6705600"/>
                <a:gd name="connsiteX4" fmla="*/ 0 w 5792786"/>
                <a:gd name="connsiteY4" fmla="*/ 0 h 6705600"/>
                <a:gd name="connsiteX0" fmla="*/ 2819400 w 5792786"/>
                <a:gd name="connsiteY0" fmla="*/ 0 h 4114800"/>
                <a:gd name="connsiteX1" fmla="*/ 5792786 w 5792786"/>
                <a:gd name="connsiteY1" fmla="*/ 609600 h 4114800"/>
                <a:gd name="connsiteX2" fmla="*/ 5791200 w 5792786"/>
                <a:gd name="connsiteY2" fmla="*/ 4114800 h 4114800"/>
                <a:gd name="connsiteX3" fmla="*/ 0 w 5792786"/>
                <a:gd name="connsiteY3" fmla="*/ 609600 h 4114800"/>
                <a:gd name="connsiteX4" fmla="*/ 2819400 w 5792786"/>
                <a:gd name="connsiteY4" fmla="*/ 0 h 4114800"/>
                <a:gd name="connsiteX0" fmla="*/ 3200400 w 5792786"/>
                <a:gd name="connsiteY0" fmla="*/ 0 h 4876800"/>
                <a:gd name="connsiteX1" fmla="*/ 5792786 w 5792786"/>
                <a:gd name="connsiteY1" fmla="*/ 1371600 h 4876800"/>
                <a:gd name="connsiteX2" fmla="*/ 5791200 w 5792786"/>
                <a:gd name="connsiteY2" fmla="*/ 4876800 h 4876800"/>
                <a:gd name="connsiteX3" fmla="*/ 0 w 5792786"/>
                <a:gd name="connsiteY3" fmla="*/ 1371600 h 4876800"/>
                <a:gd name="connsiteX4" fmla="*/ 3200400 w 5792786"/>
                <a:gd name="connsiteY4" fmla="*/ 0 h 4876800"/>
                <a:gd name="connsiteX0" fmla="*/ 0 w 2592386"/>
                <a:gd name="connsiteY0" fmla="*/ 0 h 4876800"/>
                <a:gd name="connsiteX1" fmla="*/ 2592386 w 2592386"/>
                <a:gd name="connsiteY1" fmla="*/ 1371600 h 4876800"/>
                <a:gd name="connsiteX2" fmla="*/ 2590800 w 2592386"/>
                <a:gd name="connsiteY2" fmla="*/ 4876800 h 4876800"/>
                <a:gd name="connsiteX3" fmla="*/ 0 w 2592386"/>
                <a:gd name="connsiteY3" fmla="*/ 3276600 h 4876800"/>
                <a:gd name="connsiteX4" fmla="*/ 0 w 2592386"/>
                <a:gd name="connsiteY4" fmla="*/ 0 h 487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92386" h="4876800">
                  <a:moveTo>
                    <a:pt x="0" y="0"/>
                  </a:moveTo>
                  <a:lnTo>
                    <a:pt x="2592386" y="1371600"/>
                  </a:lnTo>
                  <a:cubicBezTo>
                    <a:pt x="2591857" y="2540000"/>
                    <a:pt x="2591329" y="3708400"/>
                    <a:pt x="2590800" y="4876800"/>
                  </a:cubicBezTo>
                  <a:lnTo>
                    <a:pt x="0" y="327660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3">
                    <a:lumMod val="75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grpSp>
          <p:nvGrpSpPr>
            <p:cNvPr id="961" name="Group 960"/>
            <p:cNvGrpSpPr/>
            <p:nvPr/>
          </p:nvGrpSpPr>
          <p:grpSpPr>
            <a:xfrm>
              <a:off x="6859587" y="5410200"/>
              <a:ext cx="8229600" cy="3657600"/>
              <a:chOff x="7621587" y="4114800"/>
              <a:chExt cx="8229600" cy="3657600"/>
            </a:xfrm>
            <a:scene3d>
              <a:camera prst="isometricBottomDown"/>
              <a:lightRig rig="threePt" dir="t"/>
            </a:scene3d>
          </p:grpSpPr>
          <p:sp>
            <p:nvSpPr>
              <p:cNvPr id="962" name="Rectangle 961"/>
              <p:cNvSpPr/>
              <p:nvPr/>
            </p:nvSpPr>
            <p:spPr>
              <a:xfrm>
                <a:off x="7621587" y="4114800"/>
                <a:ext cx="8229600" cy="3657600"/>
              </a:xfrm>
              <a:prstGeom prst="rect">
                <a:avLst/>
              </a:prstGeom>
              <a:gradFill>
                <a:gsLst>
                  <a:gs pos="0">
                    <a:srgbClr val="00B050"/>
                  </a:gs>
                  <a:gs pos="100000">
                    <a:srgbClr val="92D050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963" name="Rectangle 962"/>
              <p:cNvSpPr/>
              <p:nvPr/>
            </p:nvSpPr>
            <p:spPr>
              <a:xfrm>
                <a:off x="7983537" y="4493914"/>
                <a:ext cx="7505700" cy="2899373"/>
              </a:xfrm>
              <a:prstGeom prst="rect">
                <a:avLst/>
              </a:prstGeom>
              <a:noFill/>
              <a:ln w="25400">
                <a:solidFill>
                  <a:schemeClr val="bg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964" name="Oval 963"/>
              <p:cNvSpPr/>
              <p:nvPr/>
            </p:nvSpPr>
            <p:spPr>
              <a:xfrm>
                <a:off x="10021887" y="4229100"/>
                <a:ext cx="3429000" cy="3429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965" name="Group 964"/>
              <p:cNvGrpSpPr/>
              <p:nvPr/>
            </p:nvGrpSpPr>
            <p:grpSpPr>
              <a:xfrm>
                <a:off x="11110459" y="4800607"/>
                <a:ext cx="1251857" cy="2286002"/>
                <a:chOff x="11279187" y="1066800"/>
                <a:chExt cx="1752600" cy="3200400"/>
              </a:xfrm>
              <a:solidFill>
                <a:schemeClr val="tx1">
                  <a:lumMod val="85000"/>
                  <a:lumOff val="15000"/>
                </a:schemeClr>
              </a:solidFill>
            </p:grpSpPr>
            <p:sp>
              <p:nvSpPr>
                <p:cNvPr id="966" name="Block Arc 965"/>
                <p:cNvSpPr/>
                <p:nvPr/>
              </p:nvSpPr>
              <p:spPr>
                <a:xfrm rot="16200000">
                  <a:off x="11279187" y="1295401"/>
                  <a:ext cx="1600200" cy="1600200"/>
                </a:xfrm>
                <a:prstGeom prst="blockArc">
                  <a:avLst>
                    <a:gd name="adj1" fmla="val 10800000"/>
                    <a:gd name="adj2" fmla="val 152476"/>
                    <a:gd name="adj3" fmla="val 2834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  <a:latin typeface="+mn-ea"/>
                  </a:endParaRPr>
                </a:p>
              </p:txBody>
            </p:sp>
            <p:sp>
              <p:nvSpPr>
                <p:cNvPr id="967" name="Rounded Rectangle 966"/>
                <p:cNvSpPr/>
                <p:nvPr/>
              </p:nvSpPr>
              <p:spPr>
                <a:xfrm>
                  <a:off x="11964985" y="1295400"/>
                  <a:ext cx="1043940" cy="457199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sp>
              <p:nvSpPr>
                <p:cNvPr id="968" name="Block Arc 967"/>
                <p:cNvSpPr/>
                <p:nvPr/>
              </p:nvSpPr>
              <p:spPr>
                <a:xfrm rot="5400000">
                  <a:off x="11431587" y="2438401"/>
                  <a:ext cx="1600200" cy="1600200"/>
                </a:xfrm>
                <a:prstGeom prst="blockArc">
                  <a:avLst>
                    <a:gd name="adj1" fmla="val 10800000"/>
                    <a:gd name="adj2" fmla="val 152476"/>
                    <a:gd name="adj3" fmla="val 2834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  <a:latin typeface="+mn-ea"/>
                  </a:endParaRPr>
                </a:p>
              </p:txBody>
            </p:sp>
            <p:sp>
              <p:nvSpPr>
                <p:cNvPr id="969" name="Rounded Rectangle 968"/>
                <p:cNvSpPr/>
                <p:nvPr/>
              </p:nvSpPr>
              <p:spPr>
                <a:xfrm>
                  <a:off x="11964987" y="2438401"/>
                  <a:ext cx="381000" cy="45720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sp>
              <p:nvSpPr>
                <p:cNvPr id="970" name="Rounded Rectangle 969"/>
                <p:cNvSpPr/>
                <p:nvPr/>
              </p:nvSpPr>
              <p:spPr>
                <a:xfrm>
                  <a:off x="11302047" y="3581402"/>
                  <a:ext cx="967740" cy="457199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sp>
              <p:nvSpPr>
                <p:cNvPr id="971" name="Rounded Rectangle 970"/>
                <p:cNvSpPr/>
                <p:nvPr/>
              </p:nvSpPr>
              <p:spPr>
                <a:xfrm rot="5400000">
                  <a:off x="10374813" y="2524626"/>
                  <a:ext cx="3200400" cy="284747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sp>
              <p:nvSpPr>
                <p:cNvPr id="972" name="Rounded Rectangle 971"/>
                <p:cNvSpPr/>
                <p:nvPr/>
              </p:nvSpPr>
              <p:spPr>
                <a:xfrm rot="5400000">
                  <a:off x="10771856" y="2524626"/>
                  <a:ext cx="3200400" cy="284747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</p:grpSp>
        </p:grpSp>
      </p:grpSp>
      <p:grpSp>
        <p:nvGrpSpPr>
          <p:cNvPr id="973" name="Group 972"/>
          <p:cNvGrpSpPr/>
          <p:nvPr/>
        </p:nvGrpSpPr>
        <p:grpSpPr>
          <a:xfrm>
            <a:off x="8502881" y="8398370"/>
            <a:ext cx="525408" cy="1125875"/>
            <a:chOff x="20651787" y="10287000"/>
            <a:chExt cx="533400" cy="1143000"/>
          </a:xfrm>
        </p:grpSpPr>
        <p:grpSp>
          <p:nvGrpSpPr>
            <p:cNvPr id="974" name="Group 973"/>
            <p:cNvGrpSpPr/>
            <p:nvPr/>
          </p:nvGrpSpPr>
          <p:grpSpPr>
            <a:xfrm>
              <a:off x="20651787" y="10896600"/>
              <a:ext cx="533400" cy="533400"/>
              <a:chOff x="7469187" y="6324600"/>
              <a:chExt cx="1295400" cy="1295400"/>
            </a:xfrm>
          </p:grpSpPr>
          <p:sp>
            <p:nvSpPr>
              <p:cNvPr id="1071" name="Oval 1070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1072" name="Group 1071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1073" name="Oval 1072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1074" name="Group 1073"/>
                <p:cNvGrpSpPr/>
                <p:nvPr/>
              </p:nvGrpSpPr>
              <p:grpSpPr>
                <a:xfrm>
                  <a:off x="11464849" y="5791195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1075" name="Block Arc 1074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076" name="Rounded Rectangle 1075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077" name="Block Arc 1076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078" name="Rounded Rectangle 1077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079" name="Rounded Rectangle 1078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080" name="Rounded Rectangle 1079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081" name="Rounded Rectangle 1080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975" name="Group 974"/>
            <p:cNvGrpSpPr/>
            <p:nvPr/>
          </p:nvGrpSpPr>
          <p:grpSpPr>
            <a:xfrm>
              <a:off x="20651787" y="10820400"/>
              <a:ext cx="533400" cy="533400"/>
              <a:chOff x="7469187" y="6324600"/>
              <a:chExt cx="1295400" cy="1295400"/>
            </a:xfrm>
          </p:grpSpPr>
          <p:sp>
            <p:nvSpPr>
              <p:cNvPr id="1060" name="Oval 1059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1061" name="Group 1060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1062" name="Oval 1061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1063" name="Group 1062"/>
                <p:cNvGrpSpPr/>
                <p:nvPr/>
              </p:nvGrpSpPr>
              <p:grpSpPr>
                <a:xfrm>
                  <a:off x="11464849" y="5791194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1064" name="Block Arc 1063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065" name="Rounded Rectangle 1064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066" name="Block Arc 1065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067" name="Rounded Rectangle 1066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068" name="Rounded Rectangle 1067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069" name="Rounded Rectangle 1068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070" name="Rounded Rectangle 1069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976" name="Group 975"/>
            <p:cNvGrpSpPr/>
            <p:nvPr/>
          </p:nvGrpSpPr>
          <p:grpSpPr>
            <a:xfrm>
              <a:off x="20651787" y="10744200"/>
              <a:ext cx="533400" cy="533400"/>
              <a:chOff x="7469187" y="6324600"/>
              <a:chExt cx="1295400" cy="1295400"/>
            </a:xfrm>
          </p:grpSpPr>
          <p:sp>
            <p:nvSpPr>
              <p:cNvPr id="1049" name="Oval 1048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1050" name="Group 1049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1051" name="Oval 1050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1052" name="Group 1051"/>
                <p:cNvGrpSpPr/>
                <p:nvPr/>
              </p:nvGrpSpPr>
              <p:grpSpPr>
                <a:xfrm>
                  <a:off x="11464849" y="5791193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1053" name="Block Arc 1052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054" name="Rounded Rectangle 1053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055" name="Block Arc 1054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056" name="Rounded Rectangle 1055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057" name="Rounded Rectangle 1056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058" name="Rounded Rectangle 1057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059" name="Rounded Rectangle 1058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977" name="Group 976"/>
            <p:cNvGrpSpPr/>
            <p:nvPr/>
          </p:nvGrpSpPr>
          <p:grpSpPr>
            <a:xfrm>
              <a:off x="20651787" y="10668000"/>
              <a:ext cx="533400" cy="533400"/>
              <a:chOff x="7469187" y="6324600"/>
              <a:chExt cx="1295400" cy="1295400"/>
            </a:xfrm>
          </p:grpSpPr>
          <p:sp>
            <p:nvSpPr>
              <p:cNvPr id="1038" name="Oval 1037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1039" name="Group 1038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1040" name="Oval 1039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1041" name="Group 1040"/>
                <p:cNvGrpSpPr/>
                <p:nvPr/>
              </p:nvGrpSpPr>
              <p:grpSpPr>
                <a:xfrm>
                  <a:off x="11464849" y="5791192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1042" name="Block Arc 1041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043" name="Rounded Rectangle 1042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044" name="Block Arc 1043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045" name="Rounded Rectangle 1044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046" name="Rounded Rectangle 1045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047" name="Rounded Rectangle 1046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048" name="Rounded Rectangle 1047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978" name="Group 977"/>
            <p:cNvGrpSpPr/>
            <p:nvPr/>
          </p:nvGrpSpPr>
          <p:grpSpPr>
            <a:xfrm>
              <a:off x="20651787" y="10591800"/>
              <a:ext cx="533400" cy="533400"/>
              <a:chOff x="7469187" y="6324600"/>
              <a:chExt cx="1295400" cy="1295400"/>
            </a:xfrm>
          </p:grpSpPr>
          <p:sp>
            <p:nvSpPr>
              <p:cNvPr id="1027" name="Oval 1026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1028" name="Group 1027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1029" name="Oval 1028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1030" name="Group 1029"/>
                <p:cNvGrpSpPr/>
                <p:nvPr/>
              </p:nvGrpSpPr>
              <p:grpSpPr>
                <a:xfrm>
                  <a:off x="11464849" y="5791191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1031" name="Block Arc 1030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032" name="Rounded Rectangle 1031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033" name="Block Arc 1032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034" name="Rounded Rectangle 1033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035" name="Rounded Rectangle 1034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036" name="Rounded Rectangle 1035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037" name="Rounded Rectangle 1036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979" name="Group 978"/>
            <p:cNvGrpSpPr/>
            <p:nvPr/>
          </p:nvGrpSpPr>
          <p:grpSpPr>
            <a:xfrm>
              <a:off x="20651787" y="10515600"/>
              <a:ext cx="533400" cy="533400"/>
              <a:chOff x="7469187" y="6324600"/>
              <a:chExt cx="1295400" cy="1295400"/>
            </a:xfrm>
          </p:grpSpPr>
          <p:sp>
            <p:nvSpPr>
              <p:cNvPr id="1016" name="Oval 1015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1017" name="Group 1016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1018" name="Oval 1017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1019" name="Group 1018"/>
                <p:cNvGrpSpPr/>
                <p:nvPr/>
              </p:nvGrpSpPr>
              <p:grpSpPr>
                <a:xfrm>
                  <a:off x="11464849" y="5791194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1020" name="Block Arc 1019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021" name="Rounded Rectangle 1020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022" name="Block Arc 1021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023" name="Rounded Rectangle 1022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024" name="Rounded Rectangle 1023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025" name="Rounded Rectangle 1024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026" name="Rounded Rectangle 1025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980" name="Group 979"/>
            <p:cNvGrpSpPr/>
            <p:nvPr/>
          </p:nvGrpSpPr>
          <p:grpSpPr>
            <a:xfrm>
              <a:off x="20651787" y="10439400"/>
              <a:ext cx="533400" cy="533400"/>
              <a:chOff x="7469187" y="6324600"/>
              <a:chExt cx="1295400" cy="1295400"/>
            </a:xfrm>
          </p:grpSpPr>
          <p:sp>
            <p:nvSpPr>
              <p:cNvPr id="1005" name="Oval 1004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1006" name="Group 1005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1007" name="Oval 1006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1008" name="Group 1007"/>
                <p:cNvGrpSpPr/>
                <p:nvPr/>
              </p:nvGrpSpPr>
              <p:grpSpPr>
                <a:xfrm>
                  <a:off x="11464849" y="5791193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1009" name="Block Arc 1008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010" name="Rounded Rectangle 1009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011" name="Block Arc 1010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012" name="Rounded Rectangle 1011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013" name="Rounded Rectangle 1012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014" name="Rounded Rectangle 1013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015" name="Rounded Rectangle 1014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981" name="Group 980"/>
            <p:cNvGrpSpPr/>
            <p:nvPr/>
          </p:nvGrpSpPr>
          <p:grpSpPr>
            <a:xfrm>
              <a:off x="20651787" y="10363200"/>
              <a:ext cx="533400" cy="533400"/>
              <a:chOff x="7469187" y="6324600"/>
              <a:chExt cx="1295400" cy="1295400"/>
            </a:xfrm>
          </p:grpSpPr>
          <p:sp>
            <p:nvSpPr>
              <p:cNvPr id="994" name="Oval 993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995" name="Group 994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996" name="Oval 995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997" name="Group 996"/>
                <p:cNvGrpSpPr/>
                <p:nvPr/>
              </p:nvGrpSpPr>
              <p:grpSpPr>
                <a:xfrm>
                  <a:off x="11464849" y="5791192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998" name="Block Arc 997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999" name="Rounded Rectangle 998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000" name="Block Arc 999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001" name="Rounded Rectangle 1000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002" name="Rounded Rectangle 1001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003" name="Rounded Rectangle 1002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004" name="Rounded Rectangle 1003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982" name="Group 981"/>
            <p:cNvGrpSpPr/>
            <p:nvPr/>
          </p:nvGrpSpPr>
          <p:grpSpPr>
            <a:xfrm>
              <a:off x="20651787" y="10287000"/>
              <a:ext cx="533400" cy="533400"/>
              <a:chOff x="7469187" y="6324600"/>
              <a:chExt cx="1295400" cy="1295400"/>
            </a:xfrm>
          </p:grpSpPr>
          <p:sp>
            <p:nvSpPr>
              <p:cNvPr id="983" name="Oval 982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984" name="Group 983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985" name="Oval 984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986" name="Group 985"/>
                <p:cNvGrpSpPr/>
                <p:nvPr/>
              </p:nvGrpSpPr>
              <p:grpSpPr>
                <a:xfrm>
                  <a:off x="11464849" y="5791191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987" name="Block Arc 986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988" name="Rounded Rectangle 987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989" name="Block Arc 988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990" name="Rounded Rectangle 989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991" name="Rounded Rectangle 990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992" name="Rounded Rectangle 991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993" name="Rounded Rectangle 992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</p:grpSp>
      <p:grpSp>
        <p:nvGrpSpPr>
          <p:cNvPr id="1082" name="Group 1081"/>
          <p:cNvGrpSpPr/>
          <p:nvPr/>
        </p:nvGrpSpPr>
        <p:grpSpPr>
          <a:xfrm>
            <a:off x="9103347" y="8848719"/>
            <a:ext cx="525408" cy="825642"/>
            <a:chOff x="20651787" y="10591800"/>
            <a:chExt cx="533400" cy="838200"/>
          </a:xfrm>
        </p:grpSpPr>
        <p:grpSp>
          <p:nvGrpSpPr>
            <p:cNvPr id="1083" name="Group 1082"/>
            <p:cNvGrpSpPr/>
            <p:nvPr/>
          </p:nvGrpSpPr>
          <p:grpSpPr>
            <a:xfrm>
              <a:off x="20651787" y="10896600"/>
              <a:ext cx="533400" cy="533400"/>
              <a:chOff x="7469187" y="6324600"/>
              <a:chExt cx="1295400" cy="1295400"/>
            </a:xfrm>
          </p:grpSpPr>
          <p:sp>
            <p:nvSpPr>
              <p:cNvPr id="1132" name="Oval 1131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1133" name="Group 1132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1134" name="Oval 1133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1135" name="Group 1134"/>
                <p:cNvGrpSpPr/>
                <p:nvPr/>
              </p:nvGrpSpPr>
              <p:grpSpPr>
                <a:xfrm>
                  <a:off x="11464849" y="5791195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1136" name="Block Arc 1135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137" name="Rounded Rectangle 1136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138" name="Block Arc 1137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139" name="Rounded Rectangle 1138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140" name="Rounded Rectangle 1139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141" name="Rounded Rectangle 1140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142" name="Rounded Rectangle 1141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1084" name="Group 1083"/>
            <p:cNvGrpSpPr/>
            <p:nvPr/>
          </p:nvGrpSpPr>
          <p:grpSpPr>
            <a:xfrm>
              <a:off x="20651787" y="10820400"/>
              <a:ext cx="533400" cy="533400"/>
              <a:chOff x="7469187" y="6324600"/>
              <a:chExt cx="1295400" cy="1295400"/>
            </a:xfrm>
          </p:grpSpPr>
          <p:sp>
            <p:nvSpPr>
              <p:cNvPr id="1121" name="Oval 1120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1122" name="Group 1121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1123" name="Oval 1122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1124" name="Group 1123"/>
                <p:cNvGrpSpPr/>
                <p:nvPr/>
              </p:nvGrpSpPr>
              <p:grpSpPr>
                <a:xfrm>
                  <a:off x="11464849" y="5791194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1125" name="Block Arc 1124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126" name="Rounded Rectangle 1125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127" name="Block Arc 1126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128" name="Rounded Rectangle 1127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129" name="Rounded Rectangle 1128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130" name="Rounded Rectangle 1129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131" name="Rounded Rectangle 1130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1085" name="Group 1084"/>
            <p:cNvGrpSpPr/>
            <p:nvPr/>
          </p:nvGrpSpPr>
          <p:grpSpPr>
            <a:xfrm>
              <a:off x="20651787" y="10744200"/>
              <a:ext cx="533400" cy="533400"/>
              <a:chOff x="7469187" y="6324600"/>
              <a:chExt cx="1295400" cy="1295400"/>
            </a:xfrm>
          </p:grpSpPr>
          <p:sp>
            <p:nvSpPr>
              <p:cNvPr id="1110" name="Oval 1109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1111" name="Group 1110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1112" name="Oval 1111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1113" name="Group 1112"/>
                <p:cNvGrpSpPr/>
                <p:nvPr/>
              </p:nvGrpSpPr>
              <p:grpSpPr>
                <a:xfrm>
                  <a:off x="11464849" y="5791193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1114" name="Block Arc 1113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115" name="Rounded Rectangle 1114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116" name="Block Arc 1115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117" name="Rounded Rectangle 1116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118" name="Rounded Rectangle 1117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119" name="Rounded Rectangle 1118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120" name="Rounded Rectangle 1119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1086" name="Group 1085"/>
            <p:cNvGrpSpPr/>
            <p:nvPr/>
          </p:nvGrpSpPr>
          <p:grpSpPr>
            <a:xfrm>
              <a:off x="20651787" y="10668000"/>
              <a:ext cx="533400" cy="533400"/>
              <a:chOff x="7469187" y="6324600"/>
              <a:chExt cx="1295400" cy="1295400"/>
            </a:xfrm>
          </p:grpSpPr>
          <p:sp>
            <p:nvSpPr>
              <p:cNvPr id="1099" name="Oval 1098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1100" name="Group 1099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1101" name="Oval 1100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1102" name="Group 1101"/>
                <p:cNvGrpSpPr/>
                <p:nvPr/>
              </p:nvGrpSpPr>
              <p:grpSpPr>
                <a:xfrm>
                  <a:off x="11464849" y="5791192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1103" name="Block Arc 1102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104" name="Rounded Rectangle 1103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105" name="Block Arc 1104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106" name="Rounded Rectangle 1105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107" name="Rounded Rectangle 1106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108" name="Rounded Rectangle 1107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109" name="Rounded Rectangle 1108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1087" name="Group 1086"/>
            <p:cNvGrpSpPr/>
            <p:nvPr/>
          </p:nvGrpSpPr>
          <p:grpSpPr>
            <a:xfrm>
              <a:off x="20651787" y="10591800"/>
              <a:ext cx="533400" cy="533400"/>
              <a:chOff x="7469187" y="6324600"/>
              <a:chExt cx="1295400" cy="1295400"/>
            </a:xfrm>
          </p:grpSpPr>
          <p:sp>
            <p:nvSpPr>
              <p:cNvPr id="1088" name="Oval 1087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1089" name="Group 1088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1090" name="Oval 1089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1091" name="Group 1090"/>
                <p:cNvGrpSpPr/>
                <p:nvPr/>
              </p:nvGrpSpPr>
              <p:grpSpPr>
                <a:xfrm>
                  <a:off x="11464849" y="5791191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1092" name="Block Arc 1091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093" name="Rounded Rectangle 1092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094" name="Block Arc 1093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095" name="Rounded Rectangle 1094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096" name="Rounded Rectangle 1095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097" name="Rounded Rectangle 1096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098" name="Rounded Rectangle 1097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</p:grpSp>
      <p:grpSp>
        <p:nvGrpSpPr>
          <p:cNvPr id="1143" name="Group 1142"/>
          <p:cNvGrpSpPr/>
          <p:nvPr/>
        </p:nvGrpSpPr>
        <p:grpSpPr>
          <a:xfrm>
            <a:off x="13023795" y="3811635"/>
            <a:ext cx="1351049" cy="1228226"/>
            <a:chOff x="6783387" y="5410200"/>
            <a:chExt cx="8382000" cy="7620000"/>
          </a:xfrm>
        </p:grpSpPr>
        <p:sp>
          <p:nvSpPr>
            <p:cNvPr id="1144" name="Freeform 1143"/>
            <p:cNvSpPr/>
            <p:nvPr/>
          </p:nvSpPr>
          <p:spPr>
            <a:xfrm>
              <a:off x="6783387" y="6324600"/>
              <a:ext cx="5791200" cy="6705600"/>
            </a:xfrm>
            <a:custGeom>
              <a:avLst/>
              <a:gdLst>
                <a:gd name="connsiteX0" fmla="*/ 0 w 5791200"/>
                <a:gd name="connsiteY0" fmla="*/ 0 h 6705600"/>
                <a:gd name="connsiteX1" fmla="*/ 5791200 w 5791200"/>
                <a:gd name="connsiteY1" fmla="*/ 0 h 6705600"/>
                <a:gd name="connsiteX2" fmla="*/ 5791200 w 5791200"/>
                <a:gd name="connsiteY2" fmla="*/ 6705600 h 6705600"/>
                <a:gd name="connsiteX3" fmla="*/ 0 w 5791200"/>
                <a:gd name="connsiteY3" fmla="*/ 6705600 h 6705600"/>
                <a:gd name="connsiteX4" fmla="*/ 0 w 5791200"/>
                <a:gd name="connsiteY4" fmla="*/ 0 h 6705600"/>
                <a:gd name="connsiteX0" fmla="*/ 0 w 5791200"/>
                <a:gd name="connsiteY0" fmla="*/ 0 h 6705600"/>
                <a:gd name="connsiteX1" fmla="*/ 5791200 w 5791200"/>
                <a:gd name="connsiteY1" fmla="*/ 4038600 h 6705600"/>
                <a:gd name="connsiteX2" fmla="*/ 5791200 w 5791200"/>
                <a:gd name="connsiteY2" fmla="*/ 6705600 h 6705600"/>
                <a:gd name="connsiteX3" fmla="*/ 0 w 5791200"/>
                <a:gd name="connsiteY3" fmla="*/ 6705600 h 6705600"/>
                <a:gd name="connsiteX4" fmla="*/ 0 w 5791200"/>
                <a:gd name="connsiteY4" fmla="*/ 0 h 6705600"/>
                <a:gd name="connsiteX0" fmla="*/ 0 w 5791200"/>
                <a:gd name="connsiteY0" fmla="*/ 0 h 6705600"/>
                <a:gd name="connsiteX1" fmla="*/ 5791200 w 5791200"/>
                <a:gd name="connsiteY1" fmla="*/ 3352800 h 6705600"/>
                <a:gd name="connsiteX2" fmla="*/ 5791200 w 5791200"/>
                <a:gd name="connsiteY2" fmla="*/ 6705600 h 6705600"/>
                <a:gd name="connsiteX3" fmla="*/ 0 w 5791200"/>
                <a:gd name="connsiteY3" fmla="*/ 6705600 h 6705600"/>
                <a:gd name="connsiteX4" fmla="*/ 0 w 5791200"/>
                <a:gd name="connsiteY4" fmla="*/ 0 h 6705600"/>
                <a:gd name="connsiteX0" fmla="*/ 0 w 5791200"/>
                <a:gd name="connsiteY0" fmla="*/ 0 h 6705600"/>
                <a:gd name="connsiteX1" fmla="*/ 5791200 w 5791200"/>
                <a:gd name="connsiteY1" fmla="*/ 3200400 h 6705600"/>
                <a:gd name="connsiteX2" fmla="*/ 5791200 w 5791200"/>
                <a:gd name="connsiteY2" fmla="*/ 6705600 h 6705600"/>
                <a:gd name="connsiteX3" fmla="*/ 0 w 5791200"/>
                <a:gd name="connsiteY3" fmla="*/ 6705600 h 6705600"/>
                <a:gd name="connsiteX4" fmla="*/ 0 w 5791200"/>
                <a:gd name="connsiteY4" fmla="*/ 0 h 6705600"/>
                <a:gd name="connsiteX0" fmla="*/ 0 w 5791200"/>
                <a:gd name="connsiteY0" fmla="*/ 0 h 6705600"/>
                <a:gd name="connsiteX1" fmla="*/ 5791200 w 5791200"/>
                <a:gd name="connsiteY1" fmla="*/ 3200400 h 6705600"/>
                <a:gd name="connsiteX2" fmla="*/ 5791200 w 5791200"/>
                <a:gd name="connsiteY2" fmla="*/ 6705600 h 6705600"/>
                <a:gd name="connsiteX3" fmla="*/ 0 w 5791200"/>
                <a:gd name="connsiteY3" fmla="*/ 3200400 h 6705600"/>
                <a:gd name="connsiteX4" fmla="*/ 0 w 5791200"/>
                <a:gd name="connsiteY4" fmla="*/ 0 h 670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91200" h="6705600">
                  <a:moveTo>
                    <a:pt x="0" y="0"/>
                  </a:moveTo>
                  <a:lnTo>
                    <a:pt x="5791200" y="3200400"/>
                  </a:lnTo>
                  <a:lnTo>
                    <a:pt x="5791200" y="6705600"/>
                  </a:lnTo>
                  <a:lnTo>
                    <a:pt x="0" y="320040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3">
                    <a:lumMod val="50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1145" name="Freeform 1144"/>
            <p:cNvSpPr/>
            <p:nvPr/>
          </p:nvSpPr>
          <p:spPr>
            <a:xfrm flipH="1">
              <a:off x="12573001" y="8153400"/>
              <a:ext cx="2592386" cy="4876800"/>
            </a:xfrm>
            <a:custGeom>
              <a:avLst/>
              <a:gdLst>
                <a:gd name="connsiteX0" fmla="*/ 0 w 5791200"/>
                <a:gd name="connsiteY0" fmla="*/ 0 h 6705600"/>
                <a:gd name="connsiteX1" fmla="*/ 5791200 w 5791200"/>
                <a:gd name="connsiteY1" fmla="*/ 0 h 6705600"/>
                <a:gd name="connsiteX2" fmla="*/ 5791200 w 5791200"/>
                <a:gd name="connsiteY2" fmla="*/ 6705600 h 6705600"/>
                <a:gd name="connsiteX3" fmla="*/ 0 w 5791200"/>
                <a:gd name="connsiteY3" fmla="*/ 6705600 h 6705600"/>
                <a:gd name="connsiteX4" fmla="*/ 0 w 5791200"/>
                <a:gd name="connsiteY4" fmla="*/ 0 h 6705600"/>
                <a:gd name="connsiteX0" fmla="*/ 0 w 5791200"/>
                <a:gd name="connsiteY0" fmla="*/ 0 h 6705600"/>
                <a:gd name="connsiteX1" fmla="*/ 5791200 w 5791200"/>
                <a:gd name="connsiteY1" fmla="*/ 4038600 h 6705600"/>
                <a:gd name="connsiteX2" fmla="*/ 5791200 w 5791200"/>
                <a:gd name="connsiteY2" fmla="*/ 6705600 h 6705600"/>
                <a:gd name="connsiteX3" fmla="*/ 0 w 5791200"/>
                <a:gd name="connsiteY3" fmla="*/ 6705600 h 6705600"/>
                <a:gd name="connsiteX4" fmla="*/ 0 w 5791200"/>
                <a:gd name="connsiteY4" fmla="*/ 0 h 6705600"/>
                <a:gd name="connsiteX0" fmla="*/ 0 w 5791200"/>
                <a:gd name="connsiteY0" fmla="*/ 0 h 6705600"/>
                <a:gd name="connsiteX1" fmla="*/ 5791200 w 5791200"/>
                <a:gd name="connsiteY1" fmla="*/ 3352800 h 6705600"/>
                <a:gd name="connsiteX2" fmla="*/ 5791200 w 5791200"/>
                <a:gd name="connsiteY2" fmla="*/ 6705600 h 6705600"/>
                <a:gd name="connsiteX3" fmla="*/ 0 w 5791200"/>
                <a:gd name="connsiteY3" fmla="*/ 6705600 h 6705600"/>
                <a:gd name="connsiteX4" fmla="*/ 0 w 5791200"/>
                <a:gd name="connsiteY4" fmla="*/ 0 h 6705600"/>
                <a:gd name="connsiteX0" fmla="*/ 0 w 5791200"/>
                <a:gd name="connsiteY0" fmla="*/ 0 h 6705600"/>
                <a:gd name="connsiteX1" fmla="*/ 5791200 w 5791200"/>
                <a:gd name="connsiteY1" fmla="*/ 3200400 h 6705600"/>
                <a:gd name="connsiteX2" fmla="*/ 5791200 w 5791200"/>
                <a:gd name="connsiteY2" fmla="*/ 6705600 h 6705600"/>
                <a:gd name="connsiteX3" fmla="*/ 0 w 5791200"/>
                <a:gd name="connsiteY3" fmla="*/ 6705600 h 6705600"/>
                <a:gd name="connsiteX4" fmla="*/ 0 w 5791200"/>
                <a:gd name="connsiteY4" fmla="*/ 0 h 6705600"/>
                <a:gd name="connsiteX0" fmla="*/ 0 w 5791200"/>
                <a:gd name="connsiteY0" fmla="*/ 0 h 6705600"/>
                <a:gd name="connsiteX1" fmla="*/ 5791200 w 5791200"/>
                <a:gd name="connsiteY1" fmla="*/ 3200400 h 6705600"/>
                <a:gd name="connsiteX2" fmla="*/ 5791200 w 5791200"/>
                <a:gd name="connsiteY2" fmla="*/ 6705600 h 6705600"/>
                <a:gd name="connsiteX3" fmla="*/ 0 w 5791200"/>
                <a:gd name="connsiteY3" fmla="*/ 3200400 h 6705600"/>
                <a:gd name="connsiteX4" fmla="*/ 0 w 5791200"/>
                <a:gd name="connsiteY4" fmla="*/ 0 h 6705600"/>
                <a:gd name="connsiteX0" fmla="*/ 0 w 5792786"/>
                <a:gd name="connsiteY0" fmla="*/ 0 h 6705600"/>
                <a:gd name="connsiteX1" fmla="*/ 5792786 w 5792786"/>
                <a:gd name="connsiteY1" fmla="*/ 3200400 h 6705600"/>
                <a:gd name="connsiteX2" fmla="*/ 5791200 w 5792786"/>
                <a:gd name="connsiteY2" fmla="*/ 6705600 h 6705600"/>
                <a:gd name="connsiteX3" fmla="*/ 0 w 5792786"/>
                <a:gd name="connsiteY3" fmla="*/ 3200400 h 6705600"/>
                <a:gd name="connsiteX4" fmla="*/ 0 w 5792786"/>
                <a:gd name="connsiteY4" fmla="*/ 0 h 6705600"/>
                <a:gd name="connsiteX0" fmla="*/ 2819400 w 5792786"/>
                <a:gd name="connsiteY0" fmla="*/ 0 h 4114800"/>
                <a:gd name="connsiteX1" fmla="*/ 5792786 w 5792786"/>
                <a:gd name="connsiteY1" fmla="*/ 609600 h 4114800"/>
                <a:gd name="connsiteX2" fmla="*/ 5791200 w 5792786"/>
                <a:gd name="connsiteY2" fmla="*/ 4114800 h 4114800"/>
                <a:gd name="connsiteX3" fmla="*/ 0 w 5792786"/>
                <a:gd name="connsiteY3" fmla="*/ 609600 h 4114800"/>
                <a:gd name="connsiteX4" fmla="*/ 2819400 w 5792786"/>
                <a:gd name="connsiteY4" fmla="*/ 0 h 4114800"/>
                <a:gd name="connsiteX0" fmla="*/ 3200400 w 5792786"/>
                <a:gd name="connsiteY0" fmla="*/ 0 h 4876800"/>
                <a:gd name="connsiteX1" fmla="*/ 5792786 w 5792786"/>
                <a:gd name="connsiteY1" fmla="*/ 1371600 h 4876800"/>
                <a:gd name="connsiteX2" fmla="*/ 5791200 w 5792786"/>
                <a:gd name="connsiteY2" fmla="*/ 4876800 h 4876800"/>
                <a:gd name="connsiteX3" fmla="*/ 0 w 5792786"/>
                <a:gd name="connsiteY3" fmla="*/ 1371600 h 4876800"/>
                <a:gd name="connsiteX4" fmla="*/ 3200400 w 5792786"/>
                <a:gd name="connsiteY4" fmla="*/ 0 h 4876800"/>
                <a:gd name="connsiteX0" fmla="*/ 0 w 2592386"/>
                <a:gd name="connsiteY0" fmla="*/ 0 h 4876800"/>
                <a:gd name="connsiteX1" fmla="*/ 2592386 w 2592386"/>
                <a:gd name="connsiteY1" fmla="*/ 1371600 h 4876800"/>
                <a:gd name="connsiteX2" fmla="*/ 2590800 w 2592386"/>
                <a:gd name="connsiteY2" fmla="*/ 4876800 h 4876800"/>
                <a:gd name="connsiteX3" fmla="*/ 0 w 2592386"/>
                <a:gd name="connsiteY3" fmla="*/ 3276600 h 4876800"/>
                <a:gd name="connsiteX4" fmla="*/ 0 w 2592386"/>
                <a:gd name="connsiteY4" fmla="*/ 0 h 487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92386" h="4876800">
                  <a:moveTo>
                    <a:pt x="0" y="0"/>
                  </a:moveTo>
                  <a:lnTo>
                    <a:pt x="2592386" y="1371600"/>
                  </a:lnTo>
                  <a:cubicBezTo>
                    <a:pt x="2591857" y="2540000"/>
                    <a:pt x="2591329" y="3708400"/>
                    <a:pt x="2590800" y="4876800"/>
                  </a:cubicBezTo>
                  <a:lnTo>
                    <a:pt x="0" y="327660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3">
                    <a:lumMod val="75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grpSp>
          <p:nvGrpSpPr>
            <p:cNvPr id="1146" name="Group 1145"/>
            <p:cNvGrpSpPr/>
            <p:nvPr/>
          </p:nvGrpSpPr>
          <p:grpSpPr>
            <a:xfrm>
              <a:off x="6859587" y="5410200"/>
              <a:ext cx="8229600" cy="3657600"/>
              <a:chOff x="7621587" y="4114800"/>
              <a:chExt cx="8229600" cy="3657600"/>
            </a:xfrm>
            <a:scene3d>
              <a:camera prst="isometricBottomDown"/>
              <a:lightRig rig="threePt" dir="t"/>
            </a:scene3d>
          </p:grpSpPr>
          <p:sp>
            <p:nvSpPr>
              <p:cNvPr id="1147" name="Rectangle 1146"/>
              <p:cNvSpPr/>
              <p:nvPr/>
            </p:nvSpPr>
            <p:spPr>
              <a:xfrm>
                <a:off x="7621587" y="4114800"/>
                <a:ext cx="8229600" cy="3657600"/>
              </a:xfrm>
              <a:prstGeom prst="rect">
                <a:avLst/>
              </a:prstGeom>
              <a:gradFill>
                <a:gsLst>
                  <a:gs pos="0">
                    <a:srgbClr val="00B050"/>
                  </a:gs>
                  <a:gs pos="100000">
                    <a:srgbClr val="92D050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1148" name="Rectangle 1147"/>
              <p:cNvSpPr/>
              <p:nvPr/>
            </p:nvSpPr>
            <p:spPr>
              <a:xfrm>
                <a:off x="7983537" y="4493914"/>
                <a:ext cx="7505700" cy="2899373"/>
              </a:xfrm>
              <a:prstGeom prst="rect">
                <a:avLst/>
              </a:prstGeom>
              <a:noFill/>
              <a:ln w="25400">
                <a:solidFill>
                  <a:schemeClr val="bg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1149" name="Oval 1148"/>
              <p:cNvSpPr/>
              <p:nvPr/>
            </p:nvSpPr>
            <p:spPr>
              <a:xfrm>
                <a:off x="10021887" y="4229100"/>
                <a:ext cx="3429000" cy="3429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1150" name="Group 1149"/>
              <p:cNvGrpSpPr/>
              <p:nvPr/>
            </p:nvGrpSpPr>
            <p:grpSpPr>
              <a:xfrm>
                <a:off x="11110459" y="4800607"/>
                <a:ext cx="1251857" cy="2286002"/>
                <a:chOff x="11279187" y="1066800"/>
                <a:chExt cx="1752600" cy="3200400"/>
              </a:xfrm>
              <a:solidFill>
                <a:schemeClr val="tx1">
                  <a:lumMod val="85000"/>
                  <a:lumOff val="15000"/>
                </a:schemeClr>
              </a:solidFill>
            </p:grpSpPr>
            <p:sp>
              <p:nvSpPr>
                <p:cNvPr id="1151" name="Block Arc 1150"/>
                <p:cNvSpPr/>
                <p:nvPr/>
              </p:nvSpPr>
              <p:spPr>
                <a:xfrm rot="16200000">
                  <a:off x="11279187" y="1295401"/>
                  <a:ext cx="1600200" cy="1600200"/>
                </a:xfrm>
                <a:prstGeom prst="blockArc">
                  <a:avLst>
                    <a:gd name="adj1" fmla="val 10800000"/>
                    <a:gd name="adj2" fmla="val 152476"/>
                    <a:gd name="adj3" fmla="val 2834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  <a:latin typeface="+mn-ea"/>
                  </a:endParaRPr>
                </a:p>
              </p:txBody>
            </p:sp>
            <p:sp>
              <p:nvSpPr>
                <p:cNvPr id="1152" name="Rounded Rectangle 1151"/>
                <p:cNvSpPr/>
                <p:nvPr/>
              </p:nvSpPr>
              <p:spPr>
                <a:xfrm>
                  <a:off x="11964985" y="1295400"/>
                  <a:ext cx="1043940" cy="457199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sp>
              <p:nvSpPr>
                <p:cNvPr id="1153" name="Block Arc 1152"/>
                <p:cNvSpPr/>
                <p:nvPr/>
              </p:nvSpPr>
              <p:spPr>
                <a:xfrm rot="5400000">
                  <a:off x="11431587" y="2438401"/>
                  <a:ext cx="1600200" cy="1600200"/>
                </a:xfrm>
                <a:prstGeom prst="blockArc">
                  <a:avLst>
                    <a:gd name="adj1" fmla="val 10800000"/>
                    <a:gd name="adj2" fmla="val 152476"/>
                    <a:gd name="adj3" fmla="val 2834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  <a:latin typeface="+mn-ea"/>
                  </a:endParaRPr>
                </a:p>
              </p:txBody>
            </p:sp>
            <p:sp>
              <p:nvSpPr>
                <p:cNvPr id="1154" name="Rounded Rectangle 1153"/>
                <p:cNvSpPr/>
                <p:nvPr/>
              </p:nvSpPr>
              <p:spPr>
                <a:xfrm>
                  <a:off x="11964987" y="2438401"/>
                  <a:ext cx="381000" cy="45720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sp>
              <p:nvSpPr>
                <p:cNvPr id="1155" name="Rounded Rectangle 1154"/>
                <p:cNvSpPr/>
                <p:nvPr/>
              </p:nvSpPr>
              <p:spPr>
                <a:xfrm>
                  <a:off x="11302047" y="3581402"/>
                  <a:ext cx="967740" cy="457199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sp>
              <p:nvSpPr>
                <p:cNvPr id="1156" name="Rounded Rectangle 1155"/>
                <p:cNvSpPr/>
                <p:nvPr/>
              </p:nvSpPr>
              <p:spPr>
                <a:xfrm rot="5400000">
                  <a:off x="10374813" y="2524626"/>
                  <a:ext cx="3200400" cy="284747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sp>
              <p:nvSpPr>
                <p:cNvPr id="1157" name="Rounded Rectangle 1156"/>
                <p:cNvSpPr/>
                <p:nvPr/>
              </p:nvSpPr>
              <p:spPr>
                <a:xfrm rot="5400000">
                  <a:off x="10771856" y="2524626"/>
                  <a:ext cx="3200400" cy="284747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</p:grpSp>
        </p:grpSp>
      </p:grpSp>
      <p:grpSp>
        <p:nvGrpSpPr>
          <p:cNvPr id="1158" name="Group 1157"/>
          <p:cNvGrpSpPr/>
          <p:nvPr/>
        </p:nvGrpSpPr>
        <p:grpSpPr>
          <a:xfrm>
            <a:off x="12498387" y="4111868"/>
            <a:ext cx="1351049" cy="1228226"/>
            <a:chOff x="6783387" y="5410200"/>
            <a:chExt cx="8382000" cy="7620000"/>
          </a:xfrm>
        </p:grpSpPr>
        <p:sp>
          <p:nvSpPr>
            <p:cNvPr id="1159" name="Freeform 1158"/>
            <p:cNvSpPr/>
            <p:nvPr/>
          </p:nvSpPr>
          <p:spPr>
            <a:xfrm>
              <a:off x="6783387" y="6324600"/>
              <a:ext cx="5791200" cy="6705600"/>
            </a:xfrm>
            <a:custGeom>
              <a:avLst/>
              <a:gdLst>
                <a:gd name="connsiteX0" fmla="*/ 0 w 5791200"/>
                <a:gd name="connsiteY0" fmla="*/ 0 h 6705600"/>
                <a:gd name="connsiteX1" fmla="*/ 5791200 w 5791200"/>
                <a:gd name="connsiteY1" fmla="*/ 0 h 6705600"/>
                <a:gd name="connsiteX2" fmla="*/ 5791200 w 5791200"/>
                <a:gd name="connsiteY2" fmla="*/ 6705600 h 6705600"/>
                <a:gd name="connsiteX3" fmla="*/ 0 w 5791200"/>
                <a:gd name="connsiteY3" fmla="*/ 6705600 h 6705600"/>
                <a:gd name="connsiteX4" fmla="*/ 0 w 5791200"/>
                <a:gd name="connsiteY4" fmla="*/ 0 h 6705600"/>
                <a:gd name="connsiteX0" fmla="*/ 0 w 5791200"/>
                <a:gd name="connsiteY0" fmla="*/ 0 h 6705600"/>
                <a:gd name="connsiteX1" fmla="*/ 5791200 w 5791200"/>
                <a:gd name="connsiteY1" fmla="*/ 4038600 h 6705600"/>
                <a:gd name="connsiteX2" fmla="*/ 5791200 w 5791200"/>
                <a:gd name="connsiteY2" fmla="*/ 6705600 h 6705600"/>
                <a:gd name="connsiteX3" fmla="*/ 0 w 5791200"/>
                <a:gd name="connsiteY3" fmla="*/ 6705600 h 6705600"/>
                <a:gd name="connsiteX4" fmla="*/ 0 w 5791200"/>
                <a:gd name="connsiteY4" fmla="*/ 0 h 6705600"/>
                <a:gd name="connsiteX0" fmla="*/ 0 w 5791200"/>
                <a:gd name="connsiteY0" fmla="*/ 0 h 6705600"/>
                <a:gd name="connsiteX1" fmla="*/ 5791200 w 5791200"/>
                <a:gd name="connsiteY1" fmla="*/ 3352800 h 6705600"/>
                <a:gd name="connsiteX2" fmla="*/ 5791200 w 5791200"/>
                <a:gd name="connsiteY2" fmla="*/ 6705600 h 6705600"/>
                <a:gd name="connsiteX3" fmla="*/ 0 w 5791200"/>
                <a:gd name="connsiteY3" fmla="*/ 6705600 h 6705600"/>
                <a:gd name="connsiteX4" fmla="*/ 0 w 5791200"/>
                <a:gd name="connsiteY4" fmla="*/ 0 h 6705600"/>
                <a:gd name="connsiteX0" fmla="*/ 0 w 5791200"/>
                <a:gd name="connsiteY0" fmla="*/ 0 h 6705600"/>
                <a:gd name="connsiteX1" fmla="*/ 5791200 w 5791200"/>
                <a:gd name="connsiteY1" fmla="*/ 3200400 h 6705600"/>
                <a:gd name="connsiteX2" fmla="*/ 5791200 w 5791200"/>
                <a:gd name="connsiteY2" fmla="*/ 6705600 h 6705600"/>
                <a:gd name="connsiteX3" fmla="*/ 0 w 5791200"/>
                <a:gd name="connsiteY3" fmla="*/ 6705600 h 6705600"/>
                <a:gd name="connsiteX4" fmla="*/ 0 w 5791200"/>
                <a:gd name="connsiteY4" fmla="*/ 0 h 6705600"/>
                <a:gd name="connsiteX0" fmla="*/ 0 w 5791200"/>
                <a:gd name="connsiteY0" fmla="*/ 0 h 6705600"/>
                <a:gd name="connsiteX1" fmla="*/ 5791200 w 5791200"/>
                <a:gd name="connsiteY1" fmla="*/ 3200400 h 6705600"/>
                <a:gd name="connsiteX2" fmla="*/ 5791200 w 5791200"/>
                <a:gd name="connsiteY2" fmla="*/ 6705600 h 6705600"/>
                <a:gd name="connsiteX3" fmla="*/ 0 w 5791200"/>
                <a:gd name="connsiteY3" fmla="*/ 3200400 h 6705600"/>
                <a:gd name="connsiteX4" fmla="*/ 0 w 5791200"/>
                <a:gd name="connsiteY4" fmla="*/ 0 h 670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91200" h="6705600">
                  <a:moveTo>
                    <a:pt x="0" y="0"/>
                  </a:moveTo>
                  <a:lnTo>
                    <a:pt x="5791200" y="3200400"/>
                  </a:lnTo>
                  <a:lnTo>
                    <a:pt x="5791200" y="6705600"/>
                  </a:lnTo>
                  <a:lnTo>
                    <a:pt x="0" y="320040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3">
                    <a:lumMod val="50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1160" name="Freeform 1159"/>
            <p:cNvSpPr/>
            <p:nvPr/>
          </p:nvSpPr>
          <p:spPr>
            <a:xfrm flipH="1">
              <a:off x="12573001" y="8153400"/>
              <a:ext cx="2592386" cy="4876800"/>
            </a:xfrm>
            <a:custGeom>
              <a:avLst/>
              <a:gdLst>
                <a:gd name="connsiteX0" fmla="*/ 0 w 5791200"/>
                <a:gd name="connsiteY0" fmla="*/ 0 h 6705600"/>
                <a:gd name="connsiteX1" fmla="*/ 5791200 w 5791200"/>
                <a:gd name="connsiteY1" fmla="*/ 0 h 6705600"/>
                <a:gd name="connsiteX2" fmla="*/ 5791200 w 5791200"/>
                <a:gd name="connsiteY2" fmla="*/ 6705600 h 6705600"/>
                <a:gd name="connsiteX3" fmla="*/ 0 w 5791200"/>
                <a:gd name="connsiteY3" fmla="*/ 6705600 h 6705600"/>
                <a:gd name="connsiteX4" fmla="*/ 0 w 5791200"/>
                <a:gd name="connsiteY4" fmla="*/ 0 h 6705600"/>
                <a:gd name="connsiteX0" fmla="*/ 0 w 5791200"/>
                <a:gd name="connsiteY0" fmla="*/ 0 h 6705600"/>
                <a:gd name="connsiteX1" fmla="*/ 5791200 w 5791200"/>
                <a:gd name="connsiteY1" fmla="*/ 4038600 h 6705600"/>
                <a:gd name="connsiteX2" fmla="*/ 5791200 w 5791200"/>
                <a:gd name="connsiteY2" fmla="*/ 6705600 h 6705600"/>
                <a:gd name="connsiteX3" fmla="*/ 0 w 5791200"/>
                <a:gd name="connsiteY3" fmla="*/ 6705600 h 6705600"/>
                <a:gd name="connsiteX4" fmla="*/ 0 w 5791200"/>
                <a:gd name="connsiteY4" fmla="*/ 0 h 6705600"/>
                <a:gd name="connsiteX0" fmla="*/ 0 w 5791200"/>
                <a:gd name="connsiteY0" fmla="*/ 0 h 6705600"/>
                <a:gd name="connsiteX1" fmla="*/ 5791200 w 5791200"/>
                <a:gd name="connsiteY1" fmla="*/ 3352800 h 6705600"/>
                <a:gd name="connsiteX2" fmla="*/ 5791200 w 5791200"/>
                <a:gd name="connsiteY2" fmla="*/ 6705600 h 6705600"/>
                <a:gd name="connsiteX3" fmla="*/ 0 w 5791200"/>
                <a:gd name="connsiteY3" fmla="*/ 6705600 h 6705600"/>
                <a:gd name="connsiteX4" fmla="*/ 0 w 5791200"/>
                <a:gd name="connsiteY4" fmla="*/ 0 h 6705600"/>
                <a:gd name="connsiteX0" fmla="*/ 0 w 5791200"/>
                <a:gd name="connsiteY0" fmla="*/ 0 h 6705600"/>
                <a:gd name="connsiteX1" fmla="*/ 5791200 w 5791200"/>
                <a:gd name="connsiteY1" fmla="*/ 3200400 h 6705600"/>
                <a:gd name="connsiteX2" fmla="*/ 5791200 w 5791200"/>
                <a:gd name="connsiteY2" fmla="*/ 6705600 h 6705600"/>
                <a:gd name="connsiteX3" fmla="*/ 0 w 5791200"/>
                <a:gd name="connsiteY3" fmla="*/ 6705600 h 6705600"/>
                <a:gd name="connsiteX4" fmla="*/ 0 w 5791200"/>
                <a:gd name="connsiteY4" fmla="*/ 0 h 6705600"/>
                <a:gd name="connsiteX0" fmla="*/ 0 w 5791200"/>
                <a:gd name="connsiteY0" fmla="*/ 0 h 6705600"/>
                <a:gd name="connsiteX1" fmla="*/ 5791200 w 5791200"/>
                <a:gd name="connsiteY1" fmla="*/ 3200400 h 6705600"/>
                <a:gd name="connsiteX2" fmla="*/ 5791200 w 5791200"/>
                <a:gd name="connsiteY2" fmla="*/ 6705600 h 6705600"/>
                <a:gd name="connsiteX3" fmla="*/ 0 w 5791200"/>
                <a:gd name="connsiteY3" fmla="*/ 3200400 h 6705600"/>
                <a:gd name="connsiteX4" fmla="*/ 0 w 5791200"/>
                <a:gd name="connsiteY4" fmla="*/ 0 h 6705600"/>
                <a:gd name="connsiteX0" fmla="*/ 0 w 5792786"/>
                <a:gd name="connsiteY0" fmla="*/ 0 h 6705600"/>
                <a:gd name="connsiteX1" fmla="*/ 5792786 w 5792786"/>
                <a:gd name="connsiteY1" fmla="*/ 3200400 h 6705600"/>
                <a:gd name="connsiteX2" fmla="*/ 5791200 w 5792786"/>
                <a:gd name="connsiteY2" fmla="*/ 6705600 h 6705600"/>
                <a:gd name="connsiteX3" fmla="*/ 0 w 5792786"/>
                <a:gd name="connsiteY3" fmla="*/ 3200400 h 6705600"/>
                <a:gd name="connsiteX4" fmla="*/ 0 w 5792786"/>
                <a:gd name="connsiteY4" fmla="*/ 0 h 6705600"/>
                <a:gd name="connsiteX0" fmla="*/ 2819400 w 5792786"/>
                <a:gd name="connsiteY0" fmla="*/ 0 h 4114800"/>
                <a:gd name="connsiteX1" fmla="*/ 5792786 w 5792786"/>
                <a:gd name="connsiteY1" fmla="*/ 609600 h 4114800"/>
                <a:gd name="connsiteX2" fmla="*/ 5791200 w 5792786"/>
                <a:gd name="connsiteY2" fmla="*/ 4114800 h 4114800"/>
                <a:gd name="connsiteX3" fmla="*/ 0 w 5792786"/>
                <a:gd name="connsiteY3" fmla="*/ 609600 h 4114800"/>
                <a:gd name="connsiteX4" fmla="*/ 2819400 w 5792786"/>
                <a:gd name="connsiteY4" fmla="*/ 0 h 4114800"/>
                <a:gd name="connsiteX0" fmla="*/ 3200400 w 5792786"/>
                <a:gd name="connsiteY0" fmla="*/ 0 h 4876800"/>
                <a:gd name="connsiteX1" fmla="*/ 5792786 w 5792786"/>
                <a:gd name="connsiteY1" fmla="*/ 1371600 h 4876800"/>
                <a:gd name="connsiteX2" fmla="*/ 5791200 w 5792786"/>
                <a:gd name="connsiteY2" fmla="*/ 4876800 h 4876800"/>
                <a:gd name="connsiteX3" fmla="*/ 0 w 5792786"/>
                <a:gd name="connsiteY3" fmla="*/ 1371600 h 4876800"/>
                <a:gd name="connsiteX4" fmla="*/ 3200400 w 5792786"/>
                <a:gd name="connsiteY4" fmla="*/ 0 h 4876800"/>
                <a:gd name="connsiteX0" fmla="*/ 0 w 2592386"/>
                <a:gd name="connsiteY0" fmla="*/ 0 h 4876800"/>
                <a:gd name="connsiteX1" fmla="*/ 2592386 w 2592386"/>
                <a:gd name="connsiteY1" fmla="*/ 1371600 h 4876800"/>
                <a:gd name="connsiteX2" fmla="*/ 2590800 w 2592386"/>
                <a:gd name="connsiteY2" fmla="*/ 4876800 h 4876800"/>
                <a:gd name="connsiteX3" fmla="*/ 0 w 2592386"/>
                <a:gd name="connsiteY3" fmla="*/ 3276600 h 4876800"/>
                <a:gd name="connsiteX4" fmla="*/ 0 w 2592386"/>
                <a:gd name="connsiteY4" fmla="*/ 0 h 487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92386" h="4876800">
                  <a:moveTo>
                    <a:pt x="0" y="0"/>
                  </a:moveTo>
                  <a:lnTo>
                    <a:pt x="2592386" y="1371600"/>
                  </a:lnTo>
                  <a:cubicBezTo>
                    <a:pt x="2591857" y="2540000"/>
                    <a:pt x="2591329" y="3708400"/>
                    <a:pt x="2590800" y="4876800"/>
                  </a:cubicBezTo>
                  <a:lnTo>
                    <a:pt x="0" y="327660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3">
                    <a:lumMod val="75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grpSp>
          <p:nvGrpSpPr>
            <p:cNvPr id="1161" name="Group 1160"/>
            <p:cNvGrpSpPr/>
            <p:nvPr/>
          </p:nvGrpSpPr>
          <p:grpSpPr>
            <a:xfrm>
              <a:off x="6859587" y="5410200"/>
              <a:ext cx="8229600" cy="3657600"/>
              <a:chOff x="7621587" y="4114800"/>
              <a:chExt cx="8229600" cy="3657600"/>
            </a:xfrm>
            <a:scene3d>
              <a:camera prst="isometricBottomDown"/>
              <a:lightRig rig="threePt" dir="t"/>
            </a:scene3d>
          </p:grpSpPr>
          <p:sp>
            <p:nvSpPr>
              <p:cNvPr id="1162" name="Rectangle 1161"/>
              <p:cNvSpPr/>
              <p:nvPr/>
            </p:nvSpPr>
            <p:spPr>
              <a:xfrm>
                <a:off x="7621587" y="4114800"/>
                <a:ext cx="8229600" cy="3657600"/>
              </a:xfrm>
              <a:prstGeom prst="rect">
                <a:avLst/>
              </a:prstGeom>
              <a:gradFill>
                <a:gsLst>
                  <a:gs pos="0">
                    <a:srgbClr val="00B050"/>
                  </a:gs>
                  <a:gs pos="100000">
                    <a:srgbClr val="92D050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1163" name="Rectangle 1162"/>
              <p:cNvSpPr/>
              <p:nvPr/>
            </p:nvSpPr>
            <p:spPr>
              <a:xfrm>
                <a:off x="7983537" y="4493914"/>
                <a:ext cx="7505700" cy="2899373"/>
              </a:xfrm>
              <a:prstGeom prst="rect">
                <a:avLst/>
              </a:prstGeom>
              <a:noFill/>
              <a:ln w="25400">
                <a:solidFill>
                  <a:schemeClr val="bg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1164" name="Oval 1163"/>
              <p:cNvSpPr/>
              <p:nvPr/>
            </p:nvSpPr>
            <p:spPr>
              <a:xfrm>
                <a:off x="10021887" y="4229100"/>
                <a:ext cx="3429000" cy="3429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1165" name="Group 1164"/>
              <p:cNvGrpSpPr/>
              <p:nvPr/>
            </p:nvGrpSpPr>
            <p:grpSpPr>
              <a:xfrm>
                <a:off x="11110459" y="4800608"/>
                <a:ext cx="1251857" cy="2286002"/>
                <a:chOff x="11279187" y="1066800"/>
                <a:chExt cx="1752600" cy="3200400"/>
              </a:xfrm>
              <a:solidFill>
                <a:schemeClr val="tx1">
                  <a:lumMod val="85000"/>
                  <a:lumOff val="15000"/>
                </a:schemeClr>
              </a:solidFill>
            </p:grpSpPr>
            <p:sp>
              <p:nvSpPr>
                <p:cNvPr id="1166" name="Block Arc 1165"/>
                <p:cNvSpPr/>
                <p:nvPr/>
              </p:nvSpPr>
              <p:spPr>
                <a:xfrm rot="16200000">
                  <a:off x="11279187" y="1295401"/>
                  <a:ext cx="1600200" cy="1600200"/>
                </a:xfrm>
                <a:prstGeom prst="blockArc">
                  <a:avLst>
                    <a:gd name="adj1" fmla="val 10800000"/>
                    <a:gd name="adj2" fmla="val 152476"/>
                    <a:gd name="adj3" fmla="val 2834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  <a:latin typeface="+mn-ea"/>
                  </a:endParaRPr>
                </a:p>
              </p:txBody>
            </p:sp>
            <p:sp>
              <p:nvSpPr>
                <p:cNvPr id="1167" name="Rounded Rectangle 1166"/>
                <p:cNvSpPr/>
                <p:nvPr/>
              </p:nvSpPr>
              <p:spPr>
                <a:xfrm>
                  <a:off x="11964985" y="1295400"/>
                  <a:ext cx="1043940" cy="457199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sp>
              <p:nvSpPr>
                <p:cNvPr id="1168" name="Block Arc 1167"/>
                <p:cNvSpPr/>
                <p:nvPr/>
              </p:nvSpPr>
              <p:spPr>
                <a:xfrm rot="5400000">
                  <a:off x="11431587" y="2438401"/>
                  <a:ext cx="1600200" cy="1600200"/>
                </a:xfrm>
                <a:prstGeom prst="blockArc">
                  <a:avLst>
                    <a:gd name="adj1" fmla="val 10800000"/>
                    <a:gd name="adj2" fmla="val 152476"/>
                    <a:gd name="adj3" fmla="val 2834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  <a:latin typeface="+mn-ea"/>
                  </a:endParaRPr>
                </a:p>
              </p:txBody>
            </p:sp>
            <p:sp>
              <p:nvSpPr>
                <p:cNvPr id="1169" name="Rounded Rectangle 1168"/>
                <p:cNvSpPr/>
                <p:nvPr/>
              </p:nvSpPr>
              <p:spPr>
                <a:xfrm>
                  <a:off x="11964987" y="2438401"/>
                  <a:ext cx="381000" cy="45720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sp>
              <p:nvSpPr>
                <p:cNvPr id="1170" name="Rounded Rectangle 1169"/>
                <p:cNvSpPr/>
                <p:nvPr/>
              </p:nvSpPr>
              <p:spPr>
                <a:xfrm>
                  <a:off x="11302047" y="3581402"/>
                  <a:ext cx="967740" cy="457199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sp>
              <p:nvSpPr>
                <p:cNvPr id="1171" name="Rounded Rectangle 1170"/>
                <p:cNvSpPr/>
                <p:nvPr/>
              </p:nvSpPr>
              <p:spPr>
                <a:xfrm rot="5400000">
                  <a:off x="10374813" y="2524626"/>
                  <a:ext cx="3200400" cy="284747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sp>
              <p:nvSpPr>
                <p:cNvPr id="1172" name="Rounded Rectangle 1171"/>
                <p:cNvSpPr/>
                <p:nvPr/>
              </p:nvSpPr>
              <p:spPr>
                <a:xfrm rot="5400000">
                  <a:off x="10771856" y="2524626"/>
                  <a:ext cx="3200400" cy="284747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</p:grpSp>
        </p:grpSp>
      </p:grpSp>
      <p:grpSp>
        <p:nvGrpSpPr>
          <p:cNvPr id="1173" name="Group 1172"/>
          <p:cNvGrpSpPr/>
          <p:nvPr/>
        </p:nvGrpSpPr>
        <p:grpSpPr>
          <a:xfrm>
            <a:off x="13173911" y="4814686"/>
            <a:ext cx="525408" cy="1125875"/>
            <a:chOff x="20651787" y="10287000"/>
            <a:chExt cx="533400" cy="1143000"/>
          </a:xfrm>
        </p:grpSpPr>
        <p:grpSp>
          <p:nvGrpSpPr>
            <p:cNvPr id="1174" name="Group 1173"/>
            <p:cNvGrpSpPr/>
            <p:nvPr/>
          </p:nvGrpSpPr>
          <p:grpSpPr>
            <a:xfrm>
              <a:off x="20651787" y="10896600"/>
              <a:ext cx="533400" cy="533400"/>
              <a:chOff x="7469187" y="6324600"/>
              <a:chExt cx="1295400" cy="1295400"/>
            </a:xfrm>
          </p:grpSpPr>
          <p:sp>
            <p:nvSpPr>
              <p:cNvPr id="1271" name="Oval 1270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1272" name="Group 1271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1273" name="Oval 1272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1274" name="Group 1273"/>
                <p:cNvGrpSpPr/>
                <p:nvPr/>
              </p:nvGrpSpPr>
              <p:grpSpPr>
                <a:xfrm>
                  <a:off x="11464849" y="5791193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1275" name="Block Arc 1274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276" name="Rounded Rectangle 1275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277" name="Block Arc 1276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278" name="Rounded Rectangle 1277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279" name="Rounded Rectangle 1278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280" name="Rounded Rectangle 1279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281" name="Rounded Rectangle 1280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1175" name="Group 1174"/>
            <p:cNvGrpSpPr/>
            <p:nvPr/>
          </p:nvGrpSpPr>
          <p:grpSpPr>
            <a:xfrm>
              <a:off x="20651787" y="10820400"/>
              <a:ext cx="533400" cy="533400"/>
              <a:chOff x="7469187" y="6324600"/>
              <a:chExt cx="1295400" cy="1295400"/>
            </a:xfrm>
          </p:grpSpPr>
          <p:sp>
            <p:nvSpPr>
              <p:cNvPr id="1260" name="Oval 1259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1261" name="Group 1260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1262" name="Oval 1261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1263" name="Group 1262"/>
                <p:cNvGrpSpPr/>
                <p:nvPr/>
              </p:nvGrpSpPr>
              <p:grpSpPr>
                <a:xfrm>
                  <a:off x="11464849" y="5791192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1264" name="Block Arc 1263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265" name="Rounded Rectangle 1264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266" name="Block Arc 1265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267" name="Rounded Rectangle 1266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268" name="Rounded Rectangle 1267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269" name="Rounded Rectangle 1268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270" name="Rounded Rectangle 1269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1176" name="Group 1175"/>
            <p:cNvGrpSpPr/>
            <p:nvPr/>
          </p:nvGrpSpPr>
          <p:grpSpPr>
            <a:xfrm>
              <a:off x="20651787" y="10744200"/>
              <a:ext cx="533400" cy="533400"/>
              <a:chOff x="7469187" y="6324600"/>
              <a:chExt cx="1295400" cy="1295400"/>
            </a:xfrm>
          </p:grpSpPr>
          <p:sp>
            <p:nvSpPr>
              <p:cNvPr id="1249" name="Oval 1248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1250" name="Group 1249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1251" name="Oval 1250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1252" name="Group 1251"/>
                <p:cNvGrpSpPr/>
                <p:nvPr/>
              </p:nvGrpSpPr>
              <p:grpSpPr>
                <a:xfrm>
                  <a:off x="11464849" y="5791191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1253" name="Block Arc 1252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254" name="Rounded Rectangle 1253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255" name="Block Arc 1254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256" name="Rounded Rectangle 1255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257" name="Rounded Rectangle 1256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258" name="Rounded Rectangle 1257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259" name="Rounded Rectangle 1258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1177" name="Group 1176"/>
            <p:cNvGrpSpPr/>
            <p:nvPr/>
          </p:nvGrpSpPr>
          <p:grpSpPr>
            <a:xfrm>
              <a:off x="20651787" y="10668000"/>
              <a:ext cx="533400" cy="533400"/>
              <a:chOff x="7469187" y="6324600"/>
              <a:chExt cx="1295400" cy="1295400"/>
            </a:xfrm>
          </p:grpSpPr>
          <p:sp>
            <p:nvSpPr>
              <p:cNvPr id="1238" name="Oval 1237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1239" name="Group 1238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1240" name="Oval 1239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1241" name="Group 1240"/>
                <p:cNvGrpSpPr/>
                <p:nvPr/>
              </p:nvGrpSpPr>
              <p:grpSpPr>
                <a:xfrm>
                  <a:off x="11464849" y="5791190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1242" name="Block Arc 1241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243" name="Rounded Rectangle 1242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244" name="Block Arc 1243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245" name="Rounded Rectangle 1244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246" name="Rounded Rectangle 1245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247" name="Rounded Rectangle 1246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248" name="Rounded Rectangle 1247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1178" name="Group 1177"/>
            <p:cNvGrpSpPr/>
            <p:nvPr/>
          </p:nvGrpSpPr>
          <p:grpSpPr>
            <a:xfrm>
              <a:off x="20651787" y="10591800"/>
              <a:ext cx="533400" cy="533400"/>
              <a:chOff x="7469187" y="6324600"/>
              <a:chExt cx="1295400" cy="1295400"/>
            </a:xfrm>
          </p:grpSpPr>
          <p:sp>
            <p:nvSpPr>
              <p:cNvPr id="1227" name="Oval 1226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1228" name="Group 1227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1229" name="Oval 1228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1230" name="Group 1229"/>
                <p:cNvGrpSpPr/>
                <p:nvPr/>
              </p:nvGrpSpPr>
              <p:grpSpPr>
                <a:xfrm>
                  <a:off x="11464849" y="5791189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1231" name="Block Arc 1230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232" name="Rounded Rectangle 1231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233" name="Block Arc 1232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234" name="Rounded Rectangle 1233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235" name="Rounded Rectangle 1234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236" name="Rounded Rectangle 1235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237" name="Rounded Rectangle 1236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1179" name="Group 1178"/>
            <p:cNvGrpSpPr/>
            <p:nvPr/>
          </p:nvGrpSpPr>
          <p:grpSpPr>
            <a:xfrm>
              <a:off x="20651787" y="10515600"/>
              <a:ext cx="533400" cy="533400"/>
              <a:chOff x="7469187" y="6324600"/>
              <a:chExt cx="1295400" cy="1295400"/>
            </a:xfrm>
          </p:grpSpPr>
          <p:sp>
            <p:nvSpPr>
              <p:cNvPr id="1216" name="Oval 1215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1217" name="Group 1216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1218" name="Oval 1217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1219" name="Group 1218"/>
                <p:cNvGrpSpPr/>
                <p:nvPr/>
              </p:nvGrpSpPr>
              <p:grpSpPr>
                <a:xfrm>
                  <a:off x="11464849" y="5791192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1220" name="Block Arc 1219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221" name="Rounded Rectangle 1220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222" name="Block Arc 1221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223" name="Rounded Rectangle 1222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224" name="Rounded Rectangle 1223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225" name="Rounded Rectangle 1224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226" name="Rounded Rectangle 1225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1180" name="Group 1179"/>
            <p:cNvGrpSpPr/>
            <p:nvPr/>
          </p:nvGrpSpPr>
          <p:grpSpPr>
            <a:xfrm>
              <a:off x="20651787" y="10439400"/>
              <a:ext cx="533400" cy="533400"/>
              <a:chOff x="7469187" y="6324600"/>
              <a:chExt cx="1295400" cy="1295400"/>
            </a:xfrm>
          </p:grpSpPr>
          <p:sp>
            <p:nvSpPr>
              <p:cNvPr id="1205" name="Oval 1204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1206" name="Group 1205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1207" name="Oval 1206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1208" name="Group 1207"/>
                <p:cNvGrpSpPr/>
                <p:nvPr/>
              </p:nvGrpSpPr>
              <p:grpSpPr>
                <a:xfrm>
                  <a:off x="11464849" y="5791191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1209" name="Block Arc 1208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210" name="Rounded Rectangle 1209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211" name="Block Arc 1210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212" name="Rounded Rectangle 1211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213" name="Rounded Rectangle 1212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214" name="Rounded Rectangle 1213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215" name="Rounded Rectangle 1214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1181" name="Group 1180"/>
            <p:cNvGrpSpPr/>
            <p:nvPr/>
          </p:nvGrpSpPr>
          <p:grpSpPr>
            <a:xfrm>
              <a:off x="20651787" y="10363200"/>
              <a:ext cx="533400" cy="533400"/>
              <a:chOff x="7469187" y="6324600"/>
              <a:chExt cx="1295400" cy="1295400"/>
            </a:xfrm>
          </p:grpSpPr>
          <p:sp>
            <p:nvSpPr>
              <p:cNvPr id="1194" name="Oval 1193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1195" name="Group 1194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1196" name="Oval 1195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1197" name="Group 1196"/>
                <p:cNvGrpSpPr/>
                <p:nvPr/>
              </p:nvGrpSpPr>
              <p:grpSpPr>
                <a:xfrm>
                  <a:off x="11464849" y="5791190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1198" name="Block Arc 1197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199" name="Rounded Rectangle 1198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200" name="Block Arc 1199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201" name="Rounded Rectangle 1200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202" name="Rounded Rectangle 1201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203" name="Rounded Rectangle 1202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204" name="Rounded Rectangle 1203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1182" name="Group 1181"/>
            <p:cNvGrpSpPr/>
            <p:nvPr/>
          </p:nvGrpSpPr>
          <p:grpSpPr>
            <a:xfrm>
              <a:off x="20651787" y="10287000"/>
              <a:ext cx="533400" cy="533400"/>
              <a:chOff x="7469187" y="6324600"/>
              <a:chExt cx="1295400" cy="1295400"/>
            </a:xfrm>
          </p:grpSpPr>
          <p:sp>
            <p:nvSpPr>
              <p:cNvPr id="1183" name="Oval 1182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1184" name="Group 1183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1185" name="Oval 1184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1186" name="Group 1185"/>
                <p:cNvGrpSpPr/>
                <p:nvPr/>
              </p:nvGrpSpPr>
              <p:grpSpPr>
                <a:xfrm>
                  <a:off x="11464849" y="5791189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1187" name="Block Arc 1186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188" name="Rounded Rectangle 1187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189" name="Block Arc 1188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190" name="Rounded Rectangle 1189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191" name="Rounded Rectangle 1190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192" name="Rounded Rectangle 1191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193" name="Rounded Rectangle 1192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</p:grpSp>
      <p:grpSp>
        <p:nvGrpSpPr>
          <p:cNvPr id="1282" name="Group 1281"/>
          <p:cNvGrpSpPr/>
          <p:nvPr/>
        </p:nvGrpSpPr>
        <p:grpSpPr>
          <a:xfrm>
            <a:off x="13774378" y="4439395"/>
            <a:ext cx="525408" cy="1125875"/>
            <a:chOff x="20651787" y="10287000"/>
            <a:chExt cx="533400" cy="1143000"/>
          </a:xfrm>
        </p:grpSpPr>
        <p:grpSp>
          <p:nvGrpSpPr>
            <p:cNvPr id="1283" name="Group 1282"/>
            <p:cNvGrpSpPr/>
            <p:nvPr/>
          </p:nvGrpSpPr>
          <p:grpSpPr>
            <a:xfrm>
              <a:off x="20651787" y="10896600"/>
              <a:ext cx="533400" cy="533400"/>
              <a:chOff x="7469187" y="6324600"/>
              <a:chExt cx="1295400" cy="1295400"/>
            </a:xfrm>
          </p:grpSpPr>
          <p:sp>
            <p:nvSpPr>
              <p:cNvPr id="1380" name="Oval 1379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1381" name="Group 1380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1382" name="Oval 1381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1383" name="Group 1382"/>
                <p:cNvGrpSpPr/>
                <p:nvPr/>
              </p:nvGrpSpPr>
              <p:grpSpPr>
                <a:xfrm>
                  <a:off x="11464849" y="5791192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1384" name="Block Arc 1383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385" name="Rounded Rectangle 1384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386" name="Block Arc 1385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387" name="Rounded Rectangle 1386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388" name="Rounded Rectangle 1387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389" name="Rounded Rectangle 1388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390" name="Rounded Rectangle 1389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1284" name="Group 1283"/>
            <p:cNvGrpSpPr/>
            <p:nvPr/>
          </p:nvGrpSpPr>
          <p:grpSpPr>
            <a:xfrm>
              <a:off x="20651787" y="10820400"/>
              <a:ext cx="533400" cy="533400"/>
              <a:chOff x="7469187" y="6324600"/>
              <a:chExt cx="1295400" cy="1295400"/>
            </a:xfrm>
          </p:grpSpPr>
          <p:sp>
            <p:nvSpPr>
              <p:cNvPr id="1369" name="Oval 1368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1370" name="Group 1369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1371" name="Oval 1370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1372" name="Group 1371"/>
                <p:cNvGrpSpPr/>
                <p:nvPr/>
              </p:nvGrpSpPr>
              <p:grpSpPr>
                <a:xfrm>
                  <a:off x="11464849" y="5791191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1373" name="Block Arc 1372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374" name="Rounded Rectangle 1373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375" name="Block Arc 1374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376" name="Rounded Rectangle 1375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377" name="Rounded Rectangle 1376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378" name="Rounded Rectangle 1377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379" name="Rounded Rectangle 1378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1285" name="Group 1284"/>
            <p:cNvGrpSpPr/>
            <p:nvPr/>
          </p:nvGrpSpPr>
          <p:grpSpPr>
            <a:xfrm>
              <a:off x="20651787" y="10744200"/>
              <a:ext cx="533400" cy="533400"/>
              <a:chOff x="7469187" y="6324600"/>
              <a:chExt cx="1295400" cy="1295400"/>
            </a:xfrm>
          </p:grpSpPr>
          <p:sp>
            <p:nvSpPr>
              <p:cNvPr id="1358" name="Oval 1357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1359" name="Group 1358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1360" name="Oval 1359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1361" name="Group 1360"/>
                <p:cNvGrpSpPr/>
                <p:nvPr/>
              </p:nvGrpSpPr>
              <p:grpSpPr>
                <a:xfrm>
                  <a:off x="11464849" y="5791190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1362" name="Block Arc 1361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363" name="Rounded Rectangle 1362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364" name="Block Arc 1363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365" name="Rounded Rectangle 1364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366" name="Rounded Rectangle 1365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367" name="Rounded Rectangle 1366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368" name="Rounded Rectangle 1367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1286" name="Group 1285"/>
            <p:cNvGrpSpPr/>
            <p:nvPr/>
          </p:nvGrpSpPr>
          <p:grpSpPr>
            <a:xfrm>
              <a:off x="20651787" y="10668000"/>
              <a:ext cx="533400" cy="533400"/>
              <a:chOff x="7469187" y="6324600"/>
              <a:chExt cx="1295400" cy="1295400"/>
            </a:xfrm>
          </p:grpSpPr>
          <p:sp>
            <p:nvSpPr>
              <p:cNvPr id="1347" name="Oval 1346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1348" name="Group 1347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1349" name="Oval 1348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1350" name="Group 1349"/>
                <p:cNvGrpSpPr/>
                <p:nvPr/>
              </p:nvGrpSpPr>
              <p:grpSpPr>
                <a:xfrm>
                  <a:off x="11464849" y="5791189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1351" name="Block Arc 1350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352" name="Rounded Rectangle 1351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353" name="Block Arc 1352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354" name="Rounded Rectangle 1353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355" name="Rounded Rectangle 1354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356" name="Rounded Rectangle 1355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357" name="Rounded Rectangle 1356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1287" name="Group 1286"/>
            <p:cNvGrpSpPr/>
            <p:nvPr/>
          </p:nvGrpSpPr>
          <p:grpSpPr>
            <a:xfrm>
              <a:off x="20651787" y="10591800"/>
              <a:ext cx="533400" cy="533400"/>
              <a:chOff x="7469187" y="6324600"/>
              <a:chExt cx="1295400" cy="1295400"/>
            </a:xfrm>
          </p:grpSpPr>
          <p:sp>
            <p:nvSpPr>
              <p:cNvPr id="1336" name="Oval 1335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1337" name="Group 1336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1338" name="Oval 1337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1339" name="Group 1338"/>
                <p:cNvGrpSpPr/>
                <p:nvPr/>
              </p:nvGrpSpPr>
              <p:grpSpPr>
                <a:xfrm>
                  <a:off x="11464849" y="5791188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1340" name="Block Arc 1339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341" name="Rounded Rectangle 1340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342" name="Block Arc 1341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343" name="Rounded Rectangle 1342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344" name="Rounded Rectangle 1343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345" name="Rounded Rectangle 1344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346" name="Rounded Rectangle 1345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1288" name="Group 1287"/>
            <p:cNvGrpSpPr/>
            <p:nvPr/>
          </p:nvGrpSpPr>
          <p:grpSpPr>
            <a:xfrm>
              <a:off x="20651787" y="10515600"/>
              <a:ext cx="533400" cy="533400"/>
              <a:chOff x="7469187" y="6324600"/>
              <a:chExt cx="1295400" cy="1295400"/>
            </a:xfrm>
          </p:grpSpPr>
          <p:sp>
            <p:nvSpPr>
              <p:cNvPr id="1325" name="Oval 1324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1326" name="Group 1325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1327" name="Oval 1326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1328" name="Group 1327"/>
                <p:cNvGrpSpPr/>
                <p:nvPr/>
              </p:nvGrpSpPr>
              <p:grpSpPr>
                <a:xfrm>
                  <a:off x="11464849" y="5791191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1329" name="Block Arc 1328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330" name="Rounded Rectangle 1329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331" name="Block Arc 1330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332" name="Rounded Rectangle 1331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333" name="Rounded Rectangle 1332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334" name="Rounded Rectangle 1333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335" name="Rounded Rectangle 1334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1289" name="Group 1288"/>
            <p:cNvGrpSpPr/>
            <p:nvPr/>
          </p:nvGrpSpPr>
          <p:grpSpPr>
            <a:xfrm>
              <a:off x="20651787" y="10439400"/>
              <a:ext cx="533400" cy="533400"/>
              <a:chOff x="7469187" y="6324600"/>
              <a:chExt cx="1295400" cy="1295400"/>
            </a:xfrm>
          </p:grpSpPr>
          <p:sp>
            <p:nvSpPr>
              <p:cNvPr id="1314" name="Oval 1313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1315" name="Group 1314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1316" name="Oval 1315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1317" name="Group 1316"/>
                <p:cNvGrpSpPr/>
                <p:nvPr/>
              </p:nvGrpSpPr>
              <p:grpSpPr>
                <a:xfrm>
                  <a:off x="11464849" y="5791190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1318" name="Block Arc 1317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319" name="Rounded Rectangle 1318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320" name="Block Arc 1319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321" name="Rounded Rectangle 1320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322" name="Rounded Rectangle 1321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323" name="Rounded Rectangle 1322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324" name="Rounded Rectangle 1323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1290" name="Group 1289"/>
            <p:cNvGrpSpPr/>
            <p:nvPr/>
          </p:nvGrpSpPr>
          <p:grpSpPr>
            <a:xfrm>
              <a:off x="20651787" y="10363200"/>
              <a:ext cx="533400" cy="533400"/>
              <a:chOff x="7469187" y="6324600"/>
              <a:chExt cx="1295400" cy="1295400"/>
            </a:xfrm>
          </p:grpSpPr>
          <p:sp>
            <p:nvSpPr>
              <p:cNvPr id="1303" name="Oval 1302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1304" name="Group 1303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1305" name="Oval 1304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1306" name="Group 1305"/>
                <p:cNvGrpSpPr/>
                <p:nvPr/>
              </p:nvGrpSpPr>
              <p:grpSpPr>
                <a:xfrm>
                  <a:off x="11464849" y="5791189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1307" name="Block Arc 1306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308" name="Rounded Rectangle 1307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309" name="Block Arc 1308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310" name="Rounded Rectangle 1309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311" name="Rounded Rectangle 1310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312" name="Rounded Rectangle 1311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313" name="Rounded Rectangle 1312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1291" name="Group 1290"/>
            <p:cNvGrpSpPr/>
            <p:nvPr/>
          </p:nvGrpSpPr>
          <p:grpSpPr>
            <a:xfrm>
              <a:off x="20651787" y="10287000"/>
              <a:ext cx="533400" cy="533400"/>
              <a:chOff x="7469187" y="6324600"/>
              <a:chExt cx="1295400" cy="1295400"/>
            </a:xfrm>
          </p:grpSpPr>
          <p:sp>
            <p:nvSpPr>
              <p:cNvPr id="1292" name="Oval 1291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1293" name="Group 1292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1294" name="Oval 1293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1295" name="Group 1294"/>
                <p:cNvGrpSpPr/>
                <p:nvPr/>
              </p:nvGrpSpPr>
              <p:grpSpPr>
                <a:xfrm>
                  <a:off x="11464849" y="5791188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1296" name="Block Arc 1295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297" name="Rounded Rectangle 1296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298" name="Block Arc 1297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299" name="Rounded Rectangle 1298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300" name="Rounded Rectangle 1299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301" name="Rounded Rectangle 1300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302" name="Rounded Rectangle 1301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</p:grpSp>
      <p:grpSp>
        <p:nvGrpSpPr>
          <p:cNvPr id="1391" name="Group 1390"/>
          <p:cNvGrpSpPr/>
          <p:nvPr/>
        </p:nvGrpSpPr>
        <p:grpSpPr>
          <a:xfrm>
            <a:off x="12498387" y="4787393"/>
            <a:ext cx="525408" cy="825642"/>
            <a:chOff x="20651787" y="10591800"/>
            <a:chExt cx="533400" cy="838200"/>
          </a:xfrm>
        </p:grpSpPr>
        <p:grpSp>
          <p:nvGrpSpPr>
            <p:cNvPr id="1392" name="Group 1391"/>
            <p:cNvGrpSpPr/>
            <p:nvPr/>
          </p:nvGrpSpPr>
          <p:grpSpPr>
            <a:xfrm>
              <a:off x="20651787" y="10896600"/>
              <a:ext cx="533400" cy="533400"/>
              <a:chOff x="7469187" y="6324600"/>
              <a:chExt cx="1295400" cy="1295400"/>
            </a:xfrm>
          </p:grpSpPr>
          <p:sp>
            <p:nvSpPr>
              <p:cNvPr id="1441" name="Oval 1440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1442" name="Group 1441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1443" name="Oval 1442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1444" name="Group 1443"/>
                <p:cNvGrpSpPr/>
                <p:nvPr/>
              </p:nvGrpSpPr>
              <p:grpSpPr>
                <a:xfrm>
                  <a:off x="11464849" y="5791194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1445" name="Block Arc 1444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446" name="Rounded Rectangle 1445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447" name="Block Arc 1446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448" name="Rounded Rectangle 1447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449" name="Rounded Rectangle 1448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450" name="Rounded Rectangle 1449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451" name="Rounded Rectangle 1450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1393" name="Group 1392"/>
            <p:cNvGrpSpPr/>
            <p:nvPr/>
          </p:nvGrpSpPr>
          <p:grpSpPr>
            <a:xfrm>
              <a:off x="20651787" y="10820400"/>
              <a:ext cx="533400" cy="533400"/>
              <a:chOff x="7469187" y="6324600"/>
              <a:chExt cx="1295400" cy="1295400"/>
            </a:xfrm>
          </p:grpSpPr>
          <p:sp>
            <p:nvSpPr>
              <p:cNvPr id="1430" name="Oval 1429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1431" name="Group 1430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1432" name="Oval 1431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1433" name="Group 1432"/>
                <p:cNvGrpSpPr/>
                <p:nvPr/>
              </p:nvGrpSpPr>
              <p:grpSpPr>
                <a:xfrm>
                  <a:off x="11464849" y="5791193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1434" name="Block Arc 1433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435" name="Rounded Rectangle 1434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436" name="Block Arc 1435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437" name="Rounded Rectangle 1436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438" name="Rounded Rectangle 1437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439" name="Rounded Rectangle 1438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440" name="Rounded Rectangle 1439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1394" name="Group 1393"/>
            <p:cNvGrpSpPr/>
            <p:nvPr/>
          </p:nvGrpSpPr>
          <p:grpSpPr>
            <a:xfrm>
              <a:off x="20651787" y="10744200"/>
              <a:ext cx="533400" cy="533400"/>
              <a:chOff x="7469187" y="6324600"/>
              <a:chExt cx="1295400" cy="1295400"/>
            </a:xfrm>
          </p:grpSpPr>
          <p:sp>
            <p:nvSpPr>
              <p:cNvPr id="1419" name="Oval 1418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1420" name="Group 1419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1421" name="Oval 1420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1422" name="Group 1421"/>
                <p:cNvGrpSpPr/>
                <p:nvPr/>
              </p:nvGrpSpPr>
              <p:grpSpPr>
                <a:xfrm>
                  <a:off x="11464849" y="5791192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1423" name="Block Arc 1422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424" name="Rounded Rectangle 1423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425" name="Block Arc 1424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426" name="Rounded Rectangle 1425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427" name="Rounded Rectangle 1426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428" name="Rounded Rectangle 1427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429" name="Rounded Rectangle 1428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1395" name="Group 1394"/>
            <p:cNvGrpSpPr/>
            <p:nvPr/>
          </p:nvGrpSpPr>
          <p:grpSpPr>
            <a:xfrm>
              <a:off x="20651787" y="10668000"/>
              <a:ext cx="533400" cy="533400"/>
              <a:chOff x="7469187" y="6324600"/>
              <a:chExt cx="1295400" cy="1295400"/>
            </a:xfrm>
          </p:grpSpPr>
          <p:sp>
            <p:nvSpPr>
              <p:cNvPr id="1408" name="Oval 1407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1409" name="Group 1408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1410" name="Oval 1409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1411" name="Group 1410"/>
                <p:cNvGrpSpPr/>
                <p:nvPr/>
              </p:nvGrpSpPr>
              <p:grpSpPr>
                <a:xfrm>
                  <a:off x="11464849" y="5791191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1412" name="Block Arc 1411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413" name="Rounded Rectangle 1412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414" name="Block Arc 1413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415" name="Rounded Rectangle 1414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416" name="Rounded Rectangle 1415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417" name="Rounded Rectangle 1416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418" name="Rounded Rectangle 1417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1396" name="Group 1395"/>
            <p:cNvGrpSpPr/>
            <p:nvPr/>
          </p:nvGrpSpPr>
          <p:grpSpPr>
            <a:xfrm>
              <a:off x="20651787" y="10591800"/>
              <a:ext cx="533400" cy="533400"/>
              <a:chOff x="7469187" y="6324600"/>
              <a:chExt cx="1295400" cy="1295400"/>
            </a:xfrm>
          </p:grpSpPr>
          <p:sp>
            <p:nvSpPr>
              <p:cNvPr id="1397" name="Oval 1396"/>
              <p:cNvSpPr/>
              <p:nvPr/>
            </p:nvSpPr>
            <p:spPr>
              <a:xfrm>
                <a:off x="7469187" y="6705599"/>
                <a:ext cx="1295400" cy="729344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1398" name="Group 1397"/>
              <p:cNvGrpSpPr/>
              <p:nvPr/>
            </p:nvGrpSpPr>
            <p:grpSpPr>
              <a:xfrm>
                <a:off x="7469187" y="6324600"/>
                <a:ext cx="1295400" cy="1295400"/>
                <a:chOff x="10860087" y="5473700"/>
                <a:chExt cx="1905000" cy="1905000"/>
              </a:xfrm>
              <a:scene3d>
                <a:camera prst="isometricTopUp"/>
                <a:lightRig rig="threePt" dir="t"/>
              </a:scene3d>
            </p:grpSpPr>
            <p:sp>
              <p:nvSpPr>
                <p:cNvPr id="1399" name="Oval 1398"/>
                <p:cNvSpPr/>
                <p:nvPr/>
              </p:nvSpPr>
              <p:spPr>
                <a:xfrm>
                  <a:off x="10860087" y="5473700"/>
                  <a:ext cx="1905000" cy="1905000"/>
                </a:xfrm>
                <a:prstGeom prst="ellipse">
                  <a:avLst/>
                </a:prstGeom>
                <a:gradFill flip="none" rotWithShape="1">
                  <a:gsLst>
                    <a:gs pos="40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3175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grpSp>
              <p:nvGrpSpPr>
                <p:cNvPr id="1400" name="Group 1399"/>
                <p:cNvGrpSpPr/>
                <p:nvPr/>
              </p:nvGrpSpPr>
              <p:grpSpPr>
                <a:xfrm>
                  <a:off x="11464849" y="5791190"/>
                  <a:ext cx="695476" cy="1270001"/>
                  <a:chOff x="11279187" y="1066800"/>
                  <a:chExt cx="1752600" cy="3200400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1401" name="Block Arc 1400"/>
                  <p:cNvSpPr/>
                  <p:nvPr/>
                </p:nvSpPr>
                <p:spPr>
                  <a:xfrm rot="16200000">
                    <a:off x="11279187" y="1295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402" name="Rounded Rectangle 1401"/>
                  <p:cNvSpPr/>
                  <p:nvPr/>
                </p:nvSpPr>
                <p:spPr>
                  <a:xfrm>
                    <a:off x="11964985" y="1295400"/>
                    <a:ext cx="10439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403" name="Block Arc 1402"/>
                  <p:cNvSpPr/>
                  <p:nvPr/>
                </p:nvSpPr>
                <p:spPr>
                  <a:xfrm rot="5400000">
                    <a:off x="11431587" y="2438401"/>
                    <a:ext cx="1600200" cy="1600200"/>
                  </a:xfrm>
                  <a:prstGeom prst="blockArc">
                    <a:avLst>
                      <a:gd name="adj1" fmla="val 10800000"/>
                      <a:gd name="adj2" fmla="val 152476"/>
                      <a:gd name="adj3" fmla="val 2834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404" name="Rounded Rectangle 1403"/>
                  <p:cNvSpPr/>
                  <p:nvPr/>
                </p:nvSpPr>
                <p:spPr>
                  <a:xfrm>
                    <a:off x="11964987" y="2438401"/>
                    <a:ext cx="381000" cy="457200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405" name="Rounded Rectangle 1404"/>
                  <p:cNvSpPr/>
                  <p:nvPr/>
                </p:nvSpPr>
                <p:spPr>
                  <a:xfrm>
                    <a:off x="11302047" y="3581402"/>
                    <a:ext cx="967740" cy="457199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406" name="Rounded Rectangle 1405"/>
                  <p:cNvSpPr/>
                  <p:nvPr/>
                </p:nvSpPr>
                <p:spPr>
                  <a:xfrm rot="5400000">
                    <a:off x="10374813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407" name="Rounded Rectangle 1406"/>
                  <p:cNvSpPr/>
                  <p:nvPr/>
                </p:nvSpPr>
                <p:spPr>
                  <a:xfrm rot="5400000">
                    <a:off x="10771856" y="2524626"/>
                    <a:ext cx="3200400" cy="284747"/>
                  </a:xfrm>
                  <a:prstGeom prst="round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</p:grpSp>
      <p:sp>
        <p:nvSpPr>
          <p:cNvPr id="1452" name="TextBox 1451"/>
          <p:cNvSpPr txBox="1"/>
          <p:nvPr/>
        </p:nvSpPr>
        <p:spPr>
          <a:xfrm>
            <a:off x="2666802" y="6702561"/>
            <a:ext cx="2744985" cy="10156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6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700</a:t>
            </a:r>
            <a:r>
              <a:rPr lang="zh-CN" altLang="en-US" sz="6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亿</a:t>
            </a:r>
            <a:endParaRPr lang="en-US" sz="6600" b="1" dirty="0" smtClean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453" name="TextBox 1452"/>
          <p:cNvSpPr txBox="1"/>
          <p:nvPr/>
        </p:nvSpPr>
        <p:spPr>
          <a:xfrm>
            <a:off x="8610402" y="9686996"/>
            <a:ext cx="2744985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6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200</a:t>
            </a:r>
            <a:r>
              <a:rPr lang="zh-CN" altLang="en-US" sz="6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亿</a:t>
            </a:r>
            <a:endParaRPr lang="en-US" sz="6000" b="1" dirty="0" smtClean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454" name="TextBox 1453"/>
          <p:cNvSpPr txBox="1"/>
          <p:nvPr/>
        </p:nvSpPr>
        <p:spPr>
          <a:xfrm>
            <a:off x="12359627" y="11357964"/>
            <a:ext cx="1830348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5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70</a:t>
            </a:r>
            <a:r>
              <a:rPr lang="zh-CN" altLang="en-US" sz="5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亿</a:t>
            </a:r>
            <a:endParaRPr lang="en-US" sz="5400" b="1" dirty="0" smtClean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455" name="TextBox 1454"/>
          <p:cNvSpPr txBox="1"/>
          <p:nvPr/>
        </p:nvSpPr>
        <p:spPr>
          <a:xfrm>
            <a:off x="12348256" y="2819400"/>
            <a:ext cx="2359931" cy="20313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6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600</a:t>
            </a:r>
            <a:r>
              <a:rPr lang="zh-CN" altLang="en-US" sz="6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亿</a:t>
            </a:r>
            <a:endParaRPr lang="en-US" sz="6600" b="1" dirty="0" smtClean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456" name="TextBox 1455"/>
          <p:cNvSpPr txBox="1"/>
          <p:nvPr/>
        </p:nvSpPr>
        <p:spPr>
          <a:xfrm>
            <a:off x="18574383" y="3003765"/>
            <a:ext cx="2767904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7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650</a:t>
            </a:r>
            <a:r>
              <a:rPr lang="zh-CN" altLang="en-US" sz="7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亿</a:t>
            </a:r>
            <a:endParaRPr lang="en-US" sz="7200" b="1" dirty="0" smtClean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457" name="TextBox 1456"/>
          <p:cNvSpPr txBox="1"/>
          <p:nvPr/>
        </p:nvSpPr>
        <p:spPr>
          <a:xfrm>
            <a:off x="15774987" y="11341831"/>
            <a:ext cx="2744985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6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230</a:t>
            </a:r>
            <a:r>
              <a:rPr lang="zh-CN" altLang="en-US" sz="6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亿</a:t>
            </a:r>
            <a:endParaRPr lang="en-US" sz="6000" b="1" dirty="0" smtClean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458" name="TextBox 1457"/>
          <p:cNvSpPr txBox="1"/>
          <p:nvPr/>
        </p:nvSpPr>
        <p:spPr>
          <a:xfrm>
            <a:off x="3049587" y="1406604"/>
            <a:ext cx="18288000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7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全球市场概况</a:t>
            </a:r>
            <a:endParaRPr lang="en-US" sz="72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1459" name="TextBox 1458"/>
          <p:cNvSpPr txBox="1"/>
          <p:nvPr/>
        </p:nvSpPr>
        <p:spPr>
          <a:xfrm>
            <a:off x="3049587" y="9067800"/>
            <a:ext cx="3589260" cy="38779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200</a:t>
            </a: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5</a:t>
            </a: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分钟之内</a:t>
            </a:r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460" name="TextBox 1459"/>
          <p:cNvSpPr txBox="1"/>
          <p:nvPr/>
        </p:nvSpPr>
        <p:spPr>
          <a:xfrm>
            <a:off x="3049585" y="8458200"/>
            <a:ext cx="2744985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小提示</a:t>
            </a:r>
            <a:r>
              <a:rPr lang="en-US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2332337915"/>
      </p:ext>
    </p:extLst>
  </p:cSld>
  <p:clrMapOvr>
    <a:masterClrMapping/>
  </p:clrMapOvr>
  <p:transition spd="slow" advTm="2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5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5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75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25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75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250"/>
                            </p:stCondLst>
                            <p:childTnLst>
                              <p:par>
                                <p:cTn id="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75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25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75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250"/>
                            </p:stCondLst>
                            <p:childTnLst>
                              <p:par>
                                <p:cTn id="6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750"/>
                            </p:stCondLst>
                            <p:childTnLst>
                              <p:par>
                                <p:cTn id="6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1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250"/>
                            </p:stCondLst>
                            <p:childTnLst>
                              <p:par>
                                <p:cTn id="7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75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25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75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9250"/>
                            </p:stCondLst>
                            <p:childTnLst>
                              <p:par>
                                <p:cTn id="9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750"/>
                            </p:stCondLst>
                            <p:childTnLst>
                              <p:par>
                                <p:cTn id="9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250"/>
                            </p:stCondLst>
                            <p:childTnLst>
                              <p:par>
                                <p:cTn id="10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0750"/>
                            </p:stCondLst>
                            <p:childTnLst>
                              <p:par>
                                <p:cTn id="10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1250"/>
                            </p:stCondLst>
                            <p:childTnLst>
                              <p:par>
                                <p:cTn id="1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1750"/>
                            </p:stCondLst>
                            <p:childTnLst>
                              <p:par>
                                <p:cTn id="1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2250"/>
                            </p:stCondLst>
                            <p:childTnLst>
                              <p:par>
                                <p:cTn id="1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3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2750"/>
                            </p:stCondLst>
                            <p:childTnLst>
                              <p:par>
                                <p:cTn id="1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3250"/>
                            </p:stCondLst>
                            <p:childTnLst>
                              <p:par>
                                <p:cTn id="1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1" dur="500"/>
                                        <p:tgtEl>
                                          <p:spTgt spid="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3750"/>
                            </p:stCondLst>
                            <p:childTnLst>
                              <p:par>
                                <p:cTn id="1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500"/>
                                        <p:tgtEl>
                                          <p:spTgt spid="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4250"/>
                            </p:stCondLst>
                            <p:childTnLst>
                              <p:par>
                                <p:cTn id="1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4750"/>
                            </p:stCondLst>
                            <p:childTnLst>
                              <p:par>
                                <p:cTn id="1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9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9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9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5250"/>
                            </p:stCondLst>
                            <p:childTnLst>
                              <p:par>
                                <p:cTn id="14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9" dur="500"/>
                                        <p:tgtEl>
                                          <p:spTgt spid="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15750"/>
                            </p:stCondLst>
                            <p:childTnLst>
                              <p:par>
                                <p:cTn id="15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3" dur="500"/>
                                        <p:tgtEl>
                                          <p:spTgt spid="1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16250"/>
                            </p:stCondLst>
                            <p:childTnLst>
                              <p:par>
                                <p:cTn id="1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6750"/>
                            </p:stCondLst>
                            <p:childTnLst>
                              <p:par>
                                <p:cTn id="1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1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17400"/>
                            </p:stCondLst>
                            <p:childTnLst>
                              <p:par>
                                <p:cTn id="1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1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2" grpId="0"/>
      <p:bldP spid="1453" grpId="0"/>
      <p:bldP spid="1454" grpId="0"/>
      <p:bldP spid="1455" grpId="0"/>
      <p:bldP spid="1456" grpId="0"/>
      <p:bldP spid="1457" grpId="0"/>
      <p:bldP spid="1458" grpId="0"/>
      <p:bldP spid="1459" grpId="0"/>
      <p:bldP spid="146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49588" y="2589212"/>
            <a:ext cx="9144000" cy="9755188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2193587" y="2589212"/>
            <a:ext cx="9144000" cy="9755188"/>
          </a:xfrm>
          <a:prstGeom prst="rect">
            <a:avLst/>
          </a:prstGeom>
          <a:solidFill>
            <a:srgbClr val="00B0F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grpSp>
        <p:nvGrpSpPr>
          <p:cNvPr id="123" name="Group 4"/>
          <p:cNvGrpSpPr>
            <a:grpSpLocks noChangeAspect="1"/>
          </p:cNvGrpSpPr>
          <p:nvPr/>
        </p:nvGrpSpPr>
        <p:grpSpPr bwMode="auto">
          <a:xfrm>
            <a:off x="3870587" y="2410246"/>
            <a:ext cx="13816619" cy="9934154"/>
            <a:chOff x="-9" y="5"/>
            <a:chExt cx="5769" cy="4314"/>
          </a:xfrm>
          <a:solidFill>
            <a:srgbClr val="FFFFFF"/>
          </a:solidFill>
          <a:effectLst>
            <a:outerShdw blurRad="63500" algn="ctr" rotWithShape="0">
              <a:prstClr val="black">
                <a:alpha val="40000"/>
              </a:prstClr>
            </a:outerShdw>
          </a:effectLst>
        </p:grpSpPr>
        <p:sp>
          <p:nvSpPr>
            <p:cNvPr id="124" name="Freeform 5"/>
            <p:cNvSpPr>
              <a:spLocks/>
            </p:cNvSpPr>
            <p:nvPr/>
          </p:nvSpPr>
          <p:spPr bwMode="auto">
            <a:xfrm>
              <a:off x="3679" y="4064"/>
              <a:ext cx="312" cy="255"/>
            </a:xfrm>
            <a:custGeom>
              <a:avLst/>
              <a:gdLst>
                <a:gd name="T0" fmla="*/ 553 w 673"/>
                <a:gd name="T1" fmla="*/ 13 h 550"/>
                <a:gd name="T2" fmla="*/ 520 w 673"/>
                <a:gd name="T3" fmla="*/ 52 h 550"/>
                <a:gd name="T4" fmla="*/ 454 w 673"/>
                <a:gd name="T5" fmla="*/ 35 h 550"/>
                <a:gd name="T6" fmla="*/ 411 w 673"/>
                <a:gd name="T7" fmla="*/ 61 h 550"/>
                <a:gd name="T8" fmla="*/ 358 w 673"/>
                <a:gd name="T9" fmla="*/ 78 h 550"/>
                <a:gd name="T10" fmla="*/ 319 w 673"/>
                <a:gd name="T11" fmla="*/ 70 h 550"/>
                <a:gd name="T12" fmla="*/ 284 w 673"/>
                <a:gd name="T13" fmla="*/ 48 h 550"/>
                <a:gd name="T14" fmla="*/ 260 w 673"/>
                <a:gd name="T15" fmla="*/ 89 h 550"/>
                <a:gd name="T16" fmla="*/ 232 w 673"/>
                <a:gd name="T17" fmla="*/ 111 h 550"/>
                <a:gd name="T18" fmla="*/ 160 w 673"/>
                <a:gd name="T19" fmla="*/ 102 h 550"/>
                <a:gd name="T20" fmla="*/ 175 w 673"/>
                <a:gd name="T21" fmla="*/ 148 h 550"/>
                <a:gd name="T22" fmla="*/ 120 w 673"/>
                <a:gd name="T23" fmla="*/ 185 h 550"/>
                <a:gd name="T24" fmla="*/ 53 w 673"/>
                <a:gd name="T25" fmla="*/ 246 h 550"/>
                <a:gd name="T26" fmla="*/ 20 w 673"/>
                <a:gd name="T27" fmla="*/ 280 h 550"/>
                <a:gd name="T28" fmla="*/ 33 w 673"/>
                <a:gd name="T29" fmla="*/ 317 h 550"/>
                <a:gd name="T30" fmla="*/ 33 w 673"/>
                <a:gd name="T31" fmla="*/ 387 h 550"/>
                <a:gd name="T32" fmla="*/ 55 w 673"/>
                <a:gd name="T33" fmla="*/ 437 h 550"/>
                <a:gd name="T34" fmla="*/ 81 w 673"/>
                <a:gd name="T35" fmla="*/ 476 h 550"/>
                <a:gd name="T36" fmla="*/ 138 w 673"/>
                <a:gd name="T37" fmla="*/ 498 h 550"/>
                <a:gd name="T38" fmla="*/ 219 w 673"/>
                <a:gd name="T39" fmla="*/ 500 h 550"/>
                <a:gd name="T40" fmla="*/ 341 w 673"/>
                <a:gd name="T41" fmla="*/ 534 h 550"/>
                <a:gd name="T42" fmla="*/ 374 w 673"/>
                <a:gd name="T43" fmla="*/ 476 h 550"/>
                <a:gd name="T44" fmla="*/ 459 w 673"/>
                <a:gd name="T45" fmla="*/ 426 h 550"/>
                <a:gd name="T46" fmla="*/ 507 w 673"/>
                <a:gd name="T47" fmla="*/ 395 h 550"/>
                <a:gd name="T48" fmla="*/ 568 w 673"/>
                <a:gd name="T49" fmla="*/ 356 h 550"/>
                <a:gd name="T50" fmla="*/ 551 w 673"/>
                <a:gd name="T51" fmla="*/ 306 h 550"/>
                <a:gd name="T52" fmla="*/ 592 w 673"/>
                <a:gd name="T53" fmla="*/ 272 h 550"/>
                <a:gd name="T54" fmla="*/ 572 w 673"/>
                <a:gd name="T55" fmla="*/ 228 h 550"/>
                <a:gd name="T56" fmla="*/ 633 w 673"/>
                <a:gd name="T57" fmla="*/ 156 h 550"/>
                <a:gd name="T58" fmla="*/ 671 w 673"/>
                <a:gd name="T59" fmla="*/ 124 h 550"/>
                <a:gd name="T60" fmla="*/ 649 w 673"/>
                <a:gd name="T61" fmla="*/ 43 h 550"/>
                <a:gd name="T62" fmla="*/ 590 w 673"/>
                <a:gd name="T63" fmla="*/ 31 h 550"/>
                <a:gd name="T64" fmla="*/ 553 w 673"/>
                <a:gd name="T65" fmla="*/ 13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73" h="550">
                  <a:moveTo>
                    <a:pt x="553" y="13"/>
                  </a:moveTo>
                  <a:cubicBezTo>
                    <a:pt x="553" y="13"/>
                    <a:pt x="540" y="59"/>
                    <a:pt x="520" y="52"/>
                  </a:cubicBezTo>
                  <a:cubicBezTo>
                    <a:pt x="500" y="44"/>
                    <a:pt x="476" y="33"/>
                    <a:pt x="454" y="35"/>
                  </a:cubicBezTo>
                  <a:cubicBezTo>
                    <a:pt x="433" y="37"/>
                    <a:pt x="426" y="46"/>
                    <a:pt x="411" y="61"/>
                  </a:cubicBezTo>
                  <a:cubicBezTo>
                    <a:pt x="395" y="76"/>
                    <a:pt x="378" y="85"/>
                    <a:pt x="358" y="78"/>
                  </a:cubicBezTo>
                  <a:cubicBezTo>
                    <a:pt x="339" y="70"/>
                    <a:pt x="330" y="85"/>
                    <a:pt x="319" y="70"/>
                  </a:cubicBezTo>
                  <a:cubicBezTo>
                    <a:pt x="308" y="55"/>
                    <a:pt x="297" y="35"/>
                    <a:pt x="284" y="48"/>
                  </a:cubicBezTo>
                  <a:cubicBezTo>
                    <a:pt x="271" y="61"/>
                    <a:pt x="258" y="68"/>
                    <a:pt x="260" y="89"/>
                  </a:cubicBezTo>
                  <a:cubicBezTo>
                    <a:pt x="262" y="109"/>
                    <a:pt x="245" y="119"/>
                    <a:pt x="232" y="111"/>
                  </a:cubicBezTo>
                  <a:cubicBezTo>
                    <a:pt x="219" y="104"/>
                    <a:pt x="162" y="83"/>
                    <a:pt x="160" y="102"/>
                  </a:cubicBezTo>
                  <a:cubicBezTo>
                    <a:pt x="157" y="120"/>
                    <a:pt x="194" y="135"/>
                    <a:pt x="175" y="148"/>
                  </a:cubicBezTo>
                  <a:cubicBezTo>
                    <a:pt x="155" y="161"/>
                    <a:pt x="140" y="178"/>
                    <a:pt x="120" y="185"/>
                  </a:cubicBezTo>
                  <a:cubicBezTo>
                    <a:pt x="101" y="193"/>
                    <a:pt x="72" y="230"/>
                    <a:pt x="53" y="246"/>
                  </a:cubicBezTo>
                  <a:cubicBezTo>
                    <a:pt x="33" y="263"/>
                    <a:pt x="0" y="261"/>
                    <a:pt x="20" y="280"/>
                  </a:cubicBezTo>
                  <a:cubicBezTo>
                    <a:pt x="39" y="298"/>
                    <a:pt x="44" y="296"/>
                    <a:pt x="33" y="317"/>
                  </a:cubicBezTo>
                  <a:cubicBezTo>
                    <a:pt x="22" y="337"/>
                    <a:pt x="35" y="371"/>
                    <a:pt x="33" y="387"/>
                  </a:cubicBezTo>
                  <a:cubicBezTo>
                    <a:pt x="31" y="404"/>
                    <a:pt x="48" y="413"/>
                    <a:pt x="55" y="437"/>
                  </a:cubicBezTo>
                  <a:cubicBezTo>
                    <a:pt x="61" y="461"/>
                    <a:pt x="50" y="459"/>
                    <a:pt x="81" y="476"/>
                  </a:cubicBezTo>
                  <a:cubicBezTo>
                    <a:pt x="112" y="493"/>
                    <a:pt x="103" y="484"/>
                    <a:pt x="138" y="498"/>
                  </a:cubicBezTo>
                  <a:cubicBezTo>
                    <a:pt x="173" y="513"/>
                    <a:pt x="197" y="487"/>
                    <a:pt x="219" y="500"/>
                  </a:cubicBezTo>
                  <a:cubicBezTo>
                    <a:pt x="240" y="513"/>
                    <a:pt x="332" y="550"/>
                    <a:pt x="341" y="534"/>
                  </a:cubicBezTo>
                  <a:cubicBezTo>
                    <a:pt x="350" y="517"/>
                    <a:pt x="341" y="476"/>
                    <a:pt x="374" y="476"/>
                  </a:cubicBezTo>
                  <a:cubicBezTo>
                    <a:pt x="406" y="476"/>
                    <a:pt x="452" y="441"/>
                    <a:pt x="459" y="426"/>
                  </a:cubicBezTo>
                  <a:cubicBezTo>
                    <a:pt x="465" y="411"/>
                    <a:pt x="489" y="395"/>
                    <a:pt x="507" y="395"/>
                  </a:cubicBezTo>
                  <a:cubicBezTo>
                    <a:pt x="524" y="395"/>
                    <a:pt x="588" y="371"/>
                    <a:pt x="568" y="356"/>
                  </a:cubicBezTo>
                  <a:cubicBezTo>
                    <a:pt x="548" y="341"/>
                    <a:pt x="531" y="309"/>
                    <a:pt x="551" y="306"/>
                  </a:cubicBezTo>
                  <a:cubicBezTo>
                    <a:pt x="570" y="302"/>
                    <a:pt x="609" y="283"/>
                    <a:pt x="592" y="272"/>
                  </a:cubicBezTo>
                  <a:cubicBezTo>
                    <a:pt x="575" y="261"/>
                    <a:pt x="531" y="267"/>
                    <a:pt x="572" y="228"/>
                  </a:cubicBezTo>
                  <a:cubicBezTo>
                    <a:pt x="614" y="189"/>
                    <a:pt x="609" y="159"/>
                    <a:pt x="633" y="156"/>
                  </a:cubicBezTo>
                  <a:cubicBezTo>
                    <a:pt x="658" y="152"/>
                    <a:pt x="673" y="156"/>
                    <a:pt x="671" y="124"/>
                  </a:cubicBezTo>
                  <a:cubicBezTo>
                    <a:pt x="668" y="93"/>
                    <a:pt x="668" y="52"/>
                    <a:pt x="649" y="43"/>
                  </a:cubicBezTo>
                  <a:cubicBezTo>
                    <a:pt x="629" y="33"/>
                    <a:pt x="599" y="41"/>
                    <a:pt x="590" y="31"/>
                  </a:cubicBezTo>
                  <a:cubicBezTo>
                    <a:pt x="581" y="22"/>
                    <a:pt x="555" y="0"/>
                    <a:pt x="553" y="13"/>
                  </a:cubicBezTo>
                  <a:close/>
                </a:path>
              </a:pathLst>
            </a:custGeom>
            <a:grpFill/>
            <a:ln w="0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25" name="Freeform 6"/>
            <p:cNvSpPr>
              <a:spLocks/>
            </p:cNvSpPr>
            <p:nvPr/>
          </p:nvSpPr>
          <p:spPr bwMode="auto">
            <a:xfrm>
              <a:off x="-9" y="633"/>
              <a:ext cx="2307" cy="1593"/>
            </a:xfrm>
            <a:custGeom>
              <a:avLst/>
              <a:gdLst>
                <a:gd name="T0" fmla="*/ 4317 w 4981"/>
                <a:gd name="T1" fmla="*/ 2284 h 3440"/>
                <a:gd name="T2" fmla="*/ 4622 w 4981"/>
                <a:gd name="T3" fmla="*/ 2061 h 3440"/>
                <a:gd name="T4" fmla="*/ 4946 w 4981"/>
                <a:gd name="T5" fmla="*/ 1850 h 3440"/>
                <a:gd name="T6" fmla="*/ 4930 w 4981"/>
                <a:gd name="T7" fmla="*/ 1693 h 3440"/>
                <a:gd name="T8" fmla="*/ 4812 w 4981"/>
                <a:gd name="T9" fmla="*/ 1470 h 3440"/>
                <a:gd name="T10" fmla="*/ 4636 w 4981"/>
                <a:gd name="T11" fmla="*/ 1342 h 3440"/>
                <a:gd name="T12" fmla="*/ 4488 w 4981"/>
                <a:gd name="T13" fmla="*/ 1228 h 3440"/>
                <a:gd name="T14" fmla="*/ 4082 w 4981"/>
                <a:gd name="T15" fmla="*/ 1137 h 3440"/>
                <a:gd name="T16" fmla="*/ 3931 w 4981"/>
                <a:gd name="T17" fmla="*/ 906 h 3440"/>
                <a:gd name="T18" fmla="*/ 3984 w 4981"/>
                <a:gd name="T19" fmla="*/ 684 h 3440"/>
                <a:gd name="T20" fmla="*/ 3787 w 4981"/>
                <a:gd name="T21" fmla="*/ 408 h 3440"/>
                <a:gd name="T22" fmla="*/ 3607 w 4981"/>
                <a:gd name="T23" fmla="*/ 314 h 3440"/>
                <a:gd name="T24" fmla="*/ 3476 w 4981"/>
                <a:gd name="T25" fmla="*/ 141 h 3440"/>
                <a:gd name="T26" fmla="*/ 3472 w 4981"/>
                <a:gd name="T27" fmla="*/ 7 h 3440"/>
                <a:gd name="T28" fmla="*/ 3233 w 4981"/>
                <a:gd name="T29" fmla="*/ 27 h 3440"/>
                <a:gd name="T30" fmla="*/ 3096 w 4981"/>
                <a:gd name="T31" fmla="*/ 155 h 3440"/>
                <a:gd name="T32" fmla="*/ 2965 w 4981"/>
                <a:gd name="T33" fmla="*/ 333 h 3440"/>
                <a:gd name="T34" fmla="*/ 2876 w 4981"/>
                <a:gd name="T35" fmla="*/ 497 h 3440"/>
                <a:gd name="T36" fmla="*/ 2726 w 4981"/>
                <a:gd name="T37" fmla="*/ 478 h 3440"/>
                <a:gd name="T38" fmla="*/ 2359 w 4981"/>
                <a:gd name="T39" fmla="*/ 536 h 3440"/>
                <a:gd name="T40" fmla="*/ 2224 w 4981"/>
                <a:gd name="T41" fmla="*/ 781 h 3440"/>
                <a:gd name="T42" fmla="*/ 2175 w 4981"/>
                <a:gd name="T43" fmla="*/ 850 h 3440"/>
                <a:gd name="T44" fmla="*/ 2008 w 4981"/>
                <a:gd name="T45" fmla="*/ 809 h 3440"/>
                <a:gd name="T46" fmla="*/ 1710 w 4981"/>
                <a:gd name="T47" fmla="*/ 836 h 3440"/>
                <a:gd name="T48" fmla="*/ 1759 w 4981"/>
                <a:gd name="T49" fmla="*/ 1017 h 3440"/>
                <a:gd name="T50" fmla="*/ 1775 w 4981"/>
                <a:gd name="T51" fmla="*/ 1290 h 3440"/>
                <a:gd name="T52" fmla="*/ 1674 w 4981"/>
                <a:gd name="T53" fmla="*/ 1378 h 3440"/>
                <a:gd name="T54" fmla="*/ 1559 w 4981"/>
                <a:gd name="T55" fmla="*/ 1562 h 3440"/>
                <a:gd name="T56" fmla="*/ 1287 w 4981"/>
                <a:gd name="T57" fmla="*/ 1623 h 3440"/>
                <a:gd name="T58" fmla="*/ 1051 w 4981"/>
                <a:gd name="T59" fmla="*/ 1715 h 3440"/>
                <a:gd name="T60" fmla="*/ 760 w 4981"/>
                <a:gd name="T61" fmla="*/ 1768 h 3440"/>
                <a:gd name="T62" fmla="*/ 563 w 4981"/>
                <a:gd name="T63" fmla="*/ 1787 h 3440"/>
                <a:gd name="T64" fmla="*/ 370 w 4981"/>
                <a:gd name="T65" fmla="*/ 1723 h 3440"/>
                <a:gd name="T66" fmla="*/ 180 w 4981"/>
                <a:gd name="T67" fmla="*/ 1768 h 3440"/>
                <a:gd name="T68" fmla="*/ 42 w 4981"/>
                <a:gd name="T69" fmla="*/ 1934 h 3440"/>
                <a:gd name="T70" fmla="*/ 23 w 4981"/>
                <a:gd name="T71" fmla="*/ 2093 h 3440"/>
                <a:gd name="T72" fmla="*/ 232 w 4981"/>
                <a:gd name="T73" fmla="*/ 2199 h 3440"/>
                <a:gd name="T74" fmla="*/ 190 w 4981"/>
                <a:gd name="T75" fmla="*/ 2415 h 3440"/>
                <a:gd name="T76" fmla="*/ 105 w 4981"/>
                <a:gd name="T77" fmla="*/ 2454 h 3440"/>
                <a:gd name="T78" fmla="*/ 53 w 4981"/>
                <a:gd name="T79" fmla="*/ 2535 h 3440"/>
                <a:gd name="T80" fmla="*/ 219 w 4981"/>
                <a:gd name="T81" fmla="*/ 2595 h 3440"/>
                <a:gd name="T82" fmla="*/ 307 w 4981"/>
                <a:gd name="T83" fmla="*/ 2806 h 3440"/>
                <a:gd name="T84" fmla="*/ 442 w 4981"/>
                <a:gd name="T85" fmla="*/ 2962 h 3440"/>
                <a:gd name="T86" fmla="*/ 717 w 4981"/>
                <a:gd name="T87" fmla="*/ 3144 h 3440"/>
                <a:gd name="T88" fmla="*/ 861 w 4981"/>
                <a:gd name="T89" fmla="*/ 3385 h 3440"/>
                <a:gd name="T90" fmla="*/ 1054 w 4981"/>
                <a:gd name="T91" fmla="*/ 3422 h 3440"/>
                <a:gd name="T92" fmla="*/ 1241 w 4981"/>
                <a:gd name="T93" fmla="*/ 3196 h 3440"/>
                <a:gd name="T94" fmla="*/ 1547 w 4981"/>
                <a:gd name="T95" fmla="*/ 3325 h 3440"/>
                <a:gd name="T96" fmla="*/ 1779 w 4981"/>
                <a:gd name="T97" fmla="*/ 3247 h 3440"/>
                <a:gd name="T98" fmla="*/ 2063 w 4981"/>
                <a:gd name="T99" fmla="*/ 3348 h 3440"/>
                <a:gd name="T100" fmla="*/ 2355 w 4981"/>
                <a:gd name="T101" fmla="*/ 3325 h 3440"/>
                <a:gd name="T102" fmla="*/ 2823 w 4981"/>
                <a:gd name="T103" fmla="*/ 3221 h 3440"/>
                <a:gd name="T104" fmla="*/ 3303 w 4981"/>
                <a:gd name="T105" fmla="*/ 3314 h 3440"/>
                <a:gd name="T106" fmla="*/ 3657 w 4981"/>
                <a:gd name="T107" fmla="*/ 3310 h 3440"/>
                <a:gd name="T108" fmla="*/ 3683 w 4981"/>
                <a:gd name="T109" fmla="*/ 3162 h 3440"/>
                <a:gd name="T110" fmla="*/ 3640 w 4981"/>
                <a:gd name="T111" fmla="*/ 2988 h 3440"/>
                <a:gd name="T112" fmla="*/ 3701 w 4981"/>
                <a:gd name="T113" fmla="*/ 2721 h 3440"/>
                <a:gd name="T114" fmla="*/ 4129 w 4981"/>
                <a:gd name="T115" fmla="*/ 2651 h 3440"/>
                <a:gd name="T116" fmla="*/ 4380 w 4981"/>
                <a:gd name="T117" fmla="*/ 2630 h 3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981" h="3440">
                  <a:moveTo>
                    <a:pt x="4343" y="2565"/>
                  </a:moveTo>
                  <a:cubicBezTo>
                    <a:pt x="4365" y="2536"/>
                    <a:pt x="4347" y="2491"/>
                    <a:pt x="4343" y="2454"/>
                  </a:cubicBezTo>
                  <a:cubicBezTo>
                    <a:pt x="4339" y="2417"/>
                    <a:pt x="4317" y="2350"/>
                    <a:pt x="4317" y="2284"/>
                  </a:cubicBezTo>
                  <a:cubicBezTo>
                    <a:pt x="4317" y="2217"/>
                    <a:pt x="4391" y="2195"/>
                    <a:pt x="4430" y="2191"/>
                  </a:cubicBezTo>
                  <a:cubicBezTo>
                    <a:pt x="4470" y="2187"/>
                    <a:pt x="4500" y="2180"/>
                    <a:pt x="4513" y="2143"/>
                  </a:cubicBezTo>
                  <a:cubicBezTo>
                    <a:pt x="4526" y="2106"/>
                    <a:pt x="4592" y="2095"/>
                    <a:pt x="4622" y="2061"/>
                  </a:cubicBezTo>
                  <a:cubicBezTo>
                    <a:pt x="4653" y="2028"/>
                    <a:pt x="4701" y="2035"/>
                    <a:pt x="4745" y="2006"/>
                  </a:cubicBezTo>
                  <a:cubicBezTo>
                    <a:pt x="4788" y="1976"/>
                    <a:pt x="4841" y="1987"/>
                    <a:pt x="4911" y="1965"/>
                  </a:cubicBezTo>
                  <a:cubicBezTo>
                    <a:pt x="4981" y="1943"/>
                    <a:pt x="4933" y="1895"/>
                    <a:pt x="4946" y="1850"/>
                  </a:cubicBezTo>
                  <a:cubicBezTo>
                    <a:pt x="4951" y="1831"/>
                    <a:pt x="4965" y="1812"/>
                    <a:pt x="4978" y="1797"/>
                  </a:cubicBezTo>
                  <a:cubicBezTo>
                    <a:pt x="4972" y="1792"/>
                    <a:pt x="4980" y="1784"/>
                    <a:pt x="4976" y="1765"/>
                  </a:cubicBezTo>
                  <a:cubicBezTo>
                    <a:pt x="4970" y="1734"/>
                    <a:pt x="4947" y="1718"/>
                    <a:pt x="4930" y="1693"/>
                  </a:cubicBezTo>
                  <a:cubicBezTo>
                    <a:pt x="4914" y="1668"/>
                    <a:pt x="4891" y="1681"/>
                    <a:pt x="4885" y="1631"/>
                  </a:cubicBezTo>
                  <a:cubicBezTo>
                    <a:pt x="4878" y="1581"/>
                    <a:pt x="4852" y="1551"/>
                    <a:pt x="4845" y="1523"/>
                  </a:cubicBezTo>
                  <a:cubicBezTo>
                    <a:pt x="4839" y="1495"/>
                    <a:pt x="4852" y="1495"/>
                    <a:pt x="4812" y="1470"/>
                  </a:cubicBezTo>
                  <a:cubicBezTo>
                    <a:pt x="4773" y="1445"/>
                    <a:pt x="4803" y="1442"/>
                    <a:pt x="4796" y="1409"/>
                  </a:cubicBezTo>
                  <a:cubicBezTo>
                    <a:pt x="4790" y="1376"/>
                    <a:pt x="4757" y="1387"/>
                    <a:pt x="4721" y="1384"/>
                  </a:cubicBezTo>
                  <a:cubicBezTo>
                    <a:pt x="4685" y="1381"/>
                    <a:pt x="4675" y="1362"/>
                    <a:pt x="4636" y="1342"/>
                  </a:cubicBezTo>
                  <a:cubicBezTo>
                    <a:pt x="4596" y="1323"/>
                    <a:pt x="4629" y="1328"/>
                    <a:pt x="4596" y="1301"/>
                  </a:cubicBezTo>
                  <a:cubicBezTo>
                    <a:pt x="4563" y="1273"/>
                    <a:pt x="4560" y="1278"/>
                    <a:pt x="4524" y="1276"/>
                  </a:cubicBezTo>
                  <a:cubicBezTo>
                    <a:pt x="4488" y="1273"/>
                    <a:pt x="4495" y="1251"/>
                    <a:pt x="4488" y="1228"/>
                  </a:cubicBezTo>
                  <a:cubicBezTo>
                    <a:pt x="4482" y="1206"/>
                    <a:pt x="4452" y="1206"/>
                    <a:pt x="4416" y="1184"/>
                  </a:cubicBezTo>
                  <a:cubicBezTo>
                    <a:pt x="4380" y="1162"/>
                    <a:pt x="4252" y="1167"/>
                    <a:pt x="4210" y="1164"/>
                  </a:cubicBezTo>
                  <a:cubicBezTo>
                    <a:pt x="4167" y="1162"/>
                    <a:pt x="4147" y="1145"/>
                    <a:pt x="4082" y="1137"/>
                  </a:cubicBezTo>
                  <a:cubicBezTo>
                    <a:pt x="4016" y="1128"/>
                    <a:pt x="4056" y="1120"/>
                    <a:pt x="3957" y="1095"/>
                  </a:cubicBezTo>
                  <a:cubicBezTo>
                    <a:pt x="3859" y="1070"/>
                    <a:pt x="3885" y="1031"/>
                    <a:pt x="3879" y="1003"/>
                  </a:cubicBezTo>
                  <a:cubicBezTo>
                    <a:pt x="3872" y="975"/>
                    <a:pt x="3889" y="936"/>
                    <a:pt x="3931" y="906"/>
                  </a:cubicBezTo>
                  <a:cubicBezTo>
                    <a:pt x="3974" y="875"/>
                    <a:pt x="3974" y="850"/>
                    <a:pt x="3948" y="814"/>
                  </a:cubicBezTo>
                  <a:cubicBezTo>
                    <a:pt x="3921" y="778"/>
                    <a:pt x="3948" y="781"/>
                    <a:pt x="3977" y="753"/>
                  </a:cubicBezTo>
                  <a:cubicBezTo>
                    <a:pt x="4007" y="725"/>
                    <a:pt x="3990" y="714"/>
                    <a:pt x="3984" y="684"/>
                  </a:cubicBezTo>
                  <a:cubicBezTo>
                    <a:pt x="3977" y="653"/>
                    <a:pt x="3964" y="625"/>
                    <a:pt x="3928" y="595"/>
                  </a:cubicBezTo>
                  <a:cubicBezTo>
                    <a:pt x="3892" y="564"/>
                    <a:pt x="3885" y="481"/>
                    <a:pt x="3875" y="444"/>
                  </a:cubicBezTo>
                  <a:cubicBezTo>
                    <a:pt x="3866" y="408"/>
                    <a:pt x="3830" y="408"/>
                    <a:pt x="3787" y="408"/>
                  </a:cubicBezTo>
                  <a:cubicBezTo>
                    <a:pt x="3744" y="408"/>
                    <a:pt x="3751" y="369"/>
                    <a:pt x="3731" y="347"/>
                  </a:cubicBezTo>
                  <a:cubicBezTo>
                    <a:pt x="3712" y="325"/>
                    <a:pt x="3689" y="344"/>
                    <a:pt x="3653" y="364"/>
                  </a:cubicBezTo>
                  <a:cubicBezTo>
                    <a:pt x="3617" y="383"/>
                    <a:pt x="3626" y="358"/>
                    <a:pt x="3607" y="314"/>
                  </a:cubicBezTo>
                  <a:cubicBezTo>
                    <a:pt x="3587" y="269"/>
                    <a:pt x="3577" y="283"/>
                    <a:pt x="3564" y="239"/>
                  </a:cubicBezTo>
                  <a:cubicBezTo>
                    <a:pt x="3551" y="194"/>
                    <a:pt x="3499" y="203"/>
                    <a:pt x="3469" y="189"/>
                  </a:cubicBezTo>
                  <a:cubicBezTo>
                    <a:pt x="3440" y="175"/>
                    <a:pt x="3450" y="175"/>
                    <a:pt x="3476" y="141"/>
                  </a:cubicBezTo>
                  <a:cubicBezTo>
                    <a:pt x="3502" y="108"/>
                    <a:pt x="3450" y="108"/>
                    <a:pt x="3430" y="91"/>
                  </a:cubicBezTo>
                  <a:cubicBezTo>
                    <a:pt x="3410" y="75"/>
                    <a:pt x="3417" y="72"/>
                    <a:pt x="3453" y="50"/>
                  </a:cubicBezTo>
                  <a:cubicBezTo>
                    <a:pt x="3467" y="41"/>
                    <a:pt x="3471" y="24"/>
                    <a:pt x="3472" y="7"/>
                  </a:cubicBezTo>
                  <a:cubicBezTo>
                    <a:pt x="3467" y="9"/>
                    <a:pt x="3462" y="9"/>
                    <a:pt x="3436" y="11"/>
                  </a:cubicBezTo>
                  <a:cubicBezTo>
                    <a:pt x="3391" y="14"/>
                    <a:pt x="3351" y="25"/>
                    <a:pt x="3341" y="14"/>
                  </a:cubicBezTo>
                  <a:cubicBezTo>
                    <a:pt x="3332" y="2"/>
                    <a:pt x="3233" y="0"/>
                    <a:pt x="3233" y="27"/>
                  </a:cubicBezTo>
                  <a:cubicBezTo>
                    <a:pt x="3233" y="55"/>
                    <a:pt x="3256" y="58"/>
                    <a:pt x="3227" y="91"/>
                  </a:cubicBezTo>
                  <a:cubicBezTo>
                    <a:pt x="3197" y="125"/>
                    <a:pt x="3201" y="128"/>
                    <a:pt x="3171" y="139"/>
                  </a:cubicBezTo>
                  <a:cubicBezTo>
                    <a:pt x="3142" y="150"/>
                    <a:pt x="3125" y="158"/>
                    <a:pt x="3096" y="155"/>
                  </a:cubicBezTo>
                  <a:cubicBezTo>
                    <a:pt x="3066" y="153"/>
                    <a:pt x="3053" y="128"/>
                    <a:pt x="3027" y="158"/>
                  </a:cubicBezTo>
                  <a:cubicBezTo>
                    <a:pt x="3001" y="189"/>
                    <a:pt x="2965" y="236"/>
                    <a:pt x="2965" y="264"/>
                  </a:cubicBezTo>
                  <a:cubicBezTo>
                    <a:pt x="2965" y="292"/>
                    <a:pt x="2965" y="305"/>
                    <a:pt x="2965" y="333"/>
                  </a:cubicBezTo>
                  <a:cubicBezTo>
                    <a:pt x="2965" y="361"/>
                    <a:pt x="2955" y="367"/>
                    <a:pt x="2968" y="392"/>
                  </a:cubicBezTo>
                  <a:cubicBezTo>
                    <a:pt x="2981" y="417"/>
                    <a:pt x="2981" y="419"/>
                    <a:pt x="2965" y="442"/>
                  </a:cubicBezTo>
                  <a:cubicBezTo>
                    <a:pt x="2948" y="464"/>
                    <a:pt x="2893" y="494"/>
                    <a:pt x="2876" y="497"/>
                  </a:cubicBezTo>
                  <a:cubicBezTo>
                    <a:pt x="2860" y="500"/>
                    <a:pt x="2824" y="494"/>
                    <a:pt x="2814" y="511"/>
                  </a:cubicBezTo>
                  <a:cubicBezTo>
                    <a:pt x="2804" y="528"/>
                    <a:pt x="2778" y="517"/>
                    <a:pt x="2768" y="508"/>
                  </a:cubicBezTo>
                  <a:cubicBezTo>
                    <a:pt x="2758" y="500"/>
                    <a:pt x="2762" y="478"/>
                    <a:pt x="2726" y="478"/>
                  </a:cubicBezTo>
                  <a:cubicBezTo>
                    <a:pt x="2690" y="478"/>
                    <a:pt x="2621" y="489"/>
                    <a:pt x="2588" y="456"/>
                  </a:cubicBezTo>
                  <a:cubicBezTo>
                    <a:pt x="2555" y="422"/>
                    <a:pt x="2460" y="330"/>
                    <a:pt x="2444" y="400"/>
                  </a:cubicBezTo>
                  <a:cubicBezTo>
                    <a:pt x="2427" y="469"/>
                    <a:pt x="2382" y="503"/>
                    <a:pt x="2359" y="536"/>
                  </a:cubicBezTo>
                  <a:cubicBezTo>
                    <a:pt x="2336" y="570"/>
                    <a:pt x="2319" y="589"/>
                    <a:pt x="2293" y="631"/>
                  </a:cubicBezTo>
                  <a:cubicBezTo>
                    <a:pt x="2267" y="672"/>
                    <a:pt x="2290" y="689"/>
                    <a:pt x="2260" y="711"/>
                  </a:cubicBezTo>
                  <a:cubicBezTo>
                    <a:pt x="2231" y="734"/>
                    <a:pt x="2178" y="759"/>
                    <a:pt x="2224" y="781"/>
                  </a:cubicBezTo>
                  <a:cubicBezTo>
                    <a:pt x="2270" y="803"/>
                    <a:pt x="2293" y="823"/>
                    <a:pt x="2273" y="845"/>
                  </a:cubicBezTo>
                  <a:cubicBezTo>
                    <a:pt x="2254" y="867"/>
                    <a:pt x="2247" y="917"/>
                    <a:pt x="2224" y="884"/>
                  </a:cubicBezTo>
                  <a:cubicBezTo>
                    <a:pt x="2201" y="850"/>
                    <a:pt x="2205" y="842"/>
                    <a:pt x="2175" y="850"/>
                  </a:cubicBezTo>
                  <a:cubicBezTo>
                    <a:pt x="2146" y="859"/>
                    <a:pt x="2113" y="859"/>
                    <a:pt x="2106" y="836"/>
                  </a:cubicBezTo>
                  <a:cubicBezTo>
                    <a:pt x="2100" y="814"/>
                    <a:pt x="2113" y="784"/>
                    <a:pt x="2077" y="797"/>
                  </a:cubicBezTo>
                  <a:cubicBezTo>
                    <a:pt x="2041" y="811"/>
                    <a:pt x="2038" y="809"/>
                    <a:pt x="2008" y="809"/>
                  </a:cubicBezTo>
                  <a:cubicBezTo>
                    <a:pt x="1979" y="809"/>
                    <a:pt x="1949" y="836"/>
                    <a:pt x="1913" y="817"/>
                  </a:cubicBezTo>
                  <a:cubicBezTo>
                    <a:pt x="1877" y="797"/>
                    <a:pt x="1854" y="828"/>
                    <a:pt x="1825" y="828"/>
                  </a:cubicBezTo>
                  <a:cubicBezTo>
                    <a:pt x="1795" y="828"/>
                    <a:pt x="1713" y="814"/>
                    <a:pt x="1710" y="836"/>
                  </a:cubicBezTo>
                  <a:cubicBezTo>
                    <a:pt x="1707" y="859"/>
                    <a:pt x="1694" y="881"/>
                    <a:pt x="1733" y="886"/>
                  </a:cubicBezTo>
                  <a:cubicBezTo>
                    <a:pt x="1772" y="892"/>
                    <a:pt x="1821" y="895"/>
                    <a:pt x="1798" y="925"/>
                  </a:cubicBezTo>
                  <a:cubicBezTo>
                    <a:pt x="1775" y="956"/>
                    <a:pt x="1756" y="973"/>
                    <a:pt x="1759" y="1017"/>
                  </a:cubicBezTo>
                  <a:cubicBezTo>
                    <a:pt x="1762" y="1062"/>
                    <a:pt x="1746" y="1089"/>
                    <a:pt x="1766" y="1145"/>
                  </a:cubicBezTo>
                  <a:cubicBezTo>
                    <a:pt x="1785" y="1201"/>
                    <a:pt x="1782" y="1209"/>
                    <a:pt x="1782" y="1237"/>
                  </a:cubicBezTo>
                  <a:cubicBezTo>
                    <a:pt x="1782" y="1265"/>
                    <a:pt x="1759" y="1256"/>
                    <a:pt x="1775" y="1290"/>
                  </a:cubicBezTo>
                  <a:cubicBezTo>
                    <a:pt x="1792" y="1323"/>
                    <a:pt x="1779" y="1337"/>
                    <a:pt x="1759" y="1323"/>
                  </a:cubicBezTo>
                  <a:cubicBezTo>
                    <a:pt x="1739" y="1309"/>
                    <a:pt x="1716" y="1306"/>
                    <a:pt x="1707" y="1328"/>
                  </a:cubicBezTo>
                  <a:cubicBezTo>
                    <a:pt x="1697" y="1351"/>
                    <a:pt x="1707" y="1376"/>
                    <a:pt x="1674" y="1378"/>
                  </a:cubicBezTo>
                  <a:cubicBezTo>
                    <a:pt x="1641" y="1381"/>
                    <a:pt x="1621" y="1390"/>
                    <a:pt x="1625" y="1429"/>
                  </a:cubicBezTo>
                  <a:cubicBezTo>
                    <a:pt x="1628" y="1467"/>
                    <a:pt x="1648" y="1492"/>
                    <a:pt x="1625" y="1523"/>
                  </a:cubicBezTo>
                  <a:cubicBezTo>
                    <a:pt x="1602" y="1554"/>
                    <a:pt x="1602" y="1565"/>
                    <a:pt x="1559" y="1562"/>
                  </a:cubicBezTo>
                  <a:cubicBezTo>
                    <a:pt x="1517" y="1559"/>
                    <a:pt x="1513" y="1590"/>
                    <a:pt x="1481" y="1593"/>
                  </a:cubicBezTo>
                  <a:cubicBezTo>
                    <a:pt x="1448" y="1595"/>
                    <a:pt x="1395" y="1581"/>
                    <a:pt x="1369" y="1595"/>
                  </a:cubicBezTo>
                  <a:cubicBezTo>
                    <a:pt x="1343" y="1609"/>
                    <a:pt x="1323" y="1623"/>
                    <a:pt x="1287" y="1623"/>
                  </a:cubicBezTo>
                  <a:cubicBezTo>
                    <a:pt x="1251" y="1623"/>
                    <a:pt x="1241" y="1626"/>
                    <a:pt x="1209" y="1643"/>
                  </a:cubicBezTo>
                  <a:cubicBezTo>
                    <a:pt x="1176" y="1659"/>
                    <a:pt x="1150" y="1676"/>
                    <a:pt x="1124" y="1701"/>
                  </a:cubicBezTo>
                  <a:cubicBezTo>
                    <a:pt x="1097" y="1726"/>
                    <a:pt x="1074" y="1734"/>
                    <a:pt x="1051" y="1715"/>
                  </a:cubicBezTo>
                  <a:cubicBezTo>
                    <a:pt x="1028" y="1695"/>
                    <a:pt x="933" y="1732"/>
                    <a:pt x="920" y="1704"/>
                  </a:cubicBezTo>
                  <a:cubicBezTo>
                    <a:pt x="907" y="1676"/>
                    <a:pt x="868" y="1640"/>
                    <a:pt x="835" y="1676"/>
                  </a:cubicBezTo>
                  <a:cubicBezTo>
                    <a:pt x="802" y="1712"/>
                    <a:pt x="776" y="1737"/>
                    <a:pt x="760" y="1768"/>
                  </a:cubicBezTo>
                  <a:cubicBezTo>
                    <a:pt x="743" y="1798"/>
                    <a:pt x="691" y="1840"/>
                    <a:pt x="671" y="1812"/>
                  </a:cubicBezTo>
                  <a:cubicBezTo>
                    <a:pt x="652" y="1784"/>
                    <a:pt x="658" y="1782"/>
                    <a:pt x="632" y="1787"/>
                  </a:cubicBezTo>
                  <a:cubicBezTo>
                    <a:pt x="606" y="1793"/>
                    <a:pt x="573" y="1826"/>
                    <a:pt x="563" y="1787"/>
                  </a:cubicBezTo>
                  <a:cubicBezTo>
                    <a:pt x="553" y="1748"/>
                    <a:pt x="563" y="1709"/>
                    <a:pt x="537" y="1706"/>
                  </a:cubicBezTo>
                  <a:cubicBezTo>
                    <a:pt x="511" y="1704"/>
                    <a:pt x="475" y="1757"/>
                    <a:pt x="455" y="1734"/>
                  </a:cubicBezTo>
                  <a:cubicBezTo>
                    <a:pt x="436" y="1712"/>
                    <a:pt x="380" y="1698"/>
                    <a:pt x="370" y="1723"/>
                  </a:cubicBezTo>
                  <a:cubicBezTo>
                    <a:pt x="360" y="1748"/>
                    <a:pt x="344" y="1754"/>
                    <a:pt x="321" y="1754"/>
                  </a:cubicBezTo>
                  <a:cubicBezTo>
                    <a:pt x="298" y="1754"/>
                    <a:pt x="301" y="1784"/>
                    <a:pt x="268" y="1782"/>
                  </a:cubicBezTo>
                  <a:cubicBezTo>
                    <a:pt x="236" y="1779"/>
                    <a:pt x="213" y="1743"/>
                    <a:pt x="180" y="1768"/>
                  </a:cubicBezTo>
                  <a:cubicBezTo>
                    <a:pt x="147" y="1793"/>
                    <a:pt x="128" y="1793"/>
                    <a:pt x="128" y="1837"/>
                  </a:cubicBezTo>
                  <a:cubicBezTo>
                    <a:pt x="128" y="1882"/>
                    <a:pt x="147" y="1890"/>
                    <a:pt x="101" y="1896"/>
                  </a:cubicBezTo>
                  <a:cubicBezTo>
                    <a:pt x="55" y="1901"/>
                    <a:pt x="39" y="1904"/>
                    <a:pt x="42" y="1934"/>
                  </a:cubicBezTo>
                  <a:cubicBezTo>
                    <a:pt x="46" y="1965"/>
                    <a:pt x="0" y="1965"/>
                    <a:pt x="33" y="1987"/>
                  </a:cubicBezTo>
                  <a:cubicBezTo>
                    <a:pt x="65" y="2009"/>
                    <a:pt x="75" y="2015"/>
                    <a:pt x="49" y="2037"/>
                  </a:cubicBezTo>
                  <a:cubicBezTo>
                    <a:pt x="23" y="2060"/>
                    <a:pt x="19" y="2068"/>
                    <a:pt x="23" y="2093"/>
                  </a:cubicBezTo>
                  <a:cubicBezTo>
                    <a:pt x="26" y="2118"/>
                    <a:pt x="49" y="2165"/>
                    <a:pt x="72" y="2146"/>
                  </a:cubicBezTo>
                  <a:cubicBezTo>
                    <a:pt x="95" y="2126"/>
                    <a:pt x="88" y="2115"/>
                    <a:pt x="141" y="2132"/>
                  </a:cubicBezTo>
                  <a:cubicBezTo>
                    <a:pt x="193" y="2148"/>
                    <a:pt x="219" y="2168"/>
                    <a:pt x="232" y="2199"/>
                  </a:cubicBezTo>
                  <a:cubicBezTo>
                    <a:pt x="245" y="2229"/>
                    <a:pt x="203" y="2226"/>
                    <a:pt x="206" y="2265"/>
                  </a:cubicBezTo>
                  <a:cubicBezTo>
                    <a:pt x="209" y="2304"/>
                    <a:pt x="242" y="2335"/>
                    <a:pt x="216" y="2357"/>
                  </a:cubicBezTo>
                  <a:cubicBezTo>
                    <a:pt x="190" y="2379"/>
                    <a:pt x="180" y="2379"/>
                    <a:pt x="190" y="2415"/>
                  </a:cubicBezTo>
                  <a:cubicBezTo>
                    <a:pt x="200" y="2451"/>
                    <a:pt x="229" y="2479"/>
                    <a:pt x="196" y="2496"/>
                  </a:cubicBezTo>
                  <a:cubicBezTo>
                    <a:pt x="164" y="2513"/>
                    <a:pt x="150" y="2527"/>
                    <a:pt x="128" y="2499"/>
                  </a:cubicBezTo>
                  <a:cubicBezTo>
                    <a:pt x="114" y="2482"/>
                    <a:pt x="113" y="2466"/>
                    <a:pt x="105" y="2454"/>
                  </a:cubicBezTo>
                  <a:cubicBezTo>
                    <a:pt x="92" y="2456"/>
                    <a:pt x="80" y="2456"/>
                    <a:pt x="73" y="2456"/>
                  </a:cubicBezTo>
                  <a:cubicBezTo>
                    <a:pt x="55" y="2456"/>
                    <a:pt x="63" y="2479"/>
                    <a:pt x="52" y="2498"/>
                  </a:cubicBezTo>
                  <a:cubicBezTo>
                    <a:pt x="47" y="2506"/>
                    <a:pt x="49" y="2522"/>
                    <a:pt x="53" y="2535"/>
                  </a:cubicBezTo>
                  <a:cubicBezTo>
                    <a:pt x="56" y="2536"/>
                    <a:pt x="59" y="2536"/>
                    <a:pt x="62" y="2536"/>
                  </a:cubicBezTo>
                  <a:cubicBezTo>
                    <a:pt x="93" y="2536"/>
                    <a:pt x="106" y="2547"/>
                    <a:pt x="141" y="2565"/>
                  </a:cubicBezTo>
                  <a:cubicBezTo>
                    <a:pt x="176" y="2584"/>
                    <a:pt x="176" y="2580"/>
                    <a:pt x="219" y="2595"/>
                  </a:cubicBezTo>
                  <a:cubicBezTo>
                    <a:pt x="263" y="2610"/>
                    <a:pt x="245" y="2654"/>
                    <a:pt x="272" y="2658"/>
                  </a:cubicBezTo>
                  <a:cubicBezTo>
                    <a:pt x="298" y="2662"/>
                    <a:pt x="307" y="2677"/>
                    <a:pt x="333" y="2721"/>
                  </a:cubicBezTo>
                  <a:cubicBezTo>
                    <a:pt x="359" y="2766"/>
                    <a:pt x="328" y="2784"/>
                    <a:pt x="307" y="2806"/>
                  </a:cubicBezTo>
                  <a:cubicBezTo>
                    <a:pt x="285" y="2829"/>
                    <a:pt x="302" y="2836"/>
                    <a:pt x="320" y="2862"/>
                  </a:cubicBezTo>
                  <a:cubicBezTo>
                    <a:pt x="337" y="2888"/>
                    <a:pt x="337" y="2914"/>
                    <a:pt x="377" y="2914"/>
                  </a:cubicBezTo>
                  <a:cubicBezTo>
                    <a:pt x="416" y="2914"/>
                    <a:pt x="407" y="2918"/>
                    <a:pt x="442" y="2962"/>
                  </a:cubicBezTo>
                  <a:cubicBezTo>
                    <a:pt x="477" y="3007"/>
                    <a:pt x="538" y="3025"/>
                    <a:pt x="582" y="3055"/>
                  </a:cubicBezTo>
                  <a:cubicBezTo>
                    <a:pt x="626" y="3084"/>
                    <a:pt x="669" y="3073"/>
                    <a:pt x="722" y="3073"/>
                  </a:cubicBezTo>
                  <a:cubicBezTo>
                    <a:pt x="774" y="3073"/>
                    <a:pt x="713" y="3129"/>
                    <a:pt x="717" y="3144"/>
                  </a:cubicBezTo>
                  <a:cubicBezTo>
                    <a:pt x="722" y="3158"/>
                    <a:pt x="730" y="3214"/>
                    <a:pt x="726" y="3255"/>
                  </a:cubicBezTo>
                  <a:cubicBezTo>
                    <a:pt x="722" y="3296"/>
                    <a:pt x="752" y="3310"/>
                    <a:pt x="774" y="3333"/>
                  </a:cubicBezTo>
                  <a:cubicBezTo>
                    <a:pt x="796" y="3355"/>
                    <a:pt x="822" y="3362"/>
                    <a:pt x="861" y="3385"/>
                  </a:cubicBezTo>
                  <a:cubicBezTo>
                    <a:pt x="870" y="3389"/>
                    <a:pt x="874" y="3394"/>
                    <a:pt x="875" y="3399"/>
                  </a:cubicBezTo>
                  <a:cubicBezTo>
                    <a:pt x="901" y="3404"/>
                    <a:pt x="929" y="3410"/>
                    <a:pt x="949" y="3418"/>
                  </a:cubicBezTo>
                  <a:cubicBezTo>
                    <a:pt x="992" y="3436"/>
                    <a:pt x="1027" y="3440"/>
                    <a:pt x="1054" y="3422"/>
                  </a:cubicBezTo>
                  <a:cubicBezTo>
                    <a:pt x="1080" y="3403"/>
                    <a:pt x="1075" y="3396"/>
                    <a:pt x="1084" y="3366"/>
                  </a:cubicBezTo>
                  <a:cubicBezTo>
                    <a:pt x="1093" y="3336"/>
                    <a:pt x="1145" y="3303"/>
                    <a:pt x="1180" y="3270"/>
                  </a:cubicBezTo>
                  <a:cubicBezTo>
                    <a:pt x="1215" y="3236"/>
                    <a:pt x="1198" y="3155"/>
                    <a:pt x="1241" y="3196"/>
                  </a:cubicBezTo>
                  <a:cubicBezTo>
                    <a:pt x="1285" y="3236"/>
                    <a:pt x="1290" y="3251"/>
                    <a:pt x="1324" y="3255"/>
                  </a:cubicBezTo>
                  <a:cubicBezTo>
                    <a:pt x="1359" y="3259"/>
                    <a:pt x="1438" y="3247"/>
                    <a:pt x="1460" y="3281"/>
                  </a:cubicBezTo>
                  <a:cubicBezTo>
                    <a:pt x="1482" y="3314"/>
                    <a:pt x="1504" y="3351"/>
                    <a:pt x="1547" y="3325"/>
                  </a:cubicBezTo>
                  <a:cubicBezTo>
                    <a:pt x="1591" y="3299"/>
                    <a:pt x="1604" y="3247"/>
                    <a:pt x="1648" y="3244"/>
                  </a:cubicBezTo>
                  <a:cubicBezTo>
                    <a:pt x="1691" y="3240"/>
                    <a:pt x="1691" y="3210"/>
                    <a:pt x="1713" y="3236"/>
                  </a:cubicBezTo>
                  <a:cubicBezTo>
                    <a:pt x="1735" y="3262"/>
                    <a:pt x="1718" y="3240"/>
                    <a:pt x="1779" y="3247"/>
                  </a:cubicBezTo>
                  <a:cubicBezTo>
                    <a:pt x="1840" y="3255"/>
                    <a:pt x="1875" y="3255"/>
                    <a:pt x="1901" y="3273"/>
                  </a:cubicBezTo>
                  <a:cubicBezTo>
                    <a:pt x="1927" y="3292"/>
                    <a:pt x="1923" y="3325"/>
                    <a:pt x="1975" y="3333"/>
                  </a:cubicBezTo>
                  <a:cubicBezTo>
                    <a:pt x="2028" y="3340"/>
                    <a:pt x="2041" y="3325"/>
                    <a:pt x="2063" y="3348"/>
                  </a:cubicBezTo>
                  <a:cubicBezTo>
                    <a:pt x="2085" y="3370"/>
                    <a:pt x="2111" y="3381"/>
                    <a:pt x="2150" y="3351"/>
                  </a:cubicBezTo>
                  <a:cubicBezTo>
                    <a:pt x="2189" y="3322"/>
                    <a:pt x="2202" y="3322"/>
                    <a:pt x="2255" y="3322"/>
                  </a:cubicBezTo>
                  <a:cubicBezTo>
                    <a:pt x="2307" y="3322"/>
                    <a:pt x="2316" y="3318"/>
                    <a:pt x="2355" y="3325"/>
                  </a:cubicBezTo>
                  <a:cubicBezTo>
                    <a:pt x="2395" y="3333"/>
                    <a:pt x="2412" y="3336"/>
                    <a:pt x="2460" y="3307"/>
                  </a:cubicBezTo>
                  <a:cubicBezTo>
                    <a:pt x="2508" y="3277"/>
                    <a:pt x="2543" y="3233"/>
                    <a:pt x="2604" y="3236"/>
                  </a:cubicBezTo>
                  <a:cubicBezTo>
                    <a:pt x="2665" y="3240"/>
                    <a:pt x="2783" y="3247"/>
                    <a:pt x="2823" y="3221"/>
                  </a:cubicBezTo>
                  <a:cubicBezTo>
                    <a:pt x="2862" y="3196"/>
                    <a:pt x="2862" y="3181"/>
                    <a:pt x="2932" y="3192"/>
                  </a:cubicBezTo>
                  <a:cubicBezTo>
                    <a:pt x="3002" y="3203"/>
                    <a:pt x="3146" y="3247"/>
                    <a:pt x="3194" y="3273"/>
                  </a:cubicBezTo>
                  <a:cubicBezTo>
                    <a:pt x="3242" y="3299"/>
                    <a:pt x="3255" y="3322"/>
                    <a:pt x="3303" y="3314"/>
                  </a:cubicBezTo>
                  <a:cubicBezTo>
                    <a:pt x="3351" y="3307"/>
                    <a:pt x="3377" y="3292"/>
                    <a:pt x="3430" y="3314"/>
                  </a:cubicBezTo>
                  <a:cubicBezTo>
                    <a:pt x="3482" y="3336"/>
                    <a:pt x="3491" y="3362"/>
                    <a:pt x="3583" y="3340"/>
                  </a:cubicBezTo>
                  <a:cubicBezTo>
                    <a:pt x="3675" y="3318"/>
                    <a:pt x="3618" y="3310"/>
                    <a:pt x="3657" y="3310"/>
                  </a:cubicBezTo>
                  <a:cubicBezTo>
                    <a:pt x="3696" y="3310"/>
                    <a:pt x="3723" y="3292"/>
                    <a:pt x="3661" y="3277"/>
                  </a:cubicBezTo>
                  <a:cubicBezTo>
                    <a:pt x="3600" y="3262"/>
                    <a:pt x="3574" y="3244"/>
                    <a:pt x="3609" y="3207"/>
                  </a:cubicBezTo>
                  <a:cubicBezTo>
                    <a:pt x="3644" y="3170"/>
                    <a:pt x="3640" y="3181"/>
                    <a:pt x="3683" y="3162"/>
                  </a:cubicBezTo>
                  <a:cubicBezTo>
                    <a:pt x="3727" y="3144"/>
                    <a:pt x="3705" y="3129"/>
                    <a:pt x="3718" y="3110"/>
                  </a:cubicBezTo>
                  <a:cubicBezTo>
                    <a:pt x="3731" y="3092"/>
                    <a:pt x="3766" y="3084"/>
                    <a:pt x="3740" y="3051"/>
                  </a:cubicBezTo>
                  <a:cubicBezTo>
                    <a:pt x="3714" y="3018"/>
                    <a:pt x="3648" y="3018"/>
                    <a:pt x="3640" y="2988"/>
                  </a:cubicBezTo>
                  <a:cubicBezTo>
                    <a:pt x="3631" y="2958"/>
                    <a:pt x="3548" y="2969"/>
                    <a:pt x="3548" y="2921"/>
                  </a:cubicBezTo>
                  <a:cubicBezTo>
                    <a:pt x="3548" y="2873"/>
                    <a:pt x="3522" y="2814"/>
                    <a:pt x="3570" y="2784"/>
                  </a:cubicBezTo>
                  <a:cubicBezTo>
                    <a:pt x="3618" y="2754"/>
                    <a:pt x="3631" y="2714"/>
                    <a:pt x="3701" y="2721"/>
                  </a:cubicBezTo>
                  <a:cubicBezTo>
                    <a:pt x="3771" y="2729"/>
                    <a:pt x="3784" y="2717"/>
                    <a:pt x="3867" y="2714"/>
                  </a:cubicBezTo>
                  <a:cubicBezTo>
                    <a:pt x="3950" y="2710"/>
                    <a:pt x="3950" y="2677"/>
                    <a:pt x="4011" y="2673"/>
                  </a:cubicBezTo>
                  <a:cubicBezTo>
                    <a:pt x="4072" y="2669"/>
                    <a:pt x="4081" y="2647"/>
                    <a:pt x="4129" y="2651"/>
                  </a:cubicBezTo>
                  <a:cubicBezTo>
                    <a:pt x="4177" y="2654"/>
                    <a:pt x="4216" y="2677"/>
                    <a:pt x="4238" y="2647"/>
                  </a:cubicBezTo>
                  <a:cubicBezTo>
                    <a:pt x="4260" y="2617"/>
                    <a:pt x="4260" y="2588"/>
                    <a:pt x="4295" y="2617"/>
                  </a:cubicBezTo>
                  <a:cubicBezTo>
                    <a:pt x="4315" y="2634"/>
                    <a:pt x="4346" y="2633"/>
                    <a:pt x="4380" y="2630"/>
                  </a:cubicBezTo>
                  <a:cubicBezTo>
                    <a:pt x="4351" y="2567"/>
                    <a:pt x="4325" y="2590"/>
                    <a:pt x="4343" y="2565"/>
                  </a:cubicBezTo>
                  <a:close/>
                </a:path>
              </a:pathLst>
            </a:custGeom>
            <a:grpFill/>
            <a:ln w="0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26" name="Freeform 7"/>
            <p:cNvSpPr>
              <a:spLocks/>
            </p:cNvSpPr>
            <p:nvPr/>
          </p:nvSpPr>
          <p:spPr bwMode="auto">
            <a:xfrm>
              <a:off x="271" y="2094"/>
              <a:ext cx="2249" cy="1097"/>
            </a:xfrm>
            <a:custGeom>
              <a:avLst/>
              <a:gdLst>
                <a:gd name="T0" fmla="*/ 4405 w 4857"/>
                <a:gd name="T1" fmla="*/ 1256 h 2368"/>
                <a:gd name="T2" fmla="*/ 4222 w 4857"/>
                <a:gd name="T3" fmla="*/ 1404 h 2368"/>
                <a:gd name="T4" fmla="*/ 4032 w 4857"/>
                <a:gd name="T5" fmla="*/ 1381 h 2368"/>
                <a:gd name="T6" fmla="*/ 3838 w 4857"/>
                <a:gd name="T7" fmla="*/ 1190 h 2368"/>
                <a:gd name="T8" fmla="*/ 3484 w 4857"/>
                <a:gd name="T9" fmla="*/ 1142 h 2368"/>
                <a:gd name="T10" fmla="*/ 3239 w 4857"/>
                <a:gd name="T11" fmla="*/ 1084 h 2368"/>
                <a:gd name="T12" fmla="*/ 2996 w 4857"/>
                <a:gd name="T13" fmla="*/ 984 h 2368"/>
                <a:gd name="T14" fmla="*/ 2787 w 4857"/>
                <a:gd name="T15" fmla="*/ 856 h 2368"/>
                <a:gd name="T16" fmla="*/ 2665 w 4857"/>
                <a:gd name="T17" fmla="*/ 620 h 2368"/>
                <a:gd name="T18" fmla="*/ 2737 w 4857"/>
                <a:gd name="T19" fmla="*/ 514 h 2368"/>
                <a:gd name="T20" fmla="*/ 2764 w 4857"/>
                <a:gd name="T21" fmla="*/ 339 h 2368"/>
                <a:gd name="T22" fmla="*/ 2718 w 4857"/>
                <a:gd name="T23" fmla="*/ 225 h 2368"/>
                <a:gd name="T24" fmla="*/ 2699 w 4857"/>
                <a:gd name="T25" fmla="*/ 159 h 2368"/>
                <a:gd name="T26" fmla="*/ 2219 w 4857"/>
                <a:gd name="T27" fmla="*/ 66 h 2368"/>
                <a:gd name="T28" fmla="*/ 1751 w 4857"/>
                <a:gd name="T29" fmla="*/ 170 h 2368"/>
                <a:gd name="T30" fmla="*/ 1459 w 4857"/>
                <a:gd name="T31" fmla="*/ 193 h 2368"/>
                <a:gd name="T32" fmla="*/ 1175 w 4857"/>
                <a:gd name="T33" fmla="*/ 92 h 2368"/>
                <a:gd name="T34" fmla="*/ 943 w 4857"/>
                <a:gd name="T35" fmla="*/ 170 h 2368"/>
                <a:gd name="T36" fmla="*/ 637 w 4857"/>
                <a:gd name="T37" fmla="*/ 41 h 2368"/>
                <a:gd name="T38" fmla="*/ 450 w 4857"/>
                <a:gd name="T39" fmla="*/ 267 h 2368"/>
                <a:gd name="T40" fmla="*/ 201 w 4857"/>
                <a:gd name="T41" fmla="*/ 304 h 2368"/>
                <a:gd name="T42" fmla="*/ 205 w 4857"/>
                <a:gd name="T43" fmla="*/ 493 h 2368"/>
                <a:gd name="T44" fmla="*/ 275 w 4857"/>
                <a:gd name="T45" fmla="*/ 689 h 2368"/>
                <a:gd name="T46" fmla="*/ 96 w 4857"/>
                <a:gd name="T47" fmla="*/ 678 h 2368"/>
                <a:gd name="T48" fmla="*/ 52 w 4857"/>
                <a:gd name="T49" fmla="*/ 837 h 2368"/>
                <a:gd name="T50" fmla="*/ 78 w 4857"/>
                <a:gd name="T51" fmla="*/ 975 h 2368"/>
                <a:gd name="T52" fmla="*/ 205 w 4857"/>
                <a:gd name="T53" fmla="*/ 1097 h 2368"/>
                <a:gd name="T54" fmla="*/ 406 w 4857"/>
                <a:gd name="T55" fmla="*/ 1275 h 2368"/>
                <a:gd name="T56" fmla="*/ 550 w 4857"/>
                <a:gd name="T57" fmla="*/ 1379 h 2368"/>
                <a:gd name="T58" fmla="*/ 768 w 4857"/>
                <a:gd name="T59" fmla="*/ 1445 h 2368"/>
                <a:gd name="T60" fmla="*/ 1039 w 4857"/>
                <a:gd name="T61" fmla="*/ 1731 h 2368"/>
                <a:gd name="T62" fmla="*/ 1175 w 4857"/>
                <a:gd name="T63" fmla="*/ 1809 h 2368"/>
                <a:gd name="T64" fmla="*/ 1380 w 4857"/>
                <a:gd name="T65" fmla="*/ 1923 h 2368"/>
                <a:gd name="T66" fmla="*/ 1511 w 4857"/>
                <a:gd name="T67" fmla="*/ 2012 h 2368"/>
                <a:gd name="T68" fmla="*/ 1651 w 4857"/>
                <a:gd name="T69" fmla="*/ 2105 h 2368"/>
                <a:gd name="T70" fmla="*/ 1856 w 4857"/>
                <a:gd name="T71" fmla="*/ 2164 h 2368"/>
                <a:gd name="T72" fmla="*/ 2131 w 4857"/>
                <a:gd name="T73" fmla="*/ 2172 h 2368"/>
                <a:gd name="T74" fmla="*/ 2245 w 4857"/>
                <a:gd name="T75" fmla="*/ 2316 h 2368"/>
                <a:gd name="T76" fmla="*/ 2586 w 4857"/>
                <a:gd name="T77" fmla="*/ 2127 h 2368"/>
                <a:gd name="T78" fmla="*/ 2795 w 4857"/>
                <a:gd name="T79" fmla="*/ 2227 h 2368"/>
                <a:gd name="T80" fmla="*/ 2983 w 4857"/>
                <a:gd name="T81" fmla="*/ 2309 h 2368"/>
                <a:gd name="T82" fmla="*/ 3241 w 4857"/>
                <a:gd name="T83" fmla="*/ 2268 h 2368"/>
                <a:gd name="T84" fmla="*/ 3538 w 4857"/>
                <a:gd name="T85" fmla="*/ 2101 h 2368"/>
                <a:gd name="T86" fmla="*/ 3914 w 4857"/>
                <a:gd name="T87" fmla="*/ 2057 h 2368"/>
                <a:gd name="T88" fmla="*/ 4154 w 4857"/>
                <a:gd name="T89" fmla="*/ 2001 h 2368"/>
                <a:gd name="T90" fmla="*/ 4211 w 4857"/>
                <a:gd name="T91" fmla="*/ 2094 h 2368"/>
                <a:gd name="T92" fmla="*/ 4246 w 4857"/>
                <a:gd name="T93" fmla="*/ 2220 h 2368"/>
                <a:gd name="T94" fmla="*/ 4447 w 4857"/>
                <a:gd name="T95" fmla="*/ 2220 h 2368"/>
                <a:gd name="T96" fmla="*/ 4594 w 4857"/>
                <a:gd name="T97" fmla="*/ 2315 h 2368"/>
                <a:gd name="T98" fmla="*/ 4722 w 4857"/>
                <a:gd name="T99" fmla="*/ 2268 h 2368"/>
                <a:gd name="T100" fmla="*/ 4770 w 4857"/>
                <a:gd name="T101" fmla="*/ 2072 h 2368"/>
                <a:gd name="T102" fmla="*/ 4822 w 4857"/>
                <a:gd name="T103" fmla="*/ 1820 h 2368"/>
                <a:gd name="T104" fmla="*/ 4730 w 4857"/>
                <a:gd name="T105" fmla="*/ 1564 h 2368"/>
                <a:gd name="T106" fmla="*/ 4704 w 4857"/>
                <a:gd name="T107" fmla="*/ 1367 h 2368"/>
                <a:gd name="T108" fmla="*/ 4481 w 4857"/>
                <a:gd name="T109" fmla="*/ 1186 h 2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857" h="2368">
                  <a:moveTo>
                    <a:pt x="4418" y="1148"/>
                  </a:moveTo>
                  <a:cubicBezTo>
                    <a:pt x="4385" y="1153"/>
                    <a:pt x="4402" y="1187"/>
                    <a:pt x="4415" y="1198"/>
                  </a:cubicBezTo>
                  <a:cubicBezTo>
                    <a:pt x="4428" y="1209"/>
                    <a:pt x="4418" y="1226"/>
                    <a:pt x="4405" y="1256"/>
                  </a:cubicBezTo>
                  <a:cubicBezTo>
                    <a:pt x="4392" y="1287"/>
                    <a:pt x="4392" y="1306"/>
                    <a:pt x="4366" y="1323"/>
                  </a:cubicBezTo>
                  <a:cubicBezTo>
                    <a:pt x="4339" y="1340"/>
                    <a:pt x="4343" y="1340"/>
                    <a:pt x="4303" y="1395"/>
                  </a:cubicBezTo>
                  <a:cubicBezTo>
                    <a:pt x="4264" y="1451"/>
                    <a:pt x="4244" y="1417"/>
                    <a:pt x="4222" y="1404"/>
                  </a:cubicBezTo>
                  <a:cubicBezTo>
                    <a:pt x="4199" y="1390"/>
                    <a:pt x="4199" y="1387"/>
                    <a:pt x="4166" y="1409"/>
                  </a:cubicBezTo>
                  <a:cubicBezTo>
                    <a:pt x="4133" y="1431"/>
                    <a:pt x="4127" y="1420"/>
                    <a:pt x="4104" y="1404"/>
                  </a:cubicBezTo>
                  <a:cubicBezTo>
                    <a:pt x="4081" y="1387"/>
                    <a:pt x="4068" y="1384"/>
                    <a:pt x="4032" y="1381"/>
                  </a:cubicBezTo>
                  <a:cubicBezTo>
                    <a:pt x="3995" y="1379"/>
                    <a:pt x="4012" y="1359"/>
                    <a:pt x="4002" y="1315"/>
                  </a:cubicBezTo>
                  <a:cubicBezTo>
                    <a:pt x="3992" y="1270"/>
                    <a:pt x="3943" y="1276"/>
                    <a:pt x="3920" y="1262"/>
                  </a:cubicBezTo>
                  <a:cubicBezTo>
                    <a:pt x="3897" y="1248"/>
                    <a:pt x="3881" y="1226"/>
                    <a:pt x="3838" y="1190"/>
                  </a:cubicBezTo>
                  <a:cubicBezTo>
                    <a:pt x="3796" y="1153"/>
                    <a:pt x="3740" y="1173"/>
                    <a:pt x="3701" y="1165"/>
                  </a:cubicBezTo>
                  <a:cubicBezTo>
                    <a:pt x="3661" y="1156"/>
                    <a:pt x="3648" y="1153"/>
                    <a:pt x="3609" y="1156"/>
                  </a:cubicBezTo>
                  <a:cubicBezTo>
                    <a:pt x="3570" y="1159"/>
                    <a:pt x="3537" y="1151"/>
                    <a:pt x="3484" y="1142"/>
                  </a:cubicBezTo>
                  <a:cubicBezTo>
                    <a:pt x="3432" y="1134"/>
                    <a:pt x="3435" y="1139"/>
                    <a:pt x="3393" y="1106"/>
                  </a:cubicBezTo>
                  <a:cubicBezTo>
                    <a:pt x="3350" y="1073"/>
                    <a:pt x="3344" y="1109"/>
                    <a:pt x="3301" y="1120"/>
                  </a:cubicBezTo>
                  <a:cubicBezTo>
                    <a:pt x="3258" y="1131"/>
                    <a:pt x="3258" y="1106"/>
                    <a:pt x="3239" y="1084"/>
                  </a:cubicBezTo>
                  <a:cubicBezTo>
                    <a:pt x="3219" y="1062"/>
                    <a:pt x="3193" y="1053"/>
                    <a:pt x="3173" y="1031"/>
                  </a:cubicBezTo>
                  <a:cubicBezTo>
                    <a:pt x="3154" y="1009"/>
                    <a:pt x="3111" y="1020"/>
                    <a:pt x="3078" y="1012"/>
                  </a:cubicBezTo>
                  <a:cubicBezTo>
                    <a:pt x="3045" y="1003"/>
                    <a:pt x="3016" y="1003"/>
                    <a:pt x="2996" y="984"/>
                  </a:cubicBezTo>
                  <a:cubicBezTo>
                    <a:pt x="2977" y="964"/>
                    <a:pt x="2914" y="975"/>
                    <a:pt x="2862" y="967"/>
                  </a:cubicBezTo>
                  <a:cubicBezTo>
                    <a:pt x="2810" y="959"/>
                    <a:pt x="2819" y="934"/>
                    <a:pt x="2816" y="906"/>
                  </a:cubicBezTo>
                  <a:cubicBezTo>
                    <a:pt x="2813" y="878"/>
                    <a:pt x="2806" y="875"/>
                    <a:pt x="2787" y="856"/>
                  </a:cubicBezTo>
                  <a:cubicBezTo>
                    <a:pt x="2767" y="836"/>
                    <a:pt x="2754" y="800"/>
                    <a:pt x="2747" y="773"/>
                  </a:cubicBezTo>
                  <a:cubicBezTo>
                    <a:pt x="2741" y="745"/>
                    <a:pt x="2711" y="709"/>
                    <a:pt x="2678" y="684"/>
                  </a:cubicBezTo>
                  <a:cubicBezTo>
                    <a:pt x="2646" y="659"/>
                    <a:pt x="2662" y="645"/>
                    <a:pt x="2665" y="620"/>
                  </a:cubicBezTo>
                  <a:cubicBezTo>
                    <a:pt x="2669" y="595"/>
                    <a:pt x="2656" y="564"/>
                    <a:pt x="2656" y="542"/>
                  </a:cubicBezTo>
                  <a:cubicBezTo>
                    <a:pt x="2656" y="520"/>
                    <a:pt x="2685" y="525"/>
                    <a:pt x="2708" y="533"/>
                  </a:cubicBezTo>
                  <a:cubicBezTo>
                    <a:pt x="2731" y="542"/>
                    <a:pt x="2737" y="531"/>
                    <a:pt x="2737" y="514"/>
                  </a:cubicBezTo>
                  <a:cubicBezTo>
                    <a:pt x="2737" y="497"/>
                    <a:pt x="2734" y="481"/>
                    <a:pt x="2721" y="456"/>
                  </a:cubicBezTo>
                  <a:cubicBezTo>
                    <a:pt x="2708" y="431"/>
                    <a:pt x="2734" y="420"/>
                    <a:pt x="2751" y="389"/>
                  </a:cubicBezTo>
                  <a:cubicBezTo>
                    <a:pt x="2767" y="358"/>
                    <a:pt x="2741" y="358"/>
                    <a:pt x="2764" y="339"/>
                  </a:cubicBezTo>
                  <a:cubicBezTo>
                    <a:pt x="2787" y="319"/>
                    <a:pt x="2793" y="303"/>
                    <a:pt x="2793" y="283"/>
                  </a:cubicBezTo>
                  <a:cubicBezTo>
                    <a:pt x="2793" y="264"/>
                    <a:pt x="2783" y="256"/>
                    <a:pt x="2760" y="247"/>
                  </a:cubicBezTo>
                  <a:cubicBezTo>
                    <a:pt x="2737" y="239"/>
                    <a:pt x="2728" y="247"/>
                    <a:pt x="2718" y="225"/>
                  </a:cubicBezTo>
                  <a:cubicBezTo>
                    <a:pt x="2708" y="203"/>
                    <a:pt x="2767" y="214"/>
                    <a:pt x="2787" y="186"/>
                  </a:cubicBezTo>
                  <a:cubicBezTo>
                    <a:pt x="2794" y="176"/>
                    <a:pt x="2794" y="162"/>
                    <a:pt x="2792" y="149"/>
                  </a:cubicBezTo>
                  <a:cubicBezTo>
                    <a:pt x="2760" y="144"/>
                    <a:pt x="2736" y="154"/>
                    <a:pt x="2699" y="159"/>
                  </a:cubicBezTo>
                  <a:cubicBezTo>
                    <a:pt x="2651" y="167"/>
                    <a:pt x="2638" y="144"/>
                    <a:pt x="2590" y="118"/>
                  </a:cubicBezTo>
                  <a:cubicBezTo>
                    <a:pt x="2542" y="92"/>
                    <a:pt x="2398" y="48"/>
                    <a:pt x="2328" y="37"/>
                  </a:cubicBezTo>
                  <a:cubicBezTo>
                    <a:pt x="2258" y="26"/>
                    <a:pt x="2258" y="41"/>
                    <a:pt x="2219" y="66"/>
                  </a:cubicBezTo>
                  <a:cubicBezTo>
                    <a:pt x="2179" y="92"/>
                    <a:pt x="2061" y="85"/>
                    <a:pt x="2000" y="81"/>
                  </a:cubicBezTo>
                  <a:cubicBezTo>
                    <a:pt x="1939" y="78"/>
                    <a:pt x="1904" y="122"/>
                    <a:pt x="1856" y="152"/>
                  </a:cubicBezTo>
                  <a:cubicBezTo>
                    <a:pt x="1808" y="181"/>
                    <a:pt x="1791" y="178"/>
                    <a:pt x="1751" y="170"/>
                  </a:cubicBezTo>
                  <a:cubicBezTo>
                    <a:pt x="1712" y="163"/>
                    <a:pt x="1703" y="167"/>
                    <a:pt x="1651" y="167"/>
                  </a:cubicBezTo>
                  <a:cubicBezTo>
                    <a:pt x="1598" y="167"/>
                    <a:pt x="1585" y="167"/>
                    <a:pt x="1546" y="196"/>
                  </a:cubicBezTo>
                  <a:cubicBezTo>
                    <a:pt x="1507" y="226"/>
                    <a:pt x="1481" y="215"/>
                    <a:pt x="1459" y="193"/>
                  </a:cubicBezTo>
                  <a:cubicBezTo>
                    <a:pt x="1437" y="170"/>
                    <a:pt x="1424" y="185"/>
                    <a:pt x="1371" y="178"/>
                  </a:cubicBezTo>
                  <a:cubicBezTo>
                    <a:pt x="1319" y="170"/>
                    <a:pt x="1323" y="137"/>
                    <a:pt x="1297" y="118"/>
                  </a:cubicBezTo>
                  <a:cubicBezTo>
                    <a:pt x="1271" y="100"/>
                    <a:pt x="1236" y="100"/>
                    <a:pt x="1175" y="92"/>
                  </a:cubicBezTo>
                  <a:cubicBezTo>
                    <a:pt x="1114" y="85"/>
                    <a:pt x="1131" y="107"/>
                    <a:pt x="1109" y="81"/>
                  </a:cubicBezTo>
                  <a:cubicBezTo>
                    <a:pt x="1087" y="55"/>
                    <a:pt x="1087" y="85"/>
                    <a:pt x="1044" y="89"/>
                  </a:cubicBezTo>
                  <a:cubicBezTo>
                    <a:pt x="1000" y="92"/>
                    <a:pt x="987" y="144"/>
                    <a:pt x="943" y="170"/>
                  </a:cubicBezTo>
                  <a:cubicBezTo>
                    <a:pt x="900" y="196"/>
                    <a:pt x="878" y="159"/>
                    <a:pt x="856" y="126"/>
                  </a:cubicBezTo>
                  <a:cubicBezTo>
                    <a:pt x="834" y="92"/>
                    <a:pt x="755" y="104"/>
                    <a:pt x="720" y="100"/>
                  </a:cubicBezTo>
                  <a:cubicBezTo>
                    <a:pt x="686" y="96"/>
                    <a:pt x="681" y="81"/>
                    <a:pt x="637" y="41"/>
                  </a:cubicBezTo>
                  <a:cubicBezTo>
                    <a:pt x="594" y="0"/>
                    <a:pt x="611" y="81"/>
                    <a:pt x="576" y="115"/>
                  </a:cubicBezTo>
                  <a:cubicBezTo>
                    <a:pt x="541" y="148"/>
                    <a:pt x="489" y="181"/>
                    <a:pt x="480" y="211"/>
                  </a:cubicBezTo>
                  <a:cubicBezTo>
                    <a:pt x="471" y="241"/>
                    <a:pt x="476" y="248"/>
                    <a:pt x="450" y="267"/>
                  </a:cubicBezTo>
                  <a:cubicBezTo>
                    <a:pt x="423" y="285"/>
                    <a:pt x="388" y="281"/>
                    <a:pt x="345" y="263"/>
                  </a:cubicBezTo>
                  <a:cubicBezTo>
                    <a:pt x="325" y="255"/>
                    <a:pt x="297" y="249"/>
                    <a:pt x="271" y="244"/>
                  </a:cubicBezTo>
                  <a:cubicBezTo>
                    <a:pt x="276" y="263"/>
                    <a:pt x="238" y="283"/>
                    <a:pt x="201" y="304"/>
                  </a:cubicBezTo>
                  <a:cubicBezTo>
                    <a:pt x="153" y="330"/>
                    <a:pt x="214" y="352"/>
                    <a:pt x="236" y="374"/>
                  </a:cubicBezTo>
                  <a:cubicBezTo>
                    <a:pt x="257" y="396"/>
                    <a:pt x="236" y="411"/>
                    <a:pt x="201" y="422"/>
                  </a:cubicBezTo>
                  <a:cubicBezTo>
                    <a:pt x="166" y="433"/>
                    <a:pt x="170" y="467"/>
                    <a:pt x="205" y="493"/>
                  </a:cubicBezTo>
                  <a:cubicBezTo>
                    <a:pt x="240" y="519"/>
                    <a:pt x="231" y="530"/>
                    <a:pt x="262" y="545"/>
                  </a:cubicBezTo>
                  <a:cubicBezTo>
                    <a:pt x="292" y="559"/>
                    <a:pt x="284" y="578"/>
                    <a:pt x="262" y="597"/>
                  </a:cubicBezTo>
                  <a:cubicBezTo>
                    <a:pt x="240" y="615"/>
                    <a:pt x="275" y="641"/>
                    <a:pt x="275" y="689"/>
                  </a:cubicBezTo>
                  <a:cubicBezTo>
                    <a:pt x="275" y="737"/>
                    <a:pt x="227" y="715"/>
                    <a:pt x="205" y="708"/>
                  </a:cubicBezTo>
                  <a:cubicBezTo>
                    <a:pt x="183" y="700"/>
                    <a:pt x="174" y="723"/>
                    <a:pt x="144" y="730"/>
                  </a:cubicBezTo>
                  <a:cubicBezTo>
                    <a:pt x="113" y="737"/>
                    <a:pt x="105" y="708"/>
                    <a:pt x="96" y="678"/>
                  </a:cubicBezTo>
                  <a:cubicBezTo>
                    <a:pt x="87" y="648"/>
                    <a:pt x="43" y="652"/>
                    <a:pt x="22" y="671"/>
                  </a:cubicBezTo>
                  <a:cubicBezTo>
                    <a:pt x="0" y="689"/>
                    <a:pt x="13" y="730"/>
                    <a:pt x="26" y="756"/>
                  </a:cubicBezTo>
                  <a:cubicBezTo>
                    <a:pt x="39" y="782"/>
                    <a:pt x="65" y="811"/>
                    <a:pt x="52" y="837"/>
                  </a:cubicBezTo>
                  <a:cubicBezTo>
                    <a:pt x="39" y="863"/>
                    <a:pt x="30" y="867"/>
                    <a:pt x="52" y="900"/>
                  </a:cubicBezTo>
                  <a:cubicBezTo>
                    <a:pt x="74" y="934"/>
                    <a:pt x="35" y="938"/>
                    <a:pt x="39" y="960"/>
                  </a:cubicBezTo>
                  <a:cubicBezTo>
                    <a:pt x="43" y="982"/>
                    <a:pt x="70" y="989"/>
                    <a:pt x="78" y="975"/>
                  </a:cubicBezTo>
                  <a:cubicBezTo>
                    <a:pt x="87" y="960"/>
                    <a:pt x="109" y="967"/>
                    <a:pt x="122" y="978"/>
                  </a:cubicBezTo>
                  <a:cubicBezTo>
                    <a:pt x="135" y="989"/>
                    <a:pt x="148" y="1049"/>
                    <a:pt x="153" y="1071"/>
                  </a:cubicBezTo>
                  <a:cubicBezTo>
                    <a:pt x="157" y="1093"/>
                    <a:pt x="188" y="1112"/>
                    <a:pt x="205" y="1097"/>
                  </a:cubicBezTo>
                  <a:cubicBezTo>
                    <a:pt x="222" y="1082"/>
                    <a:pt x="244" y="1112"/>
                    <a:pt x="266" y="1138"/>
                  </a:cubicBezTo>
                  <a:cubicBezTo>
                    <a:pt x="288" y="1164"/>
                    <a:pt x="327" y="1201"/>
                    <a:pt x="340" y="1230"/>
                  </a:cubicBezTo>
                  <a:cubicBezTo>
                    <a:pt x="354" y="1260"/>
                    <a:pt x="406" y="1264"/>
                    <a:pt x="406" y="1275"/>
                  </a:cubicBezTo>
                  <a:cubicBezTo>
                    <a:pt x="406" y="1286"/>
                    <a:pt x="445" y="1304"/>
                    <a:pt x="467" y="1327"/>
                  </a:cubicBezTo>
                  <a:cubicBezTo>
                    <a:pt x="489" y="1349"/>
                    <a:pt x="493" y="1342"/>
                    <a:pt x="493" y="1390"/>
                  </a:cubicBezTo>
                  <a:cubicBezTo>
                    <a:pt x="493" y="1438"/>
                    <a:pt x="541" y="1397"/>
                    <a:pt x="550" y="1379"/>
                  </a:cubicBezTo>
                  <a:cubicBezTo>
                    <a:pt x="559" y="1360"/>
                    <a:pt x="611" y="1345"/>
                    <a:pt x="637" y="1319"/>
                  </a:cubicBezTo>
                  <a:cubicBezTo>
                    <a:pt x="664" y="1293"/>
                    <a:pt x="672" y="1356"/>
                    <a:pt x="694" y="1390"/>
                  </a:cubicBezTo>
                  <a:cubicBezTo>
                    <a:pt x="716" y="1423"/>
                    <a:pt x="729" y="1397"/>
                    <a:pt x="768" y="1445"/>
                  </a:cubicBezTo>
                  <a:cubicBezTo>
                    <a:pt x="808" y="1493"/>
                    <a:pt x="812" y="1464"/>
                    <a:pt x="856" y="1505"/>
                  </a:cubicBezTo>
                  <a:cubicBezTo>
                    <a:pt x="900" y="1545"/>
                    <a:pt x="939" y="1564"/>
                    <a:pt x="974" y="1582"/>
                  </a:cubicBezTo>
                  <a:cubicBezTo>
                    <a:pt x="1009" y="1601"/>
                    <a:pt x="1017" y="1694"/>
                    <a:pt x="1039" y="1731"/>
                  </a:cubicBezTo>
                  <a:cubicBezTo>
                    <a:pt x="1061" y="1768"/>
                    <a:pt x="1109" y="1723"/>
                    <a:pt x="1135" y="1690"/>
                  </a:cubicBezTo>
                  <a:cubicBezTo>
                    <a:pt x="1162" y="1657"/>
                    <a:pt x="1170" y="1712"/>
                    <a:pt x="1170" y="1723"/>
                  </a:cubicBezTo>
                  <a:cubicBezTo>
                    <a:pt x="1170" y="1734"/>
                    <a:pt x="1175" y="1783"/>
                    <a:pt x="1175" y="1809"/>
                  </a:cubicBezTo>
                  <a:cubicBezTo>
                    <a:pt x="1175" y="1834"/>
                    <a:pt x="1236" y="1849"/>
                    <a:pt x="1271" y="1860"/>
                  </a:cubicBezTo>
                  <a:cubicBezTo>
                    <a:pt x="1306" y="1872"/>
                    <a:pt x="1310" y="1905"/>
                    <a:pt x="1358" y="1901"/>
                  </a:cubicBezTo>
                  <a:cubicBezTo>
                    <a:pt x="1406" y="1897"/>
                    <a:pt x="1389" y="1912"/>
                    <a:pt x="1380" y="1923"/>
                  </a:cubicBezTo>
                  <a:cubicBezTo>
                    <a:pt x="1371" y="1935"/>
                    <a:pt x="1398" y="1957"/>
                    <a:pt x="1398" y="1972"/>
                  </a:cubicBezTo>
                  <a:cubicBezTo>
                    <a:pt x="1398" y="1986"/>
                    <a:pt x="1441" y="2001"/>
                    <a:pt x="1459" y="1990"/>
                  </a:cubicBezTo>
                  <a:cubicBezTo>
                    <a:pt x="1476" y="1979"/>
                    <a:pt x="1494" y="1998"/>
                    <a:pt x="1511" y="2012"/>
                  </a:cubicBezTo>
                  <a:cubicBezTo>
                    <a:pt x="1529" y="2027"/>
                    <a:pt x="1559" y="2023"/>
                    <a:pt x="1555" y="2061"/>
                  </a:cubicBezTo>
                  <a:cubicBezTo>
                    <a:pt x="1594" y="2142"/>
                    <a:pt x="1598" y="2094"/>
                    <a:pt x="1612" y="2072"/>
                  </a:cubicBezTo>
                  <a:cubicBezTo>
                    <a:pt x="1625" y="2049"/>
                    <a:pt x="1633" y="2075"/>
                    <a:pt x="1651" y="2105"/>
                  </a:cubicBezTo>
                  <a:cubicBezTo>
                    <a:pt x="1668" y="2135"/>
                    <a:pt x="1725" y="2094"/>
                    <a:pt x="1747" y="2079"/>
                  </a:cubicBezTo>
                  <a:cubicBezTo>
                    <a:pt x="1769" y="2064"/>
                    <a:pt x="1782" y="2101"/>
                    <a:pt x="1786" y="2116"/>
                  </a:cubicBezTo>
                  <a:cubicBezTo>
                    <a:pt x="1791" y="2131"/>
                    <a:pt x="1843" y="2142"/>
                    <a:pt x="1856" y="2164"/>
                  </a:cubicBezTo>
                  <a:cubicBezTo>
                    <a:pt x="1869" y="2187"/>
                    <a:pt x="1895" y="2187"/>
                    <a:pt x="1948" y="2172"/>
                  </a:cubicBezTo>
                  <a:cubicBezTo>
                    <a:pt x="2000" y="2157"/>
                    <a:pt x="1992" y="2190"/>
                    <a:pt x="2040" y="2194"/>
                  </a:cubicBezTo>
                  <a:cubicBezTo>
                    <a:pt x="2088" y="2198"/>
                    <a:pt x="2079" y="2172"/>
                    <a:pt x="2131" y="2172"/>
                  </a:cubicBezTo>
                  <a:cubicBezTo>
                    <a:pt x="2184" y="2172"/>
                    <a:pt x="2179" y="2172"/>
                    <a:pt x="2214" y="2146"/>
                  </a:cubicBezTo>
                  <a:cubicBezTo>
                    <a:pt x="2249" y="2120"/>
                    <a:pt x="2267" y="2168"/>
                    <a:pt x="2284" y="2205"/>
                  </a:cubicBezTo>
                  <a:cubicBezTo>
                    <a:pt x="2302" y="2242"/>
                    <a:pt x="2241" y="2264"/>
                    <a:pt x="2245" y="2316"/>
                  </a:cubicBezTo>
                  <a:cubicBezTo>
                    <a:pt x="2249" y="2368"/>
                    <a:pt x="2337" y="2283"/>
                    <a:pt x="2350" y="2264"/>
                  </a:cubicBezTo>
                  <a:cubicBezTo>
                    <a:pt x="2363" y="2246"/>
                    <a:pt x="2420" y="2194"/>
                    <a:pt x="2446" y="2164"/>
                  </a:cubicBezTo>
                  <a:cubicBezTo>
                    <a:pt x="2472" y="2135"/>
                    <a:pt x="2542" y="2142"/>
                    <a:pt x="2586" y="2127"/>
                  </a:cubicBezTo>
                  <a:cubicBezTo>
                    <a:pt x="2629" y="2112"/>
                    <a:pt x="2647" y="2153"/>
                    <a:pt x="2660" y="2175"/>
                  </a:cubicBezTo>
                  <a:cubicBezTo>
                    <a:pt x="2673" y="2198"/>
                    <a:pt x="2664" y="2198"/>
                    <a:pt x="2704" y="2198"/>
                  </a:cubicBezTo>
                  <a:cubicBezTo>
                    <a:pt x="2743" y="2198"/>
                    <a:pt x="2773" y="2205"/>
                    <a:pt x="2795" y="2227"/>
                  </a:cubicBezTo>
                  <a:cubicBezTo>
                    <a:pt x="2817" y="2250"/>
                    <a:pt x="2861" y="2246"/>
                    <a:pt x="2874" y="2224"/>
                  </a:cubicBezTo>
                  <a:cubicBezTo>
                    <a:pt x="2887" y="2201"/>
                    <a:pt x="2922" y="2227"/>
                    <a:pt x="2966" y="2253"/>
                  </a:cubicBezTo>
                  <a:cubicBezTo>
                    <a:pt x="3009" y="2279"/>
                    <a:pt x="2974" y="2287"/>
                    <a:pt x="2983" y="2309"/>
                  </a:cubicBezTo>
                  <a:cubicBezTo>
                    <a:pt x="2992" y="2331"/>
                    <a:pt x="3057" y="2339"/>
                    <a:pt x="3071" y="2316"/>
                  </a:cubicBezTo>
                  <a:cubicBezTo>
                    <a:pt x="3084" y="2294"/>
                    <a:pt x="3114" y="2305"/>
                    <a:pt x="3140" y="2320"/>
                  </a:cubicBezTo>
                  <a:cubicBezTo>
                    <a:pt x="3167" y="2335"/>
                    <a:pt x="3223" y="2305"/>
                    <a:pt x="3241" y="2268"/>
                  </a:cubicBezTo>
                  <a:cubicBezTo>
                    <a:pt x="3258" y="2231"/>
                    <a:pt x="3237" y="2227"/>
                    <a:pt x="3285" y="2220"/>
                  </a:cubicBezTo>
                  <a:cubicBezTo>
                    <a:pt x="3333" y="2213"/>
                    <a:pt x="3341" y="2179"/>
                    <a:pt x="3376" y="2138"/>
                  </a:cubicBezTo>
                  <a:cubicBezTo>
                    <a:pt x="3411" y="2098"/>
                    <a:pt x="3481" y="2112"/>
                    <a:pt x="3538" y="2101"/>
                  </a:cubicBezTo>
                  <a:cubicBezTo>
                    <a:pt x="3595" y="2090"/>
                    <a:pt x="3630" y="2038"/>
                    <a:pt x="3700" y="1990"/>
                  </a:cubicBezTo>
                  <a:cubicBezTo>
                    <a:pt x="3769" y="1942"/>
                    <a:pt x="3796" y="2005"/>
                    <a:pt x="3813" y="2016"/>
                  </a:cubicBezTo>
                  <a:cubicBezTo>
                    <a:pt x="3831" y="2027"/>
                    <a:pt x="3887" y="2031"/>
                    <a:pt x="3914" y="2057"/>
                  </a:cubicBezTo>
                  <a:cubicBezTo>
                    <a:pt x="3940" y="2083"/>
                    <a:pt x="3949" y="2035"/>
                    <a:pt x="3975" y="2009"/>
                  </a:cubicBezTo>
                  <a:cubicBezTo>
                    <a:pt x="4001" y="1983"/>
                    <a:pt x="4023" y="1975"/>
                    <a:pt x="4058" y="1960"/>
                  </a:cubicBezTo>
                  <a:cubicBezTo>
                    <a:pt x="4093" y="1946"/>
                    <a:pt x="4132" y="1975"/>
                    <a:pt x="4154" y="2001"/>
                  </a:cubicBezTo>
                  <a:cubicBezTo>
                    <a:pt x="4176" y="2027"/>
                    <a:pt x="4132" y="2027"/>
                    <a:pt x="4119" y="2061"/>
                  </a:cubicBezTo>
                  <a:cubicBezTo>
                    <a:pt x="4106" y="2094"/>
                    <a:pt x="4154" y="2086"/>
                    <a:pt x="4167" y="2064"/>
                  </a:cubicBezTo>
                  <a:cubicBezTo>
                    <a:pt x="4180" y="2042"/>
                    <a:pt x="4202" y="2064"/>
                    <a:pt x="4211" y="2094"/>
                  </a:cubicBezTo>
                  <a:cubicBezTo>
                    <a:pt x="4219" y="2124"/>
                    <a:pt x="4228" y="2127"/>
                    <a:pt x="4206" y="2150"/>
                  </a:cubicBezTo>
                  <a:cubicBezTo>
                    <a:pt x="4184" y="2172"/>
                    <a:pt x="4167" y="2168"/>
                    <a:pt x="4158" y="2205"/>
                  </a:cubicBezTo>
                  <a:cubicBezTo>
                    <a:pt x="4149" y="2242"/>
                    <a:pt x="4228" y="2205"/>
                    <a:pt x="4246" y="2220"/>
                  </a:cubicBezTo>
                  <a:cubicBezTo>
                    <a:pt x="4263" y="2235"/>
                    <a:pt x="4285" y="2253"/>
                    <a:pt x="4320" y="2250"/>
                  </a:cubicBezTo>
                  <a:cubicBezTo>
                    <a:pt x="4355" y="2246"/>
                    <a:pt x="4346" y="2242"/>
                    <a:pt x="4385" y="2268"/>
                  </a:cubicBezTo>
                  <a:cubicBezTo>
                    <a:pt x="4425" y="2294"/>
                    <a:pt x="4425" y="2246"/>
                    <a:pt x="4447" y="2220"/>
                  </a:cubicBezTo>
                  <a:cubicBezTo>
                    <a:pt x="4468" y="2194"/>
                    <a:pt x="4495" y="2209"/>
                    <a:pt x="4508" y="2235"/>
                  </a:cubicBezTo>
                  <a:cubicBezTo>
                    <a:pt x="4521" y="2261"/>
                    <a:pt x="4530" y="2250"/>
                    <a:pt x="4564" y="2272"/>
                  </a:cubicBezTo>
                  <a:cubicBezTo>
                    <a:pt x="4585" y="2285"/>
                    <a:pt x="4590" y="2296"/>
                    <a:pt x="4594" y="2315"/>
                  </a:cubicBezTo>
                  <a:cubicBezTo>
                    <a:pt x="4599" y="2309"/>
                    <a:pt x="4605" y="2302"/>
                    <a:pt x="4613" y="2294"/>
                  </a:cubicBezTo>
                  <a:cubicBezTo>
                    <a:pt x="4656" y="2246"/>
                    <a:pt x="4639" y="2290"/>
                    <a:pt x="4674" y="2305"/>
                  </a:cubicBezTo>
                  <a:cubicBezTo>
                    <a:pt x="4709" y="2320"/>
                    <a:pt x="4717" y="2301"/>
                    <a:pt x="4722" y="2268"/>
                  </a:cubicBezTo>
                  <a:cubicBezTo>
                    <a:pt x="4726" y="2235"/>
                    <a:pt x="4713" y="2183"/>
                    <a:pt x="4713" y="2142"/>
                  </a:cubicBezTo>
                  <a:cubicBezTo>
                    <a:pt x="4713" y="2101"/>
                    <a:pt x="4726" y="2124"/>
                    <a:pt x="4770" y="2112"/>
                  </a:cubicBezTo>
                  <a:cubicBezTo>
                    <a:pt x="4813" y="2101"/>
                    <a:pt x="4770" y="2112"/>
                    <a:pt x="4770" y="2072"/>
                  </a:cubicBezTo>
                  <a:cubicBezTo>
                    <a:pt x="4770" y="2031"/>
                    <a:pt x="4796" y="2053"/>
                    <a:pt x="4827" y="2035"/>
                  </a:cubicBezTo>
                  <a:cubicBezTo>
                    <a:pt x="4857" y="2016"/>
                    <a:pt x="4827" y="2001"/>
                    <a:pt x="4818" y="1968"/>
                  </a:cubicBezTo>
                  <a:cubicBezTo>
                    <a:pt x="4809" y="1935"/>
                    <a:pt x="4827" y="1857"/>
                    <a:pt x="4822" y="1820"/>
                  </a:cubicBezTo>
                  <a:cubicBezTo>
                    <a:pt x="4818" y="1783"/>
                    <a:pt x="4822" y="1771"/>
                    <a:pt x="4818" y="1731"/>
                  </a:cubicBezTo>
                  <a:cubicBezTo>
                    <a:pt x="4813" y="1690"/>
                    <a:pt x="4796" y="1660"/>
                    <a:pt x="4792" y="1631"/>
                  </a:cubicBezTo>
                  <a:cubicBezTo>
                    <a:pt x="4787" y="1601"/>
                    <a:pt x="4752" y="1594"/>
                    <a:pt x="4730" y="1564"/>
                  </a:cubicBezTo>
                  <a:cubicBezTo>
                    <a:pt x="4709" y="1534"/>
                    <a:pt x="4744" y="1542"/>
                    <a:pt x="4792" y="1531"/>
                  </a:cubicBezTo>
                  <a:cubicBezTo>
                    <a:pt x="4840" y="1519"/>
                    <a:pt x="4774" y="1475"/>
                    <a:pt x="4744" y="1449"/>
                  </a:cubicBezTo>
                  <a:cubicBezTo>
                    <a:pt x="4713" y="1423"/>
                    <a:pt x="4709" y="1408"/>
                    <a:pt x="4704" y="1367"/>
                  </a:cubicBezTo>
                  <a:cubicBezTo>
                    <a:pt x="4700" y="1327"/>
                    <a:pt x="4656" y="1312"/>
                    <a:pt x="4647" y="1264"/>
                  </a:cubicBezTo>
                  <a:cubicBezTo>
                    <a:pt x="4639" y="1215"/>
                    <a:pt x="4608" y="1230"/>
                    <a:pt x="4582" y="1227"/>
                  </a:cubicBezTo>
                  <a:cubicBezTo>
                    <a:pt x="4556" y="1223"/>
                    <a:pt x="4516" y="1193"/>
                    <a:pt x="4481" y="1186"/>
                  </a:cubicBezTo>
                  <a:cubicBezTo>
                    <a:pt x="4454" y="1180"/>
                    <a:pt x="4462" y="1168"/>
                    <a:pt x="4478" y="1157"/>
                  </a:cubicBezTo>
                  <a:cubicBezTo>
                    <a:pt x="4460" y="1150"/>
                    <a:pt x="4440" y="1144"/>
                    <a:pt x="4418" y="1148"/>
                  </a:cubicBezTo>
                  <a:close/>
                </a:path>
              </a:pathLst>
            </a:custGeom>
            <a:grpFill/>
            <a:ln w="0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27" name="Freeform 8"/>
            <p:cNvSpPr>
              <a:spLocks/>
            </p:cNvSpPr>
            <p:nvPr/>
          </p:nvSpPr>
          <p:spPr bwMode="auto">
            <a:xfrm>
              <a:off x="1496" y="1832"/>
              <a:ext cx="1455" cy="934"/>
            </a:xfrm>
            <a:custGeom>
              <a:avLst/>
              <a:gdLst>
                <a:gd name="T0" fmla="*/ 3054 w 3142"/>
                <a:gd name="T1" fmla="*/ 771 h 2018"/>
                <a:gd name="T2" fmla="*/ 2993 w 3142"/>
                <a:gd name="T3" fmla="*/ 656 h 2018"/>
                <a:gd name="T4" fmla="*/ 2875 w 3142"/>
                <a:gd name="T5" fmla="*/ 478 h 2018"/>
                <a:gd name="T6" fmla="*/ 2652 w 3142"/>
                <a:gd name="T7" fmla="*/ 396 h 2018"/>
                <a:gd name="T8" fmla="*/ 2460 w 3142"/>
                <a:gd name="T9" fmla="*/ 204 h 2018"/>
                <a:gd name="T10" fmla="*/ 2298 w 3142"/>
                <a:gd name="T11" fmla="*/ 200 h 2018"/>
                <a:gd name="T12" fmla="*/ 2023 w 3142"/>
                <a:gd name="T13" fmla="*/ 152 h 2018"/>
                <a:gd name="T14" fmla="*/ 1700 w 3142"/>
                <a:gd name="T15" fmla="*/ 185 h 2018"/>
                <a:gd name="T16" fmla="*/ 1482 w 3142"/>
                <a:gd name="T17" fmla="*/ 118 h 2018"/>
                <a:gd name="T18" fmla="*/ 1206 w 3142"/>
                <a:gd name="T19" fmla="*/ 40 h 2018"/>
                <a:gd name="T20" fmla="*/ 988 w 3142"/>
                <a:gd name="T21" fmla="*/ 59 h 2018"/>
                <a:gd name="T22" fmla="*/ 761 w 3142"/>
                <a:gd name="T23" fmla="*/ 85 h 2018"/>
                <a:gd name="T24" fmla="*/ 451 w 3142"/>
                <a:gd name="T25" fmla="*/ 133 h 2018"/>
                <a:gd name="T26" fmla="*/ 298 w 3142"/>
                <a:gd name="T27" fmla="*/ 333 h 2018"/>
                <a:gd name="T28" fmla="*/ 490 w 3142"/>
                <a:gd name="T29" fmla="*/ 463 h 2018"/>
                <a:gd name="T30" fmla="*/ 433 w 3142"/>
                <a:gd name="T31" fmla="*/ 574 h 2018"/>
                <a:gd name="T32" fmla="*/ 411 w 3142"/>
                <a:gd name="T33" fmla="*/ 689 h 2018"/>
                <a:gd name="T34" fmla="*/ 333 w 3142"/>
                <a:gd name="T35" fmla="*/ 752 h 2018"/>
                <a:gd name="T36" fmla="*/ 146 w 3142"/>
                <a:gd name="T37" fmla="*/ 716 h 2018"/>
                <a:gd name="T38" fmla="*/ 72 w 3142"/>
                <a:gd name="T39" fmla="*/ 792 h 2018"/>
                <a:gd name="T40" fmla="*/ 147 w 3142"/>
                <a:gd name="T41" fmla="*/ 850 h 2018"/>
                <a:gd name="T42" fmla="*/ 105 w 3142"/>
                <a:gd name="T43" fmla="*/ 956 h 2018"/>
                <a:gd name="T44" fmla="*/ 91 w 3142"/>
                <a:gd name="T45" fmla="*/ 1081 h 2018"/>
                <a:gd name="T46" fmla="*/ 10 w 3142"/>
                <a:gd name="T47" fmla="*/ 1109 h 2018"/>
                <a:gd name="T48" fmla="*/ 32 w 3142"/>
                <a:gd name="T49" fmla="*/ 1251 h 2018"/>
                <a:gd name="T50" fmla="*/ 141 w 3142"/>
                <a:gd name="T51" fmla="*/ 1423 h 2018"/>
                <a:gd name="T52" fmla="*/ 216 w 3142"/>
                <a:gd name="T53" fmla="*/ 1534 h 2018"/>
                <a:gd name="T54" fmla="*/ 432 w 3142"/>
                <a:gd name="T55" fmla="*/ 1579 h 2018"/>
                <a:gd name="T56" fmla="*/ 593 w 3142"/>
                <a:gd name="T57" fmla="*/ 1651 h 2018"/>
                <a:gd name="T58" fmla="*/ 747 w 3142"/>
                <a:gd name="T59" fmla="*/ 1673 h 2018"/>
                <a:gd name="T60" fmla="*/ 963 w 3142"/>
                <a:gd name="T61" fmla="*/ 1723 h 2018"/>
                <a:gd name="T62" fmla="*/ 1192 w 3142"/>
                <a:gd name="T63" fmla="*/ 1757 h 2018"/>
                <a:gd name="T64" fmla="*/ 1356 w 3142"/>
                <a:gd name="T65" fmla="*/ 1882 h 2018"/>
                <a:gd name="T66" fmla="*/ 1458 w 3142"/>
                <a:gd name="T67" fmla="*/ 1971 h 2018"/>
                <a:gd name="T68" fmla="*/ 1576 w 3142"/>
                <a:gd name="T69" fmla="*/ 1971 h 2018"/>
                <a:gd name="T70" fmla="*/ 1720 w 3142"/>
                <a:gd name="T71" fmla="*/ 1890 h 2018"/>
                <a:gd name="T72" fmla="*/ 1769 w 3142"/>
                <a:gd name="T73" fmla="*/ 1765 h 2018"/>
                <a:gd name="T74" fmla="*/ 1832 w 3142"/>
                <a:gd name="T75" fmla="*/ 1724 h 2018"/>
                <a:gd name="T76" fmla="*/ 1853 w 3142"/>
                <a:gd name="T77" fmla="*/ 1631 h 2018"/>
                <a:gd name="T78" fmla="*/ 2036 w 3142"/>
                <a:gd name="T79" fmla="*/ 1586 h 2018"/>
                <a:gd name="T80" fmla="*/ 2189 w 3142"/>
                <a:gd name="T81" fmla="*/ 1597 h 2018"/>
                <a:gd name="T82" fmla="*/ 2347 w 3142"/>
                <a:gd name="T83" fmla="*/ 1597 h 2018"/>
                <a:gd name="T84" fmla="*/ 2499 w 3142"/>
                <a:gd name="T85" fmla="*/ 1738 h 2018"/>
                <a:gd name="T86" fmla="*/ 2661 w 3142"/>
                <a:gd name="T87" fmla="*/ 1686 h 2018"/>
                <a:gd name="T88" fmla="*/ 2805 w 3142"/>
                <a:gd name="T89" fmla="*/ 1649 h 2018"/>
                <a:gd name="T90" fmla="*/ 2949 w 3142"/>
                <a:gd name="T91" fmla="*/ 1656 h 2018"/>
                <a:gd name="T92" fmla="*/ 3011 w 3142"/>
                <a:gd name="T93" fmla="*/ 1530 h 2018"/>
                <a:gd name="T94" fmla="*/ 2831 w 3142"/>
                <a:gd name="T95" fmla="*/ 1441 h 2018"/>
                <a:gd name="T96" fmla="*/ 2661 w 3142"/>
                <a:gd name="T97" fmla="*/ 1323 h 2018"/>
                <a:gd name="T98" fmla="*/ 2818 w 3142"/>
                <a:gd name="T99" fmla="*/ 1382 h 2018"/>
                <a:gd name="T100" fmla="*/ 2884 w 3142"/>
                <a:gd name="T101" fmla="*/ 1234 h 2018"/>
                <a:gd name="T102" fmla="*/ 2976 w 3142"/>
                <a:gd name="T103" fmla="*/ 1115 h 2018"/>
                <a:gd name="T104" fmla="*/ 3032 w 3142"/>
                <a:gd name="T105" fmla="*/ 1026 h 2018"/>
                <a:gd name="T106" fmla="*/ 3089 w 3142"/>
                <a:gd name="T107" fmla="*/ 997 h 2018"/>
                <a:gd name="T108" fmla="*/ 3085 w 3142"/>
                <a:gd name="T109" fmla="*/ 823 h 2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142" h="2018">
                  <a:moveTo>
                    <a:pt x="3085" y="823"/>
                  </a:moveTo>
                  <a:cubicBezTo>
                    <a:pt x="3054" y="797"/>
                    <a:pt x="3054" y="789"/>
                    <a:pt x="3054" y="771"/>
                  </a:cubicBezTo>
                  <a:cubicBezTo>
                    <a:pt x="3054" y="752"/>
                    <a:pt x="3063" y="726"/>
                    <a:pt x="3032" y="708"/>
                  </a:cubicBezTo>
                  <a:cubicBezTo>
                    <a:pt x="2962" y="682"/>
                    <a:pt x="2976" y="678"/>
                    <a:pt x="2993" y="656"/>
                  </a:cubicBezTo>
                  <a:cubicBezTo>
                    <a:pt x="3011" y="633"/>
                    <a:pt x="2980" y="604"/>
                    <a:pt x="2971" y="574"/>
                  </a:cubicBezTo>
                  <a:cubicBezTo>
                    <a:pt x="2962" y="545"/>
                    <a:pt x="2901" y="530"/>
                    <a:pt x="2875" y="478"/>
                  </a:cubicBezTo>
                  <a:cubicBezTo>
                    <a:pt x="2849" y="426"/>
                    <a:pt x="2796" y="489"/>
                    <a:pt x="2762" y="496"/>
                  </a:cubicBezTo>
                  <a:cubicBezTo>
                    <a:pt x="2727" y="504"/>
                    <a:pt x="2679" y="426"/>
                    <a:pt x="2652" y="396"/>
                  </a:cubicBezTo>
                  <a:cubicBezTo>
                    <a:pt x="2626" y="367"/>
                    <a:pt x="2547" y="348"/>
                    <a:pt x="2499" y="330"/>
                  </a:cubicBezTo>
                  <a:cubicBezTo>
                    <a:pt x="2451" y="311"/>
                    <a:pt x="2464" y="244"/>
                    <a:pt x="2460" y="204"/>
                  </a:cubicBezTo>
                  <a:cubicBezTo>
                    <a:pt x="2456" y="163"/>
                    <a:pt x="2403" y="207"/>
                    <a:pt x="2360" y="226"/>
                  </a:cubicBezTo>
                  <a:cubicBezTo>
                    <a:pt x="2316" y="244"/>
                    <a:pt x="2303" y="229"/>
                    <a:pt x="2298" y="200"/>
                  </a:cubicBezTo>
                  <a:cubicBezTo>
                    <a:pt x="2294" y="170"/>
                    <a:pt x="2224" y="170"/>
                    <a:pt x="2141" y="126"/>
                  </a:cubicBezTo>
                  <a:cubicBezTo>
                    <a:pt x="2058" y="81"/>
                    <a:pt x="2050" y="122"/>
                    <a:pt x="2023" y="152"/>
                  </a:cubicBezTo>
                  <a:cubicBezTo>
                    <a:pt x="1997" y="181"/>
                    <a:pt x="1910" y="144"/>
                    <a:pt x="1844" y="133"/>
                  </a:cubicBezTo>
                  <a:cubicBezTo>
                    <a:pt x="1779" y="122"/>
                    <a:pt x="1770" y="159"/>
                    <a:pt x="1700" y="185"/>
                  </a:cubicBezTo>
                  <a:cubicBezTo>
                    <a:pt x="1630" y="211"/>
                    <a:pt x="1639" y="215"/>
                    <a:pt x="1595" y="207"/>
                  </a:cubicBezTo>
                  <a:cubicBezTo>
                    <a:pt x="1552" y="200"/>
                    <a:pt x="1517" y="166"/>
                    <a:pt x="1482" y="118"/>
                  </a:cubicBezTo>
                  <a:cubicBezTo>
                    <a:pt x="1447" y="70"/>
                    <a:pt x="1420" y="96"/>
                    <a:pt x="1368" y="92"/>
                  </a:cubicBezTo>
                  <a:cubicBezTo>
                    <a:pt x="1316" y="89"/>
                    <a:pt x="1263" y="48"/>
                    <a:pt x="1206" y="40"/>
                  </a:cubicBezTo>
                  <a:cubicBezTo>
                    <a:pt x="1150" y="33"/>
                    <a:pt x="1080" y="59"/>
                    <a:pt x="1045" y="29"/>
                  </a:cubicBezTo>
                  <a:cubicBezTo>
                    <a:pt x="1010" y="0"/>
                    <a:pt x="1010" y="29"/>
                    <a:pt x="988" y="59"/>
                  </a:cubicBezTo>
                  <a:cubicBezTo>
                    <a:pt x="966" y="89"/>
                    <a:pt x="927" y="66"/>
                    <a:pt x="879" y="63"/>
                  </a:cubicBezTo>
                  <a:cubicBezTo>
                    <a:pt x="831" y="59"/>
                    <a:pt x="822" y="81"/>
                    <a:pt x="761" y="85"/>
                  </a:cubicBezTo>
                  <a:cubicBezTo>
                    <a:pt x="700" y="89"/>
                    <a:pt x="700" y="122"/>
                    <a:pt x="617" y="126"/>
                  </a:cubicBezTo>
                  <a:cubicBezTo>
                    <a:pt x="534" y="129"/>
                    <a:pt x="521" y="141"/>
                    <a:pt x="451" y="133"/>
                  </a:cubicBezTo>
                  <a:cubicBezTo>
                    <a:pt x="381" y="126"/>
                    <a:pt x="368" y="166"/>
                    <a:pt x="320" y="196"/>
                  </a:cubicBezTo>
                  <a:cubicBezTo>
                    <a:pt x="272" y="226"/>
                    <a:pt x="298" y="285"/>
                    <a:pt x="298" y="333"/>
                  </a:cubicBezTo>
                  <a:cubicBezTo>
                    <a:pt x="298" y="381"/>
                    <a:pt x="381" y="370"/>
                    <a:pt x="390" y="400"/>
                  </a:cubicBezTo>
                  <a:cubicBezTo>
                    <a:pt x="398" y="430"/>
                    <a:pt x="464" y="430"/>
                    <a:pt x="490" y="463"/>
                  </a:cubicBezTo>
                  <a:cubicBezTo>
                    <a:pt x="516" y="496"/>
                    <a:pt x="481" y="504"/>
                    <a:pt x="468" y="522"/>
                  </a:cubicBezTo>
                  <a:cubicBezTo>
                    <a:pt x="455" y="541"/>
                    <a:pt x="477" y="556"/>
                    <a:pt x="433" y="574"/>
                  </a:cubicBezTo>
                  <a:cubicBezTo>
                    <a:pt x="390" y="593"/>
                    <a:pt x="394" y="582"/>
                    <a:pt x="359" y="619"/>
                  </a:cubicBezTo>
                  <a:cubicBezTo>
                    <a:pt x="324" y="656"/>
                    <a:pt x="350" y="674"/>
                    <a:pt x="411" y="689"/>
                  </a:cubicBezTo>
                  <a:cubicBezTo>
                    <a:pt x="473" y="704"/>
                    <a:pt x="446" y="722"/>
                    <a:pt x="407" y="722"/>
                  </a:cubicBezTo>
                  <a:cubicBezTo>
                    <a:pt x="368" y="722"/>
                    <a:pt x="425" y="730"/>
                    <a:pt x="333" y="752"/>
                  </a:cubicBezTo>
                  <a:cubicBezTo>
                    <a:pt x="241" y="774"/>
                    <a:pt x="232" y="748"/>
                    <a:pt x="180" y="726"/>
                  </a:cubicBezTo>
                  <a:cubicBezTo>
                    <a:pt x="167" y="721"/>
                    <a:pt x="156" y="718"/>
                    <a:pt x="146" y="716"/>
                  </a:cubicBezTo>
                  <a:cubicBezTo>
                    <a:pt x="148" y="729"/>
                    <a:pt x="148" y="743"/>
                    <a:pt x="141" y="753"/>
                  </a:cubicBezTo>
                  <a:cubicBezTo>
                    <a:pt x="121" y="781"/>
                    <a:pt x="62" y="770"/>
                    <a:pt x="72" y="792"/>
                  </a:cubicBezTo>
                  <a:cubicBezTo>
                    <a:pt x="82" y="814"/>
                    <a:pt x="91" y="806"/>
                    <a:pt x="114" y="814"/>
                  </a:cubicBezTo>
                  <a:cubicBezTo>
                    <a:pt x="137" y="823"/>
                    <a:pt x="147" y="831"/>
                    <a:pt x="147" y="850"/>
                  </a:cubicBezTo>
                  <a:cubicBezTo>
                    <a:pt x="147" y="870"/>
                    <a:pt x="141" y="886"/>
                    <a:pt x="118" y="906"/>
                  </a:cubicBezTo>
                  <a:cubicBezTo>
                    <a:pt x="95" y="925"/>
                    <a:pt x="121" y="925"/>
                    <a:pt x="105" y="956"/>
                  </a:cubicBezTo>
                  <a:cubicBezTo>
                    <a:pt x="88" y="987"/>
                    <a:pt x="62" y="998"/>
                    <a:pt x="75" y="1023"/>
                  </a:cubicBezTo>
                  <a:cubicBezTo>
                    <a:pt x="88" y="1048"/>
                    <a:pt x="91" y="1064"/>
                    <a:pt x="91" y="1081"/>
                  </a:cubicBezTo>
                  <a:cubicBezTo>
                    <a:pt x="91" y="1098"/>
                    <a:pt x="85" y="1109"/>
                    <a:pt x="62" y="1100"/>
                  </a:cubicBezTo>
                  <a:cubicBezTo>
                    <a:pt x="39" y="1092"/>
                    <a:pt x="10" y="1087"/>
                    <a:pt x="10" y="1109"/>
                  </a:cubicBezTo>
                  <a:cubicBezTo>
                    <a:pt x="10" y="1131"/>
                    <a:pt x="23" y="1162"/>
                    <a:pt x="19" y="1187"/>
                  </a:cubicBezTo>
                  <a:cubicBezTo>
                    <a:pt x="16" y="1212"/>
                    <a:pt x="0" y="1226"/>
                    <a:pt x="32" y="1251"/>
                  </a:cubicBezTo>
                  <a:cubicBezTo>
                    <a:pt x="65" y="1276"/>
                    <a:pt x="95" y="1312"/>
                    <a:pt x="101" y="1340"/>
                  </a:cubicBezTo>
                  <a:cubicBezTo>
                    <a:pt x="108" y="1367"/>
                    <a:pt x="121" y="1403"/>
                    <a:pt x="141" y="1423"/>
                  </a:cubicBezTo>
                  <a:cubicBezTo>
                    <a:pt x="160" y="1442"/>
                    <a:pt x="167" y="1445"/>
                    <a:pt x="170" y="1473"/>
                  </a:cubicBezTo>
                  <a:cubicBezTo>
                    <a:pt x="173" y="1501"/>
                    <a:pt x="164" y="1526"/>
                    <a:pt x="216" y="1534"/>
                  </a:cubicBezTo>
                  <a:cubicBezTo>
                    <a:pt x="268" y="1542"/>
                    <a:pt x="331" y="1531"/>
                    <a:pt x="350" y="1551"/>
                  </a:cubicBezTo>
                  <a:cubicBezTo>
                    <a:pt x="370" y="1570"/>
                    <a:pt x="399" y="1570"/>
                    <a:pt x="432" y="1579"/>
                  </a:cubicBezTo>
                  <a:cubicBezTo>
                    <a:pt x="465" y="1587"/>
                    <a:pt x="508" y="1576"/>
                    <a:pt x="527" y="1598"/>
                  </a:cubicBezTo>
                  <a:cubicBezTo>
                    <a:pt x="547" y="1620"/>
                    <a:pt x="573" y="1629"/>
                    <a:pt x="593" y="1651"/>
                  </a:cubicBezTo>
                  <a:cubicBezTo>
                    <a:pt x="612" y="1673"/>
                    <a:pt x="612" y="1698"/>
                    <a:pt x="655" y="1687"/>
                  </a:cubicBezTo>
                  <a:cubicBezTo>
                    <a:pt x="698" y="1676"/>
                    <a:pt x="704" y="1640"/>
                    <a:pt x="747" y="1673"/>
                  </a:cubicBezTo>
                  <a:cubicBezTo>
                    <a:pt x="789" y="1706"/>
                    <a:pt x="786" y="1701"/>
                    <a:pt x="838" y="1709"/>
                  </a:cubicBezTo>
                  <a:cubicBezTo>
                    <a:pt x="891" y="1718"/>
                    <a:pt x="924" y="1726"/>
                    <a:pt x="963" y="1723"/>
                  </a:cubicBezTo>
                  <a:cubicBezTo>
                    <a:pt x="1002" y="1720"/>
                    <a:pt x="1015" y="1723"/>
                    <a:pt x="1055" y="1732"/>
                  </a:cubicBezTo>
                  <a:cubicBezTo>
                    <a:pt x="1094" y="1740"/>
                    <a:pt x="1150" y="1720"/>
                    <a:pt x="1192" y="1757"/>
                  </a:cubicBezTo>
                  <a:cubicBezTo>
                    <a:pt x="1235" y="1793"/>
                    <a:pt x="1251" y="1815"/>
                    <a:pt x="1274" y="1829"/>
                  </a:cubicBezTo>
                  <a:cubicBezTo>
                    <a:pt x="1297" y="1843"/>
                    <a:pt x="1346" y="1837"/>
                    <a:pt x="1356" y="1882"/>
                  </a:cubicBezTo>
                  <a:cubicBezTo>
                    <a:pt x="1366" y="1926"/>
                    <a:pt x="1349" y="1946"/>
                    <a:pt x="1386" y="1948"/>
                  </a:cubicBezTo>
                  <a:cubicBezTo>
                    <a:pt x="1422" y="1951"/>
                    <a:pt x="1435" y="1954"/>
                    <a:pt x="1458" y="1971"/>
                  </a:cubicBezTo>
                  <a:cubicBezTo>
                    <a:pt x="1481" y="1987"/>
                    <a:pt x="1487" y="1998"/>
                    <a:pt x="1520" y="1976"/>
                  </a:cubicBezTo>
                  <a:cubicBezTo>
                    <a:pt x="1553" y="1954"/>
                    <a:pt x="1553" y="1957"/>
                    <a:pt x="1576" y="1971"/>
                  </a:cubicBezTo>
                  <a:cubicBezTo>
                    <a:pt x="1598" y="1984"/>
                    <a:pt x="1618" y="2018"/>
                    <a:pt x="1657" y="1962"/>
                  </a:cubicBezTo>
                  <a:cubicBezTo>
                    <a:pt x="1697" y="1907"/>
                    <a:pt x="1693" y="1907"/>
                    <a:pt x="1720" y="1890"/>
                  </a:cubicBezTo>
                  <a:cubicBezTo>
                    <a:pt x="1746" y="1873"/>
                    <a:pt x="1746" y="1854"/>
                    <a:pt x="1759" y="1823"/>
                  </a:cubicBezTo>
                  <a:cubicBezTo>
                    <a:pt x="1772" y="1793"/>
                    <a:pt x="1782" y="1776"/>
                    <a:pt x="1769" y="1765"/>
                  </a:cubicBezTo>
                  <a:cubicBezTo>
                    <a:pt x="1756" y="1754"/>
                    <a:pt x="1739" y="1720"/>
                    <a:pt x="1772" y="1715"/>
                  </a:cubicBezTo>
                  <a:cubicBezTo>
                    <a:pt x="1794" y="1711"/>
                    <a:pt x="1814" y="1717"/>
                    <a:pt x="1832" y="1724"/>
                  </a:cubicBezTo>
                  <a:cubicBezTo>
                    <a:pt x="1837" y="1721"/>
                    <a:pt x="1843" y="1718"/>
                    <a:pt x="1849" y="1716"/>
                  </a:cubicBezTo>
                  <a:cubicBezTo>
                    <a:pt x="1875" y="1705"/>
                    <a:pt x="1840" y="1645"/>
                    <a:pt x="1853" y="1631"/>
                  </a:cubicBezTo>
                  <a:cubicBezTo>
                    <a:pt x="1866" y="1616"/>
                    <a:pt x="1879" y="1605"/>
                    <a:pt x="1918" y="1586"/>
                  </a:cubicBezTo>
                  <a:cubicBezTo>
                    <a:pt x="1958" y="1568"/>
                    <a:pt x="2015" y="1586"/>
                    <a:pt x="2036" y="1586"/>
                  </a:cubicBezTo>
                  <a:cubicBezTo>
                    <a:pt x="2058" y="1586"/>
                    <a:pt x="2102" y="1590"/>
                    <a:pt x="2124" y="1571"/>
                  </a:cubicBezTo>
                  <a:cubicBezTo>
                    <a:pt x="2146" y="1553"/>
                    <a:pt x="2163" y="1571"/>
                    <a:pt x="2189" y="1597"/>
                  </a:cubicBezTo>
                  <a:cubicBezTo>
                    <a:pt x="2215" y="1623"/>
                    <a:pt x="2233" y="1605"/>
                    <a:pt x="2264" y="1631"/>
                  </a:cubicBezTo>
                  <a:cubicBezTo>
                    <a:pt x="2294" y="1656"/>
                    <a:pt x="2316" y="1616"/>
                    <a:pt x="2347" y="1597"/>
                  </a:cubicBezTo>
                  <a:cubicBezTo>
                    <a:pt x="2377" y="1579"/>
                    <a:pt x="2399" y="1608"/>
                    <a:pt x="2412" y="1638"/>
                  </a:cubicBezTo>
                  <a:cubicBezTo>
                    <a:pt x="2425" y="1668"/>
                    <a:pt x="2469" y="1705"/>
                    <a:pt x="2499" y="1738"/>
                  </a:cubicBezTo>
                  <a:cubicBezTo>
                    <a:pt x="2530" y="1771"/>
                    <a:pt x="2574" y="1768"/>
                    <a:pt x="2626" y="1768"/>
                  </a:cubicBezTo>
                  <a:cubicBezTo>
                    <a:pt x="2679" y="1768"/>
                    <a:pt x="2661" y="1716"/>
                    <a:pt x="2661" y="1686"/>
                  </a:cubicBezTo>
                  <a:cubicBezTo>
                    <a:pt x="2661" y="1656"/>
                    <a:pt x="2705" y="1631"/>
                    <a:pt x="2735" y="1608"/>
                  </a:cubicBezTo>
                  <a:cubicBezTo>
                    <a:pt x="2766" y="1586"/>
                    <a:pt x="2779" y="1616"/>
                    <a:pt x="2805" y="1649"/>
                  </a:cubicBezTo>
                  <a:cubicBezTo>
                    <a:pt x="2831" y="1682"/>
                    <a:pt x="2862" y="1656"/>
                    <a:pt x="2888" y="1627"/>
                  </a:cubicBezTo>
                  <a:cubicBezTo>
                    <a:pt x="2914" y="1597"/>
                    <a:pt x="2932" y="1631"/>
                    <a:pt x="2949" y="1656"/>
                  </a:cubicBezTo>
                  <a:cubicBezTo>
                    <a:pt x="2967" y="1682"/>
                    <a:pt x="2997" y="1649"/>
                    <a:pt x="2997" y="1619"/>
                  </a:cubicBezTo>
                  <a:cubicBezTo>
                    <a:pt x="2997" y="1590"/>
                    <a:pt x="3015" y="1575"/>
                    <a:pt x="3011" y="1530"/>
                  </a:cubicBezTo>
                  <a:cubicBezTo>
                    <a:pt x="3006" y="1486"/>
                    <a:pt x="2971" y="1504"/>
                    <a:pt x="2928" y="1501"/>
                  </a:cubicBezTo>
                  <a:cubicBezTo>
                    <a:pt x="2884" y="1497"/>
                    <a:pt x="2853" y="1475"/>
                    <a:pt x="2831" y="1441"/>
                  </a:cubicBezTo>
                  <a:cubicBezTo>
                    <a:pt x="2810" y="1408"/>
                    <a:pt x="2753" y="1423"/>
                    <a:pt x="2696" y="1416"/>
                  </a:cubicBezTo>
                  <a:cubicBezTo>
                    <a:pt x="2639" y="1408"/>
                    <a:pt x="2644" y="1367"/>
                    <a:pt x="2661" y="1323"/>
                  </a:cubicBezTo>
                  <a:cubicBezTo>
                    <a:pt x="2679" y="1278"/>
                    <a:pt x="2692" y="1319"/>
                    <a:pt x="2722" y="1353"/>
                  </a:cubicBezTo>
                  <a:cubicBezTo>
                    <a:pt x="2753" y="1386"/>
                    <a:pt x="2779" y="1371"/>
                    <a:pt x="2818" y="1382"/>
                  </a:cubicBezTo>
                  <a:cubicBezTo>
                    <a:pt x="2858" y="1393"/>
                    <a:pt x="2866" y="1375"/>
                    <a:pt x="2875" y="1341"/>
                  </a:cubicBezTo>
                  <a:cubicBezTo>
                    <a:pt x="2884" y="1308"/>
                    <a:pt x="2888" y="1282"/>
                    <a:pt x="2884" y="1234"/>
                  </a:cubicBezTo>
                  <a:cubicBezTo>
                    <a:pt x="2879" y="1186"/>
                    <a:pt x="2932" y="1208"/>
                    <a:pt x="2958" y="1182"/>
                  </a:cubicBezTo>
                  <a:cubicBezTo>
                    <a:pt x="2984" y="1156"/>
                    <a:pt x="2997" y="1134"/>
                    <a:pt x="2976" y="1115"/>
                  </a:cubicBezTo>
                  <a:cubicBezTo>
                    <a:pt x="2954" y="1097"/>
                    <a:pt x="2976" y="1063"/>
                    <a:pt x="2993" y="1067"/>
                  </a:cubicBezTo>
                  <a:cubicBezTo>
                    <a:pt x="3011" y="1071"/>
                    <a:pt x="3024" y="1060"/>
                    <a:pt x="3032" y="1026"/>
                  </a:cubicBezTo>
                  <a:cubicBezTo>
                    <a:pt x="3041" y="993"/>
                    <a:pt x="3032" y="1026"/>
                    <a:pt x="3059" y="1045"/>
                  </a:cubicBezTo>
                  <a:cubicBezTo>
                    <a:pt x="3085" y="1063"/>
                    <a:pt x="3089" y="1012"/>
                    <a:pt x="3089" y="997"/>
                  </a:cubicBezTo>
                  <a:cubicBezTo>
                    <a:pt x="3089" y="982"/>
                    <a:pt x="3107" y="967"/>
                    <a:pt x="3124" y="926"/>
                  </a:cubicBezTo>
                  <a:cubicBezTo>
                    <a:pt x="3142" y="886"/>
                    <a:pt x="3115" y="848"/>
                    <a:pt x="3085" y="823"/>
                  </a:cubicBezTo>
                  <a:close/>
                </a:path>
              </a:pathLst>
            </a:custGeom>
            <a:grpFill/>
            <a:ln w="0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28" name="Freeform 9"/>
            <p:cNvSpPr>
              <a:spLocks/>
            </p:cNvSpPr>
            <p:nvPr/>
          </p:nvSpPr>
          <p:spPr bwMode="auto">
            <a:xfrm>
              <a:off x="4417" y="5"/>
              <a:ext cx="1343" cy="1064"/>
            </a:xfrm>
            <a:custGeom>
              <a:avLst/>
              <a:gdLst>
                <a:gd name="T0" fmla="*/ 2816 w 2901"/>
                <a:gd name="T1" fmla="*/ 823 h 2299"/>
                <a:gd name="T2" fmla="*/ 2595 w 2901"/>
                <a:gd name="T3" fmla="*/ 966 h 2299"/>
                <a:gd name="T4" fmla="*/ 2459 w 2901"/>
                <a:gd name="T5" fmla="*/ 1101 h 2299"/>
                <a:gd name="T6" fmla="*/ 2172 w 2901"/>
                <a:gd name="T7" fmla="*/ 1175 h 2299"/>
                <a:gd name="T8" fmla="*/ 2095 w 2901"/>
                <a:gd name="T9" fmla="*/ 1030 h 2299"/>
                <a:gd name="T10" fmla="*/ 1971 w 2901"/>
                <a:gd name="T11" fmla="*/ 915 h 2299"/>
                <a:gd name="T12" fmla="*/ 1823 w 2901"/>
                <a:gd name="T13" fmla="*/ 855 h 2299"/>
                <a:gd name="T14" fmla="*/ 1589 w 2901"/>
                <a:gd name="T15" fmla="*/ 817 h 2299"/>
                <a:gd name="T16" fmla="*/ 1344 w 2901"/>
                <a:gd name="T17" fmla="*/ 713 h 2299"/>
                <a:gd name="T18" fmla="*/ 1154 w 2901"/>
                <a:gd name="T19" fmla="*/ 491 h 2299"/>
                <a:gd name="T20" fmla="*/ 1073 w 2901"/>
                <a:gd name="T21" fmla="*/ 352 h 2299"/>
                <a:gd name="T22" fmla="*/ 954 w 2901"/>
                <a:gd name="T23" fmla="*/ 188 h 2299"/>
                <a:gd name="T24" fmla="*/ 814 w 2901"/>
                <a:gd name="T25" fmla="*/ 82 h 2299"/>
                <a:gd name="T26" fmla="*/ 641 w 2901"/>
                <a:gd name="T27" fmla="*/ 75 h 2299"/>
                <a:gd name="T28" fmla="*/ 330 w 2901"/>
                <a:gd name="T29" fmla="*/ 32 h 2299"/>
                <a:gd name="T30" fmla="*/ 64 w 2901"/>
                <a:gd name="T31" fmla="*/ 131 h 2299"/>
                <a:gd name="T32" fmla="*/ 99 w 2901"/>
                <a:gd name="T33" fmla="*/ 248 h 2299"/>
                <a:gd name="T34" fmla="*/ 210 w 2901"/>
                <a:gd name="T35" fmla="*/ 370 h 2299"/>
                <a:gd name="T36" fmla="*/ 348 w 2901"/>
                <a:gd name="T37" fmla="*/ 403 h 2299"/>
                <a:gd name="T38" fmla="*/ 623 w 2901"/>
                <a:gd name="T39" fmla="*/ 576 h 2299"/>
                <a:gd name="T40" fmla="*/ 920 w 2901"/>
                <a:gd name="T41" fmla="*/ 505 h 2299"/>
                <a:gd name="T42" fmla="*/ 970 w 2901"/>
                <a:gd name="T43" fmla="*/ 724 h 2299"/>
                <a:gd name="T44" fmla="*/ 961 w 2901"/>
                <a:gd name="T45" fmla="*/ 1069 h 2299"/>
                <a:gd name="T46" fmla="*/ 911 w 2901"/>
                <a:gd name="T47" fmla="*/ 1289 h 2299"/>
                <a:gd name="T48" fmla="*/ 835 w 2901"/>
                <a:gd name="T49" fmla="*/ 1269 h 2299"/>
                <a:gd name="T50" fmla="*/ 605 w 2901"/>
                <a:gd name="T51" fmla="*/ 1563 h 2299"/>
                <a:gd name="T52" fmla="*/ 721 w 2901"/>
                <a:gd name="T53" fmla="*/ 1730 h 2299"/>
                <a:gd name="T54" fmla="*/ 813 w 2901"/>
                <a:gd name="T55" fmla="*/ 1775 h 2299"/>
                <a:gd name="T56" fmla="*/ 766 w 2901"/>
                <a:gd name="T57" fmla="*/ 1889 h 2299"/>
                <a:gd name="T58" fmla="*/ 934 w 2901"/>
                <a:gd name="T59" fmla="*/ 1865 h 2299"/>
                <a:gd name="T60" fmla="*/ 1114 w 2901"/>
                <a:gd name="T61" fmla="*/ 2027 h 2299"/>
                <a:gd name="T62" fmla="*/ 1330 w 2901"/>
                <a:gd name="T63" fmla="*/ 1982 h 2299"/>
                <a:gd name="T64" fmla="*/ 1520 w 2901"/>
                <a:gd name="T65" fmla="*/ 1990 h 2299"/>
                <a:gd name="T66" fmla="*/ 1651 w 2901"/>
                <a:gd name="T67" fmla="*/ 2118 h 2299"/>
                <a:gd name="T68" fmla="*/ 1868 w 2901"/>
                <a:gd name="T69" fmla="*/ 2210 h 2299"/>
                <a:gd name="T70" fmla="*/ 1914 w 2901"/>
                <a:gd name="T71" fmla="*/ 2071 h 2299"/>
                <a:gd name="T72" fmla="*/ 1976 w 2901"/>
                <a:gd name="T73" fmla="*/ 2205 h 2299"/>
                <a:gd name="T74" fmla="*/ 2156 w 2901"/>
                <a:gd name="T75" fmla="*/ 2255 h 2299"/>
                <a:gd name="T76" fmla="*/ 2284 w 2901"/>
                <a:gd name="T77" fmla="*/ 2138 h 2299"/>
                <a:gd name="T78" fmla="*/ 2431 w 2901"/>
                <a:gd name="T79" fmla="*/ 2205 h 2299"/>
                <a:gd name="T80" fmla="*/ 2507 w 2901"/>
                <a:gd name="T81" fmla="*/ 1988 h 2299"/>
                <a:gd name="T82" fmla="*/ 2515 w 2901"/>
                <a:gd name="T83" fmla="*/ 1808 h 2299"/>
                <a:gd name="T84" fmla="*/ 2733 w 2901"/>
                <a:gd name="T85" fmla="*/ 1728 h 2299"/>
                <a:gd name="T86" fmla="*/ 2800 w 2901"/>
                <a:gd name="T87" fmla="*/ 1657 h 2299"/>
                <a:gd name="T88" fmla="*/ 2824 w 2901"/>
                <a:gd name="T89" fmla="*/ 1501 h 2299"/>
                <a:gd name="T90" fmla="*/ 2857 w 2901"/>
                <a:gd name="T91" fmla="*/ 1357 h 2299"/>
                <a:gd name="T92" fmla="*/ 2834 w 2901"/>
                <a:gd name="T93" fmla="*/ 1193 h 2299"/>
                <a:gd name="T94" fmla="*/ 2870 w 2901"/>
                <a:gd name="T95" fmla="*/ 1063 h 2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901" h="2299">
                  <a:moveTo>
                    <a:pt x="2867" y="958"/>
                  </a:moveTo>
                  <a:cubicBezTo>
                    <a:pt x="2834" y="938"/>
                    <a:pt x="2815" y="941"/>
                    <a:pt x="2819" y="905"/>
                  </a:cubicBezTo>
                  <a:cubicBezTo>
                    <a:pt x="2824" y="869"/>
                    <a:pt x="2841" y="823"/>
                    <a:pt x="2816" y="823"/>
                  </a:cubicBezTo>
                  <a:cubicBezTo>
                    <a:pt x="2792" y="823"/>
                    <a:pt x="2754" y="840"/>
                    <a:pt x="2728" y="859"/>
                  </a:cubicBezTo>
                  <a:cubicBezTo>
                    <a:pt x="2701" y="879"/>
                    <a:pt x="2665" y="895"/>
                    <a:pt x="2647" y="919"/>
                  </a:cubicBezTo>
                  <a:cubicBezTo>
                    <a:pt x="2629" y="942"/>
                    <a:pt x="2624" y="966"/>
                    <a:pt x="2595" y="966"/>
                  </a:cubicBezTo>
                  <a:cubicBezTo>
                    <a:pt x="2566" y="966"/>
                    <a:pt x="2538" y="976"/>
                    <a:pt x="2525" y="998"/>
                  </a:cubicBezTo>
                  <a:cubicBezTo>
                    <a:pt x="2511" y="1020"/>
                    <a:pt x="2475" y="1056"/>
                    <a:pt x="2479" y="1077"/>
                  </a:cubicBezTo>
                  <a:cubicBezTo>
                    <a:pt x="2482" y="1098"/>
                    <a:pt x="2485" y="1091"/>
                    <a:pt x="2459" y="1101"/>
                  </a:cubicBezTo>
                  <a:cubicBezTo>
                    <a:pt x="2433" y="1111"/>
                    <a:pt x="2377" y="1127"/>
                    <a:pt x="2351" y="1140"/>
                  </a:cubicBezTo>
                  <a:cubicBezTo>
                    <a:pt x="2325" y="1152"/>
                    <a:pt x="2258" y="1138"/>
                    <a:pt x="2238" y="1163"/>
                  </a:cubicBezTo>
                  <a:cubicBezTo>
                    <a:pt x="2218" y="1189"/>
                    <a:pt x="2194" y="1200"/>
                    <a:pt x="2172" y="1175"/>
                  </a:cubicBezTo>
                  <a:cubicBezTo>
                    <a:pt x="2151" y="1150"/>
                    <a:pt x="2140" y="1122"/>
                    <a:pt x="2113" y="1109"/>
                  </a:cubicBezTo>
                  <a:cubicBezTo>
                    <a:pt x="2087" y="1097"/>
                    <a:pt x="2076" y="1098"/>
                    <a:pt x="2090" y="1080"/>
                  </a:cubicBezTo>
                  <a:cubicBezTo>
                    <a:pt x="2105" y="1062"/>
                    <a:pt x="2113" y="1047"/>
                    <a:pt x="2095" y="1030"/>
                  </a:cubicBezTo>
                  <a:cubicBezTo>
                    <a:pt x="2077" y="1013"/>
                    <a:pt x="2035" y="1002"/>
                    <a:pt x="2035" y="977"/>
                  </a:cubicBezTo>
                  <a:cubicBezTo>
                    <a:pt x="2035" y="952"/>
                    <a:pt x="2036" y="926"/>
                    <a:pt x="2022" y="916"/>
                  </a:cubicBezTo>
                  <a:cubicBezTo>
                    <a:pt x="2007" y="906"/>
                    <a:pt x="1979" y="895"/>
                    <a:pt x="1971" y="915"/>
                  </a:cubicBezTo>
                  <a:cubicBezTo>
                    <a:pt x="1963" y="934"/>
                    <a:pt x="1964" y="934"/>
                    <a:pt x="1928" y="919"/>
                  </a:cubicBezTo>
                  <a:cubicBezTo>
                    <a:pt x="1892" y="904"/>
                    <a:pt x="1874" y="898"/>
                    <a:pt x="1863" y="888"/>
                  </a:cubicBezTo>
                  <a:cubicBezTo>
                    <a:pt x="1851" y="879"/>
                    <a:pt x="1828" y="865"/>
                    <a:pt x="1823" y="855"/>
                  </a:cubicBezTo>
                  <a:cubicBezTo>
                    <a:pt x="1819" y="845"/>
                    <a:pt x="1786" y="812"/>
                    <a:pt x="1763" y="829"/>
                  </a:cubicBezTo>
                  <a:cubicBezTo>
                    <a:pt x="1740" y="845"/>
                    <a:pt x="1715" y="863"/>
                    <a:pt x="1684" y="851"/>
                  </a:cubicBezTo>
                  <a:cubicBezTo>
                    <a:pt x="1653" y="838"/>
                    <a:pt x="1612" y="802"/>
                    <a:pt x="1589" y="817"/>
                  </a:cubicBezTo>
                  <a:cubicBezTo>
                    <a:pt x="1566" y="833"/>
                    <a:pt x="1479" y="873"/>
                    <a:pt x="1452" y="852"/>
                  </a:cubicBezTo>
                  <a:cubicBezTo>
                    <a:pt x="1424" y="831"/>
                    <a:pt x="1362" y="833"/>
                    <a:pt x="1362" y="792"/>
                  </a:cubicBezTo>
                  <a:cubicBezTo>
                    <a:pt x="1362" y="752"/>
                    <a:pt x="1378" y="733"/>
                    <a:pt x="1344" y="713"/>
                  </a:cubicBezTo>
                  <a:cubicBezTo>
                    <a:pt x="1309" y="694"/>
                    <a:pt x="1293" y="677"/>
                    <a:pt x="1291" y="655"/>
                  </a:cubicBezTo>
                  <a:cubicBezTo>
                    <a:pt x="1289" y="633"/>
                    <a:pt x="1276" y="596"/>
                    <a:pt x="1258" y="584"/>
                  </a:cubicBezTo>
                  <a:cubicBezTo>
                    <a:pt x="1240" y="571"/>
                    <a:pt x="1149" y="507"/>
                    <a:pt x="1154" y="491"/>
                  </a:cubicBezTo>
                  <a:cubicBezTo>
                    <a:pt x="1158" y="474"/>
                    <a:pt x="1176" y="462"/>
                    <a:pt x="1152" y="444"/>
                  </a:cubicBezTo>
                  <a:cubicBezTo>
                    <a:pt x="1127" y="425"/>
                    <a:pt x="1093" y="417"/>
                    <a:pt x="1093" y="399"/>
                  </a:cubicBezTo>
                  <a:cubicBezTo>
                    <a:pt x="1093" y="381"/>
                    <a:pt x="1103" y="366"/>
                    <a:pt x="1073" y="352"/>
                  </a:cubicBezTo>
                  <a:cubicBezTo>
                    <a:pt x="1044" y="338"/>
                    <a:pt x="1029" y="328"/>
                    <a:pt x="1029" y="298"/>
                  </a:cubicBezTo>
                  <a:cubicBezTo>
                    <a:pt x="1029" y="267"/>
                    <a:pt x="1004" y="256"/>
                    <a:pt x="991" y="245"/>
                  </a:cubicBezTo>
                  <a:cubicBezTo>
                    <a:pt x="978" y="234"/>
                    <a:pt x="985" y="204"/>
                    <a:pt x="954" y="188"/>
                  </a:cubicBezTo>
                  <a:cubicBezTo>
                    <a:pt x="923" y="171"/>
                    <a:pt x="896" y="181"/>
                    <a:pt x="896" y="159"/>
                  </a:cubicBezTo>
                  <a:cubicBezTo>
                    <a:pt x="896" y="136"/>
                    <a:pt x="900" y="121"/>
                    <a:pt x="870" y="111"/>
                  </a:cubicBezTo>
                  <a:cubicBezTo>
                    <a:pt x="841" y="102"/>
                    <a:pt x="826" y="97"/>
                    <a:pt x="814" y="82"/>
                  </a:cubicBezTo>
                  <a:cubicBezTo>
                    <a:pt x="803" y="67"/>
                    <a:pt x="773" y="56"/>
                    <a:pt x="759" y="49"/>
                  </a:cubicBezTo>
                  <a:cubicBezTo>
                    <a:pt x="744" y="42"/>
                    <a:pt x="724" y="32"/>
                    <a:pt x="711" y="39"/>
                  </a:cubicBezTo>
                  <a:cubicBezTo>
                    <a:pt x="698" y="46"/>
                    <a:pt x="669" y="72"/>
                    <a:pt x="641" y="75"/>
                  </a:cubicBezTo>
                  <a:cubicBezTo>
                    <a:pt x="613" y="78"/>
                    <a:pt x="569" y="56"/>
                    <a:pt x="539" y="42"/>
                  </a:cubicBezTo>
                  <a:cubicBezTo>
                    <a:pt x="510" y="28"/>
                    <a:pt x="447" y="0"/>
                    <a:pt x="426" y="6"/>
                  </a:cubicBezTo>
                  <a:cubicBezTo>
                    <a:pt x="405" y="11"/>
                    <a:pt x="344" y="17"/>
                    <a:pt x="330" y="32"/>
                  </a:cubicBezTo>
                  <a:cubicBezTo>
                    <a:pt x="315" y="47"/>
                    <a:pt x="285" y="67"/>
                    <a:pt x="246" y="68"/>
                  </a:cubicBezTo>
                  <a:cubicBezTo>
                    <a:pt x="207" y="70"/>
                    <a:pt x="164" y="68"/>
                    <a:pt x="138" y="88"/>
                  </a:cubicBezTo>
                  <a:cubicBezTo>
                    <a:pt x="112" y="107"/>
                    <a:pt x="97" y="120"/>
                    <a:pt x="64" y="131"/>
                  </a:cubicBezTo>
                  <a:cubicBezTo>
                    <a:pt x="56" y="134"/>
                    <a:pt x="46" y="136"/>
                    <a:pt x="36" y="137"/>
                  </a:cubicBezTo>
                  <a:cubicBezTo>
                    <a:pt x="45" y="150"/>
                    <a:pt x="55" y="162"/>
                    <a:pt x="66" y="170"/>
                  </a:cubicBezTo>
                  <a:cubicBezTo>
                    <a:pt x="105" y="198"/>
                    <a:pt x="131" y="209"/>
                    <a:pt x="99" y="248"/>
                  </a:cubicBezTo>
                  <a:cubicBezTo>
                    <a:pt x="66" y="286"/>
                    <a:pt x="0" y="342"/>
                    <a:pt x="66" y="353"/>
                  </a:cubicBezTo>
                  <a:cubicBezTo>
                    <a:pt x="131" y="364"/>
                    <a:pt x="138" y="353"/>
                    <a:pt x="164" y="387"/>
                  </a:cubicBezTo>
                  <a:cubicBezTo>
                    <a:pt x="190" y="420"/>
                    <a:pt x="210" y="403"/>
                    <a:pt x="210" y="370"/>
                  </a:cubicBezTo>
                  <a:cubicBezTo>
                    <a:pt x="210" y="336"/>
                    <a:pt x="236" y="309"/>
                    <a:pt x="256" y="336"/>
                  </a:cubicBezTo>
                  <a:cubicBezTo>
                    <a:pt x="275" y="364"/>
                    <a:pt x="282" y="375"/>
                    <a:pt x="308" y="375"/>
                  </a:cubicBezTo>
                  <a:cubicBezTo>
                    <a:pt x="334" y="375"/>
                    <a:pt x="348" y="353"/>
                    <a:pt x="348" y="403"/>
                  </a:cubicBezTo>
                  <a:cubicBezTo>
                    <a:pt x="348" y="453"/>
                    <a:pt x="361" y="492"/>
                    <a:pt x="367" y="526"/>
                  </a:cubicBezTo>
                  <a:cubicBezTo>
                    <a:pt x="374" y="559"/>
                    <a:pt x="400" y="598"/>
                    <a:pt x="452" y="603"/>
                  </a:cubicBezTo>
                  <a:cubicBezTo>
                    <a:pt x="505" y="609"/>
                    <a:pt x="570" y="587"/>
                    <a:pt x="623" y="576"/>
                  </a:cubicBezTo>
                  <a:cubicBezTo>
                    <a:pt x="675" y="564"/>
                    <a:pt x="701" y="581"/>
                    <a:pt x="741" y="542"/>
                  </a:cubicBezTo>
                  <a:cubicBezTo>
                    <a:pt x="780" y="503"/>
                    <a:pt x="773" y="448"/>
                    <a:pt x="839" y="453"/>
                  </a:cubicBezTo>
                  <a:cubicBezTo>
                    <a:pt x="905" y="459"/>
                    <a:pt x="878" y="474"/>
                    <a:pt x="920" y="505"/>
                  </a:cubicBezTo>
                  <a:cubicBezTo>
                    <a:pt x="961" y="537"/>
                    <a:pt x="1007" y="546"/>
                    <a:pt x="1009" y="574"/>
                  </a:cubicBezTo>
                  <a:cubicBezTo>
                    <a:pt x="1012" y="602"/>
                    <a:pt x="963" y="620"/>
                    <a:pt x="981" y="648"/>
                  </a:cubicBezTo>
                  <a:cubicBezTo>
                    <a:pt x="998" y="676"/>
                    <a:pt x="983" y="705"/>
                    <a:pt x="970" y="724"/>
                  </a:cubicBezTo>
                  <a:cubicBezTo>
                    <a:pt x="957" y="742"/>
                    <a:pt x="933" y="789"/>
                    <a:pt x="937" y="831"/>
                  </a:cubicBezTo>
                  <a:cubicBezTo>
                    <a:pt x="942" y="874"/>
                    <a:pt x="931" y="920"/>
                    <a:pt x="955" y="948"/>
                  </a:cubicBezTo>
                  <a:cubicBezTo>
                    <a:pt x="979" y="976"/>
                    <a:pt x="990" y="1050"/>
                    <a:pt x="961" y="1069"/>
                  </a:cubicBezTo>
                  <a:cubicBezTo>
                    <a:pt x="933" y="1087"/>
                    <a:pt x="911" y="1094"/>
                    <a:pt x="911" y="1119"/>
                  </a:cubicBezTo>
                  <a:cubicBezTo>
                    <a:pt x="911" y="1143"/>
                    <a:pt x="891" y="1174"/>
                    <a:pt x="896" y="1204"/>
                  </a:cubicBezTo>
                  <a:cubicBezTo>
                    <a:pt x="900" y="1233"/>
                    <a:pt x="896" y="1269"/>
                    <a:pt x="911" y="1289"/>
                  </a:cubicBezTo>
                  <a:cubicBezTo>
                    <a:pt x="926" y="1309"/>
                    <a:pt x="933" y="1367"/>
                    <a:pt x="911" y="1356"/>
                  </a:cubicBezTo>
                  <a:cubicBezTo>
                    <a:pt x="889" y="1345"/>
                    <a:pt x="867" y="1335"/>
                    <a:pt x="861" y="1309"/>
                  </a:cubicBezTo>
                  <a:cubicBezTo>
                    <a:pt x="854" y="1283"/>
                    <a:pt x="861" y="1239"/>
                    <a:pt x="835" y="1269"/>
                  </a:cubicBezTo>
                  <a:cubicBezTo>
                    <a:pt x="808" y="1298"/>
                    <a:pt x="806" y="1326"/>
                    <a:pt x="771" y="1365"/>
                  </a:cubicBezTo>
                  <a:cubicBezTo>
                    <a:pt x="736" y="1404"/>
                    <a:pt x="686" y="1452"/>
                    <a:pt x="666" y="1484"/>
                  </a:cubicBezTo>
                  <a:cubicBezTo>
                    <a:pt x="647" y="1515"/>
                    <a:pt x="629" y="1545"/>
                    <a:pt x="605" y="1563"/>
                  </a:cubicBezTo>
                  <a:cubicBezTo>
                    <a:pt x="581" y="1582"/>
                    <a:pt x="562" y="1624"/>
                    <a:pt x="579" y="1645"/>
                  </a:cubicBezTo>
                  <a:cubicBezTo>
                    <a:pt x="597" y="1665"/>
                    <a:pt x="640" y="1684"/>
                    <a:pt x="658" y="1699"/>
                  </a:cubicBezTo>
                  <a:cubicBezTo>
                    <a:pt x="675" y="1713"/>
                    <a:pt x="673" y="1721"/>
                    <a:pt x="721" y="1730"/>
                  </a:cubicBezTo>
                  <a:cubicBezTo>
                    <a:pt x="769" y="1739"/>
                    <a:pt x="776" y="1750"/>
                    <a:pt x="806" y="1732"/>
                  </a:cubicBezTo>
                  <a:cubicBezTo>
                    <a:pt x="837" y="1713"/>
                    <a:pt x="843" y="1712"/>
                    <a:pt x="843" y="1728"/>
                  </a:cubicBezTo>
                  <a:cubicBezTo>
                    <a:pt x="843" y="1745"/>
                    <a:pt x="835" y="1767"/>
                    <a:pt x="813" y="1775"/>
                  </a:cubicBezTo>
                  <a:cubicBezTo>
                    <a:pt x="791" y="1782"/>
                    <a:pt x="736" y="1776"/>
                    <a:pt x="730" y="1799"/>
                  </a:cubicBezTo>
                  <a:cubicBezTo>
                    <a:pt x="723" y="1821"/>
                    <a:pt x="712" y="1849"/>
                    <a:pt x="728" y="1864"/>
                  </a:cubicBezTo>
                  <a:cubicBezTo>
                    <a:pt x="739" y="1875"/>
                    <a:pt x="763" y="1878"/>
                    <a:pt x="766" y="1889"/>
                  </a:cubicBezTo>
                  <a:cubicBezTo>
                    <a:pt x="776" y="1887"/>
                    <a:pt x="789" y="1883"/>
                    <a:pt x="806" y="1879"/>
                  </a:cubicBezTo>
                  <a:cubicBezTo>
                    <a:pt x="852" y="1868"/>
                    <a:pt x="849" y="1854"/>
                    <a:pt x="878" y="1854"/>
                  </a:cubicBezTo>
                  <a:cubicBezTo>
                    <a:pt x="908" y="1854"/>
                    <a:pt x="918" y="1838"/>
                    <a:pt x="934" y="1865"/>
                  </a:cubicBezTo>
                  <a:cubicBezTo>
                    <a:pt x="950" y="1893"/>
                    <a:pt x="937" y="1932"/>
                    <a:pt x="970" y="1949"/>
                  </a:cubicBezTo>
                  <a:cubicBezTo>
                    <a:pt x="1003" y="1965"/>
                    <a:pt x="1000" y="1979"/>
                    <a:pt x="1039" y="2007"/>
                  </a:cubicBezTo>
                  <a:cubicBezTo>
                    <a:pt x="1078" y="2035"/>
                    <a:pt x="1085" y="2041"/>
                    <a:pt x="1114" y="2027"/>
                  </a:cubicBezTo>
                  <a:cubicBezTo>
                    <a:pt x="1144" y="2013"/>
                    <a:pt x="1144" y="1988"/>
                    <a:pt x="1176" y="1999"/>
                  </a:cubicBezTo>
                  <a:cubicBezTo>
                    <a:pt x="1209" y="2010"/>
                    <a:pt x="1212" y="2021"/>
                    <a:pt x="1242" y="2004"/>
                  </a:cubicBezTo>
                  <a:cubicBezTo>
                    <a:pt x="1271" y="1988"/>
                    <a:pt x="1304" y="1952"/>
                    <a:pt x="1330" y="1982"/>
                  </a:cubicBezTo>
                  <a:cubicBezTo>
                    <a:pt x="1357" y="2013"/>
                    <a:pt x="1334" y="2021"/>
                    <a:pt x="1383" y="2024"/>
                  </a:cubicBezTo>
                  <a:cubicBezTo>
                    <a:pt x="1432" y="2027"/>
                    <a:pt x="1435" y="2038"/>
                    <a:pt x="1455" y="2018"/>
                  </a:cubicBezTo>
                  <a:cubicBezTo>
                    <a:pt x="1475" y="1999"/>
                    <a:pt x="1475" y="1985"/>
                    <a:pt x="1520" y="1990"/>
                  </a:cubicBezTo>
                  <a:cubicBezTo>
                    <a:pt x="1566" y="1996"/>
                    <a:pt x="1609" y="2013"/>
                    <a:pt x="1625" y="2027"/>
                  </a:cubicBezTo>
                  <a:cubicBezTo>
                    <a:pt x="1642" y="2041"/>
                    <a:pt x="1632" y="2054"/>
                    <a:pt x="1619" y="2077"/>
                  </a:cubicBezTo>
                  <a:cubicBezTo>
                    <a:pt x="1606" y="2099"/>
                    <a:pt x="1619" y="2116"/>
                    <a:pt x="1651" y="2118"/>
                  </a:cubicBezTo>
                  <a:cubicBezTo>
                    <a:pt x="1684" y="2121"/>
                    <a:pt x="1737" y="2077"/>
                    <a:pt x="1746" y="2107"/>
                  </a:cubicBezTo>
                  <a:cubicBezTo>
                    <a:pt x="1756" y="2138"/>
                    <a:pt x="1766" y="2166"/>
                    <a:pt x="1796" y="2188"/>
                  </a:cubicBezTo>
                  <a:cubicBezTo>
                    <a:pt x="1825" y="2210"/>
                    <a:pt x="1851" y="2210"/>
                    <a:pt x="1868" y="2210"/>
                  </a:cubicBezTo>
                  <a:cubicBezTo>
                    <a:pt x="1884" y="2210"/>
                    <a:pt x="1907" y="2199"/>
                    <a:pt x="1891" y="2180"/>
                  </a:cubicBezTo>
                  <a:cubicBezTo>
                    <a:pt x="1874" y="2160"/>
                    <a:pt x="1851" y="2149"/>
                    <a:pt x="1855" y="2118"/>
                  </a:cubicBezTo>
                  <a:cubicBezTo>
                    <a:pt x="1858" y="2088"/>
                    <a:pt x="1874" y="2068"/>
                    <a:pt x="1914" y="2071"/>
                  </a:cubicBezTo>
                  <a:cubicBezTo>
                    <a:pt x="1953" y="2074"/>
                    <a:pt x="1943" y="2082"/>
                    <a:pt x="1943" y="2107"/>
                  </a:cubicBezTo>
                  <a:cubicBezTo>
                    <a:pt x="1943" y="2132"/>
                    <a:pt x="1923" y="2149"/>
                    <a:pt x="1946" y="2166"/>
                  </a:cubicBezTo>
                  <a:cubicBezTo>
                    <a:pt x="1969" y="2182"/>
                    <a:pt x="1976" y="2185"/>
                    <a:pt x="1976" y="2205"/>
                  </a:cubicBezTo>
                  <a:cubicBezTo>
                    <a:pt x="1976" y="2224"/>
                    <a:pt x="2041" y="2221"/>
                    <a:pt x="2054" y="2252"/>
                  </a:cubicBezTo>
                  <a:cubicBezTo>
                    <a:pt x="2068" y="2282"/>
                    <a:pt x="2081" y="2299"/>
                    <a:pt x="2110" y="2296"/>
                  </a:cubicBezTo>
                  <a:cubicBezTo>
                    <a:pt x="2140" y="2293"/>
                    <a:pt x="2159" y="2288"/>
                    <a:pt x="2156" y="2255"/>
                  </a:cubicBezTo>
                  <a:cubicBezTo>
                    <a:pt x="2153" y="2221"/>
                    <a:pt x="2136" y="2207"/>
                    <a:pt x="2169" y="2199"/>
                  </a:cubicBezTo>
                  <a:cubicBezTo>
                    <a:pt x="2202" y="2191"/>
                    <a:pt x="2228" y="2196"/>
                    <a:pt x="2241" y="2168"/>
                  </a:cubicBezTo>
                  <a:cubicBezTo>
                    <a:pt x="2254" y="2141"/>
                    <a:pt x="2274" y="2110"/>
                    <a:pt x="2284" y="2138"/>
                  </a:cubicBezTo>
                  <a:cubicBezTo>
                    <a:pt x="2294" y="2166"/>
                    <a:pt x="2297" y="2177"/>
                    <a:pt x="2330" y="2152"/>
                  </a:cubicBezTo>
                  <a:cubicBezTo>
                    <a:pt x="2362" y="2127"/>
                    <a:pt x="2336" y="2096"/>
                    <a:pt x="2376" y="2152"/>
                  </a:cubicBezTo>
                  <a:cubicBezTo>
                    <a:pt x="2415" y="2207"/>
                    <a:pt x="2395" y="2202"/>
                    <a:pt x="2431" y="2205"/>
                  </a:cubicBezTo>
                  <a:cubicBezTo>
                    <a:pt x="2460" y="2207"/>
                    <a:pt x="2517" y="2214"/>
                    <a:pt x="2587" y="2205"/>
                  </a:cubicBezTo>
                  <a:cubicBezTo>
                    <a:pt x="2577" y="2174"/>
                    <a:pt x="2552" y="2158"/>
                    <a:pt x="2552" y="2128"/>
                  </a:cubicBezTo>
                  <a:cubicBezTo>
                    <a:pt x="2552" y="2095"/>
                    <a:pt x="2539" y="2018"/>
                    <a:pt x="2507" y="1988"/>
                  </a:cubicBezTo>
                  <a:cubicBezTo>
                    <a:pt x="2474" y="1957"/>
                    <a:pt x="2457" y="1927"/>
                    <a:pt x="2438" y="1908"/>
                  </a:cubicBezTo>
                  <a:cubicBezTo>
                    <a:pt x="2418" y="1890"/>
                    <a:pt x="2405" y="1863"/>
                    <a:pt x="2436" y="1854"/>
                  </a:cubicBezTo>
                  <a:cubicBezTo>
                    <a:pt x="2467" y="1846"/>
                    <a:pt x="2510" y="1835"/>
                    <a:pt x="2515" y="1808"/>
                  </a:cubicBezTo>
                  <a:cubicBezTo>
                    <a:pt x="2520" y="1782"/>
                    <a:pt x="2533" y="1715"/>
                    <a:pt x="2559" y="1718"/>
                  </a:cubicBezTo>
                  <a:cubicBezTo>
                    <a:pt x="2585" y="1721"/>
                    <a:pt x="2621" y="1736"/>
                    <a:pt x="2661" y="1735"/>
                  </a:cubicBezTo>
                  <a:cubicBezTo>
                    <a:pt x="2700" y="1733"/>
                    <a:pt x="2718" y="1738"/>
                    <a:pt x="2733" y="1728"/>
                  </a:cubicBezTo>
                  <a:cubicBezTo>
                    <a:pt x="2747" y="1718"/>
                    <a:pt x="2751" y="1722"/>
                    <a:pt x="2760" y="1726"/>
                  </a:cubicBezTo>
                  <a:cubicBezTo>
                    <a:pt x="2770" y="1731"/>
                    <a:pt x="2806" y="1735"/>
                    <a:pt x="2810" y="1722"/>
                  </a:cubicBezTo>
                  <a:cubicBezTo>
                    <a:pt x="2813" y="1710"/>
                    <a:pt x="2811" y="1672"/>
                    <a:pt x="2800" y="1657"/>
                  </a:cubicBezTo>
                  <a:cubicBezTo>
                    <a:pt x="2788" y="1642"/>
                    <a:pt x="2775" y="1617"/>
                    <a:pt x="2795" y="1603"/>
                  </a:cubicBezTo>
                  <a:cubicBezTo>
                    <a:pt x="2815" y="1589"/>
                    <a:pt x="2847" y="1560"/>
                    <a:pt x="2831" y="1542"/>
                  </a:cubicBezTo>
                  <a:cubicBezTo>
                    <a:pt x="2815" y="1523"/>
                    <a:pt x="2805" y="1512"/>
                    <a:pt x="2824" y="1501"/>
                  </a:cubicBezTo>
                  <a:cubicBezTo>
                    <a:pt x="2844" y="1490"/>
                    <a:pt x="2857" y="1482"/>
                    <a:pt x="2851" y="1465"/>
                  </a:cubicBezTo>
                  <a:cubicBezTo>
                    <a:pt x="2844" y="1448"/>
                    <a:pt x="2813" y="1430"/>
                    <a:pt x="2839" y="1415"/>
                  </a:cubicBezTo>
                  <a:cubicBezTo>
                    <a:pt x="2865" y="1400"/>
                    <a:pt x="2877" y="1380"/>
                    <a:pt x="2857" y="1357"/>
                  </a:cubicBezTo>
                  <a:cubicBezTo>
                    <a:pt x="2837" y="1333"/>
                    <a:pt x="2811" y="1326"/>
                    <a:pt x="2836" y="1308"/>
                  </a:cubicBezTo>
                  <a:cubicBezTo>
                    <a:pt x="2860" y="1290"/>
                    <a:pt x="2851" y="1266"/>
                    <a:pt x="2836" y="1247"/>
                  </a:cubicBezTo>
                  <a:cubicBezTo>
                    <a:pt x="2821" y="1227"/>
                    <a:pt x="2826" y="1211"/>
                    <a:pt x="2834" y="1193"/>
                  </a:cubicBezTo>
                  <a:cubicBezTo>
                    <a:pt x="2842" y="1175"/>
                    <a:pt x="2859" y="1163"/>
                    <a:pt x="2841" y="1148"/>
                  </a:cubicBezTo>
                  <a:cubicBezTo>
                    <a:pt x="2823" y="1133"/>
                    <a:pt x="2810" y="1104"/>
                    <a:pt x="2828" y="1088"/>
                  </a:cubicBezTo>
                  <a:cubicBezTo>
                    <a:pt x="2846" y="1073"/>
                    <a:pt x="2854" y="1065"/>
                    <a:pt x="2870" y="1063"/>
                  </a:cubicBezTo>
                  <a:cubicBezTo>
                    <a:pt x="2887" y="1062"/>
                    <a:pt x="2901" y="1036"/>
                    <a:pt x="2901" y="1013"/>
                  </a:cubicBezTo>
                  <a:cubicBezTo>
                    <a:pt x="2901" y="991"/>
                    <a:pt x="2900" y="977"/>
                    <a:pt x="2867" y="958"/>
                  </a:cubicBezTo>
                  <a:close/>
                </a:path>
              </a:pathLst>
            </a:custGeom>
            <a:grpFill/>
            <a:ln w="0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29" name="Freeform 10"/>
            <p:cNvSpPr>
              <a:spLocks/>
            </p:cNvSpPr>
            <p:nvPr/>
          </p:nvSpPr>
          <p:spPr bwMode="auto">
            <a:xfrm>
              <a:off x="4491" y="1174"/>
              <a:ext cx="677" cy="606"/>
            </a:xfrm>
            <a:custGeom>
              <a:avLst/>
              <a:gdLst>
                <a:gd name="T0" fmla="*/ 1410 w 1462"/>
                <a:gd name="T1" fmla="*/ 456 h 1310"/>
                <a:gd name="T2" fmla="*/ 1321 w 1462"/>
                <a:gd name="T3" fmla="*/ 328 h 1310"/>
                <a:gd name="T4" fmla="*/ 1288 w 1462"/>
                <a:gd name="T5" fmla="*/ 242 h 1310"/>
                <a:gd name="T6" fmla="*/ 1187 w 1462"/>
                <a:gd name="T7" fmla="*/ 148 h 1310"/>
                <a:gd name="T8" fmla="*/ 1125 w 1462"/>
                <a:gd name="T9" fmla="*/ 78 h 1310"/>
                <a:gd name="T10" fmla="*/ 1056 w 1462"/>
                <a:gd name="T11" fmla="*/ 117 h 1310"/>
                <a:gd name="T12" fmla="*/ 1013 w 1462"/>
                <a:gd name="T13" fmla="*/ 61 h 1310"/>
                <a:gd name="T14" fmla="*/ 935 w 1462"/>
                <a:gd name="T15" fmla="*/ 31 h 1310"/>
                <a:gd name="T16" fmla="*/ 895 w 1462"/>
                <a:gd name="T17" fmla="*/ 22 h 1310"/>
                <a:gd name="T18" fmla="*/ 886 w 1462"/>
                <a:gd name="T19" fmla="*/ 47 h 1310"/>
                <a:gd name="T20" fmla="*/ 891 w 1462"/>
                <a:gd name="T21" fmla="*/ 57 h 1310"/>
                <a:gd name="T22" fmla="*/ 873 w 1462"/>
                <a:gd name="T23" fmla="*/ 127 h 1310"/>
                <a:gd name="T24" fmla="*/ 817 w 1462"/>
                <a:gd name="T25" fmla="*/ 172 h 1310"/>
                <a:gd name="T26" fmla="*/ 775 w 1462"/>
                <a:gd name="T27" fmla="*/ 227 h 1310"/>
                <a:gd name="T28" fmla="*/ 718 w 1462"/>
                <a:gd name="T29" fmla="*/ 236 h 1310"/>
                <a:gd name="T30" fmla="*/ 668 w 1462"/>
                <a:gd name="T31" fmla="*/ 227 h 1310"/>
                <a:gd name="T32" fmla="*/ 640 w 1462"/>
                <a:gd name="T33" fmla="*/ 327 h 1310"/>
                <a:gd name="T34" fmla="*/ 557 w 1462"/>
                <a:gd name="T35" fmla="*/ 316 h 1310"/>
                <a:gd name="T36" fmla="*/ 493 w 1462"/>
                <a:gd name="T37" fmla="*/ 338 h 1310"/>
                <a:gd name="T38" fmla="*/ 454 w 1462"/>
                <a:gd name="T39" fmla="*/ 355 h 1310"/>
                <a:gd name="T40" fmla="*/ 413 w 1462"/>
                <a:gd name="T41" fmla="*/ 414 h 1310"/>
                <a:gd name="T42" fmla="*/ 356 w 1462"/>
                <a:gd name="T43" fmla="*/ 444 h 1310"/>
                <a:gd name="T44" fmla="*/ 290 w 1462"/>
                <a:gd name="T45" fmla="*/ 520 h 1310"/>
                <a:gd name="T46" fmla="*/ 233 w 1462"/>
                <a:gd name="T47" fmla="*/ 583 h 1310"/>
                <a:gd name="T48" fmla="*/ 179 w 1462"/>
                <a:gd name="T49" fmla="*/ 505 h 1310"/>
                <a:gd name="T50" fmla="*/ 107 w 1462"/>
                <a:gd name="T51" fmla="*/ 461 h 1310"/>
                <a:gd name="T52" fmla="*/ 65 w 1462"/>
                <a:gd name="T53" fmla="*/ 468 h 1310"/>
                <a:gd name="T54" fmla="*/ 61 w 1462"/>
                <a:gd name="T55" fmla="*/ 516 h 1310"/>
                <a:gd name="T56" fmla="*/ 78 w 1462"/>
                <a:gd name="T57" fmla="*/ 555 h 1310"/>
                <a:gd name="T58" fmla="*/ 94 w 1462"/>
                <a:gd name="T59" fmla="*/ 633 h 1310"/>
                <a:gd name="T60" fmla="*/ 107 w 1462"/>
                <a:gd name="T61" fmla="*/ 705 h 1310"/>
                <a:gd name="T62" fmla="*/ 54 w 1462"/>
                <a:gd name="T63" fmla="*/ 791 h 1310"/>
                <a:gd name="T64" fmla="*/ 24 w 1462"/>
                <a:gd name="T65" fmla="*/ 854 h 1310"/>
                <a:gd name="T66" fmla="*/ 94 w 1462"/>
                <a:gd name="T67" fmla="*/ 894 h 1310"/>
                <a:gd name="T68" fmla="*/ 198 w 1462"/>
                <a:gd name="T69" fmla="*/ 930 h 1310"/>
                <a:gd name="T70" fmla="*/ 295 w 1462"/>
                <a:gd name="T71" fmla="*/ 1052 h 1310"/>
                <a:gd name="T72" fmla="*/ 415 w 1462"/>
                <a:gd name="T73" fmla="*/ 928 h 1310"/>
                <a:gd name="T74" fmla="*/ 550 w 1462"/>
                <a:gd name="T75" fmla="*/ 757 h 1310"/>
                <a:gd name="T76" fmla="*/ 716 w 1462"/>
                <a:gd name="T77" fmla="*/ 791 h 1310"/>
                <a:gd name="T78" fmla="*/ 764 w 1462"/>
                <a:gd name="T79" fmla="*/ 872 h 1310"/>
                <a:gd name="T80" fmla="*/ 672 w 1462"/>
                <a:gd name="T81" fmla="*/ 991 h 1310"/>
                <a:gd name="T82" fmla="*/ 633 w 1462"/>
                <a:gd name="T83" fmla="*/ 1091 h 1310"/>
                <a:gd name="T84" fmla="*/ 699 w 1462"/>
                <a:gd name="T85" fmla="*/ 1139 h 1310"/>
                <a:gd name="T86" fmla="*/ 725 w 1462"/>
                <a:gd name="T87" fmla="*/ 1161 h 1310"/>
                <a:gd name="T88" fmla="*/ 664 w 1462"/>
                <a:gd name="T89" fmla="*/ 1228 h 1310"/>
                <a:gd name="T90" fmla="*/ 620 w 1462"/>
                <a:gd name="T91" fmla="*/ 1284 h 1310"/>
                <a:gd name="T92" fmla="*/ 712 w 1462"/>
                <a:gd name="T93" fmla="*/ 1269 h 1310"/>
                <a:gd name="T94" fmla="*/ 830 w 1462"/>
                <a:gd name="T95" fmla="*/ 1161 h 1310"/>
                <a:gd name="T96" fmla="*/ 956 w 1462"/>
                <a:gd name="T97" fmla="*/ 1028 h 1310"/>
                <a:gd name="T98" fmla="*/ 1061 w 1462"/>
                <a:gd name="T99" fmla="*/ 965 h 1310"/>
                <a:gd name="T100" fmla="*/ 1170 w 1462"/>
                <a:gd name="T101" fmla="*/ 920 h 1310"/>
                <a:gd name="T102" fmla="*/ 1239 w 1462"/>
                <a:gd name="T103" fmla="*/ 884 h 1310"/>
                <a:gd name="T104" fmla="*/ 1262 w 1462"/>
                <a:gd name="T105" fmla="*/ 802 h 1310"/>
                <a:gd name="T106" fmla="*/ 1411 w 1462"/>
                <a:gd name="T107" fmla="*/ 657 h 1310"/>
                <a:gd name="T108" fmla="*/ 1460 w 1462"/>
                <a:gd name="T109" fmla="*/ 630 h 1310"/>
                <a:gd name="T110" fmla="*/ 1462 w 1462"/>
                <a:gd name="T111" fmla="*/ 528 h 1310"/>
                <a:gd name="T112" fmla="*/ 1410 w 1462"/>
                <a:gd name="T113" fmla="*/ 456 h 1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462" h="1310">
                  <a:moveTo>
                    <a:pt x="1410" y="456"/>
                  </a:moveTo>
                  <a:cubicBezTo>
                    <a:pt x="1374" y="428"/>
                    <a:pt x="1321" y="384"/>
                    <a:pt x="1321" y="328"/>
                  </a:cubicBezTo>
                  <a:cubicBezTo>
                    <a:pt x="1321" y="273"/>
                    <a:pt x="1324" y="275"/>
                    <a:pt x="1288" y="242"/>
                  </a:cubicBezTo>
                  <a:cubicBezTo>
                    <a:pt x="1252" y="209"/>
                    <a:pt x="1213" y="195"/>
                    <a:pt x="1187" y="148"/>
                  </a:cubicBezTo>
                  <a:cubicBezTo>
                    <a:pt x="1161" y="100"/>
                    <a:pt x="1144" y="78"/>
                    <a:pt x="1125" y="78"/>
                  </a:cubicBezTo>
                  <a:cubicBezTo>
                    <a:pt x="1105" y="78"/>
                    <a:pt x="1098" y="173"/>
                    <a:pt x="1056" y="117"/>
                  </a:cubicBezTo>
                  <a:cubicBezTo>
                    <a:pt x="1013" y="61"/>
                    <a:pt x="1056" y="67"/>
                    <a:pt x="1013" y="61"/>
                  </a:cubicBezTo>
                  <a:cubicBezTo>
                    <a:pt x="971" y="56"/>
                    <a:pt x="957" y="47"/>
                    <a:pt x="935" y="31"/>
                  </a:cubicBezTo>
                  <a:cubicBezTo>
                    <a:pt x="912" y="14"/>
                    <a:pt x="908" y="0"/>
                    <a:pt x="895" y="22"/>
                  </a:cubicBezTo>
                  <a:cubicBezTo>
                    <a:pt x="890" y="31"/>
                    <a:pt x="888" y="40"/>
                    <a:pt x="886" y="47"/>
                  </a:cubicBezTo>
                  <a:cubicBezTo>
                    <a:pt x="888" y="49"/>
                    <a:pt x="890" y="52"/>
                    <a:pt x="891" y="57"/>
                  </a:cubicBezTo>
                  <a:cubicBezTo>
                    <a:pt x="895" y="81"/>
                    <a:pt x="908" y="105"/>
                    <a:pt x="873" y="127"/>
                  </a:cubicBezTo>
                  <a:cubicBezTo>
                    <a:pt x="838" y="149"/>
                    <a:pt x="817" y="140"/>
                    <a:pt x="817" y="172"/>
                  </a:cubicBezTo>
                  <a:cubicBezTo>
                    <a:pt x="817" y="203"/>
                    <a:pt x="797" y="222"/>
                    <a:pt x="775" y="227"/>
                  </a:cubicBezTo>
                  <a:cubicBezTo>
                    <a:pt x="753" y="233"/>
                    <a:pt x="734" y="246"/>
                    <a:pt x="718" y="236"/>
                  </a:cubicBezTo>
                  <a:cubicBezTo>
                    <a:pt x="703" y="227"/>
                    <a:pt x="675" y="211"/>
                    <a:pt x="668" y="227"/>
                  </a:cubicBezTo>
                  <a:cubicBezTo>
                    <a:pt x="662" y="244"/>
                    <a:pt x="681" y="331"/>
                    <a:pt x="640" y="327"/>
                  </a:cubicBezTo>
                  <a:cubicBezTo>
                    <a:pt x="598" y="324"/>
                    <a:pt x="576" y="285"/>
                    <a:pt x="557" y="316"/>
                  </a:cubicBezTo>
                  <a:cubicBezTo>
                    <a:pt x="537" y="348"/>
                    <a:pt x="513" y="338"/>
                    <a:pt x="493" y="338"/>
                  </a:cubicBezTo>
                  <a:cubicBezTo>
                    <a:pt x="474" y="338"/>
                    <a:pt x="458" y="331"/>
                    <a:pt x="454" y="355"/>
                  </a:cubicBezTo>
                  <a:cubicBezTo>
                    <a:pt x="450" y="379"/>
                    <a:pt x="441" y="401"/>
                    <a:pt x="413" y="414"/>
                  </a:cubicBezTo>
                  <a:cubicBezTo>
                    <a:pt x="384" y="427"/>
                    <a:pt x="373" y="424"/>
                    <a:pt x="356" y="444"/>
                  </a:cubicBezTo>
                  <a:cubicBezTo>
                    <a:pt x="338" y="464"/>
                    <a:pt x="297" y="494"/>
                    <a:pt x="290" y="520"/>
                  </a:cubicBezTo>
                  <a:cubicBezTo>
                    <a:pt x="284" y="546"/>
                    <a:pt x="260" y="620"/>
                    <a:pt x="233" y="583"/>
                  </a:cubicBezTo>
                  <a:cubicBezTo>
                    <a:pt x="207" y="546"/>
                    <a:pt x="209" y="535"/>
                    <a:pt x="179" y="505"/>
                  </a:cubicBezTo>
                  <a:cubicBezTo>
                    <a:pt x="148" y="476"/>
                    <a:pt x="124" y="487"/>
                    <a:pt x="107" y="461"/>
                  </a:cubicBezTo>
                  <a:cubicBezTo>
                    <a:pt x="89" y="435"/>
                    <a:pt x="72" y="453"/>
                    <a:pt x="65" y="468"/>
                  </a:cubicBezTo>
                  <a:cubicBezTo>
                    <a:pt x="59" y="483"/>
                    <a:pt x="35" y="503"/>
                    <a:pt x="61" y="516"/>
                  </a:cubicBezTo>
                  <a:cubicBezTo>
                    <a:pt x="87" y="529"/>
                    <a:pt x="78" y="539"/>
                    <a:pt x="78" y="555"/>
                  </a:cubicBezTo>
                  <a:cubicBezTo>
                    <a:pt x="78" y="572"/>
                    <a:pt x="70" y="600"/>
                    <a:pt x="94" y="633"/>
                  </a:cubicBezTo>
                  <a:cubicBezTo>
                    <a:pt x="118" y="666"/>
                    <a:pt x="129" y="681"/>
                    <a:pt x="107" y="705"/>
                  </a:cubicBezTo>
                  <a:cubicBezTo>
                    <a:pt x="85" y="729"/>
                    <a:pt x="59" y="763"/>
                    <a:pt x="54" y="791"/>
                  </a:cubicBezTo>
                  <a:cubicBezTo>
                    <a:pt x="50" y="818"/>
                    <a:pt x="0" y="818"/>
                    <a:pt x="24" y="854"/>
                  </a:cubicBezTo>
                  <a:cubicBezTo>
                    <a:pt x="48" y="889"/>
                    <a:pt x="63" y="891"/>
                    <a:pt x="94" y="894"/>
                  </a:cubicBezTo>
                  <a:cubicBezTo>
                    <a:pt x="124" y="898"/>
                    <a:pt x="190" y="907"/>
                    <a:pt x="198" y="930"/>
                  </a:cubicBezTo>
                  <a:cubicBezTo>
                    <a:pt x="206" y="949"/>
                    <a:pt x="264" y="1009"/>
                    <a:pt x="295" y="1052"/>
                  </a:cubicBezTo>
                  <a:cubicBezTo>
                    <a:pt x="330" y="1027"/>
                    <a:pt x="369" y="991"/>
                    <a:pt x="415" y="928"/>
                  </a:cubicBezTo>
                  <a:cubicBezTo>
                    <a:pt x="485" y="831"/>
                    <a:pt x="445" y="754"/>
                    <a:pt x="550" y="757"/>
                  </a:cubicBezTo>
                  <a:cubicBezTo>
                    <a:pt x="655" y="761"/>
                    <a:pt x="694" y="761"/>
                    <a:pt x="716" y="791"/>
                  </a:cubicBezTo>
                  <a:cubicBezTo>
                    <a:pt x="738" y="820"/>
                    <a:pt x="808" y="817"/>
                    <a:pt x="764" y="872"/>
                  </a:cubicBezTo>
                  <a:cubicBezTo>
                    <a:pt x="720" y="928"/>
                    <a:pt x="694" y="972"/>
                    <a:pt x="672" y="991"/>
                  </a:cubicBezTo>
                  <a:cubicBezTo>
                    <a:pt x="651" y="1009"/>
                    <a:pt x="594" y="1065"/>
                    <a:pt x="633" y="1091"/>
                  </a:cubicBezTo>
                  <a:cubicBezTo>
                    <a:pt x="672" y="1117"/>
                    <a:pt x="655" y="1135"/>
                    <a:pt x="699" y="1139"/>
                  </a:cubicBezTo>
                  <a:cubicBezTo>
                    <a:pt x="742" y="1143"/>
                    <a:pt x="738" y="1117"/>
                    <a:pt x="725" y="1161"/>
                  </a:cubicBezTo>
                  <a:cubicBezTo>
                    <a:pt x="712" y="1206"/>
                    <a:pt x="720" y="1213"/>
                    <a:pt x="664" y="1228"/>
                  </a:cubicBezTo>
                  <a:cubicBezTo>
                    <a:pt x="607" y="1243"/>
                    <a:pt x="616" y="1258"/>
                    <a:pt x="620" y="1284"/>
                  </a:cubicBezTo>
                  <a:cubicBezTo>
                    <a:pt x="624" y="1310"/>
                    <a:pt x="668" y="1295"/>
                    <a:pt x="712" y="1269"/>
                  </a:cubicBezTo>
                  <a:cubicBezTo>
                    <a:pt x="755" y="1243"/>
                    <a:pt x="803" y="1206"/>
                    <a:pt x="830" y="1161"/>
                  </a:cubicBezTo>
                  <a:cubicBezTo>
                    <a:pt x="856" y="1117"/>
                    <a:pt x="895" y="1057"/>
                    <a:pt x="956" y="1028"/>
                  </a:cubicBezTo>
                  <a:cubicBezTo>
                    <a:pt x="1018" y="998"/>
                    <a:pt x="1009" y="987"/>
                    <a:pt x="1061" y="965"/>
                  </a:cubicBezTo>
                  <a:cubicBezTo>
                    <a:pt x="1114" y="943"/>
                    <a:pt x="1127" y="935"/>
                    <a:pt x="1170" y="920"/>
                  </a:cubicBezTo>
                  <a:cubicBezTo>
                    <a:pt x="1202" y="909"/>
                    <a:pt x="1216" y="885"/>
                    <a:pt x="1239" y="884"/>
                  </a:cubicBezTo>
                  <a:cubicBezTo>
                    <a:pt x="1240" y="852"/>
                    <a:pt x="1245" y="812"/>
                    <a:pt x="1262" y="802"/>
                  </a:cubicBezTo>
                  <a:cubicBezTo>
                    <a:pt x="1293" y="783"/>
                    <a:pt x="1358" y="683"/>
                    <a:pt x="1411" y="657"/>
                  </a:cubicBezTo>
                  <a:cubicBezTo>
                    <a:pt x="1425" y="650"/>
                    <a:pt x="1443" y="640"/>
                    <a:pt x="1460" y="630"/>
                  </a:cubicBezTo>
                  <a:cubicBezTo>
                    <a:pt x="1461" y="592"/>
                    <a:pt x="1462" y="543"/>
                    <a:pt x="1462" y="528"/>
                  </a:cubicBezTo>
                  <a:cubicBezTo>
                    <a:pt x="1462" y="503"/>
                    <a:pt x="1446" y="484"/>
                    <a:pt x="1410" y="456"/>
                  </a:cubicBezTo>
                  <a:close/>
                </a:path>
              </a:pathLst>
            </a:custGeom>
            <a:grpFill/>
            <a:ln w="0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30" name="Freeform 11"/>
            <p:cNvSpPr>
              <a:spLocks/>
            </p:cNvSpPr>
            <p:nvPr/>
          </p:nvSpPr>
          <p:spPr bwMode="auto">
            <a:xfrm>
              <a:off x="4637" y="856"/>
              <a:ext cx="985" cy="609"/>
            </a:xfrm>
            <a:custGeom>
              <a:avLst/>
              <a:gdLst>
                <a:gd name="T0" fmla="*/ 2111 w 2127"/>
                <a:gd name="T1" fmla="*/ 367 h 1316"/>
                <a:gd name="T2" fmla="*/ 1900 w 2127"/>
                <a:gd name="T3" fmla="*/ 314 h 1316"/>
                <a:gd name="T4" fmla="*/ 1808 w 2127"/>
                <a:gd name="T5" fmla="*/ 300 h 1316"/>
                <a:gd name="T6" fmla="*/ 1693 w 2127"/>
                <a:gd name="T7" fmla="*/ 361 h 1316"/>
                <a:gd name="T8" fmla="*/ 1634 w 2127"/>
                <a:gd name="T9" fmla="*/ 458 h 1316"/>
                <a:gd name="T10" fmla="*/ 1500 w 2127"/>
                <a:gd name="T11" fmla="*/ 367 h 1316"/>
                <a:gd name="T12" fmla="*/ 1467 w 2127"/>
                <a:gd name="T13" fmla="*/ 269 h 1316"/>
                <a:gd name="T14" fmla="*/ 1379 w 2127"/>
                <a:gd name="T15" fmla="*/ 280 h 1316"/>
                <a:gd name="T16" fmla="*/ 1392 w 2127"/>
                <a:gd name="T17" fmla="*/ 372 h 1316"/>
                <a:gd name="T18" fmla="*/ 1270 w 2127"/>
                <a:gd name="T19" fmla="*/ 269 h 1316"/>
                <a:gd name="T20" fmla="*/ 1143 w 2127"/>
                <a:gd name="T21" fmla="*/ 239 h 1316"/>
                <a:gd name="T22" fmla="*/ 1044 w 2127"/>
                <a:gd name="T23" fmla="*/ 152 h 1316"/>
                <a:gd name="T24" fmla="*/ 907 w 2127"/>
                <a:gd name="T25" fmla="*/ 186 h 1316"/>
                <a:gd name="T26" fmla="*/ 766 w 2127"/>
                <a:gd name="T27" fmla="*/ 166 h 1316"/>
                <a:gd name="T28" fmla="*/ 638 w 2127"/>
                <a:gd name="T29" fmla="*/ 189 h 1316"/>
                <a:gd name="T30" fmla="*/ 494 w 2127"/>
                <a:gd name="T31" fmla="*/ 111 h 1316"/>
                <a:gd name="T32" fmla="*/ 402 w 2127"/>
                <a:gd name="T33" fmla="*/ 16 h 1316"/>
                <a:gd name="T34" fmla="*/ 290 w 2127"/>
                <a:gd name="T35" fmla="*/ 51 h 1316"/>
                <a:gd name="T36" fmla="*/ 245 w 2127"/>
                <a:gd name="T37" fmla="*/ 114 h 1316"/>
                <a:gd name="T38" fmla="*/ 160 w 2127"/>
                <a:gd name="T39" fmla="*/ 157 h 1316"/>
                <a:gd name="T40" fmla="*/ 64 w 2127"/>
                <a:gd name="T41" fmla="*/ 146 h 1316"/>
                <a:gd name="T42" fmla="*/ 103 w 2127"/>
                <a:gd name="T43" fmla="*/ 239 h 1316"/>
                <a:gd name="T44" fmla="*/ 177 w 2127"/>
                <a:gd name="T45" fmla="*/ 316 h 1316"/>
                <a:gd name="T46" fmla="*/ 180 w 2127"/>
                <a:gd name="T47" fmla="*/ 478 h 1316"/>
                <a:gd name="T48" fmla="*/ 271 w 2127"/>
                <a:gd name="T49" fmla="*/ 569 h 1316"/>
                <a:gd name="T50" fmla="*/ 404 w 2127"/>
                <a:gd name="T51" fmla="*/ 493 h 1316"/>
                <a:gd name="T52" fmla="*/ 512 w 2127"/>
                <a:gd name="T53" fmla="*/ 637 h 1316"/>
                <a:gd name="T54" fmla="*/ 570 w 2127"/>
                <a:gd name="T55" fmla="*/ 733 h 1316"/>
                <a:gd name="T56" fmla="*/ 619 w 2127"/>
                <a:gd name="T57" fmla="*/ 717 h 1316"/>
                <a:gd name="T58" fmla="*/ 740 w 2127"/>
                <a:gd name="T59" fmla="*/ 803 h 1316"/>
                <a:gd name="T60" fmla="*/ 871 w 2127"/>
                <a:gd name="T61" fmla="*/ 834 h 1316"/>
                <a:gd name="T62" fmla="*/ 1005 w 2127"/>
                <a:gd name="T63" fmla="*/ 1014 h 1316"/>
                <a:gd name="T64" fmla="*/ 1146 w 2127"/>
                <a:gd name="T65" fmla="*/ 1214 h 1316"/>
                <a:gd name="T66" fmla="*/ 1243 w 2127"/>
                <a:gd name="T67" fmla="*/ 1228 h 1316"/>
                <a:gd name="T68" fmla="*/ 1339 w 2127"/>
                <a:gd name="T69" fmla="*/ 995 h 1316"/>
                <a:gd name="T70" fmla="*/ 1470 w 2127"/>
                <a:gd name="T71" fmla="*/ 1039 h 1316"/>
                <a:gd name="T72" fmla="*/ 1552 w 2127"/>
                <a:gd name="T73" fmla="*/ 1039 h 1316"/>
                <a:gd name="T74" fmla="*/ 1647 w 2127"/>
                <a:gd name="T75" fmla="*/ 1017 h 1316"/>
                <a:gd name="T76" fmla="*/ 1587 w 2127"/>
                <a:gd name="T77" fmla="*/ 911 h 1316"/>
                <a:gd name="T78" fmla="*/ 1693 w 2127"/>
                <a:gd name="T79" fmla="*/ 846 h 1316"/>
                <a:gd name="T80" fmla="*/ 1811 w 2127"/>
                <a:gd name="T81" fmla="*/ 714 h 1316"/>
                <a:gd name="T82" fmla="*/ 1862 w 2127"/>
                <a:gd name="T83" fmla="*/ 588 h 1316"/>
                <a:gd name="T84" fmla="*/ 1978 w 2127"/>
                <a:gd name="T85" fmla="*/ 596 h 1316"/>
                <a:gd name="T86" fmla="*/ 2127 w 2127"/>
                <a:gd name="T87" fmla="*/ 489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127" h="1316">
                  <a:moveTo>
                    <a:pt x="2114" y="376"/>
                  </a:moveTo>
                  <a:cubicBezTo>
                    <a:pt x="2113" y="373"/>
                    <a:pt x="2112" y="370"/>
                    <a:pt x="2111" y="367"/>
                  </a:cubicBezTo>
                  <a:cubicBezTo>
                    <a:pt x="2041" y="376"/>
                    <a:pt x="1984" y="369"/>
                    <a:pt x="1955" y="367"/>
                  </a:cubicBezTo>
                  <a:cubicBezTo>
                    <a:pt x="1919" y="364"/>
                    <a:pt x="1939" y="369"/>
                    <a:pt x="1900" y="314"/>
                  </a:cubicBezTo>
                  <a:cubicBezTo>
                    <a:pt x="1860" y="258"/>
                    <a:pt x="1886" y="289"/>
                    <a:pt x="1854" y="314"/>
                  </a:cubicBezTo>
                  <a:cubicBezTo>
                    <a:pt x="1821" y="339"/>
                    <a:pt x="1818" y="328"/>
                    <a:pt x="1808" y="300"/>
                  </a:cubicBezTo>
                  <a:cubicBezTo>
                    <a:pt x="1798" y="272"/>
                    <a:pt x="1778" y="303"/>
                    <a:pt x="1765" y="330"/>
                  </a:cubicBezTo>
                  <a:cubicBezTo>
                    <a:pt x="1752" y="358"/>
                    <a:pt x="1726" y="353"/>
                    <a:pt x="1693" y="361"/>
                  </a:cubicBezTo>
                  <a:cubicBezTo>
                    <a:pt x="1660" y="369"/>
                    <a:pt x="1677" y="383"/>
                    <a:pt x="1680" y="417"/>
                  </a:cubicBezTo>
                  <a:cubicBezTo>
                    <a:pt x="1683" y="450"/>
                    <a:pt x="1664" y="455"/>
                    <a:pt x="1634" y="458"/>
                  </a:cubicBezTo>
                  <a:cubicBezTo>
                    <a:pt x="1605" y="461"/>
                    <a:pt x="1592" y="444"/>
                    <a:pt x="1578" y="414"/>
                  </a:cubicBezTo>
                  <a:cubicBezTo>
                    <a:pt x="1565" y="383"/>
                    <a:pt x="1500" y="386"/>
                    <a:pt x="1500" y="367"/>
                  </a:cubicBezTo>
                  <a:cubicBezTo>
                    <a:pt x="1500" y="347"/>
                    <a:pt x="1493" y="344"/>
                    <a:pt x="1470" y="328"/>
                  </a:cubicBezTo>
                  <a:cubicBezTo>
                    <a:pt x="1447" y="311"/>
                    <a:pt x="1467" y="294"/>
                    <a:pt x="1467" y="269"/>
                  </a:cubicBezTo>
                  <a:cubicBezTo>
                    <a:pt x="1467" y="244"/>
                    <a:pt x="1477" y="236"/>
                    <a:pt x="1438" y="233"/>
                  </a:cubicBezTo>
                  <a:cubicBezTo>
                    <a:pt x="1398" y="230"/>
                    <a:pt x="1382" y="250"/>
                    <a:pt x="1379" y="280"/>
                  </a:cubicBezTo>
                  <a:cubicBezTo>
                    <a:pt x="1375" y="311"/>
                    <a:pt x="1398" y="322"/>
                    <a:pt x="1415" y="342"/>
                  </a:cubicBezTo>
                  <a:cubicBezTo>
                    <a:pt x="1431" y="361"/>
                    <a:pt x="1408" y="372"/>
                    <a:pt x="1392" y="372"/>
                  </a:cubicBezTo>
                  <a:cubicBezTo>
                    <a:pt x="1375" y="372"/>
                    <a:pt x="1349" y="372"/>
                    <a:pt x="1320" y="350"/>
                  </a:cubicBezTo>
                  <a:cubicBezTo>
                    <a:pt x="1290" y="328"/>
                    <a:pt x="1280" y="300"/>
                    <a:pt x="1270" y="269"/>
                  </a:cubicBezTo>
                  <a:cubicBezTo>
                    <a:pt x="1261" y="239"/>
                    <a:pt x="1208" y="283"/>
                    <a:pt x="1175" y="280"/>
                  </a:cubicBezTo>
                  <a:cubicBezTo>
                    <a:pt x="1143" y="278"/>
                    <a:pt x="1130" y="261"/>
                    <a:pt x="1143" y="239"/>
                  </a:cubicBezTo>
                  <a:cubicBezTo>
                    <a:pt x="1156" y="216"/>
                    <a:pt x="1166" y="203"/>
                    <a:pt x="1149" y="189"/>
                  </a:cubicBezTo>
                  <a:cubicBezTo>
                    <a:pt x="1133" y="175"/>
                    <a:pt x="1090" y="158"/>
                    <a:pt x="1044" y="152"/>
                  </a:cubicBezTo>
                  <a:cubicBezTo>
                    <a:pt x="999" y="147"/>
                    <a:pt x="999" y="161"/>
                    <a:pt x="979" y="180"/>
                  </a:cubicBezTo>
                  <a:cubicBezTo>
                    <a:pt x="959" y="200"/>
                    <a:pt x="956" y="189"/>
                    <a:pt x="907" y="186"/>
                  </a:cubicBezTo>
                  <a:cubicBezTo>
                    <a:pt x="858" y="183"/>
                    <a:pt x="881" y="175"/>
                    <a:pt x="854" y="144"/>
                  </a:cubicBezTo>
                  <a:cubicBezTo>
                    <a:pt x="828" y="114"/>
                    <a:pt x="795" y="150"/>
                    <a:pt x="766" y="166"/>
                  </a:cubicBezTo>
                  <a:cubicBezTo>
                    <a:pt x="736" y="183"/>
                    <a:pt x="733" y="172"/>
                    <a:pt x="700" y="161"/>
                  </a:cubicBezTo>
                  <a:cubicBezTo>
                    <a:pt x="668" y="150"/>
                    <a:pt x="668" y="175"/>
                    <a:pt x="638" y="189"/>
                  </a:cubicBezTo>
                  <a:cubicBezTo>
                    <a:pt x="609" y="203"/>
                    <a:pt x="602" y="197"/>
                    <a:pt x="563" y="169"/>
                  </a:cubicBezTo>
                  <a:cubicBezTo>
                    <a:pt x="524" y="141"/>
                    <a:pt x="527" y="127"/>
                    <a:pt x="494" y="111"/>
                  </a:cubicBezTo>
                  <a:cubicBezTo>
                    <a:pt x="461" y="94"/>
                    <a:pt x="474" y="55"/>
                    <a:pt x="458" y="27"/>
                  </a:cubicBezTo>
                  <a:cubicBezTo>
                    <a:pt x="442" y="0"/>
                    <a:pt x="432" y="16"/>
                    <a:pt x="402" y="16"/>
                  </a:cubicBezTo>
                  <a:cubicBezTo>
                    <a:pt x="373" y="16"/>
                    <a:pt x="376" y="30"/>
                    <a:pt x="330" y="41"/>
                  </a:cubicBezTo>
                  <a:cubicBezTo>
                    <a:pt x="313" y="45"/>
                    <a:pt x="300" y="49"/>
                    <a:pt x="290" y="51"/>
                  </a:cubicBezTo>
                  <a:cubicBezTo>
                    <a:pt x="291" y="55"/>
                    <a:pt x="290" y="59"/>
                    <a:pt x="287" y="64"/>
                  </a:cubicBezTo>
                  <a:cubicBezTo>
                    <a:pt x="271" y="89"/>
                    <a:pt x="243" y="81"/>
                    <a:pt x="245" y="114"/>
                  </a:cubicBezTo>
                  <a:cubicBezTo>
                    <a:pt x="247" y="148"/>
                    <a:pt x="265" y="213"/>
                    <a:pt x="221" y="189"/>
                  </a:cubicBezTo>
                  <a:cubicBezTo>
                    <a:pt x="177" y="165"/>
                    <a:pt x="180" y="139"/>
                    <a:pt x="160" y="157"/>
                  </a:cubicBezTo>
                  <a:cubicBezTo>
                    <a:pt x="140" y="176"/>
                    <a:pt x="142" y="183"/>
                    <a:pt x="116" y="170"/>
                  </a:cubicBezTo>
                  <a:cubicBezTo>
                    <a:pt x="90" y="157"/>
                    <a:pt x="73" y="131"/>
                    <a:pt x="64" y="146"/>
                  </a:cubicBezTo>
                  <a:cubicBezTo>
                    <a:pt x="55" y="161"/>
                    <a:pt x="0" y="215"/>
                    <a:pt x="35" y="226"/>
                  </a:cubicBezTo>
                  <a:cubicBezTo>
                    <a:pt x="70" y="237"/>
                    <a:pt x="99" y="211"/>
                    <a:pt x="103" y="239"/>
                  </a:cubicBezTo>
                  <a:cubicBezTo>
                    <a:pt x="107" y="266"/>
                    <a:pt x="110" y="266"/>
                    <a:pt x="134" y="278"/>
                  </a:cubicBezTo>
                  <a:cubicBezTo>
                    <a:pt x="158" y="289"/>
                    <a:pt x="180" y="292"/>
                    <a:pt x="177" y="316"/>
                  </a:cubicBezTo>
                  <a:cubicBezTo>
                    <a:pt x="175" y="341"/>
                    <a:pt x="136" y="392"/>
                    <a:pt x="147" y="420"/>
                  </a:cubicBezTo>
                  <a:cubicBezTo>
                    <a:pt x="158" y="448"/>
                    <a:pt x="169" y="457"/>
                    <a:pt x="180" y="478"/>
                  </a:cubicBezTo>
                  <a:cubicBezTo>
                    <a:pt x="190" y="498"/>
                    <a:pt x="219" y="502"/>
                    <a:pt x="225" y="535"/>
                  </a:cubicBezTo>
                  <a:cubicBezTo>
                    <a:pt x="232" y="569"/>
                    <a:pt x="236" y="593"/>
                    <a:pt x="271" y="569"/>
                  </a:cubicBezTo>
                  <a:cubicBezTo>
                    <a:pt x="306" y="544"/>
                    <a:pt x="341" y="537"/>
                    <a:pt x="352" y="515"/>
                  </a:cubicBezTo>
                  <a:cubicBezTo>
                    <a:pt x="363" y="493"/>
                    <a:pt x="398" y="463"/>
                    <a:pt x="404" y="493"/>
                  </a:cubicBezTo>
                  <a:cubicBezTo>
                    <a:pt x="411" y="522"/>
                    <a:pt x="463" y="531"/>
                    <a:pt x="468" y="567"/>
                  </a:cubicBezTo>
                  <a:cubicBezTo>
                    <a:pt x="472" y="602"/>
                    <a:pt x="498" y="607"/>
                    <a:pt x="512" y="637"/>
                  </a:cubicBezTo>
                  <a:cubicBezTo>
                    <a:pt x="525" y="667"/>
                    <a:pt x="503" y="721"/>
                    <a:pt x="522" y="730"/>
                  </a:cubicBezTo>
                  <a:cubicBezTo>
                    <a:pt x="538" y="737"/>
                    <a:pt x="560" y="726"/>
                    <a:pt x="570" y="733"/>
                  </a:cubicBezTo>
                  <a:cubicBezTo>
                    <a:pt x="572" y="726"/>
                    <a:pt x="574" y="717"/>
                    <a:pt x="579" y="708"/>
                  </a:cubicBezTo>
                  <a:cubicBezTo>
                    <a:pt x="592" y="686"/>
                    <a:pt x="596" y="700"/>
                    <a:pt x="619" y="717"/>
                  </a:cubicBezTo>
                  <a:cubicBezTo>
                    <a:pt x="641" y="733"/>
                    <a:pt x="655" y="742"/>
                    <a:pt x="697" y="747"/>
                  </a:cubicBezTo>
                  <a:cubicBezTo>
                    <a:pt x="740" y="753"/>
                    <a:pt x="697" y="747"/>
                    <a:pt x="740" y="803"/>
                  </a:cubicBezTo>
                  <a:cubicBezTo>
                    <a:pt x="782" y="859"/>
                    <a:pt x="789" y="764"/>
                    <a:pt x="809" y="764"/>
                  </a:cubicBezTo>
                  <a:cubicBezTo>
                    <a:pt x="828" y="764"/>
                    <a:pt x="845" y="786"/>
                    <a:pt x="871" y="834"/>
                  </a:cubicBezTo>
                  <a:cubicBezTo>
                    <a:pt x="897" y="881"/>
                    <a:pt x="936" y="895"/>
                    <a:pt x="972" y="928"/>
                  </a:cubicBezTo>
                  <a:cubicBezTo>
                    <a:pt x="1008" y="961"/>
                    <a:pt x="1005" y="959"/>
                    <a:pt x="1005" y="1014"/>
                  </a:cubicBezTo>
                  <a:cubicBezTo>
                    <a:pt x="1005" y="1070"/>
                    <a:pt x="1058" y="1114"/>
                    <a:pt x="1094" y="1142"/>
                  </a:cubicBezTo>
                  <a:cubicBezTo>
                    <a:pt x="1130" y="1170"/>
                    <a:pt x="1146" y="1189"/>
                    <a:pt x="1146" y="1214"/>
                  </a:cubicBezTo>
                  <a:cubicBezTo>
                    <a:pt x="1146" y="1229"/>
                    <a:pt x="1145" y="1278"/>
                    <a:pt x="1144" y="1316"/>
                  </a:cubicBezTo>
                  <a:cubicBezTo>
                    <a:pt x="1188" y="1289"/>
                    <a:pt x="1234" y="1255"/>
                    <a:pt x="1243" y="1228"/>
                  </a:cubicBezTo>
                  <a:cubicBezTo>
                    <a:pt x="1256" y="1191"/>
                    <a:pt x="1296" y="1139"/>
                    <a:pt x="1300" y="1106"/>
                  </a:cubicBezTo>
                  <a:cubicBezTo>
                    <a:pt x="1304" y="1073"/>
                    <a:pt x="1313" y="995"/>
                    <a:pt x="1339" y="995"/>
                  </a:cubicBezTo>
                  <a:cubicBezTo>
                    <a:pt x="1365" y="995"/>
                    <a:pt x="1392" y="1002"/>
                    <a:pt x="1409" y="1021"/>
                  </a:cubicBezTo>
                  <a:cubicBezTo>
                    <a:pt x="1427" y="1039"/>
                    <a:pt x="1440" y="1043"/>
                    <a:pt x="1470" y="1039"/>
                  </a:cubicBezTo>
                  <a:cubicBezTo>
                    <a:pt x="1501" y="1036"/>
                    <a:pt x="1492" y="1024"/>
                    <a:pt x="1515" y="1039"/>
                  </a:cubicBezTo>
                  <a:cubicBezTo>
                    <a:pt x="1537" y="1055"/>
                    <a:pt x="1544" y="1048"/>
                    <a:pt x="1552" y="1039"/>
                  </a:cubicBezTo>
                  <a:cubicBezTo>
                    <a:pt x="1560" y="1031"/>
                    <a:pt x="1580" y="1010"/>
                    <a:pt x="1595" y="1021"/>
                  </a:cubicBezTo>
                  <a:cubicBezTo>
                    <a:pt x="1610" y="1032"/>
                    <a:pt x="1639" y="1043"/>
                    <a:pt x="1647" y="1017"/>
                  </a:cubicBezTo>
                  <a:cubicBezTo>
                    <a:pt x="1655" y="991"/>
                    <a:pt x="1672" y="975"/>
                    <a:pt x="1649" y="960"/>
                  </a:cubicBezTo>
                  <a:cubicBezTo>
                    <a:pt x="1626" y="945"/>
                    <a:pt x="1587" y="936"/>
                    <a:pt x="1587" y="911"/>
                  </a:cubicBezTo>
                  <a:cubicBezTo>
                    <a:pt x="1587" y="886"/>
                    <a:pt x="1585" y="853"/>
                    <a:pt x="1613" y="854"/>
                  </a:cubicBezTo>
                  <a:cubicBezTo>
                    <a:pt x="1641" y="856"/>
                    <a:pt x="1657" y="863"/>
                    <a:pt x="1693" y="846"/>
                  </a:cubicBezTo>
                  <a:cubicBezTo>
                    <a:pt x="1729" y="829"/>
                    <a:pt x="1752" y="842"/>
                    <a:pt x="1773" y="802"/>
                  </a:cubicBezTo>
                  <a:cubicBezTo>
                    <a:pt x="1795" y="761"/>
                    <a:pt x="1777" y="722"/>
                    <a:pt x="1811" y="714"/>
                  </a:cubicBezTo>
                  <a:cubicBezTo>
                    <a:pt x="1845" y="706"/>
                    <a:pt x="1890" y="693"/>
                    <a:pt x="1881" y="667"/>
                  </a:cubicBezTo>
                  <a:cubicBezTo>
                    <a:pt x="1873" y="640"/>
                    <a:pt x="1859" y="604"/>
                    <a:pt x="1862" y="588"/>
                  </a:cubicBezTo>
                  <a:cubicBezTo>
                    <a:pt x="1865" y="571"/>
                    <a:pt x="1883" y="522"/>
                    <a:pt x="1922" y="546"/>
                  </a:cubicBezTo>
                  <a:cubicBezTo>
                    <a:pt x="1962" y="569"/>
                    <a:pt x="1937" y="586"/>
                    <a:pt x="1978" y="596"/>
                  </a:cubicBezTo>
                  <a:cubicBezTo>
                    <a:pt x="2019" y="606"/>
                    <a:pt x="1998" y="572"/>
                    <a:pt x="2034" y="553"/>
                  </a:cubicBezTo>
                  <a:cubicBezTo>
                    <a:pt x="2070" y="533"/>
                    <a:pt x="2127" y="526"/>
                    <a:pt x="2127" y="489"/>
                  </a:cubicBezTo>
                  <a:cubicBezTo>
                    <a:pt x="2127" y="451"/>
                    <a:pt x="2122" y="414"/>
                    <a:pt x="2114" y="376"/>
                  </a:cubicBezTo>
                  <a:close/>
                </a:path>
              </a:pathLst>
            </a:custGeom>
            <a:grpFill/>
            <a:ln w="0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31" name="Freeform 12"/>
            <p:cNvSpPr>
              <a:spLocks/>
            </p:cNvSpPr>
            <p:nvPr/>
          </p:nvSpPr>
          <p:spPr bwMode="auto">
            <a:xfrm>
              <a:off x="2375" y="68"/>
              <a:ext cx="2536" cy="2030"/>
            </a:xfrm>
            <a:custGeom>
              <a:avLst/>
              <a:gdLst>
                <a:gd name="T0" fmla="*/ 318 w 5477"/>
                <a:gd name="T1" fmla="*/ 3541 h 4382"/>
                <a:gd name="T2" fmla="*/ 498 w 5477"/>
                <a:gd name="T3" fmla="*/ 3760 h 4382"/>
                <a:gd name="T4" fmla="*/ 1096 w 5477"/>
                <a:gd name="T5" fmla="*/ 4000 h 4382"/>
                <a:gd name="T6" fmla="*/ 1349 w 5477"/>
                <a:gd name="T7" fmla="*/ 4245 h 4382"/>
                <a:gd name="T8" fmla="*/ 1817 w 5477"/>
                <a:gd name="T9" fmla="*/ 4278 h 4382"/>
                <a:gd name="T10" fmla="*/ 2000 w 5477"/>
                <a:gd name="T11" fmla="*/ 3871 h 4382"/>
                <a:gd name="T12" fmla="*/ 2166 w 5477"/>
                <a:gd name="T13" fmla="*/ 4182 h 4382"/>
                <a:gd name="T14" fmla="*/ 2516 w 5477"/>
                <a:gd name="T15" fmla="*/ 4204 h 4382"/>
                <a:gd name="T16" fmla="*/ 2765 w 5477"/>
                <a:gd name="T17" fmla="*/ 3860 h 4382"/>
                <a:gd name="T18" fmla="*/ 3057 w 5477"/>
                <a:gd name="T19" fmla="*/ 3737 h 4382"/>
                <a:gd name="T20" fmla="*/ 3385 w 5477"/>
                <a:gd name="T21" fmla="*/ 3504 h 4382"/>
                <a:gd name="T22" fmla="*/ 3547 w 5477"/>
                <a:gd name="T23" fmla="*/ 3352 h 4382"/>
                <a:gd name="T24" fmla="*/ 3625 w 5477"/>
                <a:gd name="T25" fmla="*/ 3059 h 4382"/>
                <a:gd name="T26" fmla="*/ 4005 w 5477"/>
                <a:gd name="T27" fmla="*/ 3029 h 4382"/>
                <a:gd name="T28" fmla="*/ 4237 w 5477"/>
                <a:gd name="T29" fmla="*/ 2837 h 4382"/>
                <a:gd name="T30" fmla="*/ 4477 w 5477"/>
                <a:gd name="T31" fmla="*/ 3129 h 4382"/>
                <a:gd name="T32" fmla="*/ 4647 w 5477"/>
                <a:gd name="T33" fmla="*/ 2942 h 4382"/>
                <a:gd name="T34" fmla="*/ 4802 w 5477"/>
                <a:gd name="T35" fmla="*/ 2970 h 4382"/>
                <a:gd name="T36" fmla="*/ 5062 w 5477"/>
                <a:gd name="T37" fmla="*/ 2725 h 4382"/>
                <a:gd name="T38" fmla="*/ 5344 w 5477"/>
                <a:gd name="T39" fmla="*/ 2614 h 4382"/>
                <a:gd name="T40" fmla="*/ 5397 w 5477"/>
                <a:gd name="T41" fmla="*/ 2338 h 4382"/>
                <a:gd name="T42" fmla="*/ 5110 w 5477"/>
                <a:gd name="T43" fmla="*/ 2236 h 4382"/>
                <a:gd name="T44" fmla="*/ 4988 w 5477"/>
                <a:gd name="T45" fmla="*/ 1940 h 4382"/>
                <a:gd name="T46" fmla="*/ 5106 w 5477"/>
                <a:gd name="T47" fmla="*/ 1890 h 4382"/>
                <a:gd name="T48" fmla="*/ 5222 w 5477"/>
                <a:gd name="T49" fmla="*/ 1638 h 4382"/>
                <a:gd name="T50" fmla="*/ 4988 w 5477"/>
                <a:gd name="T51" fmla="*/ 1508 h 4382"/>
                <a:gd name="T52" fmla="*/ 5270 w 5477"/>
                <a:gd name="T53" fmla="*/ 1172 h 4382"/>
                <a:gd name="T54" fmla="*/ 5370 w 5477"/>
                <a:gd name="T55" fmla="*/ 932 h 4382"/>
                <a:gd name="T56" fmla="*/ 5418 w 5477"/>
                <a:gd name="T57" fmla="*/ 437 h 4382"/>
                <a:gd name="T58" fmla="*/ 4861 w 5477"/>
                <a:gd name="T59" fmla="*/ 466 h 4382"/>
                <a:gd name="T60" fmla="*/ 4619 w 5477"/>
                <a:gd name="T61" fmla="*/ 233 h 4382"/>
                <a:gd name="T62" fmla="*/ 4445 w 5477"/>
                <a:gd name="T63" fmla="*/ 0 h 4382"/>
                <a:gd name="T64" fmla="*/ 4370 w 5477"/>
                <a:gd name="T65" fmla="*/ 226 h 4382"/>
                <a:gd name="T66" fmla="*/ 4303 w 5477"/>
                <a:gd name="T67" fmla="*/ 541 h 4382"/>
                <a:gd name="T68" fmla="*/ 4239 w 5477"/>
                <a:gd name="T69" fmla="*/ 747 h 4382"/>
                <a:gd name="T70" fmla="*/ 4144 w 5477"/>
                <a:gd name="T71" fmla="*/ 957 h 4382"/>
                <a:gd name="T72" fmla="*/ 3764 w 5477"/>
                <a:gd name="T73" fmla="*/ 1100 h 4382"/>
                <a:gd name="T74" fmla="*/ 3630 w 5477"/>
                <a:gd name="T75" fmla="*/ 1506 h 4382"/>
                <a:gd name="T76" fmla="*/ 3970 w 5477"/>
                <a:gd name="T77" fmla="*/ 1564 h 4382"/>
                <a:gd name="T78" fmla="*/ 4314 w 5477"/>
                <a:gd name="T79" fmla="*/ 1498 h 4382"/>
                <a:gd name="T80" fmla="*/ 4429 w 5477"/>
                <a:gd name="T81" fmla="*/ 1778 h 4382"/>
                <a:gd name="T82" fmla="*/ 4108 w 5477"/>
                <a:gd name="T83" fmla="*/ 1831 h 4382"/>
                <a:gd name="T84" fmla="*/ 3843 w 5477"/>
                <a:gd name="T85" fmla="*/ 2098 h 4382"/>
                <a:gd name="T86" fmla="*/ 3361 w 5477"/>
                <a:gd name="T87" fmla="*/ 2387 h 4382"/>
                <a:gd name="T88" fmla="*/ 2945 w 5477"/>
                <a:gd name="T89" fmla="*/ 2498 h 4382"/>
                <a:gd name="T90" fmla="*/ 2883 w 5477"/>
                <a:gd name="T91" fmla="*/ 2807 h 4382"/>
                <a:gd name="T92" fmla="*/ 2381 w 5477"/>
                <a:gd name="T93" fmla="*/ 3068 h 4382"/>
                <a:gd name="T94" fmla="*/ 1756 w 5477"/>
                <a:gd name="T95" fmla="*/ 3241 h 4382"/>
                <a:gd name="T96" fmla="*/ 1372 w 5477"/>
                <a:gd name="T97" fmla="*/ 3280 h 4382"/>
                <a:gd name="T98" fmla="*/ 753 w 5477"/>
                <a:gd name="T99" fmla="*/ 3085 h 4382"/>
                <a:gd name="T100" fmla="*/ 137 w 5477"/>
                <a:gd name="T101" fmla="*/ 3043 h 4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477" h="4382">
                  <a:moveTo>
                    <a:pt x="26" y="3270"/>
                  </a:moveTo>
                  <a:cubicBezTo>
                    <a:pt x="0" y="3300"/>
                    <a:pt x="21" y="3322"/>
                    <a:pt x="21" y="3356"/>
                  </a:cubicBezTo>
                  <a:cubicBezTo>
                    <a:pt x="21" y="3389"/>
                    <a:pt x="61" y="3422"/>
                    <a:pt x="78" y="3459"/>
                  </a:cubicBezTo>
                  <a:cubicBezTo>
                    <a:pt x="96" y="3496"/>
                    <a:pt x="135" y="3519"/>
                    <a:pt x="187" y="3570"/>
                  </a:cubicBezTo>
                  <a:cubicBezTo>
                    <a:pt x="240" y="3622"/>
                    <a:pt x="292" y="3574"/>
                    <a:pt x="318" y="3541"/>
                  </a:cubicBezTo>
                  <a:cubicBezTo>
                    <a:pt x="345" y="3507"/>
                    <a:pt x="349" y="3500"/>
                    <a:pt x="375" y="3493"/>
                  </a:cubicBezTo>
                  <a:cubicBezTo>
                    <a:pt x="401" y="3485"/>
                    <a:pt x="546" y="3485"/>
                    <a:pt x="607" y="3507"/>
                  </a:cubicBezTo>
                  <a:cubicBezTo>
                    <a:pt x="668" y="3530"/>
                    <a:pt x="659" y="3567"/>
                    <a:pt x="655" y="3608"/>
                  </a:cubicBezTo>
                  <a:cubicBezTo>
                    <a:pt x="650" y="3648"/>
                    <a:pt x="607" y="3656"/>
                    <a:pt x="572" y="3667"/>
                  </a:cubicBezTo>
                  <a:cubicBezTo>
                    <a:pt x="537" y="3678"/>
                    <a:pt x="502" y="3741"/>
                    <a:pt x="498" y="3760"/>
                  </a:cubicBezTo>
                  <a:cubicBezTo>
                    <a:pt x="493" y="3778"/>
                    <a:pt x="581" y="3789"/>
                    <a:pt x="616" y="3826"/>
                  </a:cubicBezTo>
                  <a:cubicBezTo>
                    <a:pt x="650" y="3863"/>
                    <a:pt x="672" y="3848"/>
                    <a:pt x="720" y="3848"/>
                  </a:cubicBezTo>
                  <a:cubicBezTo>
                    <a:pt x="768" y="3848"/>
                    <a:pt x="733" y="3926"/>
                    <a:pt x="764" y="3963"/>
                  </a:cubicBezTo>
                  <a:cubicBezTo>
                    <a:pt x="795" y="4000"/>
                    <a:pt x="830" y="3982"/>
                    <a:pt x="891" y="4012"/>
                  </a:cubicBezTo>
                  <a:cubicBezTo>
                    <a:pt x="952" y="4041"/>
                    <a:pt x="1026" y="4015"/>
                    <a:pt x="1096" y="4000"/>
                  </a:cubicBezTo>
                  <a:cubicBezTo>
                    <a:pt x="1166" y="3986"/>
                    <a:pt x="1231" y="3904"/>
                    <a:pt x="1271" y="3871"/>
                  </a:cubicBezTo>
                  <a:cubicBezTo>
                    <a:pt x="1310" y="3837"/>
                    <a:pt x="1393" y="3874"/>
                    <a:pt x="1437" y="3904"/>
                  </a:cubicBezTo>
                  <a:cubicBezTo>
                    <a:pt x="1480" y="3934"/>
                    <a:pt x="1480" y="3974"/>
                    <a:pt x="1476" y="4034"/>
                  </a:cubicBezTo>
                  <a:cubicBezTo>
                    <a:pt x="1472" y="4093"/>
                    <a:pt x="1428" y="4119"/>
                    <a:pt x="1380" y="4134"/>
                  </a:cubicBezTo>
                  <a:cubicBezTo>
                    <a:pt x="1332" y="4149"/>
                    <a:pt x="1362" y="4201"/>
                    <a:pt x="1349" y="4245"/>
                  </a:cubicBezTo>
                  <a:cubicBezTo>
                    <a:pt x="1336" y="4290"/>
                    <a:pt x="1380" y="4293"/>
                    <a:pt x="1419" y="4323"/>
                  </a:cubicBezTo>
                  <a:cubicBezTo>
                    <a:pt x="1459" y="4353"/>
                    <a:pt x="1459" y="4382"/>
                    <a:pt x="1502" y="4375"/>
                  </a:cubicBezTo>
                  <a:cubicBezTo>
                    <a:pt x="1546" y="4367"/>
                    <a:pt x="1528" y="4330"/>
                    <a:pt x="1581" y="4345"/>
                  </a:cubicBezTo>
                  <a:cubicBezTo>
                    <a:pt x="1633" y="4360"/>
                    <a:pt x="1690" y="4315"/>
                    <a:pt x="1708" y="4282"/>
                  </a:cubicBezTo>
                  <a:cubicBezTo>
                    <a:pt x="1725" y="4249"/>
                    <a:pt x="1764" y="4282"/>
                    <a:pt x="1817" y="4278"/>
                  </a:cubicBezTo>
                  <a:cubicBezTo>
                    <a:pt x="1869" y="4275"/>
                    <a:pt x="1852" y="4208"/>
                    <a:pt x="1830" y="4197"/>
                  </a:cubicBezTo>
                  <a:cubicBezTo>
                    <a:pt x="1808" y="4186"/>
                    <a:pt x="1830" y="4138"/>
                    <a:pt x="1856" y="4112"/>
                  </a:cubicBezTo>
                  <a:cubicBezTo>
                    <a:pt x="1882" y="4086"/>
                    <a:pt x="1860" y="4037"/>
                    <a:pt x="1856" y="4004"/>
                  </a:cubicBezTo>
                  <a:cubicBezTo>
                    <a:pt x="1852" y="3971"/>
                    <a:pt x="1887" y="3960"/>
                    <a:pt x="1913" y="3923"/>
                  </a:cubicBezTo>
                  <a:cubicBezTo>
                    <a:pt x="1939" y="3886"/>
                    <a:pt x="1974" y="3889"/>
                    <a:pt x="2000" y="3871"/>
                  </a:cubicBezTo>
                  <a:cubicBezTo>
                    <a:pt x="2026" y="3852"/>
                    <a:pt x="2044" y="3889"/>
                    <a:pt x="2061" y="3904"/>
                  </a:cubicBezTo>
                  <a:cubicBezTo>
                    <a:pt x="2079" y="3919"/>
                    <a:pt x="2101" y="3949"/>
                    <a:pt x="2088" y="3978"/>
                  </a:cubicBezTo>
                  <a:cubicBezTo>
                    <a:pt x="2075" y="4008"/>
                    <a:pt x="2048" y="4023"/>
                    <a:pt x="2022" y="4049"/>
                  </a:cubicBezTo>
                  <a:cubicBezTo>
                    <a:pt x="1996" y="4075"/>
                    <a:pt x="2000" y="4134"/>
                    <a:pt x="2040" y="4160"/>
                  </a:cubicBezTo>
                  <a:cubicBezTo>
                    <a:pt x="2079" y="4186"/>
                    <a:pt x="2092" y="4160"/>
                    <a:pt x="2166" y="4182"/>
                  </a:cubicBezTo>
                  <a:cubicBezTo>
                    <a:pt x="2240" y="4204"/>
                    <a:pt x="2223" y="4252"/>
                    <a:pt x="2249" y="4252"/>
                  </a:cubicBezTo>
                  <a:cubicBezTo>
                    <a:pt x="2275" y="4252"/>
                    <a:pt x="2323" y="4264"/>
                    <a:pt x="2341" y="4241"/>
                  </a:cubicBezTo>
                  <a:cubicBezTo>
                    <a:pt x="2358" y="4219"/>
                    <a:pt x="2389" y="4252"/>
                    <a:pt x="2415" y="4278"/>
                  </a:cubicBezTo>
                  <a:cubicBezTo>
                    <a:pt x="2441" y="4304"/>
                    <a:pt x="2463" y="4256"/>
                    <a:pt x="2494" y="4256"/>
                  </a:cubicBezTo>
                  <a:cubicBezTo>
                    <a:pt x="2524" y="4256"/>
                    <a:pt x="2516" y="4241"/>
                    <a:pt x="2516" y="4204"/>
                  </a:cubicBezTo>
                  <a:cubicBezTo>
                    <a:pt x="2516" y="4167"/>
                    <a:pt x="2546" y="4156"/>
                    <a:pt x="2564" y="4130"/>
                  </a:cubicBezTo>
                  <a:cubicBezTo>
                    <a:pt x="2581" y="4104"/>
                    <a:pt x="2616" y="4082"/>
                    <a:pt x="2629" y="4052"/>
                  </a:cubicBezTo>
                  <a:cubicBezTo>
                    <a:pt x="2642" y="4023"/>
                    <a:pt x="2629" y="4023"/>
                    <a:pt x="2699" y="4015"/>
                  </a:cubicBezTo>
                  <a:cubicBezTo>
                    <a:pt x="2769" y="4008"/>
                    <a:pt x="2712" y="3960"/>
                    <a:pt x="2708" y="3923"/>
                  </a:cubicBezTo>
                  <a:cubicBezTo>
                    <a:pt x="2704" y="3886"/>
                    <a:pt x="2738" y="3882"/>
                    <a:pt x="2765" y="3860"/>
                  </a:cubicBezTo>
                  <a:cubicBezTo>
                    <a:pt x="2791" y="3837"/>
                    <a:pt x="2782" y="3823"/>
                    <a:pt x="2782" y="3797"/>
                  </a:cubicBezTo>
                  <a:cubicBezTo>
                    <a:pt x="2782" y="3771"/>
                    <a:pt x="2839" y="3811"/>
                    <a:pt x="2861" y="3826"/>
                  </a:cubicBezTo>
                  <a:cubicBezTo>
                    <a:pt x="2883" y="3841"/>
                    <a:pt x="2904" y="3830"/>
                    <a:pt x="2939" y="3774"/>
                  </a:cubicBezTo>
                  <a:cubicBezTo>
                    <a:pt x="2974" y="3719"/>
                    <a:pt x="2974" y="3774"/>
                    <a:pt x="3018" y="3793"/>
                  </a:cubicBezTo>
                  <a:cubicBezTo>
                    <a:pt x="3062" y="3811"/>
                    <a:pt x="3057" y="3774"/>
                    <a:pt x="3057" y="3737"/>
                  </a:cubicBezTo>
                  <a:cubicBezTo>
                    <a:pt x="3057" y="3700"/>
                    <a:pt x="3097" y="3726"/>
                    <a:pt x="3110" y="3734"/>
                  </a:cubicBezTo>
                  <a:cubicBezTo>
                    <a:pt x="3123" y="3741"/>
                    <a:pt x="3153" y="3722"/>
                    <a:pt x="3162" y="3697"/>
                  </a:cubicBezTo>
                  <a:cubicBezTo>
                    <a:pt x="3171" y="3671"/>
                    <a:pt x="3197" y="3589"/>
                    <a:pt x="3215" y="3563"/>
                  </a:cubicBezTo>
                  <a:cubicBezTo>
                    <a:pt x="3232" y="3537"/>
                    <a:pt x="3284" y="3548"/>
                    <a:pt x="3319" y="3563"/>
                  </a:cubicBezTo>
                  <a:cubicBezTo>
                    <a:pt x="3354" y="3578"/>
                    <a:pt x="3372" y="3530"/>
                    <a:pt x="3385" y="3504"/>
                  </a:cubicBezTo>
                  <a:cubicBezTo>
                    <a:pt x="3398" y="3478"/>
                    <a:pt x="3420" y="3500"/>
                    <a:pt x="3442" y="3519"/>
                  </a:cubicBezTo>
                  <a:cubicBezTo>
                    <a:pt x="3464" y="3537"/>
                    <a:pt x="3499" y="3515"/>
                    <a:pt x="3503" y="3489"/>
                  </a:cubicBezTo>
                  <a:cubicBezTo>
                    <a:pt x="3507" y="3463"/>
                    <a:pt x="3542" y="3478"/>
                    <a:pt x="3577" y="3470"/>
                  </a:cubicBezTo>
                  <a:cubicBezTo>
                    <a:pt x="3612" y="3463"/>
                    <a:pt x="3590" y="3411"/>
                    <a:pt x="3595" y="3396"/>
                  </a:cubicBezTo>
                  <a:cubicBezTo>
                    <a:pt x="3599" y="3381"/>
                    <a:pt x="3564" y="3381"/>
                    <a:pt x="3547" y="3352"/>
                  </a:cubicBezTo>
                  <a:cubicBezTo>
                    <a:pt x="3529" y="3322"/>
                    <a:pt x="3516" y="3311"/>
                    <a:pt x="3538" y="3300"/>
                  </a:cubicBezTo>
                  <a:cubicBezTo>
                    <a:pt x="3560" y="3289"/>
                    <a:pt x="3533" y="3270"/>
                    <a:pt x="3538" y="3233"/>
                  </a:cubicBezTo>
                  <a:cubicBezTo>
                    <a:pt x="3542" y="3196"/>
                    <a:pt x="3538" y="3189"/>
                    <a:pt x="3555" y="3185"/>
                  </a:cubicBezTo>
                  <a:cubicBezTo>
                    <a:pt x="3573" y="3181"/>
                    <a:pt x="3590" y="3159"/>
                    <a:pt x="3590" y="3129"/>
                  </a:cubicBezTo>
                  <a:cubicBezTo>
                    <a:pt x="3590" y="3100"/>
                    <a:pt x="3595" y="3089"/>
                    <a:pt x="3625" y="3059"/>
                  </a:cubicBezTo>
                  <a:cubicBezTo>
                    <a:pt x="3656" y="3029"/>
                    <a:pt x="3678" y="3026"/>
                    <a:pt x="3708" y="3048"/>
                  </a:cubicBezTo>
                  <a:cubicBezTo>
                    <a:pt x="3739" y="3070"/>
                    <a:pt x="3699" y="3129"/>
                    <a:pt x="3739" y="3166"/>
                  </a:cubicBezTo>
                  <a:cubicBezTo>
                    <a:pt x="3778" y="3204"/>
                    <a:pt x="3826" y="3118"/>
                    <a:pt x="3857" y="3085"/>
                  </a:cubicBezTo>
                  <a:cubicBezTo>
                    <a:pt x="3887" y="3052"/>
                    <a:pt x="3909" y="3048"/>
                    <a:pt x="3935" y="3070"/>
                  </a:cubicBezTo>
                  <a:cubicBezTo>
                    <a:pt x="3962" y="3092"/>
                    <a:pt x="3979" y="3066"/>
                    <a:pt x="4005" y="3029"/>
                  </a:cubicBezTo>
                  <a:cubicBezTo>
                    <a:pt x="4031" y="2992"/>
                    <a:pt x="4058" y="3018"/>
                    <a:pt x="4084" y="3033"/>
                  </a:cubicBezTo>
                  <a:cubicBezTo>
                    <a:pt x="4110" y="3048"/>
                    <a:pt x="4123" y="3018"/>
                    <a:pt x="4119" y="2996"/>
                  </a:cubicBezTo>
                  <a:cubicBezTo>
                    <a:pt x="4114" y="2974"/>
                    <a:pt x="4097" y="2959"/>
                    <a:pt x="4093" y="2929"/>
                  </a:cubicBezTo>
                  <a:cubicBezTo>
                    <a:pt x="4088" y="2900"/>
                    <a:pt x="4119" y="2885"/>
                    <a:pt x="4184" y="2870"/>
                  </a:cubicBezTo>
                  <a:cubicBezTo>
                    <a:pt x="4250" y="2855"/>
                    <a:pt x="4184" y="2870"/>
                    <a:pt x="4237" y="2837"/>
                  </a:cubicBezTo>
                  <a:cubicBezTo>
                    <a:pt x="4289" y="2803"/>
                    <a:pt x="4311" y="2855"/>
                    <a:pt x="4311" y="2855"/>
                  </a:cubicBezTo>
                  <a:cubicBezTo>
                    <a:pt x="4311" y="2855"/>
                    <a:pt x="4350" y="2914"/>
                    <a:pt x="4377" y="2929"/>
                  </a:cubicBezTo>
                  <a:cubicBezTo>
                    <a:pt x="4403" y="2944"/>
                    <a:pt x="4394" y="2959"/>
                    <a:pt x="4394" y="2992"/>
                  </a:cubicBezTo>
                  <a:cubicBezTo>
                    <a:pt x="4394" y="3026"/>
                    <a:pt x="4394" y="3037"/>
                    <a:pt x="4425" y="3052"/>
                  </a:cubicBezTo>
                  <a:cubicBezTo>
                    <a:pt x="4455" y="3066"/>
                    <a:pt x="4442" y="3103"/>
                    <a:pt x="4477" y="3129"/>
                  </a:cubicBezTo>
                  <a:cubicBezTo>
                    <a:pt x="4512" y="3155"/>
                    <a:pt x="4543" y="3129"/>
                    <a:pt x="4582" y="3129"/>
                  </a:cubicBezTo>
                  <a:cubicBezTo>
                    <a:pt x="4599" y="3129"/>
                    <a:pt x="4627" y="3126"/>
                    <a:pt x="4652" y="3122"/>
                  </a:cubicBezTo>
                  <a:cubicBezTo>
                    <a:pt x="4659" y="3111"/>
                    <a:pt x="4668" y="3101"/>
                    <a:pt x="4676" y="3092"/>
                  </a:cubicBezTo>
                  <a:cubicBezTo>
                    <a:pt x="4698" y="3068"/>
                    <a:pt x="4687" y="3053"/>
                    <a:pt x="4663" y="3020"/>
                  </a:cubicBezTo>
                  <a:cubicBezTo>
                    <a:pt x="4639" y="2987"/>
                    <a:pt x="4647" y="2959"/>
                    <a:pt x="4647" y="2942"/>
                  </a:cubicBezTo>
                  <a:cubicBezTo>
                    <a:pt x="4647" y="2926"/>
                    <a:pt x="4656" y="2916"/>
                    <a:pt x="4630" y="2903"/>
                  </a:cubicBezTo>
                  <a:cubicBezTo>
                    <a:pt x="4604" y="2890"/>
                    <a:pt x="4628" y="2870"/>
                    <a:pt x="4634" y="2855"/>
                  </a:cubicBezTo>
                  <a:cubicBezTo>
                    <a:pt x="4641" y="2840"/>
                    <a:pt x="4658" y="2822"/>
                    <a:pt x="4676" y="2848"/>
                  </a:cubicBezTo>
                  <a:cubicBezTo>
                    <a:pt x="4693" y="2874"/>
                    <a:pt x="4717" y="2863"/>
                    <a:pt x="4748" y="2892"/>
                  </a:cubicBezTo>
                  <a:cubicBezTo>
                    <a:pt x="4778" y="2922"/>
                    <a:pt x="4776" y="2933"/>
                    <a:pt x="4802" y="2970"/>
                  </a:cubicBezTo>
                  <a:cubicBezTo>
                    <a:pt x="4829" y="3007"/>
                    <a:pt x="4853" y="2933"/>
                    <a:pt x="4859" y="2907"/>
                  </a:cubicBezTo>
                  <a:cubicBezTo>
                    <a:pt x="4866" y="2881"/>
                    <a:pt x="4907" y="2851"/>
                    <a:pt x="4925" y="2831"/>
                  </a:cubicBezTo>
                  <a:cubicBezTo>
                    <a:pt x="4942" y="2811"/>
                    <a:pt x="4953" y="2814"/>
                    <a:pt x="4982" y="2801"/>
                  </a:cubicBezTo>
                  <a:cubicBezTo>
                    <a:pt x="5010" y="2788"/>
                    <a:pt x="5019" y="2766"/>
                    <a:pt x="5023" y="2742"/>
                  </a:cubicBezTo>
                  <a:cubicBezTo>
                    <a:pt x="5027" y="2718"/>
                    <a:pt x="5043" y="2725"/>
                    <a:pt x="5062" y="2725"/>
                  </a:cubicBezTo>
                  <a:cubicBezTo>
                    <a:pt x="5082" y="2725"/>
                    <a:pt x="5106" y="2735"/>
                    <a:pt x="5126" y="2703"/>
                  </a:cubicBezTo>
                  <a:cubicBezTo>
                    <a:pt x="5145" y="2672"/>
                    <a:pt x="5167" y="2711"/>
                    <a:pt x="5209" y="2714"/>
                  </a:cubicBezTo>
                  <a:cubicBezTo>
                    <a:pt x="5250" y="2718"/>
                    <a:pt x="5231" y="2631"/>
                    <a:pt x="5237" y="2614"/>
                  </a:cubicBezTo>
                  <a:cubicBezTo>
                    <a:pt x="5244" y="2598"/>
                    <a:pt x="5272" y="2614"/>
                    <a:pt x="5287" y="2623"/>
                  </a:cubicBezTo>
                  <a:cubicBezTo>
                    <a:pt x="5303" y="2633"/>
                    <a:pt x="5322" y="2620"/>
                    <a:pt x="5344" y="2614"/>
                  </a:cubicBezTo>
                  <a:cubicBezTo>
                    <a:pt x="5366" y="2609"/>
                    <a:pt x="5386" y="2590"/>
                    <a:pt x="5386" y="2559"/>
                  </a:cubicBezTo>
                  <a:cubicBezTo>
                    <a:pt x="5386" y="2527"/>
                    <a:pt x="5407" y="2536"/>
                    <a:pt x="5442" y="2514"/>
                  </a:cubicBezTo>
                  <a:cubicBezTo>
                    <a:pt x="5477" y="2492"/>
                    <a:pt x="5464" y="2468"/>
                    <a:pt x="5460" y="2444"/>
                  </a:cubicBezTo>
                  <a:cubicBezTo>
                    <a:pt x="5455" y="2420"/>
                    <a:pt x="5427" y="2440"/>
                    <a:pt x="5407" y="2431"/>
                  </a:cubicBezTo>
                  <a:cubicBezTo>
                    <a:pt x="5388" y="2422"/>
                    <a:pt x="5410" y="2368"/>
                    <a:pt x="5397" y="2338"/>
                  </a:cubicBezTo>
                  <a:cubicBezTo>
                    <a:pt x="5383" y="2308"/>
                    <a:pt x="5357" y="2303"/>
                    <a:pt x="5353" y="2268"/>
                  </a:cubicBezTo>
                  <a:cubicBezTo>
                    <a:pt x="5348" y="2232"/>
                    <a:pt x="5296" y="2223"/>
                    <a:pt x="5289" y="2194"/>
                  </a:cubicBezTo>
                  <a:cubicBezTo>
                    <a:pt x="5283" y="2164"/>
                    <a:pt x="5248" y="2194"/>
                    <a:pt x="5237" y="2216"/>
                  </a:cubicBezTo>
                  <a:cubicBezTo>
                    <a:pt x="5226" y="2238"/>
                    <a:pt x="5191" y="2245"/>
                    <a:pt x="5156" y="2270"/>
                  </a:cubicBezTo>
                  <a:cubicBezTo>
                    <a:pt x="5121" y="2294"/>
                    <a:pt x="5117" y="2270"/>
                    <a:pt x="5110" y="2236"/>
                  </a:cubicBezTo>
                  <a:cubicBezTo>
                    <a:pt x="5104" y="2203"/>
                    <a:pt x="5075" y="2199"/>
                    <a:pt x="5065" y="2179"/>
                  </a:cubicBezTo>
                  <a:cubicBezTo>
                    <a:pt x="5054" y="2158"/>
                    <a:pt x="5043" y="2149"/>
                    <a:pt x="5032" y="2121"/>
                  </a:cubicBezTo>
                  <a:cubicBezTo>
                    <a:pt x="5021" y="2093"/>
                    <a:pt x="5060" y="2042"/>
                    <a:pt x="5062" y="2017"/>
                  </a:cubicBezTo>
                  <a:cubicBezTo>
                    <a:pt x="5065" y="1993"/>
                    <a:pt x="5043" y="1990"/>
                    <a:pt x="5019" y="1979"/>
                  </a:cubicBezTo>
                  <a:cubicBezTo>
                    <a:pt x="4995" y="1967"/>
                    <a:pt x="4992" y="1967"/>
                    <a:pt x="4988" y="1940"/>
                  </a:cubicBezTo>
                  <a:cubicBezTo>
                    <a:pt x="4984" y="1912"/>
                    <a:pt x="4955" y="1938"/>
                    <a:pt x="4920" y="1927"/>
                  </a:cubicBezTo>
                  <a:cubicBezTo>
                    <a:pt x="4885" y="1916"/>
                    <a:pt x="4940" y="1862"/>
                    <a:pt x="4949" y="1847"/>
                  </a:cubicBezTo>
                  <a:cubicBezTo>
                    <a:pt x="4958" y="1832"/>
                    <a:pt x="4975" y="1858"/>
                    <a:pt x="5001" y="1871"/>
                  </a:cubicBezTo>
                  <a:cubicBezTo>
                    <a:pt x="5027" y="1884"/>
                    <a:pt x="5025" y="1877"/>
                    <a:pt x="5045" y="1858"/>
                  </a:cubicBezTo>
                  <a:cubicBezTo>
                    <a:pt x="5065" y="1840"/>
                    <a:pt x="5062" y="1866"/>
                    <a:pt x="5106" y="1890"/>
                  </a:cubicBezTo>
                  <a:cubicBezTo>
                    <a:pt x="5150" y="1914"/>
                    <a:pt x="5132" y="1849"/>
                    <a:pt x="5130" y="1815"/>
                  </a:cubicBezTo>
                  <a:cubicBezTo>
                    <a:pt x="5128" y="1782"/>
                    <a:pt x="5156" y="1790"/>
                    <a:pt x="5172" y="1765"/>
                  </a:cubicBezTo>
                  <a:cubicBezTo>
                    <a:pt x="5187" y="1741"/>
                    <a:pt x="5152" y="1741"/>
                    <a:pt x="5137" y="1727"/>
                  </a:cubicBezTo>
                  <a:cubicBezTo>
                    <a:pt x="5121" y="1712"/>
                    <a:pt x="5132" y="1684"/>
                    <a:pt x="5139" y="1662"/>
                  </a:cubicBezTo>
                  <a:cubicBezTo>
                    <a:pt x="5145" y="1639"/>
                    <a:pt x="5200" y="1645"/>
                    <a:pt x="5222" y="1638"/>
                  </a:cubicBezTo>
                  <a:cubicBezTo>
                    <a:pt x="5244" y="1630"/>
                    <a:pt x="5252" y="1608"/>
                    <a:pt x="5252" y="1591"/>
                  </a:cubicBezTo>
                  <a:cubicBezTo>
                    <a:pt x="5252" y="1575"/>
                    <a:pt x="5246" y="1576"/>
                    <a:pt x="5215" y="1595"/>
                  </a:cubicBezTo>
                  <a:cubicBezTo>
                    <a:pt x="5185" y="1613"/>
                    <a:pt x="5178" y="1602"/>
                    <a:pt x="5130" y="1593"/>
                  </a:cubicBezTo>
                  <a:cubicBezTo>
                    <a:pt x="5082" y="1584"/>
                    <a:pt x="5084" y="1576"/>
                    <a:pt x="5067" y="1562"/>
                  </a:cubicBezTo>
                  <a:cubicBezTo>
                    <a:pt x="5049" y="1547"/>
                    <a:pt x="5006" y="1528"/>
                    <a:pt x="4988" y="1508"/>
                  </a:cubicBezTo>
                  <a:cubicBezTo>
                    <a:pt x="4971" y="1487"/>
                    <a:pt x="4990" y="1445"/>
                    <a:pt x="5014" y="1426"/>
                  </a:cubicBezTo>
                  <a:cubicBezTo>
                    <a:pt x="5038" y="1408"/>
                    <a:pt x="5056" y="1378"/>
                    <a:pt x="5075" y="1347"/>
                  </a:cubicBezTo>
                  <a:cubicBezTo>
                    <a:pt x="5095" y="1315"/>
                    <a:pt x="5145" y="1267"/>
                    <a:pt x="5180" y="1228"/>
                  </a:cubicBezTo>
                  <a:cubicBezTo>
                    <a:pt x="5215" y="1189"/>
                    <a:pt x="5217" y="1161"/>
                    <a:pt x="5244" y="1132"/>
                  </a:cubicBezTo>
                  <a:cubicBezTo>
                    <a:pt x="5270" y="1102"/>
                    <a:pt x="5263" y="1146"/>
                    <a:pt x="5270" y="1172"/>
                  </a:cubicBezTo>
                  <a:cubicBezTo>
                    <a:pt x="5276" y="1198"/>
                    <a:pt x="5298" y="1208"/>
                    <a:pt x="5320" y="1219"/>
                  </a:cubicBezTo>
                  <a:cubicBezTo>
                    <a:pt x="5342" y="1230"/>
                    <a:pt x="5335" y="1172"/>
                    <a:pt x="5320" y="1152"/>
                  </a:cubicBezTo>
                  <a:cubicBezTo>
                    <a:pt x="5305" y="1132"/>
                    <a:pt x="5309" y="1096"/>
                    <a:pt x="5305" y="1067"/>
                  </a:cubicBezTo>
                  <a:cubicBezTo>
                    <a:pt x="5300" y="1037"/>
                    <a:pt x="5320" y="1006"/>
                    <a:pt x="5320" y="982"/>
                  </a:cubicBezTo>
                  <a:cubicBezTo>
                    <a:pt x="5320" y="957"/>
                    <a:pt x="5342" y="950"/>
                    <a:pt x="5370" y="932"/>
                  </a:cubicBezTo>
                  <a:cubicBezTo>
                    <a:pt x="5399" y="913"/>
                    <a:pt x="5388" y="839"/>
                    <a:pt x="5364" y="811"/>
                  </a:cubicBezTo>
                  <a:cubicBezTo>
                    <a:pt x="5340" y="783"/>
                    <a:pt x="5351" y="737"/>
                    <a:pt x="5346" y="694"/>
                  </a:cubicBezTo>
                  <a:cubicBezTo>
                    <a:pt x="5342" y="652"/>
                    <a:pt x="5366" y="605"/>
                    <a:pt x="5379" y="587"/>
                  </a:cubicBezTo>
                  <a:cubicBezTo>
                    <a:pt x="5392" y="568"/>
                    <a:pt x="5407" y="539"/>
                    <a:pt x="5390" y="511"/>
                  </a:cubicBezTo>
                  <a:cubicBezTo>
                    <a:pt x="5372" y="483"/>
                    <a:pt x="5421" y="465"/>
                    <a:pt x="5418" y="437"/>
                  </a:cubicBezTo>
                  <a:cubicBezTo>
                    <a:pt x="5416" y="409"/>
                    <a:pt x="5370" y="400"/>
                    <a:pt x="5329" y="368"/>
                  </a:cubicBezTo>
                  <a:cubicBezTo>
                    <a:pt x="5287" y="337"/>
                    <a:pt x="5314" y="322"/>
                    <a:pt x="5248" y="316"/>
                  </a:cubicBezTo>
                  <a:cubicBezTo>
                    <a:pt x="5182" y="311"/>
                    <a:pt x="5189" y="366"/>
                    <a:pt x="5150" y="405"/>
                  </a:cubicBezTo>
                  <a:cubicBezTo>
                    <a:pt x="5110" y="444"/>
                    <a:pt x="5084" y="427"/>
                    <a:pt x="5032" y="439"/>
                  </a:cubicBezTo>
                  <a:cubicBezTo>
                    <a:pt x="4979" y="450"/>
                    <a:pt x="4914" y="472"/>
                    <a:pt x="4861" y="466"/>
                  </a:cubicBezTo>
                  <a:cubicBezTo>
                    <a:pt x="4809" y="461"/>
                    <a:pt x="4783" y="422"/>
                    <a:pt x="4776" y="389"/>
                  </a:cubicBezTo>
                  <a:cubicBezTo>
                    <a:pt x="4770" y="355"/>
                    <a:pt x="4757" y="316"/>
                    <a:pt x="4757" y="266"/>
                  </a:cubicBezTo>
                  <a:cubicBezTo>
                    <a:pt x="4757" y="216"/>
                    <a:pt x="4743" y="238"/>
                    <a:pt x="4717" y="238"/>
                  </a:cubicBezTo>
                  <a:cubicBezTo>
                    <a:pt x="4691" y="238"/>
                    <a:pt x="4684" y="227"/>
                    <a:pt x="4665" y="199"/>
                  </a:cubicBezTo>
                  <a:cubicBezTo>
                    <a:pt x="4645" y="172"/>
                    <a:pt x="4619" y="199"/>
                    <a:pt x="4619" y="233"/>
                  </a:cubicBezTo>
                  <a:cubicBezTo>
                    <a:pt x="4619" y="266"/>
                    <a:pt x="4599" y="283"/>
                    <a:pt x="4573" y="250"/>
                  </a:cubicBezTo>
                  <a:cubicBezTo>
                    <a:pt x="4547" y="216"/>
                    <a:pt x="4540" y="227"/>
                    <a:pt x="4475" y="216"/>
                  </a:cubicBezTo>
                  <a:cubicBezTo>
                    <a:pt x="4409" y="205"/>
                    <a:pt x="4475" y="149"/>
                    <a:pt x="4508" y="111"/>
                  </a:cubicBezTo>
                  <a:cubicBezTo>
                    <a:pt x="4540" y="72"/>
                    <a:pt x="4514" y="61"/>
                    <a:pt x="4475" y="33"/>
                  </a:cubicBezTo>
                  <a:cubicBezTo>
                    <a:pt x="4464" y="25"/>
                    <a:pt x="4454" y="13"/>
                    <a:pt x="4445" y="0"/>
                  </a:cubicBezTo>
                  <a:cubicBezTo>
                    <a:pt x="4418" y="4"/>
                    <a:pt x="4389" y="5"/>
                    <a:pt x="4375" y="22"/>
                  </a:cubicBezTo>
                  <a:cubicBezTo>
                    <a:pt x="4355" y="44"/>
                    <a:pt x="4301" y="126"/>
                    <a:pt x="4280" y="147"/>
                  </a:cubicBezTo>
                  <a:cubicBezTo>
                    <a:pt x="4259" y="168"/>
                    <a:pt x="4231" y="179"/>
                    <a:pt x="4242" y="201"/>
                  </a:cubicBezTo>
                  <a:cubicBezTo>
                    <a:pt x="4254" y="223"/>
                    <a:pt x="4270" y="241"/>
                    <a:pt x="4291" y="226"/>
                  </a:cubicBezTo>
                  <a:cubicBezTo>
                    <a:pt x="4313" y="211"/>
                    <a:pt x="4360" y="198"/>
                    <a:pt x="4370" y="226"/>
                  </a:cubicBezTo>
                  <a:cubicBezTo>
                    <a:pt x="4380" y="254"/>
                    <a:pt x="4370" y="248"/>
                    <a:pt x="4372" y="269"/>
                  </a:cubicBezTo>
                  <a:cubicBezTo>
                    <a:pt x="4373" y="290"/>
                    <a:pt x="4399" y="291"/>
                    <a:pt x="4408" y="315"/>
                  </a:cubicBezTo>
                  <a:cubicBezTo>
                    <a:pt x="4416" y="338"/>
                    <a:pt x="4409" y="376"/>
                    <a:pt x="4396" y="393"/>
                  </a:cubicBezTo>
                  <a:cubicBezTo>
                    <a:pt x="4383" y="409"/>
                    <a:pt x="4332" y="437"/>
                    <a:pt x="4319" y="465"/>
                  </a:cubicBezTo>
                  <a:cubicBezTo>
                    <a:pt x="4306" y="493"/>
                    <a:pt x="4301" y="528"/>
                    <a:pt x="4303" y="541"/>
                  </a:cubicBezTo>
                  <a:cubicBezTo>
                    <a:pt x="4304" y="555"/>
                    <a:pt x="4303" y="565"/>
                    <a:pt x="4288" y="573"/>
                  </a:cubicBezTo>
                  <a:cubicBezTo>
                    <a:pt x="4273" y="582"/>
                    <a:pt x="4270" y="594"/>
                    <a:pt x="4277" y="615"/>
                  </a:cubicBezTo>
                  <a:cubicBezTo>
                    <a:pt x="4283" y="636"/>
                    <a:pt x="4277" y="644"/>
                    <a:pt x="4264" y="655"/>
                  </a:cubicBezTo>
                  <a:cubicBezTo>
                    <a:pt x="4250" y="667"/>
                    <a:pt x="4249" y="673"/>
                    <a:pt x="4254" y="696"/>
                  </a:cubicBezTo>
                  <a:cubicBezTo>
                    <a:pt x="4259" y="718"/>
                    <a:pt x="4254" y="730"/>
                    <a:pt x="4239" y="747"/>
                  </a:cubicBezTo>
                  <a:cubicBezTo>
                    <a:pt x="4224" y="764"/>
                    <a:pt x="4209" y="780"/>
                    <a:pt x="4211" y="799"/>
                  </a:cubicBezTo>
                  <a:cubicBezTo>
                    <a:pt x="4213" y="817"/>
                    <a:pt x="4205" y="826"/>
                    <a:pt x="4218" y="837"/>
                  </a:cubicBezTo>
                  <a:cubicBezTo>
                    <a:pt x="4231" y="849"/>
                    <a:pt x="4249" y="840"/>
                    <a:pt x="4252" y="867"/>
                  </a:cubicBezTo>
                  <a:cubicBezTo>
                    <a:pt x="4255" y="893"/>
                    <a:pt x="4247" y="918"/>
                    <a:pt x="4223" y="928"/>
                  </a:cubicBezTo>
                  <a:cubicBezTo>
                    <a:pt x="4198" y="938"/>
                    <a:pt x="4162" y="938"/>
                    <a:pt x="4144" y="957"/>
                  </a:cubicBezTo>
                  <a:cubicBezTo>
                    <a:pt x="4126" y="976"/>
                    <a:pt x="4069" y="1024"/>
                    <a:pt x="4047" y="1047"/>
                  </a:cubicBezTo>
                  <a:cubicBezTo>
                    <a:pt x="4026" y="1071"/>
                    <a:pt x="4011" y="1111"/>
                    <a:pt x="3957" y="1090"/>
                  </a:cubicBezTo>
                  <a:cubicBezTo>
                    <a:pt x="3903" y="1070"/>
                    <a:pt x="3938" y="1056"/>
                    <a:pt x="3888" y="1058"/>
                  </a:cubicBezTo>
                  <a:cubicBezTo>
                    <a:pt x="3850" y="1061"/>
                    <a:pt x="3806" y="1053"/>
                    <a:pt x="3777" y="1036"/>
                  </a:cubicBezTo>
                  <a:cubicBezTo>
                    <a:pt x="3771" y="1061"/>
                    <a:pt x="3765" y="1086"/>
                    <a:pt x="3764" y="1100"/>
                  </a:cubicBezTo>
                  <a:cubicBezTo>
                    <a:pt x="3761" y="1134"/>
                    <a:pt x="3738" y="1181"/>
                    <a:pt x="3725" y="1225"/>
                  </a:cubicBezTo>
                  <a:cubicBezTo>
                    <a:pt x="3711" y="1270"/>
                    <a:pt x="3705" y="1298"/>
                    <a:pt x="3695" y="1339"/>
                  </a:cubicBezTo>
                  <a:cubicBezTo>
                    <a:pt x="3685" y="1381"/>
                    <a:pt x="3675" y="1384"/>
                    <a:pt x="3675" y="1423"/>
                  </a:cubicBezTo>
                  <a:cubicBezTo>
                    <a:pt x="3675" y="1462"/>
                    <a:pt x="3666" y="1462"/>
                    <a:pt x="3636" y="1459"/>
                  </a:cubicBezTo>
                  <a:cubicBezTo>
                    <a:pt x="3607" y="1456"/>
                    <a:pt x="3623" y="1487"/>
                    <a:pt x="3630" y="1506"/>
                  </a:cubicBezTo>
                  <a:cubicBezTo>
                    <a:pt x="3636" y="1525"/>
                    <a:pt x="3649" y="1550"/>
                    <a:pt x="3682" y="1581"/>
                  </a:cubicBezTo>
                  <a:cubicBezTo>
                    <a:pt x="3715" y="1612"/>
                    <a:pt x="3725" y="1584"/>
                    <a:pt x="3751" y="1559"/>
                  </a:cubicBezTo>
                  <a:cubicBezTo>
                    <a:pt x="3777" y="1534"/>
                    <a:pt x="3787" y="1537"/>
                    <a:pt x="3810" y="1545"/>
                  </a:cubicBezTo>
                  <a:cubicBezTo>
                    <a:pt x="3833" y="1553"/>
                    <a:pt x="3872" y="1523"/>
                    <a:pt x="3892" y="1520"/>
                  </a:cubicBezTo>
                  <a:cubicBezTo>
                    <a:pt x="3911" y="1517"/>
                    <a:pt x="3951" y="1545"/>
                    <a:pt x="3970" y="1564"/>
                  </a:cubicBezTo>
                  <a:cubicBezTo>
                    <a:pt x="3990" y="1584"/>
                    <a:pt x="4016" y="1564"/>
                    <a:pt x="4016" y="1553"/>
                  </a:cubicBezTo>
                  <a:cubicBezTo>
                    <a:pt x="4016" y="1542"/>
                    <a:pt x="4042" y="1492"/>
                    <a:pt x="4055" y="1467"/>
                  </a:cubicBezTo>
                  <a:cubicBezTo>
                    <a:pt x="4069" y="1442"/>
                    <a:pt x="4101" y="1453"/>
                    <a:pt x="4134" y="1445"/>
                  </a:cubicBezTo>
                  <a:cubicBezTo>
                    <a:pt x="4167" y="1437"/>
                    <a:pt x="4213" y="1450"/>
                    <a:pt x="4223" y="1467"/>
                  </a:cubicBezTo>
                  <a:cubicBezTo>
                    <a:pt x="4232" y="1484"/>
                    <a:pt x="4291" y="1500"/>
                    <a:pt x="4314" y="1498"/>
                  </a:cubicBezTo>
                  <a:cubicBezTo>
                    <a:pt x="4337" y="1495"/>
                    <a:pt x="4344" y="1523"/>
                    <a:pt x="4344" y="1542"/>
                  </a:cubicBezTo>
                  <a:cubicBezTo>
                    <a:pt x="4344" y="1562"/>
                    <a:pt x="4399" y="1564"/>
                    <a:pt x="4439" y="1592"/>
                  </a:cubicBezTo>
                  <a:cubicBezTo>
                    <a:pt x="4478" y="1620"/>
                    <a:pt x="4481" y="1637"/>
                    <a:pt x="4511" y="1659"/>
                  </a:cubicBezTo>
                  <a:cubicBezTo>
                    <a:pt x="4540" y="1681"/>
                    <a:pt x="4544" y="1717"/>
                    <a:pt x="4527" y="1748"/>
                  </a:cubicBezTo>
                  <a:cubicBezTo>
                    <a:pt x="4511" y="1778"/>
                    <a:pt x="4491" y="1778"/>
                    <a:pt x="4429" y="1778"/>
                  </a:cubicBezTo>
                  <a:cubicBezTo>
                    <a:pt x="4367" y="1778"/>
                    <a:pt x="4373" y="1778"/>
                    <a:pt x="4360" y="1762"/>
                  </a:cubicBezTo>
                  <a:cubicBezTo>
                    <a:pt x="4347" y="1745"/>
                    <a:pt x="4311" y="1773"/>
                    <a:pt x="4311" y="1773"/>
                  </a:cubicBezTo>
                  <a:cubicBezTo>
                    <a:pt x="4311" y="1773"/>
                    <a:pt x="4282" y="1776"/>
                    <a:pt x="4229" y="1767"/>
                  </a:cubicBezTo>
                  <a:cubicBezTo>
                    <a:pt x="4177" y="1759"/>
                    <a:pt x="4183" y="1795"/>
                    <a:pt x="4147" y="1826"/>
                  </a:cubicBezTo>
                  <a:cubicBezTo>
                    <a:pt x="4111" y="1856"/>
                    <a:pt x="4114" y="1853"/>
                    <a:pt x="4108" y="1831"/>
                  </a:cubicBezTo>
                  <a:cubicBezTo>
                    <a:pt x="4101" y="1809"/>
                    <a:pt x="4055" y="1840"/>
                    <a:pt x="4052" y="1879"/>
                  </a:cubicBezTo>
                  <a:cubicBezTo>
                    <a:pt x="4049" y="1917"/>
                    <a:pt x="4036" y="1898"/>
                    <a:pt x="3980" y="1898"/>
                  </a:cubicBezTo>
                  <a:cubicBezTo>
                    <a:pt x="3924" y="1898"/>
                    <a:pt x="3977" y="1920"/>
                    <a:pt x="3918" y="1954"/>
                  </a:cubicBezTo>
                  <a:cubicBezTo>
                    <a:pt x="3859" y="1987"/>
                    <a:pt x="3852" y="2023"/>
                    <a:pt x="3865" y="2051"/>
                  </a:cubicBezTo>
                  <a:cubicBezTo>
                    <a:pt x="3879" y="2079"/>
                    <a:pt x="3885" y="2081"/>
                    <a:pt x="3843" y="2098"/>
                  </a:cubicBezTo>
                  <a:cubicBezTo>
                    <a:pt x="3800" y="2115"/>
                    <a:pt x="3813" y="2143"/>
                    <a:pt x="3748" y="2179"/>
                  </a:cubicBezTo>
                  <a:cubicBezTo>
                    <a:pt x="3682" y="2215"/>
                    <a:pt x="3646" y="2201"/>
                    <a:pt x="3594" y="2198"/>
                  </a:cubicBezTo>
                  <a:cubicBezTo>
                    <a:pt x="3541" y="2195"/>
                    <a:pt x="3551" y="2234"/>
                    <a:pt x="3518" y="2268"/>
                  </a:cubicBezTo>
                  <a:cubicBezTo>
                    <a:pt x="3485" y="2301"/>
                    <a:pt x="3505" y="2315"/>
                    <a:pt x="3453" y="2332"/>
                  </a:cubicBezTo>
                  <a:cubicBezTo>
                    <a:pt x="3400" y="2348"/>
                    <a:pt x="3410" y="2368"/>
                    <a:pt x="3361" y="2387"/>
                  </a:cubicBezTo>
                  <a:cubicBezTo>
                    <a:pt x="3312" y="2407"/>
                    <a:pt x="3266" y="2398"/>
                    <a:pt x="3227" y="2393"/>
                  </a:cubicBezTo>
                  <a:cubicBezTo>
                    <a:pt x="3187" y="2387"/>
                    <a:pt x="3174" y="2387"/>
                    <a:pt x="3148" y="2357"/>
                  </a:cubicBezTo>
                  <a:cubicBezTo>
                    <a:pt x="3122" y="2326"/>
                    <a:pt x="3105" y="2343"/>
                    <a:pt x="3060" y="2343"/>
                  </a:cubicBezTo>
                  <a:cubicBezTo>
                    <a:pt x="3014" y="2343"/>
                    <a:pt x="2991" y="2373"/>
                    <a:pt x="2981" y="2401"/>
                  </a:cubicBezTo>
                  <a:cubicBezTo>
                    <a:pt x="2971" y="2429"/>
                    <a:pt x="2965" y="2457"/>
                    <a:pt x="2945" y="2498"/>
                  </a:cubicBezTo>
                  <a:cubicBezTo>
                    <a:pt x="2925" y="2540"/>
                    <a:pt x="2945" y="2529"/>
                    <a:pt x="2961" y="2571"/>
                  </a:cubicBezTo>
                  <a:cubicBezTo>
                    <a:pt x="2978" y="2612"/>
                    <a:pt x="3004" y="2601"/>
                    <a:pt x="3037" y="2623"/>
                  </a:cubicBezTo>
                  <a:cubicBezTo>
                    <a:pt x="3069" y="2646"/>
                    <a:pt x="3073" y="2654"/>
                    <a:pt x="3063" y="2682"/>
                  </a:cubicBezTo>
                  <a:cubicBezTo>
                    <a:pt x="3053" y="2710"/>
                    <a:pt x="3007" y="2729"/>
                    <a:pt x="2974" y="2749"/>
                  </a:cubicBezTo>
                  <a:cubicBezTo>
                    <a:pt x="2942" y="2768"/>
                    <a:pt x="2915" y="2785"/>
                    <a:pt x="2883" y="2807"/>
                  </a:cubicBezTo>
                  <a:cubicBezTo>
                    <a:pt x="2850" y="2829"/>
                    <a:pt x="2850" y="2865"/>
                    <a:pt x="2804" y="2921"/>
                  </a:cubicBezTo>
                  <a:cubicBezTo>
                    <a:pt x="2758" y="2977"/>
                    <a:pt x="2758" y="2982"/>
                    <a:pt x="2702" y="2993"/>
                  </a:cubicBezTo>
                  <a:cubicBezTo>
                    <a:pt x="2647" y="3004"/>
                    <a:pt x="2657" y="3007"/>
                    <a:pt x="2614" y="3038"/>
                  </a:cubicBezTo>
                  <a:cubicBezTo>
                    <a:pt x="2571" y="3068"/>
                    <a:pt x="2529" y="3049"/>
                    <a:pt x="2483" y="3068"/>
                  </a:cubicBezTo>
                  <a:cubicBezTo>
                    <a:pt x="2437" y="3088"/>
                    <a:pt x="2414" y="3079"/>
                    <a:pt x="2381" y="3068"/>
                  </a:cubicBezTo>
                  <a:cubicBezTo>
                    <a:pt x="2349" y="3057"/>
                    <a:pt x="2332" y="3071"/>
                    <a:pt x="2306" y="3079"/>
                  </a:cubicBezTo>
                  <a:cubicBezTo>
                    <a:pt x="2280" y="3088"/>
                    <a:pt x="2234" y="3091"/>
                    <a:pt x="2178" y="3079"/>
                  </a:cubicBezTo>
                  <a:cubicBezTo>
                    <a:pt x="2123" y="3068"/>
                    <a:pt x="2149" y="3082"/>
                    <a:pt x="2116" y="3104"/>
                  </a:cubicBezTo>
                  <a:cubicBezTo>
                    <a:pt x="2083" y="3127"/>
                    <a:pt x="2070" y="3124"/>
                    <a:pt x="1992" y="3135"/>
                  </a:cubicBezTo>
                  <a:cubicBezTo>
                    <a:pt x="1913" y="3146"/>
                    <a:pt x="1824" y="3213"/>
                    <a:pt x="1756" y="3241"/>
                  </a:cubicBezTo>
                  <a:cubicBezTo>
                    <a:pt x="1687" y="3268"/>
                    <a:pt x="1713" y="3280"/>
                    <a:pt x="1661" y="3327"/>
                  </a:cubicBezTo>
                  <a:cubicBezTo>
                    <a:pt x="1608" y="3374"/>
                    <a:pt x="1592" y="3332"/>
                    <a:pt x="1553" y="3324"/>
                  </a:cubicBezTo>
                  <a:cubicBezTo>
                    <a:pt x="1513" y="3316"/>
                    <a:pt x="1543" y="3299"/>
                    <a:pt x="1536" y="3260"/>
                  </a:cubicBezTo>
                  <a:cubicBezTo>
                    <a:pt x="1530" y="3221"/>
                    <a:pt x="1494" y="3257"/>
                    <a:pt x="1467" y="3271"/>
                  </a:cubicBezTo>
                  <a:cubicBezTo>
                    <a:pt x="1441" y="3285"/>
                    <a:pt x="1405" y="3280"/>
                    <a:pt x="1372" y="3280"/>
                  </a:cubicBezTo>
                  <a:cubicBezTo>
                    <a:pt x="1340" y="3280"/>
                    <a:pt x="1245" y="3243"/>
                    <a:pt x="1215" y="3229"/>
                  </a:cubicBezTo>
                  <a:cubicBezTo>
                    <a:pt x="1186" y="3216"/>
                    <a:pt x="1123" y="3210"/>
                    <a:pt x="1051" y="3191"/>
                  </a:cubicBezTo>
                  <a:cubicBezTo>
                    <a:pt x="979" y="3171"/>
                    <a:pt x="1025" y="3152"/>
                    <a:pt x="989" y="3118"/>
                  </a:cubicBezTo>
                  <a:cubicBezTo>
                    <a:pt x="953" y="3085"/>
                    <a:pt x="907" y="3096"/>
                    <a:pt x="861" y="3093"/>
                  </a:cubicBezTo>
                  <a:cubicBezTo>
                    <a:pt x="815" y="3091"/>
                    <a:pt x="799" y="3091"/>
                    <a:pt x="753" y="3085"/>
                  </a:cubicBezTo>
                  <a:cubicBezTo>
                    <a:pt x="707" y="3079"/>
                    <a:pt x="707" y="3074"/>
                    <a:pt x="648" y="3057"/>
                  </a:cubicBezTo>
                  <a:cubicBezTo>
                    <a:pt x="589" y="3040"/>
                    <a:pt x="543" y="3071"/>
                    <a:pt x="491" y="3088"/>
                  </a:cubicBezTo>
                  <a:cubicBezTo>
                    <a:pt x="439" y="3104"/>
                    <a:pt x="435" y="3085"/>
                    <a:pt x="380" y="3082"/>
                  </a:cubicBezTo>
                  <a:cubicBezTo>
                    <a:pt x="324" y="3079"/>
                    <a:pt x="294" y="3077"/>
                    <a:pt x="245" y="3071"/>
                  </a:cubicBezTo>
                  <a:cubicBezTo>
                    <a:pt x="196" y="3065"/>
                    <a:pt x="173" y="3071"/>
                    <a:pt x="137" y="3043"/>
                  </a:cubicBezTo>
                  <a:cubicBezTo>
                    <a:pt x="101" y="3015"/>
                    <a:pt x="82" y="3049"/>
                    <a:pt x="59" y="3054"/>
                  </a:cubicBezTo>
                  <a:cubicBezTo>
                    <a:pt x="45" y="3058"/>
                    <a:pt x="34" y="3057"/>
                    <a:pt x="18" y="3050"/>
                  </a:cubicBezTo>
                  <a:cubicBezTo>
                    <a:pt x="19" y="3100"/>
                    <a:pt x="34" y="3164"/>
                    <a:pt x="43" y="3189"/>
                  </a:cubicBezTo>
                  <a:cubicBezTo>
                    <a:pt x="56" y="3222"/>
                    <a:pt x="52" y="3241"/>
                    <a:pt x="26" y="3270"/>
                  </a:cubicBezTo>
                  <a:close/>
                </a:path>
              </a:pathLst>
            </a:custGeom>
            <a:grpFill/>
            <a:ln w="0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32" name="Freeform 13"/>
            <p:cNvSpPr>
              <a:spLocks/>
            </p:cNvSpPr>
            <p:nvPr/>
          </p:nvSpPr>
          <p:spPr bwMode="auto">
            <a:xfrm>
              <a:off x="3796" y="3407"/>
              <a:ext cx="875" cy="659"/>
            </a:xfrm>
            <a:custGeom>
              <a:avLst/>
              <a:gdLst>
                <a:gd name="T0" fmla="*/ 1778 w 1889"/>
                <a:gd name="T1" fmla="*/ 152 h 1423"/>
                <a:gd name="T2" fmla="*/ 1673 w 1889"/>
                <a:gd name="T3" fmla="*/ 115 h 1423"/>
                <a:gd name="T4" fmla="*/ 1507 w 1889"/>
                <a:gd name="T5" fmla="*/ 82 h 1423"/>
                <a:gd name="T6" fmla="*/ 1385 w 1889"/>
                <a:gd name="T7" fmla="*/ 134 h 1423"/>
                <a:gd name="T8" fmla="*/ 1127 w 1889"/>
                <a:gd name="T9" fmla="*/ 215 h 1423"/>
                <a:gd name="T10" fmla="*/ 1210 w 1889"/>
                <a:gd name="T11" fmla="*/ 59 h 1423"/>
                <a:gd name="T12" fmla="*/ 1127 w 1889"/>
                <a:gd name="T13" fmla="*/ 22 h 1423"/>
                <a:gd name="T14" fmla="*/ 1012 w 1889"/>
                <a:gd name="T15" fmla="*/ 3 h 1423"/>
                <a:gd name="T16" fmla="*/ 861 w 1889"/>
                <a:gd name="T17" fmla="*/ 28 h 1423"/>
                <a:gd name="T18" fmla="*/ 758 w 1889"/>
                <a:gd name="T19" fmla="*/ 56 h 1423"/>
                <a:gd name="T20" fmla="*/ 686 w 1889"/>
                <a:gd name="T21" fmla="*/ 126 h 1423"/>
                <a:gd name="T22" fmla="*/ 570 w 1889"/>
                <a:gd name="T23" fmla="*/ 193 h 1423"/>
                <a:gd name="T24" fmla="*/ 520 w 1889"/>
                <a:gd name="T25" fmla="*/ 263 h 1423"/>
                <a:gd name="T26" fmla="*/ 536 w 1889"/>
                <a:gd name="T27" fmla="*/ 356 h 1423"/>
                <a:gd name="T28" fmla="*/ 444 w 1889"/>
                <a:gd name="T29" fmla="*/ 514 h 1423"/>
                <a:gd name="T30" fmla="*/ 383 w 1889"/>
                <a:gd name="T31" fmla="*/ 743 h 1423"/>
                <a:gd name="T32" fmla="*/ 267 w 1889"/>
                <a:gd name="T33" fmla="*/ 853 h 1423"/>
                <a:gd name="T34" fmla="*/ 190 w 1889"/>
                <a:gd name="T35" fmla="*/ 912 h 1423"/>
                <a:gd name="T36" fmla="*/ 83 w 1889"/>
                <a:gd name="T37" fmla="*/ 997 h 1423"/>
                <a:gd name="T38" fmla="*/ 29 w 1889"/>
                <a:gd name="T39" fmla="*/ 1064 h 1423"/>
                <a:gd name="T40" fmla="*/ 44 w 1889"/>
                <a:gd name="T41" fmla="*/ 1116 h 1423"/>
                <a:gd name="T42" fmla="*/ 22 w 1889"/>
                <a:gd name="T43" fmla="*/ 1223 h 1423"/>
                <a:gd name="T44" fmla="*/ 70 w 1889"/>
                <a:gd name="T45" fmla="*/ 1353 h 1423"/>
                <a:gd name="T46" fmla="*/ 254 w 1889"/>
                <a:gd name="T47" fmla="*/ 1375 h 1423"/>
                <a:gd name="T48" fmla="*/ 201 w 1889"/>
                <a:gd name="T49" fmla="*/ 1249 h 1423"/>
                <a:gd name="T50" fmla="*/ 232 w 1889"/>
                <a:gd name="T51" fmla="*/ 1157 h 1423"/>
                <a:gd name="T52" fmla="*/ 346 w 1889"/>
                <a:gd name="T53" fmla="*/ 1097 h 1423"/>
                <a:gd name="T54" fmla="*/ 564 w 1889"/>
                <a:gd name="T55" fmla="*/ 1019 h 1423"/>
                <a:gd name="T56" fmla="*/ 743 w 1889"/>
                <a:gd name="T57" fmla="*/ 971 h 1423"/>
                <a:gd name="T58" fmla="*/ 883 w 1889"/>
                <a:gd name="T59" fmla="*/ 897 h 1423"/>
                <a:gd name="T60" fmla="*/ 1014 w 1889"/>
                <a:gd name="T61" fmla="*/ 827 h 1423"/>
                <a:gd name="T62" fmla="*/ 979 w 1889"/>
                <a:gd name="T63" fmla="*/ 693 h 1423"/>
                <a:gd name="T64" fmla="*/ 1088 w 1889"/>
                <a:gd name="T65" fmla="*/ 730 h 1423"/>
                <a:gd name="T66" fmla="*/ 1237 w 1889"/>
                <a:gd name="T67" fmla="*/ 738 h 1423"/>
                <a:gd name="T68" fmla="*/ 1328 w 1889"/>
                <a:gd name="T69" fmla="*/ 686 h 1423"/>
                <a:gd name="T70" fmla="*/ 1473 w 1889"/>
                <a:gd name="T71" fmla="*/ 634 h 1423"/>
                <a:gd name="T72" fmla="*/ 1538 w 1889"/>
                <a:gd name="T73" fmla="*/ 597 h 1423"/>
                <a:gd name="T74" fmla="*/ 1748 w 1889"/>
                <a:gd name="T75" fmla="*/ 556 h 1423"/>
                <a:gd name="T76" fmla="*/ 1835 w 1889"/>
                <a:gd name="T77" fmla="*/ 423 h 1423"/>
                <a:gd name="T78" fmla="*/ 1839 w 1889"/>
                <a:gd name="T79" fmla="*/ 267 h 1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889" h="1423">
                  <a:moveTo>
                    <a:pt x="1839" y="267"/>
                  </a:moveTo>
                  <a:cubicBezTo>
                    <a:pt x="1844" y="211"/>
                    <a:pt x="1787" y="182"/>
                    <a:pt x="1778" y="152"/>
                  </a:cubicBezTo>
                  <a:cubicBezTo>
                    <a:pt x="1770" y="123"/>
                    <a:pt x="1765" y="100"/>
                    <a:pt x="1743" y="119"/>
                  </a:cubicBezTo>
                  <a:cubicBezTo>
                    <a:pt x="1722" y="137"/>
                    <a:pt x="1687" y="134"/>
                    <a:pt x="1673" y="115"/>
                  </a:cubicBezTo>
                  <a:cubicBezTo>
                    <a:pt x="1660" y="97"/>
                    <a:pt x="1639" y="78"/>
                    <a:pt x="1617" y="82"/>
                  </a:cubicBezTo>
                  <a:cubicBezTo>
                    <a:pt x="1595" y="85"/>
                    <a:pt x="1521" y="52"/>
                    <a:pt x="1507" y="82"/>
                  </a:cubicBezTo>
                  <a:cubicBezTo>
                    <a:pt x="1494" y="111"/>
                    <a:pt x="1521" y="189"/>
                    <a:pt x="1486" y="174"/>
                  </a:cubicBezTo>
                  <a:cubicBezTo>
                    <a:pt x="1451" y="160"/>
                    <a:pt x="1420" y="104"/>
                    <a:pt x="1385" y="134"/>
                  </a:cubicBezTo>
                  <a:cubicBezTo>
                    <a:pt x="1350" y="163"/>
                    <a:pt x="1298" y="152"/>
                    <a:pt x="1254" y="186"/>
                  </a:cubicBezTo>
                  <a:cubicBezTo>
                    <a:pt x="1210" y="219"/>
                    <a:pt x="1162" y="245"/>
                    <a:pt x="1127" y="215"/>
                  </a:cubicBezTo>
                  <a:cubicBezTo>
                    <a:pt x="1093" y="186"/>
                    <a:pt x="1084" y="152"/>
                    <a:pt x="1132" y="126"/>
                  </a:cubicBezTo>
                  <a:cubicBezTo>
                    <a:pt x="1180" y="100"/>
                    <a:pt x="1206" y="82"/>
                    <a:pt x="1210" y="59"/>
                  </a:cubicBezTo>
                  <a:cubicBezTo>
                    <a:pt x="1215" y="37"/>
                    <a:pt x="1206" y="22"/>
                    <a:pt x="1189" y="11"/>
                  </a:cubicBezTo>
                  <a:cubicBezTo>
                    <a:pt x="1171" y="0"/>
                    <a:pt x="1167" y="0"/>
                    <a:pt x="1127" y="22"/>
                  </a:cubicBezTo>
                  <a:cubicBezTo>
                    <a:pt x="1088" y="45"/>
                    <a:pt x="1044" y="52"/>
                    <a:pt x="1031" y="30"/>
                  </a:cubicBezTo>
                  <a:cubicBezTo>
                    <a:pt x="1026" y="22"/>
                    <a:pt x="1019" y="13"/>
                    <a:pt x="1012" y="3"/>
                  </a:cubicBezTo>
                  <a:cubicBezTo>
                    <a:pt x="983" y="24"/>
                    <a:pt x="958" y="34"/>
                    <a:pt x="929" y="45"/>
                  </a:cubicBezTo>
                  <a:cubicBezTo>
                    <a:pt x="892" y="58"/>
                    <a:pt x="887" y="41"/>
                    <a:pt x="861" y="28"/>
                  </a:cubicBezTo>
                  <a:cubicBezTo>
                    <a:pt x="835" y="15"/>
                    <a:pt x="839" y="6"/>
                    <a:pt x="819" y="8"/>
                  </a:cubicBezTo>
                  <a:cubicBezTo>
                    <a:pt x="800" y="9"/>
                    <a:pt x="791" y="41"/>
                    <a:pt x="758" y="56"/>
                  </a:cubicBezTo>
                  <a:cubicBezTo>
                    <a:pt x="726" y="71"/>
                    <a:pt x="780" y="80"/>
                    <a:pt x="765" y="132"/>
                  </a:cubicBezTo>
                  <a:cubicBezTo>
                    <a:pt x="750" y="184"/>
                    <a:pt x="741" y="152"/>
                    <a:pt x="686" y="126"/>
                  </a:cubicBezTo>
                  <a:cubicBezTo>
                    <a:pt x="632" y="100"/>
                    <a:pt x="610" y="119"/>
                    <a:pt x="575" y="132"/>
                  </a:cubicBezTo>
                  <a:cubicBezTo>
                    <a:pt x="540" y="145"/>
                    <a:pt x="560" y="163"/>
                    <a:pt x="570" y="193"/>
                  </a:cubicBezTo>
                  <a:cubicBezTo>
                    <a:pt x="581" y="223"/>
                    <a:pt x="573" y="221"/>
                    <a:pt x="553" y="223"/>
                  </a:cubicBezTo>
                  <a:cubicBezTo>
                    <a:pt x="503" y="226"/>
                    <a:pt x="529" y="234"/>
                    <a:pt x="520" y="263"/>
                  </a:cubicBezTo>
                  <a:cubicBezTo>
                    <a:pt x="512" y="293"/>
                    <a:pt x="538" y="289"/>
                    <a:pt x="549" y="313"/>
                  </a:cubicBezTo>
                  <a:cubicBezTo>
                    <a:pt x="560" y="337"/>
                    <a:pt x="557" y="343"/>
                    <a:pt x="536" y="356"/>
                  </a:cubicBezTo>
                  <a:cubicBezTo>
                    <a:pt x="514" y="369"/>
                    <a:pt x="522" y="391"/>
                    <a:pt x="520" y="432"/>
                  </a:cubicBezTo>
                  <a:cubicBezTo>
                    <a:pt x="518" y="473"/>
                    <a:pt x="498" y="462"/>
                    <a:pt x="444" y="514"/>
                  </a:cubicBezTo>
                  <a:cubicBezTo>
                    <a:pt x="389" y="565"/>
                    <a:pt x="411" y="636"/>
                    <a:pt x="422" y="669"/>
                  </a:cubicBezTo>
                  <a:cubicBezTo>
                    <a:pt x="433" y="703"/>
                    <a:pt x="407" y="714"/>
                    <a:pt x="383" y="743"/>
                  </a:cubicBezTo>
                  <a:cubicBezTo>
                    <a:pt x="359" y="773"/>
                    <a:pt x="297" y="797"/>
                    <a:pt x="276" y="804"/>
                  </a:cubicBezTo>
                  <a:cubicBezTo>
                    <a:pt x="254" y="812"/>
                    <a:pt x="252" y="830"/>
                    <a:pt x="267" y="853"/>
                  </a:cubicBezTo>
                  <a:cubicBezTo>
                    <a:pt x="282" y="875"/>
                    <a:pt x="267" y="875"/>
                    <a:pt x="256" y="899"/>
                  </a:cubicBezTo>
                  <a:cubicBezTo>
                    <a:pt x="245" y="923"/>
                    <a:pt x="223" y="929"/>
                    <a:pt x="190" y="912"/>
                  </a:cubicBezTo>
                  <a:cubicBezTo>
                    <a:pt x="158" y="895"/>
                    <a:pt x="173" y="925"/>
                    <a:pt x="173" y="968"/>
                  </a:cubicBezTo>
                  <a:cubicBezTo>
                    <a:pt x="173" y="1010"/>
                    <a:pt x="114" y="997"/>
                    <a:pt x="83" y="997"/>
                  </a:cubicBezTo>
                  <a:cubicBezTo>
                    <a:pt x="53" y="997"/>
                    <a:pt x="68" y="1006"/>
                    <a:pt x="68" y="1027"/>
                  </a:cubicBezTo>
                  <a:cubicBezTo>
                    <a:pt x="68" y="1047"/>
                    <a:pt x="51" y="1055"/>
                    <a:pt x="29" y="1064"/>
                  </a:cubicBezTo>
                  <a:cubicBezTo>
                    <a:pt x="19" y="1068"/>
                    <a:pt x="12" y="1080"/>
                    <a:pt x="6" y="1092"/>
                  </a:cubicBezTo>
                  <a:cubicBezTo>
                    <a:pt x="11" y="1116"/>
                    <a:pt x="21" y="1116"/>
                    <a:pt x="44" y="1116"/>
                  </a:cubicBezTo>
                  <a:cubicBezTo>
                    <a:pt x="70" y="1116"/>
                    <a:pt x="92" y="1108"/>
                    <a:pt x="57" y="1145"/>
                  </a:cubicBezTo>
                  <a:cubicBezTo>
                    <a:pt x="22" y="1183"/>
                    <a:pt x="18" y="1190"/>
                    <a:pt x="22" y="1223"/>
                  </a:cubicBezTo>
                  <a:cubicBezTo>
                    <a:pt x="27" y="1257"/>
                    <a:pt x="0" y="1279"/>
                    <a:pt x="44" y="1301"/>
                  </a:cubicBezTo>
                  <a:cubicBezTo>
                    <a:pt x="88" y="1323"/>
                    <a:pt x="44" y="1309"/>
                    <a:pt x="70" y="1353"/>
                  </a:cubicBezTo>
                  <a:cubicBezTo>
                    <a:pt x="97" y="1398"/>
                    <a:pt x="40" y="1394"/>
                    <a:pt x="123" y="1398"/>
                  </a:cubicBezTo>
                  <a:cubicBezTo>
                    <a:pt x="206" y="1401"/>
                    <a:pt x="241" y="1423"/>
                    <a:pt x="254" y="1375"/>
                  </a:cubicBezTo>
                  <a:cubicBezTo>
                    <a:pt x="267" y="1327"/>
                    <a:pt x="197" y="1305"/>
                    <a:pt x="210" y="1286"/>
                  </a:cubicBezTo>
                  <a:cubicBezTo>
                    <a:pt x="223" y="1268"/>
                    <a:pt x="245" y="1246"/>
                    <a:pt x="201" y="1249"/>
                  </a:cubicBezTo>
                  <a:cubicBezTo>
                    <a:pt x="158" y="1253"/>
                    <a:pt x="132" y="1242"/>
                    <a:pt x="162" y="1216"/>
                  </a:cubicBezTo>
                  <a:cubicBezTo>
                    <a:pt x="193" y="1190"/>
                    <a:pt x="193" y="1153"/>
                    <a:pt x="232" y="1157"/>
                  </a:cubicBezTo>
                  <a:cubicBezTo>
                    <a:pt x="271" y="1160"/>
                    <a:pt x="267" y="1153"/>
                    <a:pt x="284" y="1131"/>
                  </a:cubicBezTo>
                  <a:cubicBezTo>
                    <a:pt x="302" y="1108"/>
                    <a:pt x="315" y="1097"/>
                    <a:pt x="346" y="1097"/>
                  </a:cubicBezTo>
                  <a:cubicBezTo>
                    <a:pt x="376" y="1097"/>
                    <a:pt x="450" y="1060"/>
                    <a:pt x="481" y="1057"/>
                  </a:cubicBezTo>
                  <a:cubicBezTo>
                    <a:pt x="512" y="1053"/>
                    <a:pt x="551" y="1060"/>
                    <a:pt x="564" y="1019"/>
                  </a:cubicBezTo>
                  <a:cubicBezTo>
                    <a:pt x="577" y="979"/>
                    <a:pt x="625" y="949"/>
                    <a:pt x="651" y="964"/>
                  </a:cubicBezTo>
                  <a:cubicBezTo>
                    <a:pt x="678" y="979"/>
                    <a:pt x="734" y="1008"/>
                    <a:pt x="743" y="971"/>
                  </a:cubicBezTo>
                  <a:cubicBezTo>
                    <a:pt x="752" y="934"/>
                    <a:pt x="787" y="971"/>
                    <a:pt x="822" y="942"/>
                  </a:cubicBezTo>
                  <a:cubicBezTo>
                    <a:pt x="857" y="912"/>
                    <a:pt x="878" y="938"/>
                    <a:pt x="883" y="897"/>
                  </a:cubicBezTo>
                  <a:cubicBezTo>
                    <a:pt x="887" y="856"/>
                    <a:pt x="922" y="853"/>
                    <a:pt x="935" y="864"/>
                  </a:cubicBezTo>
                  <a:cubicBezTo>
                    <a:pt x="948" y="875"/>
                    <a:pt x="992" y="849"/>
                    <a:pt x="1014" y="827"/>
                  </a:cubicBezTo>
                  <a:cubicBezTo>
                    <a:pt x="1036" y="804"/>
                    <a:pt x="1079" y="804"/>
                    <a:pt x="1040" y="764"/>
                  </a:cubicBezTo>
                  <a:cubicBezTo>
                    <a:pt x="1001" y="723"/>
                    <a:pt x="996" y="730"/>
                    <a:pt x="979" y="693"/>
                  </a:cubicBezTo>
                  <a:cubicBezTo>
                    <a:pt x="961" y="656"/>
                    <a:pt x="940" y="615"/>
                    <a:pt x="996" y="641"/>
                  </a:cubicBezTo>
                  <a:cubicBezTo>
                    <a:pt x="1053" y="667"/>
                    <a:pt x="1075" y="701"/>
                    <a:pt x="1088" y="730"/>
                  </a:cubicBezTo>
                  <a:cubicBezTo>
                    <a:pt x="1101" y="760"/>
                    <a:pt x="1175" y="790"/>
                    <a:pt x="1206" y="764"/>
                  </a:cubicBezTo>
                  <a:cubicBezTo>
                    <a:pt x="1237" y="738"/>
                    <a:pt x="1197" y="749"/>
                    <a:pt x="1237" y="738"/>
                  </a:cubicBezTo>
                  <a:cubicBezTo>
                    <a:pt x="1276" y="727"/>
                    <a:pt x="1285" y="716"/>
                    <a:pt x="1289" y="686"/>
                  </a:cubicBezTo>
                  <a:cubicBezTo>
                    <a:pt x="1293" y="656"/>
                    <a:pt x="1298" y="667"/>
                    <a:pt x="1328" y="686"/>
                  </a:cubicBezTo>
                  <a:cubicBezTo>
                    <a:pt x="1359" y="704"/>
                    <a:pt x="1363" y="686"/>
                    <a:pt x="1385" y="664"/>
                  </a:cubicBezTo>
                  <a:cubicBezTo>
                    <a:pt x="1407" y="641"/>
                    <a:pt x="1468" y="615"/>
                    <a:pt x="1473" y="634"/>
                  </a:cubicBezTo>
                  <a:cubicBezTo>
                    <a:pt x="1477" y="653"/>
                    <a:pt x="1560" y="660"/>
                    <a:pt x="1538" y="641"/>
                  </a:cubicBezTo>
                  <a:cubicBezTo>
                    <a:pt x="1516" y="623"/>
                    <a:pt x="1507" y="582"/>
                    <a:pt x="1538" y="597"/>
                  </a:cubicBezTo>
                  <a:cubicBezTo>
                    <a:pt x="1569" y="612"/>
                    <a:pt x="1586" y="638"/>
                    <a:pt x="1647" y="604"/>
                  </a:cubicBezTo>
                  <a:cubicBezTo>
                    <a:pt x="1708" y="571"/>
                    <a:pt x="1735" y="556"/>
                    <a:pt x="1748" y="556"/>
                  </a:cubicBezTo>
                  <a:cubicBezTo>
                    <a:pt x="1761" y="556"/>
                    <a:pt x="1778" y="526"/>
                    <a:pt x="1778" y="504"/>
                  </a:cubicBezTo>
                  <a:cubicBezTo>
                    <a:pt x="1778" y="482"/>
                    <a:pt x="1826" y="460"/>
                    <a:pt x="1835" y="423"/>
                  </a:cubicBezTo>
                  <a:cubicBezTo>
                    <a:pt x="1841" y="398"/>
                    <a:pt x="1861" y="375"/>
                    <a:pt x="1889" y="354"/>
                  </a:cubicBezTo>
                  <a:cubicBezTo>
                    <a:pt x="1864" y="331"/>
                    <a:pt x="1837" y="298"/>
                    <a:pt x="1839" y="267"/>
                  </a:cubicBezTo>
                  <a:close/>
                </a:path>
              </a:pathLst>
            </a:custGeom>
            <a:grpFill/>
            <a:ln w="0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33" name="Freeform 14"/>
            <p:cNvSpPr>
              <a:spLocks/>
            </p:cNvSpPr>
            <p:nvPr/>
          </p:nvSpPr>
          <p:spPr bwMode="auto">
            <a:xfrm>
              <a:off x="3625" y="2903"/>
              <a:ext cx="665" cy="641"/>
            </a:xfrm>
            <a:custGeom>
              <a:avLst/>
              <a:gdLst>
                <a:gd name="T0" fmla="*/ 1367 w 1437"/>
                <a:gd name="T1" fmla="*/ 819 h 1384"/>
                <a:gd name="T2" fmla="*/ 1289 w 1437"/>
                <a:gd name="T3" fmla="*/ 678 h 1384"/>
                <a:gd name="T4" fmla="*/ 1236 w 1437"/>
                <a:gd name="T5" fmla="*/ 492 h 1384"/>
                <a:gd name="T6" fmla="*/ 1306 w 1437"/>
                <a:gd name="T7" fmla="*/ 277 h 1384"/>
                <a:gd name="T8" fmla="*/ 1175 w 1437"/>
                <a:gd name="T9" fmla="*/ 148 h 1384"/>
                <a:gd name="T10" fmla="*/ 1092 w 1437"/>
                <a:gd name="T11" fmla="*/ 48 h 1384"/>
                <a:gd name="T12" fmla="*/ 992 w 1437"/>
                <a:gd name="T13" fmla="*/ 59 h 1384"/>
                <a:gd name="T14" fmla="*/ 900 w 1437"/>
                <a:gd name="T15" fmla="*/ 77 h 1384"/>
                <a:gd name="T16" fmla="*/ 708 w 1437"/>
                <a:gd name="T17" fmla="*/ 29 h 1384"/>
                <a:gd name="T18" fmla="*/ 472 w 1437"/>
                <a:gd name="T19" fmla="*/ 0 h 1384"/>
                <a:gd name="T20" fmla="*/ 398 w 1437"/>
                <a:gd name="T21" fmla="*/ 133 h 1384"/>
                <a:gd name="T22" fmla="*/ 236 w 1437"/>
                <a:gd name="T23" fmla="*/ 100 h 1384"/>
                <a:gd name="T24" fmla="*/ 96 w 1437"/>
                <a:gd name="T25" fmla="*/ 281 h 1384"/>
                <a:gd name="T26" fmla="*/ 118 w 1437"/>
                <a:gd name="T27" fmla="*/ 470 h 1384"/>
                <a:gd name="T28" fmla="*/ 153 w 1437"/>
                <a:gd name="T29" fmla="*/ 615 h 1384"/>
                <a:gd name="T30" fmla="*/ 57 w 1437"/>
                <a:gd name="T31" fmla="*/ 756 h 1384"/>
                <a:gd name="T32" fmla="*/ 109 w 1437"/>
                <a:gd name="T33" fmla="*/ 782 h 1384"/>
                <a:gd name="T34" fmla="*/ 188 w 1437"/>
                <a:gd name="T35" fmla="*/ 863 h 1384"/>
                <a:gd name="T36" fmla="*/ 184 w 1437"/>
                <a:gd name="T37" fmla="*/ 941 h 1384"/>
                <a:gd name="T38" fmla="*/ 214 w 1437"/>
                <a:gd name="T39" fmla="*/ 1042 h 1384"/>
                <a:gd name="T40" fmla="*/ 318 w 1437"/>
                <a:gd name="T41" fmla="*/ 1042 h 1384"/>
                <a:gd name="T42" fmla="*/ 442 w 1437"/>
                <a:gd name="T43" fmla="*/ 1036 h 1384"/>
                <a:gd name="T44" fmla="*/ 531 w 1437"/>
                <a:gd name="T45" fmla="*/ 959 h 1384"/>
                <a:gd name="T46" fmla="*/ 629 w 1437"/>
                <a:gd name="T47" fmla="*/ 934 h 1384"/>
                <a:gd name="T48" fmla="*/ 668 w 1437"/>
                <a:gd name="T49" fmla="*/ 1039 h 1384"/>
                <a:gd name="T50" fmla="*/ 672 w 1437"/>
                <a:gd name="T51" fmla="*/ 1189 h 1384"/>
                <a:gd name="T52" fmla="*/ 747 w 1437"/>
                <a:gd name="T53" fmla="*/ 1267 h 1384"/>
                <a:gd name="T54" fmla="*/ 849 w 1437"/>
                <a:gd name="T55" fmla="*/ 1320 h 1384"/>
                <a:gd name="T56" fmla="*/ 924 w 1437"/>
                <a:gd name="T57" fmla="*/ 1312 h 1384"/>
                <a:gd name="T58" fmla="*/ 946 w 1437"/>
                <a:gd name="T59" fmla="*/ 1221 h 1384"/>
                <a:gd name="T60" fmla="*/ 1136 w 1437"/>
                <a:gd name="T61" fmla="*/ 1221 h 1384"/>
                <a:gd name="T62" fmla="*/ 1190 w 1437"/>
                <a:gd name="T63" fmla="*/ 1097 h 1384"/>
                <a:gd name="T64" fmla="*/ 1300 w 1437"/>
                <a:gd name="T65" fmla="*/ 1134 h 1384"/>
                <a:gd name="T66" fmla="*/ 1363 w 1437"/>
                <a:gd name="T67" fmla="*/ 1030 h 1384"/>
                <a:gd name="T68" fmla="*/ 1411 w 1437"/>
                <a:gd name="T69" fmla="*/ 885 h 1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37" h="1384">
                  <a:moveTo>
                    <a:pt x="1411" y="885"/>
                  </a:moveTo>
                  <a:cubicBezTo>
                    <a:pt x="1385" y="863"/>
                    <a:pt x="1389" y="841"/>
                    <a:pt x="1367" y="819"/>
                  </a:cubicBezTo>
                  <a:cubicBezTo>
                    <a:pt x="1346" y="796"/>
                    <a:pt x="1302" y="793"/>
                    <a:pt x="1302" y="756"/>
                  </a:cubicBezTo>
                  <a:cubicBezTo>
                    <a:pt x="1302" y="719"/>
                    <a:pt x="1289" y="711"/>
                    <a:pt x="1289" y="678"/>
                  </a:cubicBezTo>
                  <a:cubicBezTo>
                    <a:pt x="1289" y="644"/>
                    <a:pt x="1271" y="656"/>
                    <a:pt x="1241" y="615"/>
                  </a:cubicBezTo>
                  <a:cubicBezTo>
                    <a:pt x="1210" y="574"/>
                    <a:pt x="1193" y="530"/>
                    <a:pt x="1236" y="492"/>
                  </a:cubicBezTo>
                  <a:cubicBezTo>
                    <a:pt x="1280" y="455"/>
                    <a:pt x="1332" y="429"/>
                    <a:pt x="1337" y="381"/>
                  </a:cubicBezTo>
                  <a:cubicBezTo>
                    <a:pt x="1341" y="333"/>
                    <a:pt x="1298" y="296"/>
                    <a:pt x="1306" y="277"/>
                  </a:cubicBezTo>
                  <a:cubicBezTo>
                    <a:pt x="1315" y="259"/>
                    <a:pt x="1302" y="229"/>
                    <a:pt x="1276" y="207"/>
                  </a:cubicBezTo>
                  <a:cubicBezTo>
                    <a:pt x="1249" y="185"/>
                    <a:pt x="1175" y="203"/>
                    <a:pt x="1175" y="148"/>
                  </a:cubicBezTo>
                  <a:cubicBezTo>
                    <a:pt x="1175" y="92"/>
                    <a:pt x="1206" y="66"/>
                    <a:pt x="1166" y="44"/>
                  </a:cubicBezTo>
                  <a:cubicBezTo>
                    <a:pt x="1127" y="22"/>
                    <a:pt x="1123" y="14"/>
                    <a:pt x="1092" y="48"/>
                  </a:cubicBezTo>
                  <a:cubicBezTo>
                    <a:pt x="1062" y="81"/>
                    <a:pt x="1075" y="133"/>
                    <a:pt x="1031" y="111"/>
                  </a:cubicBezTo>
                  <a:cubicBezTo>
                    <a:pt x="987" y="88"/>
                    <a:pt x="974" y="70"/>
                    <a:pt x="992" y="59"/>
                  </a:cubicBezTo>
                  <a:cubicBezTo>
                    <a:pt x="1009" y="48"/>
                    <a:pt x="1000" y="14"/>
                    <a:pt x="970" y="25"/>
                  </a:cubicBezTo>
                  <a:cubicBezTo>
                    <a:pt x="939" y="37"/>
                    <a:pt x="948" y="59"/>
                    <a:pt x="900" y="77"/>
                  </a:cubicBezTo>
                  <a:cubicBezTo>
                    <a:pt x="852" y="96"/>
                    <a:pt x="821" y="111"/>
                    <a:pt x="791" y="81"/>
                  </a:cubicBezTo>
                  <a:cubicBezTo>
                    <a:pt x="760" y="51"/>
                    <a:pt x="778" y="18"/>
                    <a:pt x="708" y="29"/>
                  </a:cubicBezTo>
                  <a:cubicBezTo>
                    <a:pt x="638" y="40"/>
                    <a:pt x="603" y="37"/>
                    <a:pt x="577" y="22"/>
                  </a:cubicBezTo>
                  <a:cubicBezTo>
                    <a:pt x="551" y="7"/>
                    <a:pt x="511" y="0"/>
                    <a:pt x="472" y="0"/>
                  </a:cubicBezTo>
                  <a:cubicBezTo>
                    <a:pt x="433" y="0"/>
                    <a:pt x="350" y="11"/>
                    <a:pt x="380" y="40"/>
                  </a:cubicBezTo>
                  <a:cubicBezTo>
                    <a:pt x="411" y="70"/>
                    <a:pt x="446" y="137"/>
                    <a:pt x="398" y="133"/>
                  </a:cubicBezTo>
                  <a:cubicBezTo>
                    <a:pt x="350" y="129"/>
                    <a:pt x="337" y="107"/>
                    <a:pt x="315" y="126"/>
                  </a:cubicBezTo>
                  <a:cubicBezTo>
                    <a:pt x="293" y="144"/>
                    <a:pt x="275" y="81"/>
                    <a:pt x="236" y="100"/>
                  </a:cubicBezTo>
                  <a:cubicBezTo>
                    <a:pt x="197" y="118"/>
                    <a:pt x="144" y="137"/>
                    <a:pt x="127" y="174"/>
                  </a:cubicBezTo>
                  <a:cubicBezTo>
                    <a:pt x="109" y="211"/>
                    <a:pt x="96" y="229"/>
                    <a:pt x="96" y="281"/>
                  </a:cubicBezTo>
                  <a:cubicBezTo>
                    <a:pt x="96" y="333"/>
                    <a:pt x="105" y="385"/>
                    <a:pt x="122" y="411"/>
                  </a:cubicBezTo>
                  <a:cubicBezTo>
                    <a:pt x="140" y="437"/>
                    <a:pt x="92" y="441"/>
                    <a:pt x="118" y="470"/>
                  </a:cubicBezTo>
                  <a:cubicBezTo>
                    <a:pt x="144" y="500"/>
                    <a:pt x="153" y="496"/>
                    <a:pt x="140" y="533"/>
                  </a:cubicBezTo>
                  <a:cubicBezTo>
                    <a:pt x="127" y="570"/>
                    <a:pt x="131" y="581"/>
                    <a:pt x="153" y="615"/>
                  </a:cubicBezTo>
                  <a:cubicBezTo>
                    <a:pt x="175" y="648"/>
                    <a:pt x="201" y="681"/>
                    <a:pt x="166" y="689"/>
                  </a:cubicBezTo>
                  <a:cubicBezTo>
                    <a:pt x="131" y="696"/>
                    <a:pt x="79" y="730"/>
                    <a:pt x="57" y="756"/>
                  </a:cubicBezTo>
                  <a:cubicBezTo>
                    <a:pt x="35" y="782"/>
                    <a:pt x="0" y="789"/>
                    <a:pt x="39" y="804"/>
                  </a:cubicBezTo>
                  <a:cubicBezTo>
                    <a:pt x="79" y="819"/>
                    <a:pt x="66" y="774"/>
                    <a:pt x="109" y="782"/>
                  </a:cubicBezTo>
                  <a:cubicBezTo>
                    <a:pt x="153" y="789"/>
                    <a:pt x="197" y="752"/>
                    <a:pt x="201" y="796"/>
                  </a:cubicBezTo>
                  <a:cubicBezTo>
                    <a:pt x="205" y="841"/>
                    <a:pt x="210" y="852"/>
                    <a:pt x="188" y="863"/>
                  </a:cubicBezTo>
                  <a:cubicBezTo>
                    <a:pt x="166" y="874"/>
                    <a:pt x="184" y="889"/>
                    <a:pt x="197" y="908"/>
                  </a:cubicBezTo>
                  <a:cubicBezTo>
                    <a:pt x="210" y="926"/>
                    <a:pt x="201" y="919"/>
                    <a:pt x="184" y="941"/>
                  </a:cubicBezTo>
                  <a:cubicBezTo>
                    <a:pt x="166" y="963"/>
                    <a:pt x="192" y="1004"/>
                    <a:pt x="201" y="1015"/>
                  </a:cubicBezTo>
                  <a:cubicBezTo>
                    <a:pt x="205" y="1020"/>
                    <a:pt x="211" y="1030"/>
                    <a:pt x="214" y="1042"/>
                  </a:cubicBezTo>
                  <a:cubicBezTo>
                    <a:pt x="238" y="1043"/>
                    <a:pt x="262" y="1046"/>
                    <a:pt x="269" y="1059"/>
                  </a:cubicBezTo>
                  <a:cubicBezTo>
                    <a:pt x="282" y="1084"/>
                    <a:pt x="315" y="1070"/>
                    <a:pt x="318" y="1042"/>
                  </a:cubicBezTo>
                  <a:cubicBezTo>
                    <a:pt x="321" y="1014"/>
                    <a:pt x="347" y="945"/>
                    <a:pt x="377" y="992"/>
                  </a:cubicBezTo>
                  <a:cubicBezTo>
                    <a:pt x="406" y="1039"/>
                    <a:pt x="357" y="1050"/>
                    <a:pt x="442" y="1036"/>
                  </a:cubicBezTo>
                  <a:cubicBezTo>
                    <a:pt x="478" y="997"/>
                    <a:pt x="482" y="1011"/>
                    <a:pt x="488" y="984"/>
                  </a:cubicBezTo>
                  <a:cubicBezTo>
                    <a:pt x="495" y="956"/>
                    <a:pt x="505" y="953"/>
                    <a:pt x="531" y="959"/>
                  </a:cubicBezTo>
                  <a:cubicBezTo>
                    <a:pt x="557" y="964"/>
                    <a:pt x="567" y="967"/>
                    <a:pt x="580" y="956"/>
                  </a:cubicBezTo>
                  <a:cubicBezTo>
                    <a:pt x="593" y="945"/>
                    <a:pt x="596" y="922"/>
                    <a:pt x="629" y="934"/>
                  </a:cubicBezTo>
                  <a:cubicBezTo>
                    <a:pt x="662" y="945"/>
                    <a:pt x="688" y="942"/>
                    <a:pt x="672" y="972"/>
                  </a:cubicBezTo>
                  <a:cubicBezTo>
                    <a:pt x="655" y="1003"/>
                    <a:pt x="636" y="1039"/>
                    <a:pt x="668" y="1039"/>
                  </a:cubicBezTo>
                  <a:cubicBezTo>
                    <a:pt x="701" y="1039"/>
                    <a:pt x="714" y="1034"/>
                    <a:pt x="711" y="1067"/>
                  </a:cubicBezTo>
                  <a:cubicBezTo>
                    <a:pt x="708" y="1100"/>
                    <a:pt x="731" y="1145"/>
                    <a:pt x="672" y="1189"/>
                  </a:cubicBezTo>
                  <a:cubicBezTo>
                    <a:pt x="613" y="1234"/>
                    <a:pt x="613" y="1253"/>
                    <a:pt x="659" y="1253"/>
                  </a:cubicBezTo>
                  <a:cubicBezTo>
                    <a:pt x="705" y="1253"/>
                    <a:pt x="737" y="1237"/>
                    <a:pt x="747" y="1267"/>
                  </a:cubicBezTo>
                  <a:cubicBezTo>
                    <a:pt x="757" y="1298"/>
                    <a:pt x="754" y="1384"/>
                    <a:pt x="793" y="1353"/>
                  </a:cubicBezTo>
                  <a:cubicBezTo>
                    <a:pt x="832" y="1323"/>
                    <a:pt x="822" y="1314"/>
                    <a:pt x="849" y="1320"/>
                  </a:cubicBezTo>
                  <a:cubicBezTo>
                    <a:pt x="868" y="1324"/>
                    <a:pt x="866" y="1313"/>
                    <a:pt x="892" y="1322"/>
                  </a:cubicBezTo>
                  <a:cubicBezTo>
                    <a:pt x="893" y="1316"/>
                    <a:pt x="900" y="1313"/>
                    <a:pt x="924" y="1312"/>
                  </a:cubicBezTo>
                  <a:cubicBezTo>
                    <a:pt x="944" y="1310"/>
                    <a:pt x="952" y="1312"/>
                    <a:pt x="941" y="1282"/>
                  </a:cubicBezTo>
                  <a:cubicBezTo>
                    <a:pt x="931" y="1252"/>
                    <a:pt x="911" y="1234"/>
                    <a:pt x="946" y="1221"/>
                  </a:cubicBezTo>
                  <a:cubicBezTo>
                    <a:pt x="981" y="1208"/>
                    <a:pt x="1003" y="1189"/>
                    <a:pt x="1057" y="1215"/>
                  </a:cubicBezTo>
                  <a:cubicBezTo>
                    <a:pt x="1112" y="1241"/>
                    <a:pt x="1121" y="1273"/>
                    <a:pt x="1136" y="1221"/>
                  </a:cubicBezTo>
                  <a:cubicBezTo>
                    <a:pt x="1151" y="1169"/>
                    <a:pt x="1097" y="1160"/>
                    <a:pt x="1129" y="1145"/>
                  </a:cubicBezTo>
                  <a:cubicBezTo>
                    <a:pt x="1162" y="1130"/>
                    <a:pt x="1171" y="1098"/>
                    <a:pt x="1190" y="1097"/>
                  </a:cubicBezTo>
                  <a:cubicBezTo>
                    <a:pt x="1210" y="1095"/>
                    <a:pt x="1206" y="1104"/>
                    <a:pt x="1232" y="1117"/>
                  </a:cubicBezTo>
                  <a:cubicBezTo>
                    <a:pt x="1258" y="1130"/>
                    <a:pt x="1263" y="1147"/>
                    <a:pt x="1300" y="1134"/>
                  </a:cubicBezTo>
                  <a:cubicBezTo>
                    <a:pt x="1329" y="1123"/>
                    <a:pt x="1354" y="1113"/>
                    <a:pt x="1383" y="1092"/>
                  </a:cubicBezTo>
                  <a:cubicBezTo>
                    <a:pt x="1371" y="1075"/>
                    <a:pt x="1360" y="1055"/>
                    <a:pt x="1363" y="1030"/>
                  </a:cubicBezTo>
                  <a:cubicBezTo>
                    <a:pt x="1367" y="989"/>
                    <a:pt x="1337" y="971"/>
                    <a:pt x="1385" y="937"/>
                  </a:cubicBezTo>
                  <a:cubicBezTo>
                    <a:pt x="1433" y="904"/>
                    <a:pt x="1437" y="908"/>
                    <a:pt x="1411" y="885"/>
                  </a:cubicBezTo>
                  <a:close/>
                </a:path>
              </a:pathLst>
            </a:custGeom>
            <a:grpFill/>
            <a:ln w="0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34" name="Freeform 15"/>
            <p:cNvSpPr>
              <a:spLocks/>
            </p:cNvSpPr>
            <p:nvPr/>
          </p:nvSpPr>
          <p:spPr bwMode="auto">
            <a:xfrm>
              <a:off x="2302" y="3034"/>
              <a:ext cx="1049" cy="967"/>
            </a:xfrm>
            <a:custGeom>
              <a:avLst/>
              <a:gdLst>
                <a:gd name="T0" fmla="*/ 2228 w 2266"/>
                <a:gd name="T1" fmla="*/ 1313 h 2088"/>
                <a:gd name="T2" fmla="*/ 2073 w 2266"/>
                <a:gd name="T3" fmla="*/ 1311 h 2088"/>
                <a:gd name="T4" fmla="*/ 1891 w 2266"/>
                <a:gd name="T5" fmla="*/ 1218 h 2088"/>
                <a:gd name="T6" fmla="*/ 1828 w 2266"/>
                <a:gd name="T7" fmla="*/ 1154 h 2088"/>
                <a:gd name="T8" fmla="*/ 1774 w 2266"/>
                <a:gd name="T9" fmla="*/ 939 h 2088"/>
                <a:gd name="T10" fmla="*/ 1831 w 2266"/>
                <a:gd name="T11" fmla="*/ 709 h 2088"/>
                <a:gd name="T12" fmla="*/ 1686 w 2266"/>
                <a:gd name="T13" fmla="*/ 690 h 2088"/>
                <a:gd name="T14" fmla="*/ 1608 w 2266"/>
                <a:gd name="T15" fmla="*/ 579 h 2088"/>
                <a:gd name="T16" fmla="*/ 1717 w 2266"/>
                <a:gd name="T17" fmla="*/ 509 h 2088"/>
                <a:gd name="T18" fmla="*/ 1957 w 2266"/>
                <a:gd name="T19" fmla="*/ 475 h 2088"/>
                <a:gd name="T20" fmla="*/ 1909 w 2266"/>
                <a:gd name="T21" fmla="*/ 312 h 2088"/>
                <a:gd name="T22" fmla="*/ 1743 w 2266"/>
                <a:gd name="T23" fmla="*/ 249 h 2088"/>
                <a:gd name="T24" fmla="*/ 1617 w 2266"/>
                <a:gd name="T25" fmla="*/ 205 h 2088"/>
                <a:gd name="T26" fmla="*/ 1516 w 2266"/>
                <a:gd name="T27" fmla="*/ 405 h 2088"/>
                <a:gd name="T28" fmla="*/ 1411 w 2266"/>
                <a:gd name="T29" fmla="*/ 635 h 2088"/>
                <a:gd name="T30" fmla="*/ 1280 w 2266"/>
                <a:gd name="T31" fmla="*/ 757 h 2088"/>
                <a:gd name="T32" fmla="*/ 1036 w 2266"/>
                <a:gd name="T33" fmla="*/ 709 h 2088"/>
                <a:gd name="T34" fmla="*/ 848 w 2266"/>
                <a:gd name="T35" fmla="*/ 397 h 2088"/>
                <a:gd name="T36" fmla="*/ 673 w 2266"/>
                <a:gd name="T37" fmla="*/ 190 h 2088"/>
                <a:gd name="T38" fmla="*/ 472 w 2266"/>
                <a:gd name="T39" fmla="*/ 223 h 2088"/>
                <a:gd name="T40" fmla="*/ 442 w 2266"/>
                <a:gd name="T41" fmla="*/ 5 h 2088"/>
                <a:gd name="T42" fmla="*/ 328 w 2266"/>
                <a:gd name="T43" fmla="*/ 112 h 2088"/>
                <a:gd name="T44" fmla="*/ 228 w 2266"/>
                <a:gd name="T45" fmla="*/ 264 h 2088"/>
                <a:gd name="T46" fmla="*/ 241 w 2266"/>
                <a:gd name="T47" fmla="*/ 409 h 2088"/>
                <a:gd name="T48" fmla="*/ 354 w 2266"/>
                <a:gd name="T49" fmla="*/ 546 h 2088"/>
                <a:gd name="T50" fmla="*/ 337 w 2266"/>
                <a:gd name="T51" fmla="*/ 861 h 2088"/>
                <a:gd name="T52" fmla="*/ 158 w 2266"/>
                <a:gd name="T53" fmla="*/ 1005 h 2088"/>
                <a:gd name="T54" fmla="*/ 31 w 2266"/>
                <a:gd name="T55" fmla="*/ 1213 h 2088"/>
                <a:gd name="T56" fmla="*/ 136 w 2266"/>
                <a:gd name="T57" fmla="*/ 1302 h 2088"/>
                <a:gd name="T58" fmla="*/ 332 w 2266"/>
                <a:gd name="T59" fmla="*/ 1343 h 2088"/>
                <a:gd name="T60" fmla="*/ 376 w 2266"/>
                <a:gd name="T61" fmla="*/ 1535 h 2088"/>
                <a:gd name="T62" fmla="*/ 503 w 2266"/>
                <a:gd name="T63" fmla="*/ 1635 h 2088"/>
                <a:gd name="T64" fmla="*/ 533 w 2266"/>
                <a:gd name="T65" fmla="*/ 1821 h 2088"/>
                <a:gd name="T66" fmla="*/ 660 w 2266"/>
                <a:gd name="T67" fmla="*/ 1932 h 2088"/>
                <a:gd name="T68" fmla="*/ 787 w 2266"/>
                <a:gd name="T69" fmla="*/ 1991 h 2088"/>
                <a:gd name="T70" fmla="*/ 988 w 2266"/>
                <a:gd name="T71" fmla="*/ 2047 h 2088"/>
                <a:gd name="T72" fmla="*/ 1114 w 2266"/>
                <a:gd name="T73" fmla="*/ 1995 h 2088"/>
                <a:gd name="T74" fmla="*/ 1075 w 2266"/>
                <a:gd name="T75" fmla="*/ 1743 h 2088"/>
                <a:gd name="T76" fmla="*/ 1206 w 2266"/>
                <a:gd name="T77" fmla="*/ 1750 h 2088"/>
                <a:gd name="T78" fmla="*/ 1433 w 2266"/>
                <a:gd name="T79" fmla="*/ 1728 h 2088"/>
                <a:gd name="T80" fmla="*/ 1603 w 2266"/>
                <a:gd name="T81" fmla="*/ 1650 h 2088"/>
                <a:gd name="T82" fmla="*/ 1783 w 2266"/>
                <a:gd name="T83" fmla="*/ 1658 h 2088"/>
                <a:gd name="T84" fmla="*/ 1918 w 2266"/>
                <a:gd name="T85" fmla="*/ 1558 h 2088"/>
                <a:gd name="T86" fmla="*/ 2093 w 2266"/>
                <a:gd name="T87" fmla="*/ 1528 h 2088"/>
                <a:gd name="T88" fmla="*/ 2240 w 2266"/>
                <a:gd name="T89" fmla="*/ 1453 h 20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266" h="2088">
                  <a:moveTo>
                    <a:pt x="2240" y="1453"/>
                  </a:moveTo>
                  <a:cubicBezTo>
                    <a:pt x="2266" y="1442"/>
                    <a:pt x="2264" y="1420"/>
                    <a:pt x="2263" y="1388"/>
                  </a:cubicBezTo>
                  <a:cubicBezTo>
                    <a:pt x="2261" y="1356"/>
                    <a:pt x="2251" y="1342"/>
                    <a:pt x="2228" y="1313"/>
                  </a:cubicBezTo>
                  <a:cubicBezTo>
                    <a:pt x="2205" y="1283"/>
                    <a:pt x="2192" y="1315"/>
                    <a:pt x="2164" y="1321"/>
                  </a:cubicBezTo>
                  <a:cubicBezTo>
                    <a:pt x="2136" y="1326"/>
                    <a:pt x="2131" y="1314"/>
                    <a:pt x="2115" y="1296"/>
                  </a:cubicBezTo>
                  <a:cubicBezTo>
                    <a:pt x="2099" y="1278"/>
                    <a:pt x="2097" y="1287"/>
                    <a:pt x="2073" y="1311"/>
                  </a:cubicBezTo>
                  <a:cubicBezTo>
                    <a:pt x="2048" y="1335"/>
                    <a:pt x="2004" y="1296"/>
                    <a:pt x="1996" y="1283"/>
                  </a:cubicBezTo>
                  <a:cubicBezTo>
                    <a:pt x="1987" y="1271"/>
                    <a:pt x="1982" y="1261"/>
                    <a:pt x="1976" y="1235"/>
                  </a:cubicBezTo>
                  <a:cubicBezTo>
                    <a:pt x="1969" y="1208"/>
                    <a:pt x="1915" y="1219"/>
                    <a:pt x="1891" y="1218"/>
                  </a:cubicBezTo>
                  <a:cubicBezTo>
                    <a:pt x="1866" y="1217"/>
                    <a:pt x="1873" y="1218"/>
                    <a:pt x="1866" y="1239"/>
                  </a:cubicBezTo>
                  <a:cubicBezTo>
                    <a:pt x="1860" y="1260"/>
                    <a:pt x="1838" y="1250"/>
                    <a:pt x="1819" y="1205"/>
                  </a:cubicBezTo>
                  <a:cubicBezTo>
                    <a:pt x="1810" y="1186"/>
                    <a:pt x="1817" y="1168"/>
                    <a:pt x="1828" y="1154"/>
                  </a:cubicBezTo>
                  <a:cubicBezTo>
                    <a:pt x="1813" y="1145"/>
                    <a:pt x="1809" y="1131"/>
                    <a:pt x="1831" y="1113"/>
                  </a:cubicBezTo>
                  <a:cubicBezTo>
                    <a:pt x="1870" y="1079"/>
                    <a:pt x="1883" y="1035"/>
                    <a:pt x="1857" y="1013"/>
                  </a:cubicBezTo>
                  <a:cubicBezTo>
                    <a:pt x="1831" y="991"/>
                    <a:pt x="1774" y="965"/>
                    <a:pt x="1774" y="939"/>
                  </a:cubicBezTo>
                  <a:cubicBezTo>
                    <a:pt x="1774" y="913"/>
                    <a:pt x="1739" y="887"/>
                    <a:pt x="1774" y="842"/>
                  </a:cubicBezTo>
                  <a:cubicBezTo>
                    <a:pt x="1809" y="798"/>
                    <a:pt x="1813" y="798"/>
                    <a:pt x="1831" y="776"/>
                  </a:cubicBezTo>
                  <a:cubicBezTo>
                    <a:pt x="1848" y="753"/>
                    <a:pt x="1848" y="724"/>
                    <a:pt x="1831" y="709"/>
                  </a:cubicBezTo>
                  <a:cubicBezTo>
                    <a:pt x="1813" y="694"/>
                    <a:pt x="1809" y="668"/>
                    <a:pt x="1783" y="664"/>
                  </a:cubicBezTo>
                  <a:cubicBezTo>
                    <a:pt x="1756" y="661"/>
                    <a:pt x="1739" y="698"/>
                    <a:pt x="1726" y="687"/>
                  </a:cubicBezTo>
                  <a:cubicBezTo>
                    <a:pt x="1713" y="675"/>
                    <a:pt x="1686" y="668"/>
                    <a:pt x="1686" y="690"/>
                  </a:cubicBezTo>
                  <a:cubicBezTo>
                    <a:pt x="1686" y="713"/>
                    <a:pt x="1652" y="709"/>
                    <a:pt x="1625" y="690"/>
                  </a:cubicBezTo>
                  <a:cubicBezTo>
                    <a:pt x="1599" y="672"/>
                    <a:pt x="1582" y="627"/>
                    <a:pt x="1603" y="616"/>
                  </a:cubicBezTo>
                  <a:cubicBezTo>
                    <a:pt x="1625" y="605"/>
                    <a:pt x="1634" y="601"/>
                    <a:pt x="1608" y="579"/>
                  </a:cubicBezTo>
                  <a:cubicBezTo>
                    <a:pt x="1582" y="557"/>
                    <a:pt x="1573" y="579"/>
                    <a:pt x="1608" y="535"/>
                  </a:cubicBezTo>
                  <a:cubicBezTo>
                    <a:pt x="1643" y="490"/>
                    <a:pt x="1652" y="446"/>
                    <a:pt x="1669" y="479"/>
                  </a:cubicBezTo>
                  <a:cubicBezTo>
                    <a:pt x="1686" y="512"/>
                    <a:pt x="1686" y="538"/>
                    <a:pt x="1717" y="509"/>
                  </a:cubicBezTo>
                  <a:cubicBezTo>
                    <a:pt x="1748" y="479"/>
                    <a:pt x="1682" y="464"/>
                    <a:pt x="1748" y="479"/>
                  </a:cubicBezTo>
                  <a:cubicBezTo>
                    <a:pt x="1813" y="494"/>
                    <a:pt x="1818" y="498"/>
                    <a:pt x="1866" y="490"/>
                  </a:cubicBezTo>
                  <a:cubicBezTo>
                    <a:pt x="1914" y="483"/>
                    <a:pt x="1931" y="479"/>
                    <a:pt x="1957" y="475"/>
                  </a:cubicBezTo>
                  <a:cubicBezTo>
                    <a:pt x="1984" y="472"/>
                    <a:pt x="1988" y="409"/>
                    <a:pt x="1992" y="379"/>
                  </a:cubicBezTo>
                  <a:cubicBezTo>
                    <a:pt x="1997" y="349"/>
                    <a:pt x="1984" y="320"/>
                    <a:pt x="1966" y="312"/>
                  </a:cubicBezTo>
                  <a:cubicBezTo>
                    <a:pt x="1949" y="305"/>
                    <a:pt x="1922" y="290"/>
                    <a:pt x="1909" y="312"/>
                  </a:cubicBezTo>
                  <a:cubicBezTo>
                    <a:pt x="1896" y="334"/>
                    <a:pt x="1857" y="368"/>
                    <a:pt x="1818" y="360"/>
                  </a:cubicBezTo>
                  <a:cubicBezTo>
                    <a:pt x="1778" y="353"/>
                    <a:pt x="1735" y="334"/>
                    <a:pt x="1756" y="316"/>
                  </a:cubicBezTo>
                  <a:cubicBezTo>
                    <a:pt x="1778" y="297"/>
                    <a:pt x="1765" y="268"/>
                    <a:pt x="1743" y="249"/>
                  </a:cubicBezTo>
                  <a:cubicBezTo>
                    <a:pt x="1721" y="231"/>
                    <a:pt x="1721" y="212"/>
                    <a:pt x="1730" y="201"/>
                  </a:cubicBezTo>
                  <a:cubicBezTo>
                    <a:pt x="1739" y="190"/>
                    <a:pt x="1761" y="160"/>
                    <a:pt x="1717" y="164"/>
                  </a:cubicBezTo>
                  <a:cubicBezTo>
                    <a:pt x="1673" y="168"/>
                    <a:pt x="1577" y="179"/>
                    <a:pt x="1617" y="205"/>
                  </a:cubicBezTo>
                  <a:cubicBezTo>
                    <a:pt x="1656" y="231"/>
                    <a:pt x="1643" y="257"/>
                    <a:pt x="1608" y="264"/>
                  </a:cubicBezTo>
                  <a:cubicBezTo>
                    <a:pt x="1573" y="271"/>
                    <a:pt x="1503" y="290"/>
                    <a:pt x="1525" y="316"/>
                  </a:cubicBezTo>
                  <a:cubicBezTo>
                    <a:pt x="1547" y="342"/>
                    <a:pt x="1542" y="379"/>
                    <a:pt x="1516" y="405"/>
                  </a:cubicBezTo>
                  <a:cubicBezTo>
                    <a:pt x="1490" y="431"/>
                    <a:pt x="1477" y="486"/>
                    <a:pt x="1437" y="490"/>
                  </a:cubicBezTo>
                  <a:cubicBezTo>
                    <a:pt x="1398" y="494"/>
                    <a:pt x="1389" y="516"/>
                    <a:pt x="1394" y="549"/>
                  </a:cubicBezTo>
                  <a:cubicBezTo>
                    <a:pt x="1398" y="583"/>
                    <a:pt x="1385" y="594"/>
                    <a:pt x="1411" y="635"/>
                  </a:cubicBezTo>
                  <a:cubicBezTo>
                    <a:pt x="1437" y="675"/>
                    <a:pt x="1442" y="727"/>
                    <a:pt x="1411" y="753"/>
                  </a:cubicBezTo>
                  <a:cubicBezTo>
                    <a:pt x="1381" y="779"/>
                    <a:pt x="1337" y="787"/>
                    <a:pt x="1333" y="776"/>
                  </a:cubicBezTo>
                  <a:cubicBezTo>
                    <a:pt x="1328" y="764"/>
                    <a:pt x="1315" y="720"/>
                    <a:pt x="1280" y="757"/>
                  </a:cubicBezTo>
                  <a:cubicBezTo>
                    <a:pt x="1245" y="794"/>
                    <a:pt x="1197" y="827"/>
                    <a:pt x="1158" y="824"/>
                  </a:cubicBezTo>
                  <a:cubicBezTo>
                    <a:pt x="1119" y="820"/>
                    <a:pt x="1071" y="790"/>
                    <a:pt x="1066" y="779"/>
                  </a:cubicBezTo>
                  <a:cubicBezTo>
                    <a:pt x="1062" y="768"/>
                    <a:pt x="1075" y="731"/>
                    <a:pt x="1036" y="709"/>
                  </a:cubicBezTo>
                  <a:cubicBezTo>
                    <a:pt x="996" y="687"/>
                    <a:pt x="1040" y="642"/>
                    <a:pt x="996" y="612"/>
                  </a:cubicBezTo>
                  <a:cubicBezTo>
                    <a:pt x="953" y="583"/>
                    <a:pt x="961" y="568"/>
                    <a:pt x="948" y="527"/>
                  </a:cubicBezTo>
                  <a:cubicBezTo>
                    <a:pt x="935" y="486"/>
                    <a:pt x="878" y="427"/>
                    <a:pt x="848" y="397"/>
                  </a:cubicBezTo>
                  <a:cubicBezTo>
                    <a:pt x="817" y="368"/>
                    <a:pt x="730" y="375"/>
                    <a:pt x="704" y="331"/>
                  </a:cubicBezTo>
                  <a:cubicBezTo>
                    <a:pt x="677" y="286"/>
                    <a:pt x="660" y="268"/>
                    <a:pt x="686" y="242"/>
                  </a:cubicBezTo>
                  <a:cubicBezTo>
                    <a:pt x="712" y="216"/>
                    <a:pt x="699" y="201"/>
                    <a:pt x="673" y="190"/>
                  </a:cubicBezTo>
                  <a:cubicBezTo>
                    <a:pt x="647" y="179"/>
                    <a:pt x="616" y="201"/>
                    <a:pt x="608" y="223"/>
                  </a:cubicBezTo>
                  <a:cubicBezTo>
                    <a:pt x="599" y="246"/>
                    <a:pt x="568" y="257"/>
                    <a:pt x="542" y="268"/>
                  </a:cubicBezTo>
                  <a:cubicBezTo>
                    <a:pt x="516" y="279"/>
                    <a:pt x="481" y="297"/>
                    <a:pt x="472" y="223"/>
                  </a:cubicBezTo>
                  <a:cubicBezTo>
                    <a:pt x="463" y="149"/>
                    <a:pt x="468" y="105"/>
                    <a:pt x="468" y="68"/>
                  </a:cubicBezTo>
                  <a:cubicBezTo>
                    <a:pt x="468" y="43"/>
                    <a:pt x="468" y="23"/>
                    <a:pt x="448" y="0"/>
                  </a:cubicBezTo>
                  <a:cubicBezTo>
                    <a:pt x="446" y="2"/>
                    <a:pt x="444" y="3"/>
                    <a:pt x="442" y="5"/>
                  </a:cubicBezTo>
                  <a:cubicBezTo>
                    <a:pt x="411" y="23"/>
                    <a:pt x="385" y="1"/>
                    <a:pt x="385" y="42"/>
                  </a:cubicBezTo>
                  <a:cubicBezTo>
                    <a:pt x="385" y="82"/>
                    <a:pt x="428" y="71"/>
                    <a:pt x="385" y="82"/>
                  </a:cubicBezTo>
                  <a:cubicBezTo>
                    <a:pt x="341" y="94"/>
                    <a:pt x="328" y="71"/>
                    <a:pt x="328" y="112"/>
                  </a:cubicBezTo>
                  <a:cubicBezTo>
                    <a:pt x="328" y="153"/>
                    <a:pt x="341" y="205"/>
                    <a:pt x="337" y="238"/>
                  </a:cubicBezTo>
                  <a:cubicBezTo>
                    <a:pt x="332" y="271"/>
                    <a:pt x="324" y="290"/>
                    <a:pt x="289" y="275"/>
                  </a:cubicBezTo>
                  <a:cubicBezTo>
                    <a:pt x="254" y="260"/>
                    <a:pt x="271" y="216"/>
                    <a:pt x="228" y="264"/>
                  </a:cubicBezTo>
                  <a:cubicBezTo>
                    <a:pt x="220" y="272"/>
                    <a:pt x="214" y="279"/>
                    <a:pt x="209" y="285"/>
                  </a:cubicBezTo>
                  <a:cubicBezTo>
                    <a:pt x="212" y="298"/>
                    <a:pt x="213" y="315"/>
                    <a:pt x="219" y="338"/>
                  </a:cubicBezTo>
                  <a:cubicBezTo>
                    <a:pt x="232" y="394"/>
                    <a:pt x="232" y="383"/>
                    <a:pt x="241" y="409"/>
                  </a:cubicBezTo>
                  <a:cubicBezTo>
                    <a:pt x="249" y="435"/>
                    <a:pt x="254" y="431"/>
                    <a:pt x="293" y="397"/>
                  </a:cubicBezTo>
                  <a:cubicBezTo>
                    <a:pt x="332" y="364"/>
                    <a:pt x="311" y="416"/>
                    <a:pt x="341" y="438"/>
                  </a:cubicBezTo>
                  <a:cubicBezTo>
                    <a:pt x="372" y="461"/>
                    <a:pt x="345" y="498"/>
                    <a:pt x="354" y="546"/>
                  </a:cubicBezTo>
                  <a:cubicBezTo>
                    <a:pt x="363" y="594"/>
                    <a:pt x="367" y="609"/>
                    <a:pt x="363" y="650"/>
                  </a:cubicBezTo>
                  <a:cubicBezTo>
                    <a:pt x="359" y="690"/>
                    <a:pt x="337" y="750"/>
                    <a:pt x="337" y="787"/>
                  </a:cubicBezTo>
                  <a:cubicBezTo>
                    <a:pt x="337" y="824"/>
                    <a:pt x="311" y="824"/>
                    <a:pt x="337" y="861"/>
                  </a:cubicBezTo>
                  <a:cubicBezTo>
                    <a:pt x="363" y="898"/>
                    <a:pt x="271" y="872"/>
                    <a:pt x="267" y="898"/>
                  </a:cubicBezTo>
                  <a:cubicBezTo>
                    <a:pt x="262" y="924"/>
                    <a:pt x="249" y="935"/>
                    <a:pt x="210" y="931"/>
                  </a:cubicBezTo>
                  <a:cubicBezTo>
                    <a:pt x="171" y="928"/>
                    <a:pt x="184" y="987"/>
                    <a:pt x="158" y="1005"/>
                  </a:cubicBezTo>
                  <a:cubicBezTo>
                    <a:pt x="131" y="1024"/>
                    <a:pt x="79" y="1042"/>
                    <a:pt x="79" y="1087"/>
                  </a:cubicBezTo>
                  <a:cubicBezTo>
                    <a:pt x="79" y="1131"/>
                    <a:pt x="53" y="1131"/>
                    <a:pt x="27" y="1146"/>
                  </a:cubicBezTo>
                  <a:cubicBezTo>
                    <a:pt x="0" y="1161"/>
                    <a:pt x="22" y="1191"/>
                    <a:pt x="31" y="1213"/>
                  </a:cubicBezTo>
                  <a:cubicBezTo>
                    <a:pt x="40" y="1235"/>
                    <a:pt x="75" y="1254"/>
                    <a:pt x="70" y="1280"/>
                  </a:cubicBezTo>
                  <a:cubicBezTo>
                    <a:pt x="66" y="1306"/>
                    <a:pt x="22" y="1298"/>
                    <a:pt x="27" y="1343"/>
                  </a:cubicBezTo>
                  <a:cubicBezTo>
                    <a:pt x="31" y="1387"/>
                    <a:pt x="105" y="1328"/>
                    <a:pt x="136" y="1302"/>
                  </a:cubicBezTo>
                  <a:cubicBezTo>
                    <a:pt x="166" y="1276"/>
                    <a:pt x="201" y="1294"/>
                    <a:pt x="236" y="1302"/>
                  </a:cubicBezTo>
                  <a:cubicBezTo>
                    <a:pt x="271" y="1309"/>
                    <a:pt x="311" y="1306"/>
                    <a:pt x="341" y="1287"/>
                  </a:cubicBezTo>
                  <a:cubicBezTo>
                    <a:pt x="372" y="1268"/>
                    <a:pt x="354" y="1320"/>
                    <a:pt x="332" y="1343"/>
                  </a:cubicBezTo>
                  <a:cubicBezTo>
                    <a:pt x="311" y="1365"/>
                    <a:pt x="328" y="1387"/>
                    <a:pt x="350" y="1413"/>
                  </a:cubicBezTo>
                  <a:cubicBezTo>
                    <a:pt x="372" y="1439"/>
                    <a:pt x="341" y="1465"/>
                    <a:pt x="372" y="1480"/>
                  </a:cubicBezTo>
                  <a:cubicBezTo>
                    <a:pt x="402" y="1495"/>
                    <a:pt x="363" y="1517"/>
                    <a:pt x="376" y="1535"/>
                  </a:cubicBezTo>
                  <a:cubicBezTo>
                    <a:pt x="389" y="1554"/>
                    <a:pt x="424" y="1565"/>
                    <a:pt x="442" y="1558"/>
                  </a:cubicBezTo>
                  <a:cubicBezTo>
                    <a:pt x="459" y="1550"/>
                    <a:pt x="490" y="1546"/>
                    <a:pt x="520" y="1572"/>
                  </a:cubicBezTo>
                  <a:cubicBezTo>
                    <a:pt x="551" y="1598"/>
                    <a:pt x="529" y="1613"/>
                    <a:pt x="503" y="1635"/>
                  </a:cubicBezTo>
                  <a:cubicBezTo>
                    <a:pt x="476" y="1658"/>
                    <a:pt x="481" y="1669"/>
                    <a:pt x="485" y="1698"/>
                  </a:cubicBezTo>
                  <a:cubicBezTo>
                    <a:pt x="490" y="1728"/>
                    <a:pt x="442" y="1780"/>
                    <a:pt x="437" y="1806"/>
                  </a:cubicBezTo>
                  <a:cubicBezTo>
                    <a:pt x="433" y="1832"/>
                    <a:pt x="507" y="1806"/>
                    <a:pt x="533" y="1821"/>
                  </a:cubicBezTo>
                  <a:cubicBezTo>
                    <a:pt x="559" y="1836"/>
                    <a:pt x="590" y="1839"/>
                    <a:pt x="621" y="1839"/>
                  </a:cubicBezTo>
                  <a:cubicBezTo>
                    <a:pt x="651" y="1839"/>
                    <a:pt x="647" y="1869"/>
                    <a:pt x="629" y="1895"/>
                  </a:cubicBezTo>
                  <a:cubicBezTo>
                    <a:pt x="612" y="1921"/>
                    <a:pt x="629" y="1928"/>
                    <a:pt x="660" y="1932"/>
                  </a:cubicBezTo>
                  <a:cubicBezTo>
                    <a:pt x="691" y="1936"/>
                    <a:pt x="691" y="1954"/>
                    <a:pt x="691" y="1976"/>
                  </a:cubicBezTo>
                  <a:cubicBezTo>
                    <a:pt x="691" y="1999"/>
                    <a:pt x="717" y="1999"/>
                    <a:pt x="730" y="1973"/>
                  </a:cubicBezTo>
                  <a:cubicBezTo>
                    <a:pt x="743" y="1947"/>
                    <a:pt x="756" y="1969"/>
                    <a:pt x="787" y="1991"/>
                  </a:cubicBezTo>
                  <a:cubicBezTo>
                    <a:pt x="817" y="2013"/>
                    <a:pt x="857" y="1958"/>
                    <a:pt x="896" y="1932"/>
                  </a:cubicBezTo>
                  <a:cubicBezTo>
                    <a:pt x="935" y="1906"/>
                    <a:pt x="957" y="1928"/>
                    <a:pt x="953" y="1939"/>
                  </a:cubicBezTo>
                  <a:cubicBezTo>
                    <a:pt x="948" y="1950"/>
                    <a:pt x="966" y="2006"/>
                    <a:pt x="988" y="2047"/>
                  </a:cubicBezTo>
                  <a:cubicBezTo>
                    <a:pt x="1009" y="2088"/>
                    <a:pt x="1018" y="2065"/>
                    <a:pt x="1044" y="2051"/>
                  </a:cubicBezTo>
                  <a:cubicBezTo>
                    <a:pt x="1071" y="2036"/>
                    <a:pt x="1088" y="2065"/>
                    <a:pt x="1123" y="2062"/>
                  </a:cubicBezTo>
                  <a:cubicBezTo>
                    <a:pt x="1158" y="2058"/>
                    <a:pt x="1132" y="2032"/>
                    <a:pt x="1114" y="1995"/>
                  </a:cubicBezTo>
                  <a:cubicBezTo>
                    <a:pt x="1097" y="1958"/>
                    <a:pt x="1119" y="1965"/>
                    <a:pt x="1123" y="1939"/>
                  </a:cubicBezTo>
                  <a:cubicBezTo>
                    <a:pt x="1127" y="1913"/>
                    <a:pt x="1079" y="1854"/>
                    <a:pt x="1071" y="1832"/>
                  </a:cubicBezTo>
                  <a:cubicBezTo>
                    <a:pt x="1062" y="1810"/>
                    <a:pt x="1053" y="1773"/>
                    <a:pt x="1075" y="1743"/>
                  </a:cubicBezTo>
                  <a:cubicBezTo>
                    <a:pt x="1097" y="1713"/>
                    <a:pt x="1114" y="1717"/>
                    <a:pt x="1123" y="1732"/>
                  </a:cubicBezTo>
                  <a:cubicBezTo>
                    <a:pt x="1132" y="1747"/>
                    <a:pt x="1132" y="1754"/>
                    <a:pt x="1145" y="1743"/>
                  </a:cubicBezTo>
                  <a:cubicBezTo>
                    <a:pt x="1158" y="1732"/>
                    <a:pt x="1167" y="1739"/>
                    <a:pt x="1206" y="1750"/>
                  </a:cubicBezTo>
                  <a:cubicBezTo>
                    <a:pt x="1245" y="1761"/>
                    <a:pt x="1228" y="1739"/>
                    <a:pt x="1267" y="1695"/>
                  </a:cubicBezTo>
                  <a:cubicBezTo>
                    <a:pt x="1306" y="1650"/>
                    <a:pt x="1324" y="1658"/>
                    <a:pt x="1350" y="1669"/>
                  </a:cubicBezTo>
                  <a:cubicBezTo>
                    <a:pt x="1376" y="1680"/>
                    <a:pt x="1403" y="1710"/>
                    <a:pt x="1433" y="1728"/>
                  </a:cubicBezTo>
                  <a:cubicBezTo>
                    <a:pt x="1464" y="1747"/>
                    <a:pt x="1494" y="1706"/>
                    <a:pt x="1512" y="1665"/>
                  </a:cubicBezTo>
                  <a:cubicBezTo>
                    <a:pt x="1529" y="1624"/>
                    <a:pt x="1547" y="1661"/>
                    <a:pt x="1560" y="1680"/>
                  </a:cubicBezTo>
                  <a:cubicBezTo>
                    <a:pt x="1573" y="1698"/>
                    <a:pt x="1595" y="1684"/>
                    <a:pt x="1603" y="1650"/>
                  </a:cubicBezTo>
                  <a:cubicBezTo>
                    <a:pt x="1612" y="1617"/>
                    <a:pt x="1656" y="1687"/>
                    <a:pt x="1686" y="1706"/>
                  </a:cubicBezTo>
                  <a:cubicBezTo>
                    <a:pt x="1717" y="1724"/>
                    <a:pt x="1708" y="1661"/>
                    <a:pt x="1721" y="1643"/>
                  </a:cubicBezTo>
                  <a:cubicBezTo>
                    <a:pt x="1735" y="1624"/>
                    <a:pt x="1769" y="1647"/>
                    <a:pt x="1783" y="1658"/>
                  </a:cubicBezTo>
                  <a:cubicBezTo>
                    <a:pt x="1796" y="1669"/>
                    <a:pt x="1822" y="1661"/>
                    <a:pt x="1839" y="1643"/>
                  </a:cubicBezTo>
                  <a:cubicBezTo>
                    <a:pt x="1857" y="1624"/>
                    <a:pt x="1879" y="1624"/>
                    <a:pt x="1909" y="1609"/>
                  </a:cubicBezTo>
                  <a:cubicBezTo>
                    <a:pt x="1940" y="1595"/>
                    <a:pt x="1918" y="1587"/>
                    <a:pt x="1918" y="1558"/>
                  </a:cubicBezTo>
                  <a:cubicBezTo>
                    <a:pt x="1918" y="1528"/>
                    <a:pt x="1940" y="1528"/>
                    <a:pt x="1975" y="1528"/>
                  </a:cubicBezTo>
                  <a:cubicBezTo>
                    <a:pt x="2010" y="1528"/>
                    <a:pt x="2010" y="1517"/>
                    <a:pt x="2036" y="1491"/>
                  </a:cubicBezTo>
                  <a:cubicBezTo>
                    <a:pt x="2062" y="1465"/>
                    <a:pt x="2067" y="1509"/>
                    <a:pt x="2093" y="1528"/>
                  </a:cubicBezTo>
                  <a:cubicBezTo>
                    <a:pt x="2093" y="1528"/>
                    <a:pt x="2094" y="1529"/>
                    <a:pt x="2094" y="1529"/>
                  </a:cubicBezTo>
                  <a:cubicBezTo>
                    <a:pt x="2116" y="1504"/>
                    <a:pt x="2145" y="1483"/>
                    <a:pt x="2154" y="1463"/>
                  </a:cubicBezTo>
                  <a:cubicBezTo>
                    <a:pt x="2168" y="1435"/>
                    <a:pt x="2213" y="1464"/>
                    <a:pt x="2240" y="1453"/>
                  </a:cubicBezTo>
                  <a:close/>
                </a:path>
              </a:pathLst>
            </a:custGeom>
            <a:grpFill/>
            <a:ln w="0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35" name="Freeform 16"/>
            <p:cNvSpPr>
              <a:spLocks/>
            </p:cNvSpPr>
            <p:nvPr/>
          </p:nvSpPr>
          <p:spPr bwMode="auto">
            <a:xfrm>
              <a:off x="3140" y="3330"/>
              <a:ext cx="916" cy="601"/>
            </a:xfrm>
            <a:custGeom>
              <a:avLst/>
              <a:gdLst>
                <a:gd name="T0" fmla="*/ 1938 w 1978"/>
                <a:gd name="T1" fmla="*/ 430 h 1298"/>
                <a:gd name="T2" fmla="*/ 1896 w 1978"/>
                <a:gd name="T3" fmla="*/ 398 h 1298"/>
                <a:gd name="T4" fmla="*/ 1794 w 1978"/>
                <a:gd name="T5" fmla="*/ 345 h 1298"/>
                <a:gd name="T6" fmla="*/ 1719 w 1978"/>
                <a:gd name="T7" fmla="*/ 267 h 1298"/>
                <a:gd name="T8" fmla="*/ 1715 w 1978"/>
                <a:gd name="T9" fmla="*/ 117 h 1298"/>
                <a:gd name="T10" fmla="*/ 1676 w 1978"/>
                <a:gd name="T11" fmla="*/ 12 h 1298"/>
                <a:gd name="T12" fmla="*/ 1578 w 1978"/>
                <a:gd name="T13" fmla="*/ 37 h 1298"/>
                <a:gd name="T14" fmla="*/ 1489 w 1978"/>
                <a:gd name="T15" fmla="*/ 114 h 1298"/>
                <a:gd name="T16" fmla="*/ 1365 w 1978"/>
                <a:gd name="T17" fmla="*/ 120 h 1298"/>
                <a:gd name="T18" fmla="*/ 1261 w 1978"/>
                <a:gd name="T19" fmla="*/ 120 h 1298"/>
                <a:gd name="T20" fmla="*/ 1200 w 1978"/>
                <a:gd name="T21" fmla="*/ 197 h 1298"/>
                <a:gd name="T22" fmla="*/ 1135 w 1978"/>
                <a:gd name="T23" fmla="*/ 264 h 1298"/>
                <a:gd name="T24" fmla="*/ 1012 w 1978"/>
                <a:gd name="T25" fmla="*/ 290 h 1298"/>
                <a:gd name="T26" fmla="*/ 907 w 1978"/>
                <a:gd name="T27" fmla="*/ 360 h 1298"/>
                <a:gd name="T28" fmla="*/ 798 w 1978"/>
                <a:gd name="T29" fmla="*/ 349 h 1298"/>
                <a:gd name="T30" fmla="*/ 685 w 1978"/>
                <a:gd name="T31" fmla="*/ 301 h 1298"/>
                <a:gd name="T32" fmla="*/ 523 w 1978"/>
                <a:gd name="T33" fmla="*/ 412 h 1298"/>
                <a:gd name="T34" fmla="*/ 379 w 1978"/>
                <a:gd name="T35" fmla="*/ 516 h 1298"/>
                <a:gd name="T36" fmla="*/ 195 w 1978"/>
                <a:gd name="T37" fmla="*/ 445 h 1298"/>
                <a:gd name="T38" fmla="*/ 69 w 1978"/>
                <a:gd name="T39" fmla="*/ 527 h 1298"/>
                <a:gd name="T40" fmla="*/ 9 w 1978"/>
                <a:gd name="T41" fmla="*/ 567 h 1298"/>
                <a:gd name="T42" fmla="*/ 81 w 1978"/>
                <a:gd name="T43" fmla="*/ 580 h 1298"/>
                <a:gd name="T44" fmla="*/ 186 w 1978"/>
                <a:gd name="T45" fmla="*/ 645 h 1298"/>
                <a:gd name="T46" fmla="*/ 305 w 1978"/>
                <a:gd name="T47" fmla="*/ 658 h 1298"/>
                <a:gd name="T48" fmla="*/ 418 w 1978"/>
                <a:gd name="T49" fmla="*/ 675 h 1298"/>
                <a:gd name="T50" fmla="*/ 430 w 1978"/>
                <a:gd name="T51" fmla="*/ 815 h 1298"/>
                <a:gd name="T52" fmla="*/ 284 w 1978"/>
                <a:gd name="T53" fmla="*/ 891 h 1298"/>
                <a:gd name="T54" fmla="*/ 427 w 1978"/>
                <a:gd name="T55" fmla="*/ 931 h 1298"/>
                <a:gd name="T56" fmla="*/ 545 w 1978"/>
                <a:gd name="T57" fmla="*/ 957 h 1298"/>
                <a:gd name="T58" fmla="*/ 593 w 1978"/>
                <a:gd name="T59" fmla="*/ 1038 h 1298"/>
                <a:gd name="T60" fmla="*/ 623 w 1978"/>
                <a:gd name="T61" fmla="*/ 1153 h 1298"/>
                <a:gd name="T62" fmla="*/ 720 w 1978"/>
                <a:gd name="T63" fmla="*/ 1220 h 1298"/>
                <a:gd name="T64" fmla="*/ 929 w 1978"/>
                <a:gd name="T65" fmla="*/ 1253 h 1298"/>
                <a:gd name="T66" fmla="*/ 1065 w 1978"/>
                <a:gd name="T67" fmla="*/ 1264 h 1298"/>
                <a:gd name="T68" fmla="*/ 1161 w 1978"/>
                <a:gd name="T69" fmla="*/ 1220 h 1298"/>
                <a:gd name="T70" fmla="*/ 1296 w 1978"/>
                <a:gd name="T71" fmla="*/ 1294 h 1298"/>
                <a:gd name="T72" fmla="*/ 1423 w 1978"/>
                <a:gd name="T73" fmla="*/ 1249 h 1298"/>
                <a:gd name="T74" fmla="*/ 1447 w 1978"/>
                <a:gd name="T75" fmla="*/ 1231 h 1298"/>
                <a:gd name="T76" fmla="*/ 1501 w 1978"/>
                <a:gd name="T77" fmla="*/ 1164 h 1298"/>
                <a:gd name="T78" fmla="*/ 1608 w 1978"/>
                <a:gd name="T79" fmla="*/ 1079 h 1298"/>
                <a:gd name="T80" fmla="*/ 1685 w 1978"/>
                <a:gd name="T81" fmla="*/ 1020 h 1298"/>
                <a:gd name="T82" fmla="*/ 1801 w 1978"/>
                <a:gd name="T83" fmla="*/ 910 h 1298"/>
                <a:gd name="T84" fmla="*/ 1862 w 1978"/>
                <a:gd name="T85" fmla="*/ 681 h 1298"/>
                <a:gd name="T86" fmla="*/ 1954 w 1978"/>
                <a:gd name="T87" fmla="*/ 523 h 1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978" h="1298">
                  <a:moveTo>
                    <a:pt x="1967" y="480"/>
                  </a:moveTo>
                  <a:cubicBezTo>
                    <a:pt x="1956" y="456"/>
                    <a:pt x="1930" y="460"/>
                    <a:pt x="1938" y="430"/>
                  </a:cubicBezTo>
                  <a:cubicBezTo>
                    <a:pt x="1943" y="415"/>
                    <a:pt x="1938" y="406"/>
                    <a:pt x="1939" y="400"/>
                  </a:cubicBezTo>
                  <a:cubicBezTo>
                    <a:pt x="1913" y="391"/>
                    <a:pt x="1915" y="402"/>
                    <a:pt x="1896" y="398"/>
                  </a:cubicBezTo>
                  <a:cubicBezTo>
                    <a:pt x="1869" y="392"/>
                    <a:pt x="1879" y="401"/>
                    <a:pt x="1840" y="431"/>
                  </a:cubicBezTo>
                  <a:cubicBezTo>
                    <a:pt x="1801" y="462"/>
                    <a:pt x="1804" y="376"/>
                    <a:pt x="1794" y="345"/>
                  </a:cubicBezTo>
                  <a:cubicBezTo>
                    <a:pt x="1784" y="315"/>
                    <a:pt x="1752" y="331"/>
                    <a:pt x="1706" y="331"/>
                  </a:cubicBezTo>
                  <a:cubicBezTo>
                    <a:pt x="1660" y="331"/>
                    <a:pt x="1660" y="312"/>
                    <a:pt x="1719" y="267"/>
                  </a:cubicBezTo>
                  <a:cubicBezTo>
                    <a:pt x="1778" y="223"/>
                    <a:pt x="1755" y="178"/>
                    <a:pt x="1758" y="145"/>
                  </a:cubicBezTo>
                  <a:cubicBezTo>
                    <a:pt x="1761" y="112"/>
                    <a:pt x="1748" y="117"/>
                    <a:pt x="1715" y="117"/>
                  </a:cubicBezTo>
                  <a:cubicBezTo>
                    <a:pt x="1683" y="117"/>
                    <a:pt x="1702" y="81"/>
                    <a:pt x="1719" y="50"/>
                  </a:cubicBezTo>
                  <a:cubicBezTo>
                    <a:pt x="1735" y="20"/>
                    <a:pt x="1709" y="23"/>
                    <a:pt x="1676" y="12"/>
                  </a:cubicBezTo>
                  <a:cubicBezTo>
                    <a:pt x="1643" y="0"/>
                    <a:pt x="1640" y="23"/>
                    <a:pt x="1627" y="34"/>
                  </a:cubicBezTo>
                  <a:cubicBezTo>
                    <a:pt x="1614" y="45"/>
                    <a:pt x="1604" y="42"/>
                    <a:pt x="1578" y="37"/>
                  </a:cubicBezTo>
                  <a:cubicBezTo>
                    <a:pt x="1552" y="31"/>
                    <a:pt x="1542" y="34"/>
                    <a:pt x="1535" y="62"/>
                  </a:cubicBezTo>
                  <a:cubicBezTo>
                    <a:pt x="1529" y="89"/>
                    <a:pt x="1525" y="75"/>
                    <a:pt x="1489" y="114"/>
                  </a:cubicBezTo>
                  <a:cubicBezTo>
                    <a:pt x="1404" y="128"/>
                    <a:pt x="1453" y="117"/>
                    <a:pt x="1424" y="70"/>
                  </a:cubicBezTo>
                  <a:cubicBezTo>
                    <a:pt x="1394" y="23"/>
                    <a:pt x="1368" y="92"/>
                    <a:pt x="1365" y="120"/>
                  </a:cubicBezTo>
                  <a:cubicBezTo>
                    <a:pt x="1362" y="148"/>
                    <a:pt x="1329" y="162"/>
                    <a:pt x="1316" y="137"/>
                  </a:cubicBezTo>
                  <a:cubicBezTo>
                    <a:pt x="1309" y="124"/>
                    <a:pt x="1285" y="121"/>
                    <a:pt x="1261" y="120"/>
                  </a:cubicBezTo>
                  <a:cubicBezTo>
                    <a:pt x="1265" y="134"/>
                    <a:pt x="1264" y="150"/>
                    <a:pt x="1252" y="167"/>
                  </a:cubicBezTo>
                  <a:cubicBezTo>
                    <a:pt x="1231" y="201"/>
                    <a:pt x="1218" y="212"/>
                    <a:pt x="1200" y="197"/>
                  </a:cubicBezTo>
                  <a:cubicBezTo>
                    <a:pt x="1183" y="182"/>
                    <a:pt x="1135" y="178"/>
                    <a:pt x="1135" y="208"/>
                  </a:cubicBezTo>
                  <a:cubicBezTo>
                    <a:pt x="1135" y="238"/>
                    <a:pt x="1178" y="264"/>
                    <a:pt x="1135" y="264"/>
                  </a:cubicBezTo>
                  <a:cubicBezTo>
                    <a:pt x="1091" y="264"/>
                    <a:pt x="1073" y="249"/>
                    <a:pt x="1065" y="275"/>
                  </a:cubicBezTo>
                  <a:cubicBezTo>
                    <a:pt x="1056" y="301"/>
                    <a:pt x="1043" y="308"/>
                    <a:pt x="1012" y="290"/>
                  </a:cubicBezTo>
                  <a:cubicBezTo>
                    <a:pt x="982" y="271"/>
                    <a:pt x="942" y="278"/>
                    <a:pt x="934" y="304"/>
                  </a:cubicBezTo>
                  <a:cubicBezTo>
                    <a:pt x="925" y="330"/>
                    <a:pt x="938" y="353"/>
                    <a:pt x="907" y="360"/>
                  </a:cubicBezTo>
                  <a:cubicBezTo>
                    <a:pt x="877" y="367"/>
                    <a:pt x="877" y="404"/>
                    <a:pt x="851" y="378"/>
                  </a:cubicBezTo>
                  <a:cubicBezTo>
                    <a:pt x="824" y="353"/>
                    <a:pt x="816" y="338"/>
                    <a:pt x="798" y="349"/>
                  </a:cubicBezTo>
                  <a:cubicBezTo>
                    <a:pt x="781" y="360"/>
                    <a:pt x="750" y="360"/>
                    <a:pt x="733" y="327"/>
                  </a:cubicBezTo>
                  <a:cubicBezTo>
                    <a:pt x="715" y="293"/>
                    <a:pt x="724" y="264"/>
                    <a:pt x="685" y="301"/>
                  </a:cubicBezTo>
                  <a:cubicBezTo>
                    <a:pt x="645" y="338"/>
                    <a:pt x="658" y="367"/>
                    <a:pt x="610" y="371"/>
                  </a:cubicBezTo>
                  <a:cubicBezTo>
                    <a:pt x="562" y="375"/>
                    <a:pt x="545" y="390"/>
                    <a:pt x="523" y="412"/>
                  </a:cubicBezTo>
                  <a:cubicBezTo>
                    <a:pt x="501" y="434"/>
                    <a:pt x="436" y="423"/>
                    <a:pt x="436" y="460"/>
                  </a:cubicBezTo>
                  <a:cubicBezTo>
                    <a:pt x="436" y="497"/>
                    <a:pt x="414" y="538"/>
                    <a:pt x="379" y="516"/>
                  </a:cubicBezTo>
                  <a:cubicBezTo>
                    <a:pt x="344" y="493"/>
                    <a:pt x="313" y="479"/>
                    <a:pt x="287" y="482"/>
                  </a:cubicBezTo>
                  <a:cubicBezTo>
                    <a:pt x="261" y="486"/>
                    <a:pt x="230" y="441"/>
                    <a:pt x="195" y="445"/>
                  </a:cubicBezTo>
                  <a:cubicBezTo>
                    <a:pt x="160" y="449"/>
                    <a:pt x="156" y="464"/>
                    <a:pt x="139" y="486"/>
                  </a:cubicBezTo>
                  <a:cubicBezTo>
                    <a:pt x="121" y="508"/>
                    <a:pt x="112" y="527"/>
                    <a:pt x="69" y="527"/>
                  </a:cubicBezTo>
                  <a:cubicBezTo>
                    <a:pt x="49" y="527"/>
                    <a:pt x="30" y="523"/>
                    <a:pt x="18" y="516"/>
                  </a:cubicBezTo>
                  <a:cubicBezTo>
                    <a:pt x="7" y="530"/>
                    <a:pt x="0" y="548"/>
                    <a:pt x="9" y="567"/>
                  </a:cubicBezTo>
                  <a:cubicBezTo>
                    <a:pt x="28" y="612"/>
                    <a:pt x="50" y="622"/>
                    <a:pt x="56" y="601"/>
                  </a:cubicBezTo>
                  <a:cubicBezTo>
                    <a:pt x="63" y="580"/>
                    <a:pt x="56" y="579"/>
                    <a:pt x="81" y="580"/>
                  </a:cubicBezTo>
                  <a:cubicBezTo>
                    <a:pt x="105" y="581"/>
                    <a:pt x="159" y="570"/>
                    <a:pt x="166" y="597"/>
                  </a:cubicBezTo>
                  <a:cubicBezTo>
                    <a:pt x="172" y="623"/>
                    <a:pt x="177" y="633"/>
                    <a:pt x="186" y="645"/>
                  </a:cubicBezTo>
                  <a:cubicBezTo>
                    <a:pt x="194" y="658"/>
                    <a:pt x="238" y="697"/>
                    <a:pt x="263" y="673"/>
                  </a:cubicBezTo>
                  <a:cubicBezTo>
                    <a:pt x="287" y="649"/>
                    <a:pt x="289" y="640"/>
                    <a:pt x="305" y="658"/>
                  </a:cubicBezTo>
                  <a:cubicBezTo>
                    <a:pt x="321" y="676"/>
                    <a:pt x="326" y="688"/>
                    <a:pt x="354" y="683"/>
                  </a:cubicBezTo>
                  <a:cubicBezTo>
                    <a:pt x="382" y="677"/>
                    <a:pt x="395" y="645"/>
                    <a:pt x="418" y="675"/>
                  </a:cubicBezTo>
                  <a:cubicBezTo>
                    <a:pt x="441" y="704"/>
                    <a:pt x="451" y="718"/>
                    <a:pt x="453" y="750"/>
                  </a:cubicBezTo>
                  <a:cubicBezTo>
                    <a:pt x="454" y="782"/>
                    <a:pt x="456" y="804"/>
                    <a:pt x="430" y="815"/>
                  </a:cubicBezTo>
                  <a:cubicBezTo>
                    <a:pt x="403" y="826"/>
                    <a:pt x="358" y="797"/>
                    <a:pt x="344" y="825"/>
                  </a:cubicBezTo>
                  <a:cubicBezTo>
                    <a:pt x="335" y="845"/>
                    <a:pt x="306" y="866"/>
                    <a:pt x="284" y="891"/>
                  </a:cubicBezTo>
                  <a:cubicBezTo>
                    <a:pt x="310" y="908"/>
                    <a:pt x="331" y="902"/>
                    <a:pt x="361" y="938"/>
                  </a:cubicBezTo>
                  <a:cubicBezTo>
                    <a:pt x="392" y="975"/>
                    <a:pt x="405" y="949"/>
                    <a:pt x="427" y="931"/>
                  </a:cubicBezTo>
                  <a:cubicBezTo>
                    <a:pt x="449" y="912"/>
                    <a:pt x="466" y="938"/>
                    <a:pt x="488" y="957"/>
                  </a:cubicBezTo>
                  <a:cubicBezTo>
                    <a:pt x="510" y="975"/>
                    <a:pt x="527" y="975"/>
                    <a:pt x="545" y="957"/>
                  </a:cubicBezTo>
                  <a:cubicBezTo>
                    <a:pt x="562" y="938"/>
                    <a:pt x="593" y="953"/>
                    <a:pt x="619" y="964"/>
                  </a:cubicBezTo>
                  <a:cubicBezTo>
                    <a:pt x="645" y="975"/>
                    <a:pt x="619" y="1016"/>
                    <a:pt x="593" y="1038"/>
                  </a:cubicBezTo>
                  <a:cubicBezTo>
                    <a:pt x="567" y="1060"/>
                    <a:pt x="571" y="1075"/>
                    <a:pt x="588" y="1090"/>
                  </a:cubicBezTo>
                  <a:cubicBezTo>
                    <a:pt x="606" y="1105"/>
                    <a:pt x="610" y="1135"/>
                    <a:pt x="623" y="1153"/>
                  </a:cubicBezTo>
                  <a:cubicBezTo>
                    <a:pt x="637" y="1172"/>
                    <a:pt x="632" y="1190"/>
                    <a:pt x="654" y="1186"/>
                  </a:cubicBezTo>
                  <a:cubicBezTo>
                    <a:pt x="676" y="1183"/>
                    <a:pt x="698" y="1194"/>
                    <a:pt x="720" y="1220"/>
                  </a:cubicBezTo>
                  <a:cubicBezTo>
                    <a:pt x="741" y="1246"/>
                    <a:pt x="811" y="1257"/>
                    <a:pt x="842" y="1275"/>
                  </a:cubicBezTo>
                  <a:cubicBezTo>
                    <a:pt x="872" y="1294"/>
                    <a:pt x="907" y="1246"/>
                    <a:pt x="929" y="1253"/>
                  </a:cubicBezTo>
                  <a:cubicBezTo>
                    <a:pt x="939" y="1256"/>
                    <a:pt x="958" y="1273"/>
                    <a:pt x="976" y="1290"/>
                  </a:cubicBezTo>
                  <a:cubicBezTo>
                    <a:pt x="996" y="1262"/>
                    <a:pt x="1013" y="1264"/>
                    <a:pt x="1065" y="1264"/>
                  </a:cubicBezTo>
                  <a:cubicBezTo>
                    <a:pt x="1126" y="1264"/>
                    <a:pt x="1139" y="1275"/>
                    <a:pt x="1126" y="1238"/>
                  </a:cubicBezTo>
                  <a:cubicBezTo>
                    <a:pt x="1113" y="1201"/>
                    <a:pt x="1121" y="1168"/>
                    <a:pt x="1161" y="1220"/>
                  </a:cubicBezTo>
                  <a:cubicBezTo>
                    <a:pt x="1200" y="1272"/>
                    <a:pt x="1148" y="1249"/>
                    <a:pt x="1213" y="1253"/>
                  </a:cubicBezTo>
                  <a:cubicBezTo>
                    <a:pt x="1279" y="1257"/>
                    <a:pt x="1231" y="1290"/>
                    <a:pt x="1296" y="1294"/>
                  </a:cubicBezTo>
                  <a:cubicBezTo>
                    <a:pt x="1362" y="1298"/>
                    <a:pt x="1392" y="1279"/>
                    <a:pt x="1392" y="1264"/>
                  </a:cubicBezTo>
                  <a:cubicBezTo>
                    <a:pt x="1392" y="1249"/>
                    <a:pt x="1418" y="1216"/>
                    <a:pt x="1423" y="1249"/>
                  </a:cubicBezTo>
                  <a:cubicBezTo>
                    <a:pt x="1423" y="1253"/>
                    <a:pt x="1424" y="1256"/>
                    <a:pt x="1424" y="1259"/>
                  </a:cubicBezTo>
                  <a:cubicBezTo>
                    <a:pt x="1430" y="1247"/>
                    <a:pt x="1437" y="1235"/>
                    <a:pt x="1447" y="1231"/>
                  </a:cubicBezTo>
                  <a:cubicBezTo>
                    <a:pt x="1469" y="1222"/>
                    <a:pt x="1486" y="1214"/>
                    <a:pt x="1486" y="1194"/>
                  </a:cubicBezTo>
                  <a:cubicBezTo>
                    <a:pt x="1486" y="1173"/>
                    <a:pt x="1471" y="1164"/>
                    <a:pt x="1501" y="1164"/>
                  </a:cubicBezTo>
                  <a:cubicBezTo>
                    <a:pt x="1532" y="1164"/>
                    <a:pt x="1591" y="1177"/>
                    <a:pt x="1591" y="1135"/>
                  </a:cubicBezTo>
                  <a:cubicBezTo>
                    <a:pt x="1591" y="1092"/>
                    <a:pt x="1576" y="1062"/>
                    <a:pt x="1608" y="1079"/>
                  </a:cubicBezTo>
                  <a:cubicBezTo>
                    <a:pt x="1641" y="1096"/>
                    <a:pt x="1663" y="1090"/>
                    <a:pt x="1674" y="1066"/>
                  </a:cubicBezTo>
                  <a:cubicBezTo>
                    <a:pt x="1685" y="1042"/>
                    <a:pt x="1700" y="1042"/>
                    <a:pt x="1685" y="1020"/>
                  </a:cubicBezTo>
                  <a:cubicBezTo>
                    <a:pt x="1670" y="997"/>
                    <a:pt x="1672" y="979"/>
                    <a:pt x="1694" y="971"/>
                  </a:cubicBezTo>
                  <a:cubicBezTo>
                    <a:pt x="1715" y="964"/>
                    <a:pt x="1777" y="940"/>
                    <a:pt x="1801" y="910"/>
                  </a:cubicBezTo>
                  <a:cubicBezTo>
                    <a:pt x="1825" y="881"/>
                    <a:pt x="1851" y="870"/>
                    <a:pt x="1840" y="836"/>
                  </a:cubicBezTo>
                  <a:cubicBezTo>
                    <a:pt x="1829" y="803"/>
                    <a:pt x="1807" y="732"/>
                    <a:pt x="1862" y="681"/>
                  </a:cubicBezTo>
                  <a:cubicBezTo>
                    <a:pt x="1916" y="629"/>
                    <a:pt x="1936" y="640"/>
                    <a:pt x="1938" y="599"/>
                  </a:cubicBezTo>
                  <a:cubicBezTo>
                    <a:pt x="1940" y="558"/>
                    <a:pt x="1932" y="536"/>
                    <a:pt x="1954" y="523"/>
                  </a:cubicBezTo>
                  <a:cubicBezTo>
                    <a:pt x="1975" y="510"/>
                    <a:pt x="1978" y="504"/>
                    <a:pt x="1967" y="480"/>
                  </a:cubicBezTo>
                  <a:close/>
                </a:path>
              </a:pathLst>
            </a:custGeom>
            <a:grpFill/>
            <a:ln w="0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36" name="Freeform 17"/>
            <p:cNvSpPr>
              <a:spLocks/>
            </p:cNvSpPr>
            <p:nvPr/>
          </p:nvSpPr>
          <p:spPr bwMode="auto">
            <a:xfrm>
              <a:off x="3238" y="1805"/>
              <a:ext cx="590" cy="922"/>
            </a:xfrm>
            <a:custGeom>
              <a:avLst/>
              <a:gdLst>
                <a:gd name="T0" fmla="*/ 1149 w 1273"/>
                <a:gd name="T1" fmla="*/ 1405 h 1992"/>
                <a:gd name="T2" fmla="*/ 1053 w 1273"/>
                <a:gd name="T3" fmla="*/ 1201 h 1992"/>
                <a:gd name="T4" fmla="*/ 1105 w 1273"/>
                <a:gd name="T5" fmla="*/ 957 h 1992"/>
                <a:gd name="T6" fmla="*/ 1044 w 1273"/>
                <a:gd name="T7" fmla="*/ 727 h 1992"/>
                <a:gd name="T8" fmla="*/ 1088 w 1273"/>
                <a:gd name="T9" fmla="*/ 590 h 1992"/>
                <a:gd name="T10" fmla="*/ 1088 w 1273"/>
                <a:gd name="T11" fmla="*/ 486 h 1992"/>
                <a:gd name="T12" fmla="*/ 1094 w 1273"/>
                <a:gd name="T13" fmla="*/ 280 h 1992"/>
                <a:gd name="T14" fmla="*/ 1131 w 1273"/>
                <a:gd name="T15" fmla="*/ 132 h 1992"/>
                <a:gd name="T16" fmla="*/ 1098 w 1273"/>
                <a:gd name="T17" fmla="*/ 0 h 1992"/>
                <a:gd name="T18" fmla="*/ 996 w 1273"/>
                <a:gd name="T19" fmla="*/ 76 h 1992"/>
                <a:gd name="T20" fmla="*/ 900 w 1273"/>
                <a:gd name="T21" fmla="*/ 110 h 1992"/>
                <a:gd name="T22" fmla="*/ 834 w 1273"/>
                <a:gd name="T23" fmla="*/ 265 h 1992"/>
                <a:gd name="T24" fmla="*/ 699 w 1273"/>
                <a:gd name="T25" fmla="*/ 380 h 1992"/>
                <a:gd name="T26" fmla="*/ 629 w 1273"/>
                <a:gd name="T27" fmla="*/ 506 h 1992"/>
                <a:gd name="T28" fmla="*/ 476 w 1273"/>
                <a:gd name="T29" fmla="*/ 491 h 1992"/>
                <a:gd name="T30" fmla="*/ 377 w 1273"/>
                <a:gd name="T31" fmla="*/ 501 h 1992"/>
                <a:gd name="T32" fmla="*/ 314 w 1273"/>
                <a:gd name="T33" fmla="*/ 595 h 1992"/>
                <a:gd name="T34" fmla="*/ 327 w 1273"/>
                <a:gd name="T35" fmla="*/ 704 h 1992"/>
                <a:gd name="T36" fmla="*/ 500 w 1273"/>
                <a:gd name="T37" fmla="*/ 784 h 1992"/>
                <a:gd name="T38" fmla="*/ 664 w 1273"/>
                <a:gd name="T39" fmla="*/ 901 h 1992"/>
                <a:gd name="T40" fmla="*/ 642 w 1273"/>
                <a:gd name="T41" fmla="*/ 1038 h 1992"/>
                <a:gd name="T42" fmla="*/ 563 w 1273"/>
                <a:gd name="T43" fmla="*/ 1120 h 1992"/>
                <a:gd name="T44" fmla="*/ 509 w 1273"/>
                <a:gd name="T45" fmla="*/ 1127 h 1992"/>
                <a:gd name="T46" fmla="*/ 472 w 1273"/>
                <a:gd name="T47" fmla="*/ 1196 h 1992"/>
                <a:gd name="T48" fmla="*/ 356 w 1273"/>
                <a:gd name="T49" fmla="*/ 1225 h 1992"/>
                <a:gd name="T50" fmla="*/ 205 w 1273"/>
                <a:gd name="T51" fmla="*/ 1183 h 1992"/>
                <a:gd name="T52" fmla="*/ 175 w 1273"/>
                <a:gd name="T53" fmla="*/ 1277 h 1992"/>
                <a:gd name="T54" fmla="*/ 179 w 1273"/>
                <a:gd name="T55" fmla="*/ 1331 h 1992"/>
                <a:gd name="T56" fmla="*/ 212 w 1273"/>
                <a:gd name="T57" fmla="*/ 1416 h 1992"/>
                <a:gd name="T58" fmla="*/ 179 w 1273"/>
                <a:gd name="T59" fmla="*/ 1481 h 1992"/>
                <a:gd name="T60" fmla="*/ 201 w 1273"/>
                <a:gd name="T61" fmla="*/ 1540 h 1992"/>
                <a:gd name="T62" fmla="*/ 148 w 1273"/>
                <a:gd name="T63" fmla="*/ 1551 h 1992"/>
                <a:gd name="T64" fmla="*/ 76 w 1273"/>
                <a:gd name="T65" fmla="*/ 1564 h 1992"/>
                <a:gd name="T66" fmla="*/ 61 w 1273"/>
                <a:gd name="T67" fmla="*/ 1624 h 1992"/>
                <a:gd name="T68" fmla="*/ 61 w 1273"/>
                <a:gd name="T69" fmla="*/ 1698 h 1992"/>
                <a:gd name="T70" fmla="*/ 46 w 1273"/>
                <a:gd name="T71" fmla="*/ 1735 h 1992"/>
                <a:gd name="T72" fmla="*/ 214 w 1273"/>
                <a:gd name="T73" fmla="*/ 1789 h 1992"/>
                <a:gd name="T74" fmla="*/ 349 w 1273"/>
                <a:gd name="T75" fmla="*/ 1823 h 1992"/>
                <a:gd name="T76" fmla="*/ 438 w 1273"/>
                <a:gd name="T77" fmla="*/ 1834 h 1992"/>
                <a:gd name="T78" fmla="*/ 536 w 1273"/>
                <a:gd name="T79" fmla="*/ 1890 h 1992"/>
                <a:gd name="T80" fmla="*/ 677 w 1273"/>
                <a:gd name="T81" fmla="*/ 1876 h 1992"/>
                <a:gd name="T82" fmla="*/ 805 w 1273"/>
                <a:gd name="T83" fmla="*/ 1929 h 1992"/>
                <a:gd name="T84" fmla="*/ 939 w 1273"/>
                <a:gd name="T85" fmla="*/ 1959 h 1992"/>
                <a:gd name="T86" fmla="*/ 970 w 1273"/>
                <a:gd name="T87" fmla="*/ 1909 h 1992"/>
                <a:gd name="T88" fmla="*/ 930 w 1273"/>
                <a:gd name="T89" fmla="*/ 1816 h 1992"/>
                <a:gd name="T90" fmla="*/ 1059 w 1273"/>
                <a:gd name="T91" fmla="*/ 1752 h 1992"/>
                <a:gd name="T92" fmla="*/ 974 w 1273"/>
                <a:gd name="T93" fmla="*/ 1679 h 1992"/>
                <a:gd name="T94" fmla="*/ 913 w 1273"/>
                <a:gd name="T95" fmla="*/ 1626 h 1992"/>
                <a:gd name="T96" fmla="*/ 1048 w 1273"/>
                <a:gd name="T97" fmla="*/ 1603 h 1992"/>
                <a:gd name="T98" fmla="*/ 1168 w 1273"/>
                <a:gd name="T99" fmla="*/ 1607 h 1992"/>
                <a:gd name="T100" fmla="*/ 1256 w 1273"/>
                <a:gd name="T101" fmla="*/ 1527 h 19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73" h="1992">
                  <a:moveTo>
                    <a:pt x="1256" y="1527"/>
                  </a:moveTo>
                  <a:cubicBezTo>
                    <a:pt x="1238" y="1499"/>
                    <a:pt x="1164" y="1449"/>
                    <a:pt x="1149" y="1405"/>
                  </a:cubicBezTo>
                  <a:cubicBezTo>
                    <a:pt x="1133" y="1360"/>
                    <a:pt x="1118" y="1342"/>
                    <a:pt x="1092" y="1314"/>
                  </a:cubicBezTo>
                  <a:cubicBezTo>
                    <a:pt x="1066" y="1286"/>
                    <a:pt x="1055" y="1257"/>
                    <a:pt x="1053" y="1201"/>
                  </a:cubicBezTo>
                  <a:cubicBezTo>
                    <a:pt x="1050" y="1146"/>
                    <a:pt x="1066" y="1110"/>
                    <a:pt x="1081" y="1075"/>
                  </a:cubicBezTo>
                  <a:cubicBezTo>
                    <a:pt x="1096" y="1040"/>
                    <a:pt x="1131" y="1016"/>
                    <a:pt x="1105" y="957"/>
                  </a:cubicBezTo>
                  <a:cubicBezTo>
                    <a:pt x="1079" y="897"/>
                    <a:pt x="1063" y="888"/>
                    <a:pt x="1063" y="853"/>
                  </a:cubicBezTo>
                  <a:cubicBezTo>
                    <a:pt x="1063" y="818"/>
                    <a:pt x="1070" y="753"/>
                    <a:pt x="1044" y="727"/>
                  </a:cubicBezTo>
                  <a:cubicBezTo>
                    <a:pt x="1018" y="701"/>
                    <a:pt x="1033" y="664"/>
                    <a:pt x="1048" y="638"/>
                  </a:cubicBezTo>
                  <a:cubicBezTo>
                    <a:pt x="1063" y="612"/>
                    <a:pt x="1107" y="617"/>
                    <a:pt x="1088" y="590"/>
                  </a:cubicBezTo>
                  <a:cubicBezTo>
                    <a:pt x="1068" y="562"/>
                    <a:pt x="1066" y="556"/>
                    <a:pt x="1085" y="540"/>
                  </a:cubicBezTo>
                  <a:cubicBezTo>
                    <a:pt x="1105" y="523"/>
                    <a:pt x="1103" y="504"/>
                    <a:pt x="1088" y="486"/>
                  </a:cubicBezTo>
                  <a:cubicBezTo>
                    <a:pt x="1072" y="467"/>
                    <a:pt x="989" y="395"/>
                    <a:pt x="1029" y="360"/>
                  </a:cubicBezTo>
                  <a:cubicBezTo>
                    <a:pt x="1068" y="325"/>
                    <a:pt x="1092" y="328"/>
                    <a:pt x="1094" y="280"/>
                  </a:cubicBezTo>
                  <a:cubicBezTo>
                    <a:pt x="1096" y="232"/>
                    <a:pt x="1101" y="236"/>
                    <a:pt x="1107" y="199"/>
                  </a:cubicBezTo>
                  <a:cubicBezTo>
                    <a:pt x="1114" y="161"/>
                    <a:pt x="1116" y="148"/>
                    <a:pt x="1131" y="132"/>
                  </a:cubicBezTo>
                  <a:cubicBezTo>
                    <a:pt x="1146" y="115"/>
                    <a:pt x="1155" y="84"/>
                    <a:pt x="1140" y="65"/>
                  </a:cubicBezTo>
                  <a:cubicBezTo>
                    <a:pt x="1128" y="51"/>
                    <a:pt x="1107" y="25"/>
                    <a:pt x="1098" y="0"/>
                  </a:cubicBezTo>
                  <a:cubicBezTo>
                    <a:pt x="1092" y="1"/>
                    <a:pt x="1085" y="8"/>
                    <a:pt x="1074" y="24"/>
                  </a:cubicBezTo>
                  <a:cubicBezTo>
                    <a:pt x="1039" y="80"/>
                    <a:pt x="1018" y="91"/>
                    <a:pt x="996" y="76"/>
                  </a:cubicBezTo>
                  <a:cubicBezTo>
                    <a:pt x="974" y="61"/>
                    <a:pt x="917" y="21"/>
                    <a:pt x="917" y="47"/>
                  </a:cubicBezTo>
                  <a:cubicBezTo>
                    <a:pt x="917" y="73"/>
                    <a:pt x="926" y="87"/>
                    <a:pt x="900" y="110"/>
                  </a:cubicBezTo>
                  <a:cubicBezTo>
                    <a:pt x="873" y="132"/>
                    <a:pt x="839" y="136"/>
                    <a:pt x="843" y="173"/>
                  </a:cubicBezTo>
                  <a:cubicBezTo>
                    <a:pt x="847" y="210"/>
                    <a:pt x="904" y="258"/>
                    <a:pt x="834" y="265"/>
                  </a:cubicBezTo>
                  <a:cubicBezTo>
                    <a:pt x="764" y="273"/>
                    <a:pt x="777" y="273"/>
                    <a:pt x="764" y="302"/>
                  </a:cubicBezTo>
                  <a:cubicBezTo>
                    <a:pt x="751" y="332"/>
                    <a:pt x="716" y="354"/>
                    <a:pt x="699" y="380"/>
                  </a:cubicBezTo>
                  <a:cubicBezTo>
                    <a:pt x="681" y="406"/>
                    <a:pt x="651" y="417"/>
                    <a:pt x="651" y="454"/>
                  </a:cubicBezTo>
                  <a:cubicBezTo>
                    <a:pt x="651" y="491"/>
                    <a:pt x="659" y="506"/>
                    <a:pt x="629" y="506"/>
                  </a:cubicBezTo>
                  <a:cubicBezTo>
                    <a:pt x="598" y="506"/>
                    <a:pt x="576" y="554"/>
                    <a:pt x="550" y="528"/>
                  </a:cubicBezTo>
                  <a:cubicBezTo>
                    <a:pt x="524" y="502"/>
                    <a:pt x="493" y="469"/>
                    <a:pt x="476" y="491"/>
                  </a:cubicBezTo>
                  <a:cubicBezTo>
                    <a:pt x="458" y="514"/>
                    <a:pt x="410" y="502"/>
                    <a:pt x="384" y="502"/>
                  </a:cubicBezTo>
                  <a:cubicBezTo>
                    <a:pt x="381" y="502"/>
                    <a:pt x="379" y="502"/>
                    <a:pt x="377" y="501"/>
                  </a:cubicBezTo>
                  <a:cubicBezTo>
                    <a:pt x="364" y="519"/>
                    <a:pt x="352" y="532"/>
                    <a:pt x="334" y="545"/>
                  </a:cubicBezTo>
                  <a:cubicBezTo>
                    <a:pt x="310" y="562"/>
                    <a:pt x="323" y="573"/>
                    <a:pt x="314" y="595"/>
                  </a:cubicBezTo>
                  <a:cubicBezTo>
                    <a:pt x="306" y="617"/>
                    <a:pt x="306" y="623"/>
                    <a:pt x="323" y="645"/>
                  </a:cubicBezTo>
                  <a:cubicBezTo>
                    <a:pt x="341" y="667"/>
                    <a:pt x="319" y="679"/>
                    <a:pt x="327" y="704"/>
                  </a:cubicBezTo>
                  <a:cubicBezTo>
                    <a:pt x="336" y="730"/>
                    <a:pt x="391" y="740"/>
                    <a:pt x="430" y="747"/>
                  </a:cubicBezTo>
                  <a:cubicBezTo>
                    <a:pt x="469" y="754"/>
                    <a:pt x="472" y="760"/>
                    <a:pt x="500" y="784"/>
                  </a:cubicBezTo>
                  <a:cubicBezTo>
                    <a:pt x="528" y="808"/>
                    <a:pt x="592" y="814"/>
                    <a:pt x="631" y="825"/>
                  </a:cubicBezTo>
                  <a:cubicBezTo>
                    <a:pt x="670" y="836"/>
                    <a:pt x="648" y="868"/>
                    <a:pt x="664" y="901"/>
                  </a:cubicBezTo>
                  <a:cubicBezTo>
                    <a:pt x="679" y="934"/>
                    <a:pt x="646" y="938"/>
                    <a:pt x="624" y="966"/>
                  </a:cubicBezTo>
                  <a:cubicBezTo>
                    <a:pt x="603" y="994"/>
                    <a:pt x="622" y="1016"/>
                    <a:pt x="642" y="1038"/>
                  </a:cubicBezTo>
                  <a:cubicBezTo>
                    <a:pt x="662" y="1060"/>
                    <a:pt x="668" y="1070"/>
                    <a:pt x="662" y="1095"/>
                  </a:cubicBezTo>
                  <a:cubicBezTo>
                    <a:pt x="655" y="1121"/>
                    <a:pt x="590" y="1123"/>
                    <a:pt x="563" y="1120"/>
                  </a:cubicBezTo>
                  <a:cubicBezTo>
                    <a:pt x="537" y="1116"/>
                    <a:pt x="544" y="1114"/>
                    <a:pt x="537" y="1127"/>
                  </a:cubicBezTo>
                  <a:cubicBezTo>
                    <a:pt x="531" y="1140"/>
                    <a:pt x="526" y="1138"/>
                    <a:pt x="509" y="1127"/>
                  </a:cubicBezTo>
                  <a:cubicBezTo>
                    <a:pt x="491" y="1116"/>
                    <a:pt x="489" y="1129"/>
                    <a:pt x="461" y="1136"/>
                  </a:cubicBezTo>
                  <a:cubicBezTo>
                    <a:pt x="432" y="1144"/>
                    <a:pt x="472" y="1162"/>
                    <a:pt x="472" y="1196"/>
                  </a:cubicBezTo>
                  <a:cubicBezTo>
                    <a:pt x="472" y="1229"/>
                    <a:pt x="445" y="1209"/>
                    <a:pt x="419" y="1209"/>
                  </a:cubicBezTo>
                  <a:cubicBezTo>
                    <a:pt x="393" y="1209"/>
                    <a:pt x="389" y="1222"/>
                    <a:pt x="356" y="1225"/>
                  </a:cubicBezTo>
                  <a:cubicBezTo>
                    <a:pt x="323" y="1229"/>
                    <a:pt x="297" y="1207"/>
                    <a:pt x="288" y="1188"/>
                  </a:cubicBezTo>
                  <a:cubicBezTo>
                    <a:pt x="279" y="1170"/>
                    <a:pt x="249" y="1179"/>
                    <a:pt x="205" y="1183"/>
                  </a:cubicBezTo>
                  <a:cubicBezTo>
                    <a:pt x="161" y="1186"/>
                    <a:pt x="172" y="1222"/>
                    <a:pt x="183" y="1238"/>
                  </a:cubicBezTo>
                  <a:cubicBezTo>
                    <a:pt x="194" y="1255"/>
                    <a:pt x="192" y="1270"/>
                    <a:pt x="175" y="1277"/>
                  </a:cubicBezTo>
                  <a:cubicBezTo>
                    <a:pt x="157" y="1285"/>
                    <a:pt x="144" y="1305"/>
                    <a:pt x="142" y="1320"/>
                  </a:cubicBezTo>
                  <a:cubicBezTo>
                    <a:pt x="140" y="1335"/>
                    <a:pt x="159" y="1335"/>
                    <a:pt x="179" y="1331"/>
                  </a:cubicBezTo>
                  <a:cubicBezTo>
                    <a:pt x="199" y="1327"/>
                    <a:pt x="207" y="1348"/>
                    <a:pt x="223" y="1362"/>
                  </a:cubicBezTo>
                  <a:cubicBezTo>
                    <a:pt x="238" y="1377"/>
                    <a:pt x="210" y="1394"/>
                    <a:pt x="212" y="1416"/>
                  </a:cubicBezTo>
                  <a:cubicBezTo>
                    <a:pt x="214" y="1438"/>
                    <a:pt x="199" y="1438"/>
                    <a:pt x="188" y="1455"/>
                  </a:cubicBezTo>
                  <a:cubicBezTo>
                    <a:pt x="177" y="1472"/>
                    <a:pt x="168" y="1474"/>
                    <a:pt x="179" y="1481"/>
                  </a:cubicBezTo>
                  <a:cubicBezTo>
                    <a:pt x="190" y="1488"/>
                    <a:pt x="199" y="1498"/>
                    <a:pt x="181" y="1514"/>
                  </a:cubicBezTo>
                  <a:cubicBezTo>
                    <a:pt x="164" y="1531"/>
                    <a:pt x="181" y="1525"/>
                    <a:pt x="201" y="1540"/>
                  </a:cubicBezTo>
                  <a:cubicBezTo>
                    <a:pt x="220" y="1555"/>
                    <a:pt x="214" y="1570"/>
                    <a:pt x="185" y="1572"/>
                  </a:cubicBezTo>
                  <a:cubicBezTo>
                    <a:pt x="157" y="1574"/>
                    <a:pt x="161" y="1562"/>
                    <a:pt x="148" y="1551"/>
                  </a:cubicBezTo>
                  <a:cubicBezTo>
                    <a:pt x="135" y="1540"/>
                    <a:pt x="129" y="1555"/>
                    <a:pt x="124" y="1568"/>
                  </a:cubicBezTo>
                  <a:cubicBezTo>
                    <a:pt x="120" y="1581"/>
                    <a:pt x="92" y="1568"/>
                    <a:pt x="76" y="1564"/>
                  </a:cubicBezTo>
                  <a:cubicBezTo>
                    <a:pt x="61" y="1561"/>
                    <a:pt x="48" y="1579"/>
                    <a:pt x="24" y="1592"/>
                  </a:cubicBezTo>
                  <a:cubicBezTo>
                    <a:pt x="0" y="1605"/>
                    <a:pt x="37" y="1616"/>
                    <a:pt x="61" y="1624"/>
                  </a:cubicBezTo>
                  <a:cubicBezTo>
                    <a:pt x="85" y="1631"/>
                    <a:pt x="83" y="1638"/>
                    <a:pt x="68" y="1655"/>
                  </a:cubicBezTo>
                  <a:cubicBezTo>
                    <a:pt x="52" y="1672"/>
                    <a:pt x="83" y="1685"/>
                    <a:pt x="61" y="1698"/>
                  </a:cubicBezTo>
                  <a:cubicBezTo>
                    <a:pt x="49" y="1705"/>
                    <a:pt x="34" y="1721"/>
                    <a:pt x="24" y="1734"/>
                  </a:cubicBezTo>
                  <a:cubicBezTo>
                    <a:pt x="32" y="1734"/>
                    <a:pt x="39" y="1735"/>
                    <a:pt x="46" y="1735"/>
                  </a:cubicBezTo>
                  <a:cubicBezTo>
                    <a:pt x="78" y="1735"/>
                    <a:pt x="81" y="1768"/>
                    <a:pt x="109" y="1800"/>
                  </a:cubicBezTo>
                  <a:cubicBezTo>
                    <a:pt x="137" y="1831"/>
                    <a:pt x="179" y="1807"/>
                    <a:pt x="214" y="1789"/>
                  </a:cubicBezTo>
                  <a:cubicBezTo>
                    <a:pt x="249" y="1770"/>
                    <a:pt x="271" y="1778"/>
                    <a:pt x="313" y="1776"/>
                  </a:cubicBezTo>
                  <a:cubicBezTo>
                    <a:pt x="356" y="1773"/>
                    <a:pt x="333" y="1803"/>
                    <a:pt x="349" y="1823"/>
                  </a:cubicBezTo>
                  <a:cubicBezTo>
                    <a:pt x="366" y="1842"/>
                    <a:pt x="382" y="1831"/>
                    <a:pt x="402" y="1823"/>
                  </a:cubicBezTo>
                  <a:cubicBezTo>
                    <a:pt x="421" y="1815"/>
                    <a:pt x="428" y="1817"/>
                    <a:pt x="438" y="1834"/>
                  </a:cubicBezTo>
                  <a:cubicBezTo>
                    <a:pt x="448" y="1851"/>
                    <a:pt x="457" y="1851"/>
                    <a:pt x="474" y="1845"/>
                  </a:cubicBezTo>
                  <a:cubicBezTo>
                    <a:pt x="490" y="1840"/>
                    <a:pt x="510" y="1867"/>
                    <a:pt x="536" y="1890"/>
                  </a:cubicBezTo>
                  <a:cubicBezTo>
                    <a:pt x="562" y="1912"/>
                    <a:pt x="585" y="1895"/>
                    <a:pt x="611" y="1876"/>
                  </a:cubicBezTo>
                  <a:cubicBezTo>
                    <a:pt x="638" y="1856"/>
                    <a:pt x="654" y="1876"/>
                    <a:pt x="677" y="1876"/>
                  </a:cubicBezTo>
                  <a:cubicBezTo>
                    <a:pt x="700" y="1876"/>
                    <a:pt x="723" y="1895"/>
                    <a:pt x="739" y="1912"/>
                  </a:cubicBezTo>
                  <a:cubicBezTo>
                    <a:pt x="756" y="1929"/>
                    <a:pt x="769" y="1931"/>
                    <a:pt x="805" y="1929"/>
                  </a:cubicBezTo>
                  <a:cubicBezTo>
                    <a:pt x="841" y="1926"/>
                    <a:pt x="828" y="1937"/>
                    <a:pt x="857" y="1965"/>
                  </a:cubicBezTo>
                  <a:cubicBezTo>
                    <a:pt x="887" y="1992"/>
                    <a:pt x="903" y="1976"/>
                    <a:pt x="939" y="1959"/>
                  </a:cubicBezTo>
                  <a:cubicBezTo>
                    <a:pt x="947" y="1955"/>
                    <a:pt x="955" y="1954"/>
                    <a:pt x="963" y="1952"/>
                  </a:cubicBezTo>
                  <a:cubicBezTo>
                    <a:pt x="968" y="1936"/>
                    <a:pt x="973" y="1918"/>
                    <a:pt x="970" y="1909"/>
                  </a:cubicBezTo>
                  <a:cubicBezTo>
                    <a:pt x="963" y="1891"/>
                    <a:pt x="948" y="1874"/>
                    <a:pt x="928" y="1859"/>
                  </a:cubicBezTo>
                  <a:cubicBezTo>
                    <a:pt x="908" y="1844"/>
                    <a:pt x="915" y="1837"/>
                    <a:pt x="930" y="1816"/>
                  </a:cubicBezTo>
                  <a:cubicBezTo>
                    <a:pt x="946" y="1796"/>
                    <a:pt x="943" y="1768"/>
                    <a:pt x="978" y="1770"/>
                  </a:cubicBezTo>
                  <a:cubicBezTo>
                    <a:pt x="1013" y="1772"/>
                    <a:pt x="1057" y="1774"/>
                    <a:pt x="1059" y="1752"/>
                  </a:cubicBezTo>
                  <a:cubicBezTo>
                    <a:pt x="1061" y="1729"/>
                    <a:pt x="1074" y="1696"/>
                    <a:pt x="1044" y="1694"/>
                  </a:cubicBezTo>
                  <a:cubicBezTo>
                    <a:pt x="1013" y="1692"/>
                    <a:pt x="972" y="1698"/>
                    <a:pt x="974" y="1679"/>
                  </a:cubicBezTo>
                  <a:cubicBezTo>
                    <a:pt x="976" y="1661"/>
                    <a:pt x="978" y="1644"/>
                    <a:pt x="952" y="1644"/>
                  </a:cubicBezTo>
                  <a:cubicBezTo>
                    <a:pt x="926" y="1644"/>
                    <a:pt x="913" y="1637"/>
                    <a:pt x="913" y="1626"/>
                  </a:cubicBezTo>
                  <a:cubicBezTo>
                    <a:pt x="913" y="1614"/>
                    <a:pt x="904" y="1592"/>
                    <a:pt x="965" y="1600"/>
                  </a:cubicBezTo>
                  <a:cubicBezTo>
                    <a:pt x="1026" y="1607"/>
                    <a:pt x="1042" y="1587"/>
                    <a:pt x="1048" y="1603"/>
                  </a:cubicBezTo>
                  <a:cubicBezTo>
                    <a:pt x="1055" y="1620"/>
                    <a:pt x="1059" y="1620"/>
                    <a:pt x="1092" y="1620"/>
                  </a:cubicBezTo>
                  <a:cubicBezTo>
                    <a:pt x="1125" y="1620"/>
                    <a:pt x="1127" y="1588"/>
                    <a:pt x="1168" y="1607"/>
                  </a:cubicBezTo>
                  <a:cubicBezTo>
                    <a:pt x="1210" y="1626"/>
                    <a:pt x="1210" y="1614"/>
                    <a:pt x="1232" y="1592"/>
                  </a:cubicBezTo>
                  <a:cubicBezTo>
                    <a:pt x="1254" y="1570"/>
                    <a:pt x="1273" y="1555"/>
                    <a:pt x="1256" y="1527"/>
                  </a:cubicBezTo>
                  <a:close/>
                </a:path>
              </a:pathLst>
            </a:custGeom>
            <a:grpFill/>
            <a:ln w="0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37" name="Freeform 18"/>
            <p:cNvSpPr>
              <a:spLocks/>
            </p:cNvSpPr>
            <p:nvPr/>
          </p:nvSpPr>
          <p:spPr bwMode="auto">
            <a:xfrm>
              <a:off x="3030" y="3028"/>
              <a:ext cx="700" cy="551"/>
            </a:xfrm>
            <a:custGeom>
              <a:avLst/>
              <a:gdLst>
                <a:gd name="T0" fmla="*/ 1227 w 1511"/>
                <a:gd name="T1" fmla="*/ 158 h 1190"/>
                <a:gd name="T2" fmla="*/ 1173 w 1511"/>
                <a:gd name="T3" fmla="*/ 104 h 1190"/>
                <a:gd name="T4" fmla="*/ 1123 w 1511"/>
                <a:gd name="T5" fmla="*/ 32 h 1190"/>
                <a:gd name="T6" fmla="*/ 1024 w 1511"/>
                <a:gd name="T7" fmla="*/ 35 h 1190"/>
                <a:gd name="T8" fmla="*/ 943 w 1511"/>
                <a:gd name="T9" fmla="*/ 43 h 1190"/>
                <a:gd name="T10" fmla="*/ 880 w 1511"/>
                <a:gd name="T11" fmla="*/ 89 h 1190"/>
                <a:gd name="T12" fmla="*/ 756 w 1511"/>
                <a:gd name="T13" fmla="*/ 180 h 1190"/>
                <a:gd name="T14" fmla="*/ 592 w 1511"/>
                <a:gd name="T15" fmla="*/ 139 h 1190"/>
                <a:gd name="T16" fmla="*/ 500 w 1511"/>
                <a:gd name="T17" fmla="*/ 191 h 1190"/>
                <a:gd name="T18" fmla="*/ 620 w 1511"/>
                <a:gd name="T19" fmla="*/ 287 h 1190"/>
                <a:gd name="T20" fmla="*/ 675 w 1511"/>
                <a:gd name="T21" fmla="*/ 361 h 1190"/>
                <a:gd name="T22" fmla="*/ 572 w 1511"/>
                <a:gd name="T23" fmla="*/ 389 h 1190"/>
                <a:gd name="T24" fmla="*/ 469 w 1511"/>
                <a:gd name="T25" fmla="*/ 393 h 1190"/>
                <a:gd name="T26" fmla="*/ 419 w 1511"/>
                <a:gd name="T27" fmla="*/ 398 h 1190"/>
                <a:gd name="T28" fmla="*/ 293 w 1511"/>
                <a:gd name="T29" fmla="*/ 504 h 1190"/>
                <a:gd name="T30" fmla="*/ 144 w 1511"/>
                <a:gd name="T31" fmla="*/ 523 h 1190"/>
                <a:gd name="T32" fmla="*/ 35 w 1511"/>
                <a:gd name="T33" fmla="*/ 549 h 1190"/>
                <a:gd name="T34" fmla="*/ 30 w 1511"/>
                <a:gd name="T35" fmla="*/ 630 h 1190"/>
                <a:gd name="T36" fmla="*/ 113 w 1511"/>
                <a:gd name="T37" fmla="*/ 704 h 1190"/>
                <a:gd name="T38" fmla="*/ 210 w 1511"/>
                <a:gd name="T39" fmla="*/ 678 h 1190"/>
                <a:gd name="T40" fmla="*/ 258 w 1511"/>
                <a:gd name="T41" fmla="*/ 790 h 1190"/>
                <a:gd name="T42" fmla="*/ 201 w 1511"/>
                <a:gd name="T43" fmla="*/ 953 h 1190"/>
                <a:gd name="T44" fmla="*/ 258 w 1511"/>
                <a:gd name="T45" fmla="*/ 1127 h 1190"/>
                <a:gd name="T46" fmla="*/ 376 w 1511"/>
                <a:gd name="T47" fmla="*/ 1138 h 1190"/>
                <a:gd name="T48" fmla="*/ 524 w 1511"/>
                <a:gd name="T49" fmla="*/ 1134 h 1190"/>
                <a:gd name="T50" fmla="*/ 673 w 1511"/>
                <a:gd name="T51" fmla="*/ 1112 h 1190"/>
                <a:gd name="T52" fmla="*/ 847 w 1511"/>
                <a:gd name="T53" fmla="*/ 1023 h 1190"/>
                <a:gd name="T54" fmla="*/ 970 w 1511"/>
                <a:gd name="T55" fmla="*/ 979 h 1190"/>
                <a:gd name="T56" fmla="*/ 1088 w 1511"/>
                <a:gd name="T57" fmla="*/ 1030 h 1190"/>
                <a:gd name="T58" fmla="*/ 1171 w 1511"/>
                <a:gd name="T59" fmla="*/ 956 h 1190"/>
                <a:gd name="T60" fmla="*/ 1302 w 1511"/>
                <a:gd name="T61" fmla="*/ 927 h 1190"/>
                <a:gd name="T62" fmla="*/ 1372 w 1511"/>
                <a:gd name="T63" fmla="*/ 860 h 1190"/>
                <a:gd name="T64" fmla="*/ 1489 w 1511"/>
                <a:gd name="T65" fmla="*/ 819 h 1190"/>
                <a:gd name="T66" fmla="*/ 1468 w 1511"/>
                <a:gd name="T67" fmla="*/ 671 h 1190"/>
                <a:gd name="T68" fmla="*/ 1472 w 1511"/>
                <a:gd name="T69" fmla="*/ 593 h 1190"/>
                <a:gd name="T70" fmla="*/ 1393 w 1511"/>
                <a:gd name="T71" fmla="*/ 512 h 1190"/>
                <a:gd name="T72" fmla="*/ 1341 w 1511"/>
                <a:gd name="T73" fmla="*/ 486 h 1190"/>
                <a:gd name="T74" fmla="*/ 1437 w 1511"/>
                <a:gd name="T75" fmla="*/ 345 h 1190"/>
                <a:gd name="T76" fmla="*/ 1402 w 1511"/>
                <a:gd name="T77" fmla="*/ 200 h 1190"/>
                <a:gd name="T78" fmla="*/ 1352 w 1511"/>
                <a:gd name="T79" fmla="*/ 222 h 1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511" h="1190">
                  <a:moveTo>
                    <a:pt x="1275" y="219"/>
                  </a:moveTo>
                  <a:cubicBezTo>
                    <a:pt x="1234" y="202"/>
                    <a:pt x="1240" y="182"/>
                    <a:pt x="1227" y="158"/>
                  </a:cubicBezTo>
                  <a:cubicBezTo>
                    <a:pt x="1214" y="134"/>
                    <a:pt x="1195" y="132"/>
                    <a:pt x="1171" y="128"/>
                  </a:cubicBezTo>
                  <a:cubicBezTo>
                    <a:pt x="1147" y="124"/>
                    <a:pt x="1162" y="121"/>
                    <a:pt x="1173" y="104"/>
                  </a:cubicBezTo>
                  <a:cubicBezTo>
                    <a:pt x="1184" y="87"/>
                    <a:pt x="1160" y="80"/>
                    <a:pt x="1160" y="65"/>
                  </a:cubicBezTo>
                  <a:cubicBezTo>
                    <a:pt x="1160" y="50"/>
                    <a:pt x="1151" y="33"/>
                    <a:pt x="1123" y="32"/>
                  </a:cubicBezTo>
                  <a:cubicBezTo>
                    <a:pt x="1094" y="30"/>
                    <a:pt x="1083" y="33"/>
                    <a:pt x="1066" y="54"/>
                  </a:cubicBezTo>
                  <a:cubicBezTo>
                    <a:pt x="1048" y="74"/>
                    <a:pt x="1029" y="54"/>
                    <a:pt x="1024" y="35"/>
                  </a:cubicBezTo>
                  <a:cubicBezTo>
                    <a:pt x="1020" y="17"/>
                    <a:pt x="991" y="11"/>
                    <a:pt x="965" y="6"/>
                  </a:cubicBezTo>
                  <a:cubicBezTo>
                    <a:pt x="939" y="0"/>
                    <a:pt x="924" y="24"/>
                    <a:pt x="943" y="43"/>
                  </a:cubicBezTo>
                  <a:cubicBezTo>
                    <a:pt x="963" y="61"/>
                    <a:pt x="954" y="76"/>
                    <a:pt x="941" y="95"/>
                  </a:cubicBezTo>
                  <a:cubicBezTo>
                    <a:pt x="928" y="113"/>
                    <a:pt x="913" y="115"/>
                    <a:pt x="880" y="89"/>
                  </a:cubicBezTo>
                  <a:cubicBezTo>
                    <a:pt x="847" y="63"/>
                    <a:pt x="823" y="113"/>
                    <a:pt x="784" y="119"/>
                  </a:cubicBezTo>
                  <a:cubicBezTo>
                    <a:pt x="745" y="124"/>
                    <a:pt x="784" y="156"/>
                    <a:pt x="756" y="180"/>
                  </a:cubicBezTo>
                  <a:cubicBezTo>
                    <a:pt x="727" y="204"/>
                    <a:pt x="688" y="191"/>
                    <a:pt x="657" y="187"/>
                  </a:cubicBezTo>
                  <a:cubicBezTo>
                    <a:pt x="627" y="184"/>
                    <a:pt x="620" y="161"/>
                    <a:pt x="592" y="139"/>
                  </a:cubicBezTo>
                  <a:cubicBezTo>
                    <a:pt x="563" y="117"/>
                    <a:pt x="570" y="146"/>
                    <a:pt x="555" y="163"/>
                  </a:cubicBezTo>
                  <a:cubicBezTo>
                    <a:pt x="539" y="180"/>
                    <a:pt x="518" y="176"/>
                    <a:pt x="500" y="191"/>
                  </a:cubicBezTo>
                  <a:cubicBezTo>
                    <a:pt x="483" y="206"/>
                    <a:pt x="504" y="235"/>
                    <a:pt x="531" y="254"/>
                  </a:cubicBezTo>
                  <a:cubicBezTo>
                    <a:pt x="557" y="272"/>
                    <a:pt x="579" y="287"/>
                    <a:pt x="620" y="287"/>
                  </a:cubicBezTo>
                  <a:cubicBezTo>
                    <a:pt x="662" y="287"/>
                    <a:pt x="642" y="300"/>
                    <a:pt x="644" y="317"/>
                  </a:cubicBezTo>
                  <a:cubicBezTo>
                    <a:pt x="646" y="334"/>
                    <a:pt x="660" y="341"/>
                    <a:pt x="675" y="361"/>
                  </a:cubicBezTo>
                  <a:cubicBezTo>
                    <a:pt x="690" y="382"/>
                    <a:pt x="662" y="384"/>
                    <a:pt x="635" y="382"/>
                  </a:cubicBezTo>
                  <a:cubicBezTo>
                    <a:pt x="609" y="380"/>
                    <a:pt x="596" y="389"/>
                    <a:pt x="572" y="389"/>
                  </a:cubicBezTo>
                  <a:cubicBezTo>
                    <a:pt x="548" y="389"/>
                    <a:pt x="548" y="399"/>
                    <a:pt x="522" y="410"/>
                  </a:cubicBezTo>
                  <a:cubicBezTo>
                    <a:pt x="496" y="421"/>
                    <a:pt x="483" y="408"/>
                    <a:pt x="469" y="393"/>
                  </a:cubicBezTo>
                  <a:cubicBezTo>
                    <a:pt x="456" y="378"/>
                    <a:pt x="450" y="387"/>
                    <a:pt x="437" y="399"/>
                  </a:cubicBezTo>
                  <a:cubicBezTo>
                    <a:pt x="433" y="402"/>
                    <a:pt x="426" y="401"/>
                    <a:pt x="419" y="398"/>
                  </a:cubicBezTo>
                  <a:cubicBezTo>
                    <a:pt x="414" y="430"/>
                    <a:pt x="409" y="486"/>
                    <a:pt x="384" y="489"/>
                  </a:cubicBezTo>
                  <a:cubicBezTo>
                    <a:pt x="358" y="493"/>
                    <a:pt x="341" y="497"/>
                    <a:pt x="293" y="504"/>
                  </a:cubicBezTo>
                  <a:cubicBezTo>
                    <a:pt x="245" y="512"/>
                    <a:pt x="240" y="508"/>
                    <a:pt x="175" y="493"/>
                  </a:cubicBezTo>
                  <a:cubicBezTo>
                    <a:pt x="109" y="478"/>
                    <a:pt x="175" y="493"/>
                    <a:pt x="144" y="523"/>
                  </a:cubicBezTo>
                  <a:cubicBezTo>
                    <a:pt x="113" y="552"/>
                    <a:pt x="113" y="526"/>
                    <a:pt x="96" y="493"/>
                  </a:cubicBezTo>
                  <a:cubicBezTo>
                    <a:pt x="79" y="460"/>
                    <a:pt x="70" y="504"/>
                    <a:pt x="35" y="549"/>
                  </a:cubicBezTo>
                  <a:cubicBezTo>
                    <a:pt x="0" y="593"/>
                    <a:pt x="9" y="571"/>
                    <a:pt x="35" y="593"/>
                  </a:cubicBezTo>
                  <a:cubicBezTo>
                    <a:pt x="61" y="615"/>
                    <a:pt x="52" y="619"/>
                    <a:pt x="30" y="630"/>
                  </a:cubicBezTo>
                  <a:cubicBezTo>
                    <a:pt x="9" y="641"/>
                    <a:pt x="26" y="686"/>
                    <a:pt x="52" y="704"/>
                  </a:cubicBezTo>
                  <a:cubicBezTo>
                    <a:pt x="79" y="723"/>
                    <a:pt x="113" y="727"/>
                    <a:pt x="113" y="704"/>
                  </a:cubicBezTo>
                  <a:cubicBezTo>
                    <a:pt x="113" y="682"/>
                    <a:pt x="140" y="689"/>
                    <a:pt x="153" y="701"/>
                  </a:cubicBezTo>
                  <a:cubicBezTo>
                    <a:pt x="166" y="712"/>
                    <a:pt x="183" y="675"/>
                    <a:pt x="210" y="678"/>
                  </a:cubicBezTo>
                  <a:cubicBezTo>
                    <a:pt x="236" y="682"/>
                    <a:pt x="240" y="708"/>
                    <a:pt x="258" y="723"/>
                  </a:cubicBezTo>
                  <a:cubicBezTo>
                    <a:pt x="275" y="738"/>
                    <a:pt x="275" y="767"/>
                    <a:pt x="258" y="790"/>
                  </a:cubicBezTo>
                  <a:cubicBezTo>
                    <a:pt x="240" y="812"/>
                    <a:pt x="236" y="812"/>
                    <a:pt x="201" y="856"/>
                  </a:cubicBezTo>
                  <a:cubicBezTo>
                    <a:pt x="166" y="901"/>
                    <a:pt x="201" y="927"/>
                    <a:pt x="201" y="953"/>
                  </a:cubicBezTo>
                  <a:cubicBezTo>
                    <a:pt x="201" y="979"/>
                    <a:pt x="258" y="1005"/>
                    <a:pt x="284" y="1027"/>
                  </a:cubicBezTo>
                  <a:cubicBezTo>
                    <a:pt x="310" y="1049"/>
                    <a:pt x="297" y="1093"/>
                    <a:pt x="258" y="1127"/>
                  </a:cubicBezTo>
                  <a:cubicBezTo>
                    <a:pt x="218" y="1160"/>
                    <a:pt x="262" y="1179"/>
                    <a:pt x="306" y="1179"/>
                  </a:cubicBezTo>
                  <a:cubicBezTo>
                    <a:pt x="349" y="1179"/>
                    <a:pt x="358" y="1160"/>
                    <a:pt x="376" y="1138"/>
                  </a:cubicBezTo>
                  <a:cubicBezTo>
                    <a:pt x="393" y="1116"/>
                    <a:pt x="397" y="1101"/>
                    <a:pt x="432" y="1097"/>
                  </a:cubicBezTo>
                  <a:cubicBezTo>
                    <a:pt x="467" y="1093"/>
                    <a:pt x="498" y="1138"/>
                    <a:pt x="524" y="1134"/>
                  </a:cubicBezTo>
                  <a:cubicBezTo>
                    <a:pt x="550" y="1131"/>
                    <a:pt x="581" y="1145"/>
                    <a:pt x="616" y="1168"/>
                  </a:cubicBezTo>
                  <a:cubicBezTo>
                    <a:pt x="651" y="1190"/>
                    <a:pt x="673" y="1149"/>
                    <a:pt x="673" y="1112"/>
                  </a:cubicBezTo>
                  <a:cubicBezTo>
                    <a:pt x="673" y="1075"/>
                    <a:pt x="738" y="1086"/>
                    <a:pt x="760" y="1064"/>
                  </a:cubicBezTo>
                  <a:cubicBezTo>
                    <a:pt x="782" y="1042"/>
                    <a:pt x="799" y="1027"/>
                    <a:pt x="847" y="1023"/>
                  </a:cubicBezTo>
                  <a:cubicBezTo>
                    <a:pt x="895" y="1019"/>
                    <a:pt x="882" y="990"/>
                    <a:pt x="922" y="953"/>
                  </a:cubicBezTo>
                  <a:cubicBezTo>
                    <a:pt x="961" y="916"/>
                    <a:pt x="952" y="945"/>
                    <a:pt x="970" y="979"/>
                  </a:cubicBezTo>
                  <a:cubicBezTo>
                    <a:pt x="987" y="1012"/>
                    <a:pt x="1018" y="1012"/>
                    <a:pt x="1035" y="1001"/>
                  </a:cubicBezTo>
                  <a:cubicBezTo>
                    <a:pt x="1053" y="990"/>
                    <a:pt x="1061" y="1005"/>
                    <a:pt x="1088" y="1030"/>
                  </a:cubicBezTo>
                  <a:cubicBezTo>
                    <a:pt x="1114" y="1056"/>
                    <a:pt x="1114" y="1019"/>
                    <a:pt x="1144" y="1012"/>
                  </a:cubicBezTo>
                  <a:cubicBezTo>
                    <a:pt x="1175" y="1005"/>
                    <a:pt x="1162" y="982"/>
                    <a:pt x="1171" y="956"/>
                  </a:cubicBezTo>
                  <a:cubicBezTo>
                    <a:pt x="1179" y="930"/>
                    <a:pt x="1219" y="923"/>
                    <a:pt x="1249" y="942"/>
                  </a:cubicBezTo>
                  <a:cubicBezTo>
                    <a:pt x="1280" y="960"/>
                    <a:pt x="1293" y="953"/>
                    <a:pt x="1302" y="927"/>
                  </a:cubicBezTo>
                  <a:cubicBezTo>
                    <a:pt x="1310" y="901"/>
                    <a:pt x="1328" y="916"/>
                    <a:pt x="1372" y="916"/>
                  </a:cubicBezTo>
                  <a:cubicBezTo>
                    <a:pt x="1415" y="916"/>
                    <a:pt x="1372" y="890"/>
                    <a:pt x="1372" y="860"/>
                  </a:cubicBezTo>
                  <a:cubicBezTo>
                    <a:pt x="1372" y="830"/>
                    <a:pt x="1420" y="834"/>
                    <a:pt x="1437" y="849"/>
                  </a:cubicBezTo>
                  <a:cubicBezTo>
                    <a:pt x="1455" y="864"/>
                    <a:pt x="1468" y="853"/>
                    <a:pt x="1489" y="819"/>
                  </a:cubicBezTo>
                  <a:cubicBezTo>
                    <a:pt x="1511" y="786"/>
                    <a:pt x="1494" y="756"/>
                    <a:pt x="1485" y="745"/>
                  </a:cubicBezTo>
                  <a:cubicBezTo>
                    <a:pt x="1476" y="734"/>
                    <a:pt x="1450" y="693"/>
                    <a:pt x="1468" y="671"/>
                  </a:cubicBezTo>
                  <a:cubicBezTo>
                    <a:pt x="1485" y="649"/>
                    <a:pt x="1494" y="656"/>
                    <a:pt x="1481" y="638"/>
                  </a:cubicBezTo>
                  <a:cubicBezTo>
                    <a:pt x="1468" y="619"/>
                    <a:pt x="1450" y="604"/>
                    <a:pt x="1472" y="593"/>
                  </a:cubicBezTo>
                  <a:cubicBezTo>
                    <a:pt x="1494" y="582"/>
                    <a:pt x="1489" y="571"/>
                    <a:pt x="1485" y="526"/>
                  </a:cubicBezTo>
                  <a:cubicBezTo>
                    <a:pt x="1481" y="482"/>
                    <a:pt x="1437" y="519"/>
                    <a:pt x="1393" y="512"/>
                  </a:cubicBezTo>
                  <a:cubicBezTo>
                    <a:pt x="1350" y="504"/>
                    <a:pt x="1363" y="549"/>
                    <a:pt x="1323" y="534"/>
                  </a:cubicBezTo>
                  <a:cubicBezTo>
                    <a:pt x="1284" y="519"/>
                    <a:pt x="1319" y="512"/>
                    <a:pt x="1341" y="486"/>
                  </a:cubicBezTo>
                  <a:cubicBezTo>
                    <a:pt x="1363" y="460"/>
                    <a:pt x="1415" y="426"/>
                    <a:pt x="1450" y="419"/>
                  </a:cubicBezTo>
                  <a:cubicBezTo>
                    <a:pt x="1485" y="411"/>
                    <a:pt x="1459" y="378"/>
                    <a:pt x="1437" y="345"/>
                  </a:cubicBezTo>
                  <a:cubicBezTo>
                    <a:pt x="1415" y="311"/>
                    <a:pt x="1411" y="300"/>
                    <a:pt x="1424" y="263"/>
                  </a:cubicBezTo>
                  <a:cubicBezTo>
                    <a:pt x="1437" y="226"/>
                    <a:pt x="1428" y="230"/>
                    <a:pt x="1402" y="200"/>
                  </a:cubicBezTo>
                  <a:cubicBezTo>
                    <a:pt x="1401" y="199"/>
                    <a:pt x="1401" y="199"/>
                    <a:pt x="1400" y="198"/>
                  </a:cubicBezTo>
                  <a:cubicBezTo>
                    <a:pt x="1384" y="208"/>
                    <a:pt x="1373" y="217"/>
                    <a:pt x="1352" y="222"/>
                  </a:cubicBezTo>
                  <a:cubicBezTo>
                    <a:pt x="1319" y="232"/>
                    <a:pt x="1317" y="235"/>
                    <a:pt x="1275" y="219"/>
                  </a:cubicBezTo>
                  <a:close/>
                </a:path>
              </a:pathLst>
            </a:custGeom>
            <a:grpFill/>
            <a:ln w="0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38" name="Freeform 19"/>
            <p:cNvSpPr>
              <a:spLocks/>
            </p:cNvSpPr>
            <p:nvPr/>
          </p:nvSpPr>
          <p:spPr bwMode="auto">
            <a:xfrm>
              <a:off x="2330" y="2463"/>
              <a:ext cx="1424" cy="954"/>
            </a:xfrm>
            <a:custGeom>
              <a:avLst/>
              <a:gdLst>
                <a:gd name="T0" fmla="*/ 3008 w 3074"/>
                <a:gd name="T1" fmla="*/ 534 h 2060"/>
                <a:gd name="T2" fmla="*/ 2766 w 3074"/>
                <a:gd name="T3" fmla="*/ 507 h 2060"/>
                <a:gd name="T4" fmla="*/ 2572 w 3074"/>
                <a:gd name="T5" fmla="*/ 454 h 2060"/>
                <a:gd name="T6" fmla="*/ 2399 w 3074"/>
                <a:gd name="T7" fmla="*/ 412 h 2060"/>
                <a:gd name="T8" fmla="*/ 2274 w 3074"/>
                <a:gd name="T9" fmla="*/ 354 h 2060"/>
                <a:gd name="T10" fmla="*/ 2007 w 3074"/>
                <a:gd name="T11" fmla="*/ 313 h 2060"/>
                <a:gd name="T12" fmla="*/ 1797 w 3074"/>
                <a:gd name="T13" fmla="*/ 402 h 2060"/>
                <a:gd name="T14" fmla="*/ 1646 w 3074"/>
                <a:gd name="T15" fmla="*/ 276 h 2060"/>
                <a:gd name="T16" fmla="*/ 1524 w 3074"/>
                <a:gd name="T17" fmla="*/ 248 h 2060"/>
                <a:gd name="T18" fmla="*/ 1413 w 3074"/>
                <a:gd name="T19" fmla="*/ 129 h 2060"/>
                <a:gd name="T20" fmla="*/ 1264 w 3074"/>
                <a:gd name="T21" fmla="*/ 22 h 2060"/>
                <a:gd name="T22" fmla="*/ 1179 w 3074"/>
                <a:gd name="T23" fmla="*/ 136 h 2060"/>
                <a:gd name="T24" fmla="*/ 1148 w 3074"/>
                <a:gd name="T25" fmla="*/ 292 h 2060"/>
                <a:gd name="T26" fmla="*/ 934 w 3074"/>
                <a:gd name="T27" fmla="*/ 244 h 2060"/>
                <a:gd name="T28" fmla="*/ 698 w 3074"/>
                <a:gd name="T29" fmla="*/ 374 h 2060"/>
                <a:gd name="T30" fmla="*/ 463 w 3074"/>
                <a:gd name="T31" fmla="*/ 267 h 2060"/>
                <a:gd name="T32" fmla="*/ 235 w 3074"/>
                <a:gd name="T33" fmla="*/ 222 h 2060"/>
                <a:gd name="T34" fmla="*/ 48 w 3074"/>
                <a:gd name="T35" fmla="*/ 352 h 2060"/>
                <a:gd name="T36" fmla="*/ 200 w 3074"/>
                <a:gd name="T37" fmla="*/ 467 h 2060"/>
                <a:gd name="T38" fmla="*/ 345 w 3074"/>
                <a:gd name="T39" fmla="*/ 734 h 2060"/>
                <a:gd name="T40" fmla="*/ 371 w 3074"/>
                <a:gd name="T41" fmla="*/ 934 h 2060"/>
                <a:gd name="T42" fmla="*/ 386 w 3074"/>
                <a:gd name="T43" fmla="*/ 1233 h 2060"/>
                <a:gd name="T44" fmla="*/ 480 w 3074"/>
                <a:gd name="T45" fmla="*/ 1501 h 2060"/>
                <a:gd name="T46" fmla="*/ 624 w 3074"/>
                <a:gd name="T47" fmla="*/ 1475 h 2060"/>
                <a:gd name="T48" fmla="*/ 886 w 3074"/>
                <a:gd name="T49" fmla="*/ 1760 h 2060"/>
                <a:gd name="T50" fmla="*/ 1004 w 3074"/>
                <a:gd name="T51" fmla="*/ 2012 h 2060"/>
                <a:gd name="T52" fmla="*/ 1271 w 3074"/>
                <a:gd name="T53" fmla="*/ 2009 h 2060"/>
                <a:gd name="T54" fmla="*/ 1332 w 3074"/>
                <a:gd name="T55" fmla="*/ 1782 h 2060"/>
                <a:gd name="T56" fmla="*/ 1463 w 3074"/>
                <a:gd name="T57" fmla="*/ 1549 h 2060"/>
                <a:gd name="T58" fmla="*/ 1655 w 3074"/>
                <a:gd name="T59" fmla="*/ 1397 h 2060"/>
                <a:gd name="T60" fmla="*/ 1694 w 3074"/>
                <a:gd name="T61" fmla="*/ 1549 h 2060"/>
                <a:gd name="T62" fmla="*/ 1904 w 3074"/>
                <a:gd name="T63" fmla="*/ 1545 h 2060"/>
                <a:gd name="T64" fmla="*/ 1948 w 3074"/>
                <a:gd name="T65" fmla="*/ 1618 h 2060"/>
                <a:gd name="T66" fmla="*/ 2083 w 3074"/>
                <a:gd name="T67" fmla="*/ 1608 h 2060"/>
                <a:gd name="T68" fmla="*/ 2155 w 3074"/>
                <a:gd name="T69" fmla="*/ 1536 h 2060"/>
                <a:gd name="T70" fmla="*/ 2011 w 3074"/>
                <a:gd name="T71" fmla="*/ 1410 h 2060"/>
                <a:gd name="T72" fmla="*/ 2168 w 3074"/>
                <a:gd name="T73" fmla="*/ 1406 h 2060"/>
                <a:gd name="T74" fmla="*/ 2391 w 3074"/>
                <a:gd name="T75" fmla="*/ 1308 h 2060"/>
                <a:gd name="T76" fmla="*/ 2476 w 3074"/>
                <a:gd name="T77" fmla="*/ 1225 h 2060"/>
                <a:gd name="T78" fmla="*/ 2634 w 3074"/>
                <a:gd name="T79" fmla="*/ 1251 h 2060"/>
                <a:gd name="T80" fmla="*/ 2682 w 3074"/>
                <a:gd name="T81" fmla="*/ 1347 h 2060"/>
                <a:gd name="T82" fmla="*/ 2863 w 3074"/>
                <a:gd name="T83" fmla="*/ 1441 h 2060"/>
                <a:gd name="T84" fmla="*/ 2891 w 3074"/>
                <a:gd name="T85" fmla="*/ 1230 h 2060"/>
                <a:gd name="T86" fmla="*/ 2785 w 3074"/>
                <a:gd name="T87" fmla="*/ 1126 h 2060"/>
                <a:gd name="T88" fmla="*/ 2697 w 3074"/>
                <a:gd name="T89" fmla="*/ 982 h 2060"/>
                <a:gd name="T90" fmla="*/ 2720 w 3074"/>
                <a:gd name="T91" fmla="*/ 873 h 2060"/>
                <a:gd name="T92" fmla="*/ 2946 w 3074"/>
                <a:gd name="T93" fmla="*/ 821 h 2060"/>
                <a:gd name="T94" fmla="*/ 3057 w 3074"/>
                <a:gd name="T95" fmla="*/ 643 h 20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74" h="2060">
                  <a:moveTo>
                    <a:pt x="3057" y="643"/>
                  </a:moveTo>
                  <a:cubicBezTo>
                    <a:pt x="3041" y="612"/>
                    <a:pt x="3008" y="604"/>
                    <a:pt x="3011" y="584"/>
                  </a:cubicBezTo>
                  <a:cubicBezTo>
                    <a:pt x="3015" y="565"/>
                    <a:pt x="3038" y="532"/>
                    <a:pt x="3008" y="534"/>
                  </a:cubicBezTo>
                  <a:cubicBezTo>
                    <a:pt x="2979" y="537"/>
                    <a:pt x="2936" y="520"/>
                    <a:pt x="2900" y="537"/>
                  </a:cubicBezTo>
                  <a:cubicBezTo>
                    <a:pt x="2864" y="554"/>
                    <a:pt x="2848" y="570"/>
                    <a:pt x="2818" y="543"/>
                  </a:cubicBezTo>
                  <a:cubicBezTo>
                    <a:pt x="2789" y="515"/>
                    <a:pt x="2802" y="504"/>
                    <a:pt x="2766" y="507"/>
                  </a:cubicBezTo>
                  <a:cubicBezTo>
                    <a:pt x="2730" y="509"/>
                    <a:pt x="2717" y="507"/>
                    <a:pt x="2700" y="490"/>
                  </a:cubicBezTo>
                  <a:cubicBezTo>
                    <a:pt x="2684" y="473"/>
                    <a:pt x="2661" y="454"/>
                    <a:pt x="2638" y="454"/>
                  </a:cubicBezTo>
                  <a:cubicBezTo>
                    <a:pt x="2615" y="454"/>
                    <a:pt x="2599" y="434"/>
                    <a:pt x="2572" y="454"/>
                  </a:cubicBezTo>
                  <a:cubicBezTo>
                    <a:pt x="2546" y="473"/>
                    <a:pt x="2523" y="490"/>
                    <a:pt x="2497" y="468"/>
                  </a:cubicBezTo>
                  <a:cubicBezTo>
                    <a:pt x="2471" y="445"/>
                    <a:pt x="2451" y="418"/>
                    <a:pt x="2435" y="423"/>
                  </a:cubicBezTo>
                  <a:cubicBezTo>
                    <a:pt x="2418" y="429"/>
                    <a:pt x="2409" y="429"/>
                    <a:pt x="2399" y="412"/>
                  </a:cubicBezTo>
                  <a:cubicBezTo>
                    <a:pt x="2389" y="395"/>
                    <a:pt x="2382" y="393"/>
                    <a:pt x="2363" y="401"/>
                  </a:cubicBezTo>
                  <a:cubicBezTo>
                    <a:pt x="2343" y="409"/>
                    <a:pt x="2327" y="420"/>
                    <a:pt x="2310" y="401"/>
                  </a:cubicBezTo>
                  <a:cubicBezTo>
                    <a:pt x="2294" y="381"/>
                    <a:pt x="2317" y="351"/>
                    <a:pt x="2274" y="354"/>
                  </a:cubicBezTo>
                  <a:cubicBezTo>
                    <a:pt x="2232" y="356"/>
                    <a:pt x="2210" y="348"/>
                    <a:pt x="2175" y="367"/>
                  </a:cubicBezTo>
                  <a:cubicBezTo>
                    <a:pt x="2140" y="385"/>
                    <a:pt x="2098" y="409"/>
                    <a:pt x="2070" y="378"/>
                  </a:cubicBezTo>
                  <a:cubicBezTo>
                    <a:pt x="2042" y="346"/>
                    <a:pt x="2039" y="313"/>
                    <a:pt x="2007" y="313"/>
                  </a:cubicBezTo>
                  <a:cubicBezTo>
                    <a:pt x="1974" y="313"/>
                    <a:pt x="1917" y="304"/>
                    <a:pt x="1915" y="320"/>
                  </a:cubicBezTo>
                  <a:cubicBezTo>
                    <a:pt x="1913" y="337"/>
                    <a:pt x="1935" y="376"/>
                    <a:pt x="1884" y="393"/>
                  </a:cubicBezTo>
                  <a:cubicBezTo>
                    <a:pt x="1834" y="409"/>
                    <a:pt x="1845" y="420"/>
                    <a:pt x="1797" y="402"/>
                  </a:cubicBezTo>
                  <a:cubicBezTo>
                    <a:pt x="1749" y="383"/>
                    <a:pt x="1747" y="402"/>
                    <a:pt x="1721" y="385"/>
                  </a:cubicBezTo>
                  <a:cubicBezTo>
                    <a:pt x="1694" y="368"/>
                    <a:pt x="1673" y="365"/>
                    <a:pt x="1670" y="344"/>
                  </a:cubicBezTo>
                  <a:cubicBezTo>
                    <a:pt x="1668" y="324"/>
                    <a:pt x="1673" y="296"/>
                    <a:pt x="1646" y="276"/>
                  </a:cubicBezTo>
                  <a:cubicBezTo>
                    <a:pt x="1620" y="255"/>
                    <a:pt x="1653" y="242"/>
                    <a:pt x="1629" y="228"/>
                  </a:cubicBezTo>
                  <a:cubicBezTo>
                    <a:pt x="1605" y="213"/>
                    <a:pt x="1587" y="222"/>
                    <a:pt x="1574" y="239"/>
                  </a:cubicBezTo>
                  <a:cubicBezTo>
                    <a:pt x="1561" y="255"/>
                    <a:pt x="1541" y="261"/>
                    <a:pt x="1524" y="248"/>
                  </a:cubicBezTo>
                  <a:cubicBezTo>
                    <a:pt x="1507" y="235"/>
                    <a:pt x="1496" y="218"/>
                    <a:pt x="1474" y="202"/>
                  </a:cubicBezTo>
                  <a:cubicBezTo>
                    <a:pt x="1452" y="185"/>
                    <a:pt x="1439" y="187"/>
                    <a:pt x="1437" y="172"/>
                  </a:cubicBezTo>
                  <a:cubicBezTo>
                    <a:pt x="1434" y="157"/>
                    <a:pt x="1448" y="133"/>
                    <a:pt x="1413" y="129"/>
                  </a:cubicBezTo>
                  <a:cubicBezTo>
                    <a:pt x="1378" y="126"/>
                    <a:pt x="1367" y="128"/>
                    <a:pt x="1367" y="105"/>
                  </a:cubicBezTo>
                  <a:cubicBezTo>
                    <a:pt x="1367" y="83"/>
                    <a:pt x="1378" y="20"/>
                    <a:pt x="1345" y="14"/>
                  </a:cubicBezTo>
                  <a:cubicBezTo>
                    <a:pt x="1312" y="9"/>
                    <a:pt x="1314" y="0"/>
                    <a:pt x="1264" y="22"/>
                  </a:cubicBezTo>
                  <a:cubicBezTo>
                    <a:pt x="1214" y="44"/>
                    <a:pt x="1214" y="50"/>
                    <a:pt x="1194" y="50"/>
                  </a:cubicBezTo>
                  <a:cubicBezTo>
                    <a:pt x="1175" y="50"/>
                    <a:pt x="1142" y="59"/>
                    <a:pt x="1146" y="79"/>
                  </a:cubicBezTo>
                  <a:cubicBezTo>
                    <a:pt x="1149" y="95"/>
                    <a:pt x="1172" y="115"/>
                    <a:pt x="1179" y="136"/>
                  </a:cubicBezTo>
                  <a:cubicBezTo>
                    <a:pt x="1196" y="137"/>
                    <a:pt x="1207" y="142"/>
                    <a:pt x="1210" y="166"/>
                  </a:cubicBezTo>
                  <a:cubicBezTo>
                    <a:pt x="1214" y="211"/>
                    <a:pt x="1196" y="226"/>
                    <a:pt x="1196" y="255"/>
                  </a:cubicBezTo>
                  <a:cubicBezTo>
                    <a:pt x="1196" y="285"/>
                    <a:pt x="1166" y="318"/>
                    <a:pt x="1148" y="292"/>
                  </a:cubicBezTo>
                  <a:cubicBezTo>
                    <a:pt x="1131" y="267"/>
                    <a:pt x="1113" y="233"/>
                    <a:pt x="1087" y="263"/>
                  </a:cubicBezTo>
                  <a:cubicBezTo>
                    <a:pt x="1061" y="292"/>
                    <a:pt x="1030" y="318"/>
                    <a:pt x="1004" y="285"/>
                  </a:cubicBezTo>
                  <a:cubicBezTo>
                    <a:pt x="978" y="252"/>
                    <a:pt x="965" y="222"/>
                    <a:pt x="934" y="244"/>
                  </a:cubicBezTo>
                  <a:cubicBezTo>
                    <a:pt x="904" y="267"/>
                    <a:pt x="860" y="292"/>
                    <a:pt x="860" y="322"/>
                  </a:cubicBezTo>
                  <a:cubicBezTo>
                    <a:pt x="860" y="352"/>
                    <a:pt x="878" y="404"/>
                    <a:pt x="825" y="404"/>
                  </a:cubicBezTo>
                  <a:cubicBezTo>
                    <a:pt x="773" y="404"/>
                    <a:pt x="729" y="407"/>
                    <a:pt x="698" y="374"/>
                  </a:cubicBezTo>
                  <a:cubicBezTo>
                    <a:pt x="668" y="341"/>
                    <a:pt x="624" y="304"/>
                    <a:pt x="611" y="274"/>
                  </a:cubicBezTo>
                  <a:cubicBezTo>
                    <a:pt x="598" y="244"/>
                    <a:pt x="576" y="215"/>
                    <a:pt x="546" y="233"/>
                  </a:cubicBezTo>
                  <a:cubicBezTo>
                    <a:pt x="515" y="252"/>
                    <a:pt x="493" y="292"/>
                    <a:pt x="463" y="267"/>
                  </a:cubicBezTo>
                  <a:cubicBezTo>
                    <a:pt x="432" y="241"/>
                    <a:pt x="414" y="259"/>
                    <a:pt x="388" y="233"/>
                  </a:cubicBezTo>
                  <a:cubicBezTo>
                    <a:pt x="362" y="207"/>
                    <a:pt x="345" y="189"/>
                    <a:pt x="323" y="207"/>
                  </a:cubicBezTo>
                  <a:cubicBezTo>
                    <a:pt x="301" y="226"/>
                    <a:pt x="257" y="222"/>
                    <a:pt x="235" y="222"/>
                  </a:cubicBezTo>
                  <a:cubicBezTo>
                    <a:pt x="214" y="222"/>
                    <a:pt x="157" y="204"/>
                    <a:pt x="117" y="222"/>
                  </a:cubicBezTo>
                  <a:cubicBezTo>
                    <a:pt x="78" y="241"/>
                    <a:pt x="65" y="252"/>
                    <a:pt x="52" y="267"/>
                  </a:cubicBezTo>
                  <a:cubicBezTo>
                    <a:pt x="39" y="281"/>
                    <a:pt x="74" y="341"/>
                    <a:pt x="48" y="352"/>
                  </a:cubicBezTo>
                  <a:cubicBezTo>
                    <a:pt x="21" y="363"/>
                    <a:pt x="0" y="381"/>
                    <a:pt x="34" y="389"/>
                  </a:cubicBezTo>
                  <a:cubicBezTo>
                    <a:pt x="69" y="396"/>
                    <a:pt x="109" y="426"/>
                    <a:pt x="135" y="430"/>
                  </a:cubicBezTo>
                  <a:cubicBezTo>
                    <a:pt x="161" y="433"/>
                    <a:pt x="192" y="418"/>
                    <a:pt x="200" y="467"/>
                  </a:cubicBezTo>
                  <a:cubicBezTo>
                    <a:pt x="209" y="515"/>
                    <a:pt x="253" y="530"/>
                    <a:pt x="257" y="570"/>
                  </a:cubicBezTo>
                  <a:cubicBezTo>
                    <a:pt x="262" y="611"/>
                    <a:pt x="266" y="626"/>
                    <a:pt x="297" y="652"/>
                  </a:cubicBezTo>
                  <a:cubicBezTo>
                    <a:pt x="327" y="678"/>
                    <a:pt x="393" y="722"/>
                    <a:pt x="345" y="734"/>
                  </a:cubicBezTo>
                  <a:cubicBezTo>
                    <a:pt x="297" y="745"/>
                    <a:pt x="262" y="737"/>
                    <a:pt x="283" y="767"/>
                  </a:cubicBezTo>
                  <a:cubicBezTo>
                    <a:pt x="305" y="797"/>
                    <a:pt x="340" y="804"/>
                    <a:pt x="345" y="834"/>
                  </a:cubicBezTo>
                  <a:cubicBezTo>
                    <a:pt x="349" y="863"/>
                    <a:pt x="366" y="893"/>
                    <a:pt x="371" y="934"/>
                  </a:cubicBezTo>
                  <a:cubicBezTo>
                    <a:pt x="375" y="974"/>
                    <a:pt x="371" y="986"/>
                    <a:pt x="375" y="1023"/>
                  </a:cubicBezTo>
                  <a:cubicBezTo>
                    <a:pt x="380" y="1060"/>
                    <a:pt x="362" y="1138"/>
                    <a:pt x="371" y="1171"/>
                  </a:cubicBezTo>
                  <a:cubicBezTo>
                    <a:pt x="379" y="1201"/>
                    <a:pt x="405" y="1216"/>
                    <a:pt x="386" y="1233"/>
                  </a:cubicBezTo>
                  <a:cubicBezTo>
                    <a:pt x="406" y="1256"/>
                    <a:pt x="406" y="1276"/>
                    <a:pt x="406" y="1301"/>
                  </a:cubicBezTo>
                  <a:cubicBezTo>
                    <a:pt x="406" y="1338"/>
                    <a:pt x="401" y="1382"/>
                    <a:pt x="410" y="1456"/>
                  </a:cubicBezTo>
                  <a:cubicBezTo>
                    <a:pt x="419" y="1530"/>
                    <a:pt x="454" y="1512"/>
                    <a:pt x="480" y="1501"/>
                  </a:cubicBezTo>
                  <a:cubicBezTo>
                    <a:pt x="506" y="1490"/>
                    <a:pt x="537" y="1479"/>
                    <a:pt x="546" y="1456"/>
                  </a:cubicBezTo>
                  <a:cubicBezTo>
                    <a:pt x="554" y="1434"/>
                    <a:pt x="585" y="1412"/>
                    <a:pt x="611" y="1423"/>
                  </a:cubicBezTo>
                  <a:cubicBezTo>
                    <a:pt x="637" y="1434"/>
                    <a:pt x="650" y="1449"/>
                    <a:pt x="624" y="1475"/>
                  </a:cubicBezTo>
                  <a:cubicBezTo>
                    <a:pt x="598" y="1501"/>
                    <a:pt x="615" y="1519"/>
                    <a:pt x="642" y="1564"/>
                  </a:cubicBezTo>
                  <a:cubicBezTo>
                    <a:pt x="668" y="1608"/>
                    <a:pt x="755" y="1601"/>
                    <a:pt x="786" y="1630"/>
                  </a:cubicBezTo>
                  <a:cubicBezTo>
                    <a:pt x="816" y="1660"/>
                    <a:pt x="873" y="1719"/>
                    <a:pt x="886" y="1760"/>
                  </a:cubicBezTo>
                  <a:cubicBezTo>
                    <a:pt x="899" y="1801"/>
                    <a:pt x="891" y="1816"/>
                    <a:pt x="934" y="1845"/>
                  </a:cubicBezTo>
                  <a:cubicBezTo>
                    <a:pt x="978" y="1875"/>
                    <a:pt x="934" y="1920"/>
                    <a:pt x="974" y="1942"/>
                  </a:cubicBezTo>
                  <a:cubicBezTo>
                    <a:pt x="1013" y="1964"/>
                    <a:pt x="1000" y="2001"/>
                    <a:pt x="1004" y="2012"/>
                  </a:cubicBezTo>
                  <a:cubicBezTo>
                    <a:pt x="1009" y="2023"/>
                    <a:pt x="1057" y="2053"/>
                    <a:pt x="1096" y="2057"/>
                  </a:cubicBezTo>
                  <a:cubicBezTo>
                    <a:pt x="1135" y="2060"/>
                    <a:pt x="1183" y="2027"/>
                    <a:pt x="1218" y="1990"/>
                  </a:cubicBezTo>
                  <a:cubicBezTo>
                    <a:pt x="1253" y="1953"/>
                    <a:pt x="1266" y="1997"/>
                    <a:pt x="1271" y="2009"/>
                  </a:cubicBezTo>
                  <a:cubicBezTo>
                    <a:pt x="1275" y="2020"/>
                    <a:pt x="1319" y="2012"/>
                    <a:pt x="1349" y="1986"/>
                  </a:cubicBezTo>
                  <a:cubicBezTo>
                    <a:pt x="1380" y="1960"/>
                    <a:pt x="1375" y="1908"/>
                    <a:pt x="1349" y="1868"/>
                  </a:cubicBezTo>
                  <a:cubicBezTo>
                    <a:pt x="1323" y="1827"/>
                    <a:pt x="1336" y="1816"/>
                    <a:pt x="1332" y="1782"/>
                  </a:cubicBezTo>
                  <a:cubicBezTo>
                    <a:pt x="1327" y="1749"/>
                    <a:pt x="1336" y="1727"/>
                    <a:pt x="1375" y="1723"/>
                  </a:cubicBezTo>
                  <a:cubicBezTo>
                    <a:pt x="1415" y="1719"/>
                    <a:pt x="1428" y="1664"/>
                    <a:pt x="1454" y="1638"/>
                  </a:cubicBezTo>
                  <a:cubicBezTo>
                    <a:pt x="1480" y="1612"/>
                    <a:pt x="1485" y="1575"/>
                    <a:pt x="1463" y="1549"/>
                  </a:cubicBezTo>
                  <a:cubicBezTo>
                    <a:pt x="1441" y="1523"/>
                    <a:pt x="1511" y="1504"/>
                    <a:pt x="1546" y="1497"/>
                  </a:cubicBezTo>
                  <a:cubicBezTo>
                    <a:pt x="1581" y="1490"/>
                    <a:pt x="1594" y="1464"/>
                    <a:pt x="1555" y="1438"/>
                  </a:cubicBezTo>
                  <a:cubicBezTo>
                    <a:pt x="1515" y="1412"/>
                    <a:pt x="1611" y="1401"/>
                    <a:pt x="1655" y="1397"/>
                  </a:cubicBezTo>
                  <a:cubicBezTo>
                    <a:pt x="1699" y="1393"/>
                    <a:pt x="1677" y="1423"/>
                    <a:pt x="1668" y="1434"/>
                  </a:cubicBezTo>
                  <a:cubicBezTo>
                    <a:pt x="1659" y="1445"/>
                    <a:pt x="1659" y="1464"/>
                    <a:pt x="1681" y="1482"/>
                  </a:cubicBezTo>
                  <a:cubicBezTo>
                    <a:pt x="1703" y="1501"/>
                    <a:pt x="1716" y="1530"/>
                    <a:pt x="1694" y="1549"/>
                  </a:cubicBezTo>
                  <a:cubicBezTo>
                    <a:pt x="1673" y="1567"/>
                    <a:pt x="1716" y="1586"/>
                    <a:pt x="1756" y="1593"/>
                  </a:cubicBezTo>
                  <a:cubicBezTo>
                    <a:pt x="1795" y="1601"/>
                    <a:pt x="1834" y="1567"/>
                    <a:pt x="1847" y="1545"/>
                  </a:cubicBezTo>
                  <a:cubicBezTo>
                    <a:pt x="1860" y="1523"/>
                    <a:pt x="1887" y="1538"/>
                    <a:pt x="1904" y="1545"/>
                  </a:cubicBezTo>
                  <a:cubicBezTo>
                    <a:pt x="1922" y="1553"/>
                    <a:pt x="1935" y="1582"/>
                    <a:pt x="1930" y="1612"/>
                  </a:cubicBezTo>
                  <a:cubicBezTo>
                    <a:pt x="1930" y="1614"/>
                    <a:pt x="1930" y="1615"/>
                    <a:pt x="1930" y="1617"/>
                  </a:cubicBezTo>
                  <a:cubicBezTo>
                    <a:pt x="1937" y="1620"/>
                    <a:pt x="1944" y="1621"/>
                    <a:pt x="1948" y="1618"/>
                  </a:cubicBezTo>
                  <a:cubicBezTo>
                    <a:pt x="1961" y="1606"/>
                    <a:pt x="1967" y="1597"/>
                    <a:pt x="1980" y="1612"/>
                  </a:cubicBezTo>
                  <a:cubicBezTo>
                    <a:pt x="1994" y="1627"/>
                    <a:pt x="2007" y="1640"/>
                    <a:pt x="2033" y="1629"/>
                  </a:cubicBezTo>
                  <a:cubicBezTo>
                    <a:pt x="2059" y="1618"/>
                    <a:pt x="2059" y="1608"/>
                    <a:pt x="2083" y="1608"/>
                  </a:cubicBezTo>
                  <a:cubicBezTo>
                    <a:pt x="2107" y="1608"/>
                    <a:pt x="2120" y="1599"/>
                    <a:pt x="2146" y="1601"/>
                  </a:cubicBezTo>
                  <a:cubicBezTo>
                    <a:pt x="2173" y="1603"/>
                    <a:pt x="2201" y="1601"/>
                    <a:pt x="2186" y="1580"/>
                  </a:cubicBezTo>
                  <a:cubicBezTo>
                    <a:pt x="2171" y="1560"/>
                    <a:pt x="2157" y="1553"/>
                    <a:pt x="2155" y="1536"/>
                  </a:cubicBezTo>
                  <a:cubicBezTo>
                    <a:pt x="2153" y="1519"/>
                    <a:pt x="2173" y="1506"/>
                    <a:pt x="2131" y="1506"/>
                  </a:cubicBezTo>
                  <a:cubicBezTo>
                    <a:pt x="2090" y="1506"/>
                    <a:pt x="2068" y="1491"/>
                    <a:pt x="2042" y="1473"/>
                  </a:cubicBezTo>
                  <a:cubicBezTo>
                    <a:pt x="2015" y="1454"/>
                    <a:pt x="1994" y="1425"/>
                    <a:pt x="2011" y="1410"/>
                  </a:cubicBezTo>
                  <a:cubicBezTo>
                    <a:pt x="2029" y="1395"/>
                    <a:pt x="2050" y="1399"/>
                    <a:pt x="2066" y="1382"/>
                  </a:cubicBezTo>
                  <a:cubicBezTo>
                    <a:pt x="2081" y="1365"/>
                    <a:pt x="2074" y="1336"/>
                    <a:pt x="2103" y="1358"/>
                  </a:cubicBezTo>
                  <a:cubicBezTo>
                    <a:pt x="2131" y="1380"/>
                    <a:pt x="2138" y="1403"/>
                    <a:pt x="2168" y="1406"/>
                  </a:cubicBezTo>
                  <a:cubicBezTo>
                    <a:pt x="2199" y="1410"/>
                    <a:pt x="2238" y="1423"/>
                    <a:pt x="2267" y="1399"/>
                  </a:cubicBezTo>
                  <a:cubicBezTo>
                    <a:pt x="2295" y="1375"/>
                    <a:pt x="2256" y="1343"/>
                    <a:pt x="2295" y="1338"/>
                  </a:cubicBezTo>
                  <a:cubicBezTo>
                    <a:pt x="2334" y="1332"/>
                    <a:pt x="2358" y="1282"/>
                    <a:pt x="2391" y="1308"/>
                  </a:cubicBezTo>
                  <a:cubicBezTo>
                    <a:pt x="2424" y="1334"/>
                    <a:pt x="2439" y="1332"/>
                    <a:pt x="2452" y="1314"/>
                  </a:cubicBezTo>
                  <a:cubicBezTo>
                    <a:pt x="2465" y="1295"/>
                    <a:pt x="2474" y="1280"/>
                    <a:pt x="2454" y="1262"/>
                  </a:cubicBezTo>
                  <a:cubicBezTo>
                    <a:pt x="2435" y="1243"/>
                    <a:pt x="2450" y="1219"/>
                    <a:pt x="2476" y="1225"/>
                  </a:cubicBezTo>
                  <a:cubicBezTo>
                    <a:pt x="2502" y="1230"/>
                    <a:pt x="2531" y="1236"/>
                    <a:pt x="2535" y="1254"/>
                  </a:cubicBezTo>
                  <a:cubicBezTo>
                    <a:pt x="2540" y="1273"/>
                    <a:pt x="2559" y="1293"/>
                    <a:pt x="2577" y="1273"/>
                  </a:cubicBezTo>
                  <a:cubicBezTo>
                    <a:pt x="2594" y="1252"/>
                    <a:pt x="2605" y="1249"/>
                    <a:pt x="2634" y="1251"/>
                  </a:cubicBezTo>
                  <a:cubicBezTo>
                    <a:pt x="2662" y="1252"/>
                    <a:pt x="2671" y="1269"/>
                    <a:pt x="2671" y="1284"/>
                  </a:cubicBezTo>
                  <a:cubicBezTo>
                    <a:pt x="2671" y="1299"/>
                    <a:pt x="2695" y="1306"/>
                    <a:pt x="2684" y="1323"/>
                  </a:cubicBezTo>
                  <a:cubicBezTo>
                    <a:pt x="2673" y="1340"/>
                    <a:pt x="2658" y="1343"/>
                    <a:pt x="2682" y="1347"/>
                  </a:cubicBezTo>
                  <a:cubicBezTo>
                    <a:pt x="2706" y="1351"/>
                    <a:pt x="2725" y="1353"/>
                    <a:pt x="2738" y="1377"/>
                  </a:cubicBezTo>
                  <a:cubicBezTo>
                    <a:pt x="2751" y="1401"/>
                    <a:pt x="2745" y="1421"/>
                    <a:pt x="2786" y="1438"/>
                  </a:cubicBezTo>
                  <a:cubicBezTo>
                    <a:pt x="2828" y="1454"/>
                    <a:pt x="2830" y="1451"/>
                    <a:pt x="2863" y="1441"/>
                  </a:cubicBezTo>
                  <a:cubicBezTo>
                    <a:pt x="2884" y="1436"/>
                    <a:pt x="2895" y="1427"/>
                    <a:pt x="2911" y="1417"/>
                  </a:cubicBezTo>
                  <a:cubicBezTo>
                    <a:pt x="2890" y="1389"/>
                    <a:pt x="2934" y="1385"/>
                    <a:pt x="2917" y="1360"/>
                  </a:cubicBezTo>
                  <a:cubicBezTo>
                    <a:pt x="2900" y="1334"/>
                    <a:pt x="2891" y="1282"/>
                    <a:pt x="2891" y="1230"/>
                  </a:cubicBezTo>
                  <a:cubicBezTo>
                    <a:pt x="2891" y="1226"/>
                    <a:pt x="2891" y="1221"/>
                    <a:pt x="2892" y="1217"/>
                  </a:cubicBezTo>
                  <a:cubicBezTo>
                    <a:pt x="2838" y="1185"/>
                    <a:pt x="2838" y="1185"/>
                    <a:pt x="2838" y="1185"/>
                  </a:cubicBezTo>
                  <a:cubicBezTo>
                    <a:pt x="2838" y="1185"/>
                    <a:pt x="2782" y="1157"/>
                    <a:pt x="2785" y="1126"/>
                  </a:cubicBezTo>
                  <a:cubicBezTo>
                    <a:pt x="2789" y="1096"/>
                    <a:pt x="2802" y="1113"/>
                    <a:pt x="2766" y="1093"/>
                  </a:cubicBezTo>
                  <a:cubicBezTo>
                    <a:pt x="2730" y="1074"/>
                    <a:pt x="2730" y="1068"/>
                    <a:pt x="2713" y="1049"/>
                  </a:cubicBezTo>
                  <a:cubicBezTo>
                    <a:pt x="2697" y="1029"/>
                    <a:pt x="2694" y="1004"/>
                    <a:pt x="2697" y="982"/>
                  </a:cubicBezTo>
                  <a:cubicBezTo>
                    <a:pt x="2700" y="960"/>
                    <a:pt x="2723" y="948"/>
                    <a:pt x="2697" y="940"/>
                  </a:cubicBezTo>
                  <a:cubicBezTo>
                    <a:pt x="2671" y="932"/>
                    <a:pt x="2631" y="921"/>
                    <a:pt x="2667" y="898"/>
                  </a:cubicBezTo>
                  <a:cubicBezTo>
                    <a:pt x="2703" y="876"/>
                    <a:pt x="2720" y="873"/>
                    <a:pt x="2720" y="873"/>
                  </a:cubicBezTo>
                  <a:cubicBezTo>
                    <a:pt x="2720" y="873"/>
                    <a:pt x="2736" y="871"/>
                    <a:pt x="2769" y="862"/>
                  </a:cubicBezTo>
                  <a:cubicBezTo>
                    <a:pt x="2802" y="854"/>
                    <a:pt x="2834" y="854"/>
                    <a:pt x="2857" y="854"/>
                  </a:cubicBezTo>
                  <a:cubicBezTo>
                    <a:pt x="2880" y="854"/>
                    <a:pt x="2929" y="840"/>
                    <a:pt x="2946" y="821"/>
                  </a:cubicBezTo>
                  <a:cubicBezTo>
                    <a:pt x="2962" y="801"/>
                    <a:pt x="3005" y="759"/>
                    <a:pt x="3021" y="771"/>
                  </a:cubicBezTo>
                  <a:cubicBezTo>
                    <a:pt x="3038" y="782"/>
                    <a:pt x="3074" y="779"/>
                    <a:pt x="3074" y="743"/>
                  </a:cubicBezTo>
                  <a:cubicBezTo>
                    <a:pt x="3074" y="707"/>
                    <a:pt x="3074" y="673"/>
                    <a:pt x="3057" y="643"/>
                  </a:cubicBezTo>
                  <a:close/>
                </a:path>
              </a:pathLst>
            </a:custGeom>
            <a:grpFill/>
            <a:ln w="0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39" name="Freeform 20"/>
            <p:cNvSpPr>
              <a:spLocks/>
            </p:cNvSpPr>
            <p:nvPr/>
          </p:nvSpPr>
          <p:spPr bwMode="auto">
            <a:xfrm>
              <a:off x="1990" y="1454"/>
              <a:ext cx="1563" cy="1204"/>
            </a:xfrm>
            <a:custGeom>
              <a:avLst/>
              <a:gdLst>
                <a:gd name="T0" fmla="*/ 3326 w 3374"/>
                <a:gd name="T1" fmla="*/ 1582 h 2599"/>
                <a:gd name="T2" fmla="*/ 3022 w 3374"/>
                <a:gd name="T3" fmla="*/ 1461 h 2599"/>
                <a:gd name="T4" fmla="*/ 2905 w 3374"/>
                <a:gd name="T5" fmla="*/ 1423 h 2599"/>
                <a:gd name="T6" fmla="*/ 2850 w 3374"/>
                <a:gd name="T7" fmla="*/ 1556 h 2599"/>
                <a:gd name="T8" fmla="*/ 2957 w 3374"/>
                <a:gd name="T9" fmla="*/ 1714 h 2599"/>
                <a:gd name="T10" fmla="*/ 2863 w 3374"/>
                <a:gd name="T11" fmla="*/ 1817 h 2599"/>
                <a:gd name="T12" fmla="*/ 2804 w 3374"/>
                <a:gd name="T13" fmla="*/ 1882 h 2599"/>
                <a:gd name="T14" fmla="*/ 2651 w 3374"/>
                <a:gd name="T15" fmla="*/ 1793 h 2599"/>
                <a:gd name="T16" fmla="*/ 2573 w 3374"/>
                <a:gd name="T17" fmla="*/ 1593 h 2599"/>
                <a:gd name="T18" fmla="*/ 2448 w 3374"/>
                <a:gd name="T19" fmla="*/ 1424 h 2599"/>
                <a:gd name="T20" fmla="*/ 2411 w 3374"/>
                <a:gd name="T21" fmla="*/ 1352 h 2599"/>
                <a:gd name="T22" fmla="*/ 2179 w 3374"/>
                <a:gd name="T23" fmla="*/ 1252 h 2599"/>
                <a:gd name="T24" fmla="*/ 2267 w 3374"/>
                <a:gd name="T25" fmla="*/ 911 h 2599"/>
                <a:gd name="T26" fmla="*/ 1721 w 3374"/>
                <a:gd name="T27" fmla="*/ 1019 h 2599"/>
                <a:gd name="T28" fmla="*/ 1446 w 3374"/>
                <a:gd name="T29" fmla="*/ 833 h 2599"/>
                <a:gd name="T30" fmla="*/ 1485 w 3374"/>
                <a:gd name="T31" fmla="*/ 615 h 2599"/>
                <a:gd name="T32" fmla="*/ 1148 w 3374"/>
                <a:gd name="T33" fmla="*/ 548 h 2599"/>
                <a:gd name="T34" fmla="*/ 851 w 3374"/>
                <a:gd name="T35" fmla="*/ 363 h 2599"/>
                <a:gd name="T36" fmla="*/ 848 w 3374"/>
                <a:gd name="T37" fmla="*/ 57 h 2599"/>
                <a:gd name="T38" fmla="*/ 661 w 3374"/>
                <a:gd name="T39" fmla="*/ 24 h 2599"/>
                <a:gd name="T40" fmla="*/ 428 w 3374"/>
                <a:gd name="T41" fmla="*/ 233 h 2599"/>
                <a:gd name="T42" fmla="*/ 113 w 3374"/>
                <a:gd name="T43" fmla="*/ 418 h 2599"/>
                <a:gd name="T44" fmla="*/ 26 w 3374"/>
                <a:gd name="T45" fmla="*/ 792 h 2599"/>
                <a:gd name="T46" fmla="*/ 301 w 3374"/>
                <a:gd name="T47" fmla="*/ 907 h 2599"/>
                <a:gd name="T48" fmla="*/ 633 w 3374"/>
                <a:gd name="T49" fmla="*/ 1000 h 2599"/>
                <a:gd name="T50" fmla="*/ 1074 w 3374"/>
                <a:gd name="T51" fmla="*/ 941 h 2599"/>
                <a:gd name="T52" fmla="*/ 1393 w 3374"/>
                <a:gd name="T53" fmla="*/ 1019 h 2599"/>
                <a:gd name="T54" fmla="*/ 1695 w 3374"/>
                <a:gd name="T55" fmla="*/ 1311 h 2599"/>
                <a:gd name="T56" fmla="*/ 1926 w 3374"/>
                <a:gd name="T57" fmla="*/ 1471 h 2599"/>
                <a:gd name="T58" fmla="*/ 2018 w 3374"/>
                <a:gd name="T59" fmla="*/ 1638 h 2599"/>
                <a:gd name="T60" fmla="*/ 1992 w 3374"/>
                <a:gd name="T61" fmla="*/ 1860 h 2599"/>
                <a:gd name="T62" fmla="*/ 1909 w 3374"/>
                <a:gd name="T63" fmla="*/ 1930 h 2599"/>
                <a:gd name="T64" fmla="*/ 1808 w 3374"/>
                <a:gd name="T65" fmla="*/ 2156 h 2599"/>
                <a:gd name="T66" fmla="*/ 1594 w 3374"/>
                <a:gd name="T67" fmla="*/ 2138 h 2599"/>
                <a:gd name="T68" fmla="*/ 1861 w 3374"/>
                <a:gd name="T69" fmla="*/ 2316 h 2599"/>
                <a:gd name="T70" fmla="*/ 1928 w 3374"/>
                <a:gd name="T71" fmla="*/ 2229 h 2599"/>
                <a:gd name="T72" fmla="*/ 2101 w 3374"/>
                <a:gd name="T73" fmla="*/ 2284 h 2599"/>
                <a:gd name="T74" fmla="*/ 2208 w 3374"/>
                <a:gd name="T75" fmla="*/ 2381 h 2599"/>
                <a:gd name="T76" fmla="*/ 2363 w 3374"/>
                <a:gd name="T77" fmla="*/ 2407 h 2599"/>
                <a:gd name="T78" fmla="*/ 2455 w 3374"/>
                <a:gd name="T79" fmla="*/ 2564 h 2599"/>
                <a:gd name="T80" fmla="*/ 2649 w 3374"/>
                <a:gd name="T81" fmla="*/ 2499 h 2599"/>
                <a:gd name="T82" fmla="*/ 2763 w 3374"/>
                <a:gd name="T83" fmla="*/ 2412 h 2599"/>
                <a:gd name="T84" fmla="*/ 2771 w 3374"/>
                <a:gd name="T85" fmla="*/ 2321 h 2599"/>
                <a:gd name="T86" fmla="*/ 2880 w 3374"/>
                <a:gd name="T87" fmla="*/ 2329 h 2599"/>
                <a:gd name="T88" fmla="*/ 2874 w 3374"/>
                <a:gd name="T89" fmla="*/ 2238 h 2599"/>
                <a:gd name="T90" fmla="*/ 2918 w 3374"/>
                <a:gd name="T91" fmla="*/ 2119 h 2599"/>
                <a:gd name="T92" fmla="*/ 2870 w 3374"/>
                <a:gd name="T93" fmla="*/ 2034 h 2599"/>
                <a:gd name="T94" fmla="*/ 2983 w 3374"/>
                <a:gd name="T95" fmla="*/ 1945 h 2599"/>
                <a:gd name="T96" fmla="*/ 3167 w 3374"/>
                <a:gd name="T97" fmla="*/ 1953 h 2599"/>
                <a:gd name="T98" fmla="*/ 3232 w 3374"/>
                <a:gd name="T99" fmla="*/ 1884 h 2599"/>
                <a:gd name="T100" fmla="*/ 3337 w 3374"/>
                <a:gd name="T101" fmla="*/ 1795 h 2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374" h="2599">
                  <a:moveTo>
                    <a:pt x="3319" y="1723"/>
                  </a:moveTo>
                  <a:cubicBezTo>
                    <a:pt x="3341" y="1695"/>
                    <a:pt x="3374" y="1691"/>
                    <a:pt x="3359" y="1658"/>
                  </a:cubicBezTo>
                  <a:cubicBezTo>
                    <a:pt x="3343" y="1625"/>
                    <a:pt x="3365" y="1593"/>
                    <a:pt x="3326" y="1582"/>
                  </a:cubicBezTo>
                  <a:cubicBezTo>
                    <a:pt x="3287" y="1571"/>
                    <a:pt x="3223" y="1565"/>
                    <a:pt x="3195" y="1541"/>
                  </a:cubicBezTo>
                  <a:cubicBezTo>
                    <a:pt x="3167" y="1517"/>
                    <a:pt x="3164" y="1511"/>
                    <a:pt x="3125" y="1504"/>
                  </a:cubicBezTo>
                  <a:cubicBezTo>
                    <a:pt x="3086" y="1497"/>
                    <a:pt x="3031" y="1487"/>
                    <a:pt x="3022" y="1461"/>
                  </a:cubicBezTo>
                  <a:cubicBezTo>
                    <a:pt x="3017" y="1447"/>
                    <a:pt x="3023" y="1437"/>
                    <a:pt x="3024" y="1426"/>
                  </a:cubicBezTo>
                  <a:cubicBezTo>
                    <a:pt x="3009" y="1428"/>
                    <a:pt x="2990" y="1430"/>
                    <a:pt x="2972" y="1430"/>
                  </a:cubicBezTo>
                  <a:cubicBezTo>
                    <a:pt x="2924" y="1430"/>
                    <a:pt x="2918" y="1437"/>
                    <a:pt x="2905" y="1423"/>
                  </a:cubicBezTo>
                  <a:cubicBezTo>
                    <a:pt x="2891" y="1408"/>
                    <a:pt x="2885" y="1417"/>
                    <a:pt x="2874" y="1432"/>
                  </a:cubicBezTo>
                  <a:cubicBezTo>
                    <a:pt x="2863" y="1447"/>
                    <a:pt x="2870" y="1484"/>
                    <a:pt x="2874" y="1513"/>
                  </a:cubicBezTo>
                  <a:cubicBezTo>
                    <a:pt x="2878" y="1543"/>
                    <a:pt x="2867" y="1543"/>
                    <a:pt x="2850" y="1556"/>
                  </a:cubicBezTo>
                  <a:cubicBezTo>
                    <a:pt x="2832" y="1569"/>
                    <a:pt x="2848" y="1582"/>
                    <a:pt x="2846" y="1628"/>
                  </a:cubicBezTo>
                  <a:cubicBezTo>
                    <a:pt x="2843" y="1675"/>
                    <a:pt x="2887" y="1654"/>
                    <a:pt x="2920" y="1665"/>
                  </a:cubicBezTo>
                  <a:cubicBezTo>
                    <a:pt x="2953" y="1676"/>
                    <a:pt x="2963" y="1695"/>
                    <a:pt x="2957" y="1714"/>
                  </a:cubicBezTo>
                  <a:cubicBezTo>
                    <a:pt x="2950" y="1732"/>
                    <a:pt x="2961" y="1749"/>
                    <a:pt x="2948" y="1778"/>
                  </a:cubicBezTo>
                  <a:cubicBezTo>
                    <a:pt x="2935" y="1808"/>
                    <a:pt x="2902" y="1793"/>
                    <a:pt x="2870" y="1780"/>
                  </a:cubicBezTo>
                  <a:cubicBezTo>
                    <a:pt x="2837" y="1767"/>
                    <a:pt x="2865" y="1808"/>
                    <a:pt x="2863" y="1817"/>
                  </a:cubicBezTo>
                  <a:cubicBezTo>
                    <a:pt x="2861" y="1827"/>
                    <a:pt x="2839" y="1836"/>
                    <a:pt x="2861" y="1849"/>
                  </a:cubicBezTo>
                  <a:cubicBezTo>
                    <a:pt x="2883" y="1862"/>
                    <a:pt x="2867" y="1862"/>
                    <a:pt x="2843" y="1877"/>
                  </a:cubicBezTo>
                  <a:cubicBezTo>
                    <a:pt x="2819" y="1891"/>
                    <a:pt x="2811" y="1895"/>
                    <a:pt x="2804" y="1882"/>
                  </a:cubicBezTo>
                  <a:cubicBezTo>
                    <a:pt x="2797" y="1869"/>
                    <a:pt x="2782" y="1862"/>
                    <a:pt x="2763" y="1862"/>
                  </a:cubicBezTo>
                  <a:cubicBezTo>
                    <a:pt x="2712" y="1867"/>
                    <a:pt x="2710" y="1851"/>
                    <a:pt x="2704" y="1819"/>
                  </a:cubicBezTo>
                  <a:cubicBezTo>
                    <a:pt x="2697" y="1788"/>
                    <a:pt x="2675" y="1793"/>
                    <a:pt x="2651" y="1793"/>
                  </a:cubicBezTo>
                  <a:cubicBezTo>
                    <a:pt x="2627" y="1793"/>
                    <a:pt x="2629" y="1784"/>
                    <a:pt x="2597" y="1760"/>
                  </a:cubicBezTo>
                  <a:cubicBezTo>
                    <a:pt x="2564" y="1736"/>
                    <a:pt x="2592" y="1738"/>
                    <a:pt x="2607" y="1691"/>
                  </a:cubicBezTo>
                  <a:cubicBezTo>
                    <a:pt x="2623" y="1645"/>
                    <a:pt x="2594" y="1623"/>
                    <a:pt x="2573" y="1593"/>
                  </a:cubicBezTo>
                  <a:cubicBezTo>
                    <a:pt x="2551" y="1563"/>
                    <a:pt x="2549" y="1532"/>
                    <a:pt x="2542" y="1495"/>
                  </a:cubicBezTo>
                  <a:cubicBezTo>
                    <a:pt x="2535" y="1458"/>
                    <a:pt x="2490" y="1467"/>
                    <a:pt x="2485" y="1454"/>
                  </a:cubicBezTo>
                  <a:cubicBezTo>
                    <a:pt x="2481" y="1441"/>
                    <a:pt x="2479" y="1436"/>
                    <a:pt x="2448" y="1424"/>
                  </a:cubicBezTo>
                  <a:cubicBezTo>
                    <a:pt x="2417" y="1413"/>
                    <a:pt x="2426" y="1411"/>
                    <a:pt x="2424" y="1380"/>
                  </a:cubicBezTo>
                  <a:cubicBezTo>
                    <a:pt x="2423" y="1371"/>
                    <a:pt x="2421" y="1362"/>
                    <a:pt x="2418" y="1354"/>
                  </a:cubicBezTo>
                  <a:cubicBezTo>
                    <a:pt x="2415" y="1353"/>
                    <a:pt x="2413" y="1353"/>
                    <a:pt x="2411" y="1352"/>
                  </a:cubicBezTo>
                  <a:cubicBezTo>
                    <a:pt x="2358" y="1337"/>
                    <a:pt x="2376" y="1374"/>
                    <a:pt x="2332" y="1382"/>
                  </a:cubicBezTo>
                  <a:cubicBezTo>
                    <a:pt x="2289" y="1389"/>
                    <a:pt x="2289" y="1360"/>
                    <a:pt x="2249" y="1330"/>
                  </a:cubicBezTo>
                  <a:cubicBezTo>
                    <a:pt x="2210" y="1300"/>
                    <a:pt x="2166" y="1297"/>
                    <a:pt x="2179" y="1252"/>
                  </a:cubicBezTo>
                  <a:cubicBezTo>
                    <a:pt x="2192" y="1208"/>
                    <a:pt x="2162" y="1156"/>
                    <a:pt x="2210" y="1141"/>
                  </a:cubicBezTo>
                  <a:cubicBezTo>
                    <a:pt x="2258" y="1126"/>
                    <a:pt x="2302" y="1100"/>
                    <a:pt x="2306" y="1041"/>
                  </a:cubicBezTo>
                  <a:cubicBezTo>
                    <a:pt x="2310" y="981"/>
                    <a:pt x="2310" y="941"/>
                    <a:pt x="2267" y="911"/>
                  </a:cubicBezTo>
                  <a:cubicBezTo>
                    <a:pt x="2223" y="881"/>
                    <a:pt x="2140" y="844"/>
                    <a:pt x="2101" y="878"/>
                  </a:cubicBezTo>
                  <a:cubicBezTo>
                    <a:pt x="2061" y="911"/>
                    <a:pt x="1996" y="993"/>
                    <a:pt x="1926" y="1007"/>
                  </a:cubicBezTo>
                  <a:cubicBezTo>
                    <a:pt x="1856" y="1022"/>
                    <a:pt x="1782" y="1048"/>
                    <a:pt x="1721" y="1019"/>
                  </a:cubicBezTo>
                  <a:cubicBezTo>
                    <a:pt x="1660" y="989"/>
                    <a:pt x="1625" y="1007"/>
                    <a:pt x="1594" y="970"/>
                  </a:cubicBezTo>
                  <a:cubicBezTo>
                    <a:pt x="1563" y="933"/>
                    <a:pt x="1598" y="855"/>
                    <a:pt x="1550" y="855"/>
                  </a:cubicBezTo>
                  <a:cubicBezTo>
                    <a:pt x="1502" y="855"/>
                    <a:pt x="1480" y="870"/>
                    <a:pt x="1446" y="833"/>
                  </a:cubicBezTo>
                  <a:cubicBezTo>
                    <a:pt x="1411" y="796"/>
                    <a:pt x="1323" y="785"/>
                    <a:pt x="1328" y="767"/>
                  </a:cubicBezTo>
                  <a:cubicBezTo>
                    <a:pt x="1332" y="748"/>
                    <a:pt x="1367" y="685"/>
                    <a:pt x="1402" y="674"/>
                  </a:cubicBezTo>
                  <a:cubicBezTo>
                    <a:pt x="1437" y="663"/>
                    <a:pt x="1480" y="655"/>
                    <a:pt x="1485" y="615"/>
                  </a:cubicBezTo>
                  <a:cubicBezTo>
                    <a:pt x="1489" y="574"/>
                    <a:pt x="1498" y="537"/>
                    <a:pt x="1437" y="514"/>
                  </a:cubicBezTo>
                  <a:cubicBezTo>
                    <a:pt x="1376" y="492"/>
                    <a:pt x="1231" y="492"/>
                    <a:pt x="1205" y="500"/>
                  </a:cubicBezTo>
                  <a:cubicBezTo>
                    <a:pt x="1179" y="507"/>
                    <a:pt x="1175" y="514"/>
                    <a:pt x="1148" y="548"/>
                  </a:cubicBezTo>
                  <a:cubicBezTo>
                    <a:pt x="1122" y="581"/>
                    <a:pt x="1070" y="629"/>
                    <a:pt x="1017" y="577"/>
                  </a:cubicBezTo>
                  <a:cubicBezTo>
                    <a:pt x="965" y="526"/>
                    <a:pt x="926" y="503"/>
                    <a:pt x="908" y="466"/>
                  </a:cubicBezTo>
                  <a:cubicBezTo>
                    <a:pt x="891" y="429"/>
                    <a:pt x="851" y="396"/>
                    <a:pt x="851" y="363"/>
                  </a:cubicBezTo>
                  <a:cubicBezTo>
                    <a:pt x="851" y="329"/>
                    <a:pt x="830" y="307"/>
                    <a:pt x="856" y="277"/>
                  </a:cubicBezTo>
                  <a:cubicBezTo>
                    <a:pt x="882" y="248"/>
                    <a:pt x="886" y="229"/>
                    <a:pt x="873" y="196"/>
                  </a:cubicBezTo>
                  <a:cubicBezTo>
                    <a:pt x="864" y="171"/>
                    <a:pt x="849" y="107"/>
                    <a:pt x="848" y="57"/>
                  </a:cubicBezTo>
                  <a:cubicBezTo>
                    <a:pt x="836" y="52"/>
                    <a:pt x="821" y="44"/>
                    <a:pt x="800" y="31"/>
                  </a:cubicBezTo>
                  <a:cubicBezTo>
                    <a:pt x="751" y="0"/>
                    <a:pt x="744" y="36"/>
                    <a:pt x="692" y="31"/>
                  </a:cubicBezTo>
                  <a:cubicBezTo>
                    <a:pt x="673" y="29"/>
                    <a:pt x="664" y="27"/>
                    <a:pt x="661" y="24"/>
                  </a:cubicBezTo>
                  <a:cubicBezTo>
                    <a:pt x="648" y="39"/>
                    <a:pt x="634" y="58"/>
                    <a:pt x="629" y="77"/>
                  </a:cubicBezTo>
                  <a:cubicBezTo>
                    <a:pt x="616" y="122"/>
                    <a:pt x="664" y="170"/>
                    <a:pt x="594" y="192"/>
                  </a:cubicBezTo>
                  <a:cubicBezTo>
                    <a:pt x="524" y="214"/>
                    <a:pt x="471" y="203"/>
                    <a:pt x="428" y="233"/>
                  </a:cubicBezTo>
                  <a:cubicBezTo>
                    <a:pt x="384" y="262"/>
                    <a:pt x="336" y="255"/>
                    <a:pt x="305" y="288"/>
                  </a:cubicBezTo>
                  <a:cubicBezTo>
                    <a:pt x="275" y="322"/>
                    <a:pt x="209" y="333"/>
                    <a:pt x="196" y="370"/>
                  </a:cubicBezTo>
                  <a:cubicBezTo>
                    <a:pt x="183" y="407"/>
                    <a:pt x="153" y="414"/>
                    <a:pt x="113" y="418"/>
                  </a:cubicBezTo>
                  <a:cubicBezTo>
                    <a:pt x="74" y="422"/>
                    <a:pt x="0" y="444"/>
                    <a:pt x="0" y="511"/>
                  </a:cubicBezTo>
                  <a:cubicBezTo>
                    <a:pt x="0" y="577"/>
                    <a:pt x="22" y="644"/>
                    <a:pt x="26" y="681"/>
                  </a:cubicBezTo>
                  <a:cubicBezTo>
                    <a:pt x="30" y="718"/>
                    <a:pt x="48" y="763"/>
                    <a:pt x="26" y="792"/>
                  </a:cubicBezTo>
                  <a:cubicBezTo>
                    <a:pt x="8" y="817"/>
                    <a:pt x="34" y="794"/>
                    <a:pt x="63" y="857"/>
                  </a:cubicBezTo>
                  <a:cubicBezTo>
                    <a:pt x="88" y="855"/>
                    <a:pt x="115" y="852"/>
                    <a:pt x="139" y="855"/>
                  </a:cubicBezTo>
                  <a:cubicBezTo>
                    <a:pt x="196" y="863"/>
                    <a:pt x="249" y="904"/>
                    <a:pt x="301" y="907"/>
                  </a:cubicBezTo>
                  <a:cubicBezTo>
                    <a:pt x="353" y="911"/>
                    <a:pt x="380" y="885"/>
                    <a:pt x="415" y="933"/>
                  </a:cubicBezTo>
                  <a:cubicBezTo>
                    <a:pt x="450" y="981"/>
                    <a:pt x="485" y="1015"/>
                    <a:pt x="528" y="1022"/>
                  </a:cubicBezTo>
                  <a:cubicBezTo>
                    <a:pt x="572" y="1030"/>
                    <a:pt x="563" y="1026"/>
                    <a:pt x="633" y="1000"/>
                  </a:cubicBezTo>
                  <a:cubicBezTo>
                    <a:pt x="703" y="974"/>
                    <a:pt x="712" y="937"/>
                    <a:pt x="777" y="948"/>
                  </a:cubicBezTo>
                  <a:cubicBezTo>
                    <a:pt x="843" y="959"/>
                    <a:pt x="930" y="996"/>
                    <a:pt x="956" y="967"/>
                  </a:cubicBezTo>
                  <a:cubicBezTo>
                    <a:pt x="983" y="937"/>
                    <a:pt x="991" y="896"/>
                    <a:pt x="1074" y="941"/>
                  </a:cubicBezTo>
                  <a:cubicBezTo>
                    <a:pt x="1157" y="985"/>
                    <a:pt x="1227" y="985"/>
                    <a:pt x="1231" y="1015"/>
                  </a:cubicBezTo>
                  <a:cubicBezTo>
                    <a:pt x="1236" y="1044"/>
                    <a:pt x="1249" y="1059"/>
                    <a:pt x="1293" y="1041"/>
                  </a:cubicBezTo>
                  <a:cubicBezTo>
                    <a:pt x="1336" y="1022"/>
                    <a:pt x="1389" y="978"/>
                    <a:pt x="1393" y="1019"/>
                  </a:cubicBezTo>
                  <a:cubicBezTo>
                    <a:pt x="1397" y="1059"/>
                    <a:pt x="1384" y="1126"/>
                    <a:pt x="1432" y="1145"/>
                  </a:cubicBezTo>
                  <a:cubicBezTo>
                    <a:pt x="1480" y="1163"/>
                    <a:pt x="1559" y="1182"/>
                    <a:pt x="1585" y="1211"/>
                  </a:cubicBezTo>
                  <a:cubicBezTo>
                    <a:pt x="1612" y="1241"/>
                    <a:pt x="1660" y="1319"/>
                    <a:pt x="1695" y="1311"/>
                  </a:cubicBezTo>
                  <a:cubicBezTo>
                    <a:pt x="1729" y="1304"/>
                    <a:pt x="1782" y="1241"/>
                    <a:pt x="1808" y="1293"/>
                  </a:cubicBezTo>
                  <a:cubicBezTo>
                    <a:pt x="1834" y="1345"/>
                    <a:pt x="1895" y="1360"/>
                    <a:pt x="1904" y="1389"/>
                  </a:cubicBezTo>
                  <a:cubicBezTo>
                    <a:pt x="1913" y="1419"/>
                    <a:pt x="1944" y="1448"/>
                    <a:pt x="1926" y="1471"/>
                  </a:cubicBezTo>
                  <a:cubicBezTo>
                    <a:pt x="1909" y="1493"/>
                    <a:pt x="1895" y="1497"/>
                    <a:pt x="1965" y="1523"/>
                  </a:cubicBezTo>
                  <a:cubicBezTo>
                    <a:pt x="1996" y="1541"/>
                    <a:pt x="1987" y="1567"/>
                    <a:pt x="1987" y="1586"/>
                  </a:cubicBezTo>
                  <a:cubicBezTo>
                    <a:pt x="1987" y="1604"/>
                    <a:pt x="1987" y="1612"/>
                    <a:pt x="2018" y="1638"/>
                  </a:cubicBezTo>
                  <a:cubicBezTo>
                    <a:pt x="2048" y="1663"/>
                    <a:pt x="2075" y="1701"/>
                    <a:pt x="2057" y="1741"/>
                  </a:cubicBezTo>
                  <a:cubicBezTo>
                    <a:pt x="2040" y="1782"/>
                    <a:pt x="2022" y="1797"/>
                    <a:pt x="2022" y="1812"/>
                  </a:cubicBezTo>
                  <a:cubicBezTo>
                    <a:pt x="2022" y="1827"/>
                    <a:pt x="2018" y="1878"/>
                    <a:pt x="1992" y="1860"/>
                  </a:cubicBezTo>
                  <a:cubicBezTo>
                    <a:pt x="1965" y="1841"/>
                    <a:pt x="1974" y="1808"/>
                    <a:pt x="1965" y="1841"/>
                  </a:cubicBezTo>
                  <a:cubicBezTo>
                    <a:pt x="1957" y="1875"/>
                    <a:pt x="1944" y="1886"/>
                    <a:pt x="1926" y="1882"/>
                  </a:cubicBezTo>
                  <a:cubicBezTo>
                    <a:pt x="1909" y="1878"/>
                    <a:pt x="1887" y="1912"/>
                    <a:pt x="1909" y="1930"/>
                  </a:cubicBezTo>
                  <a:cubicBezTo>
                    <a:pt x="1930" y="1949"/>
                    <a:pt x="1917" y="1971"/>
                    <a:pt x="1891" y="1997"/>
                  </a:cubicBezTo>
                  <a:cubicBezTo>
                    <a:pt x="1865" y="2023"/>
                    <a:pt x="1812" y="2001"/>
                    <a:pt x="1817" y="2049"/>
                  </a:cubicBezTo>
                  <a:cubicBezTo>
                    <a:pt x="1821" y="2097"/>
                    <a:pt x="1817" y="2123"/>
                    <a:pt x="1808" y="2156"/>
                  </a:cubicBezTo>
                  <a:cubicBezTo>
                    <a:pt x="1799" y="2190"/>
                    <a:pt x="1791" y="2208"/>
                    <a:pt x="1751" y="2197"/>
                  </a:cubicBezTo>
                  <a:cubicBezTo>
                    <a:pt x="1712" y="2186"/>
                    <a:pt x="1686" y="2201"/>
                    <a:pt x="1655" y="2168"/>
                  </a:cubicBezTo>
                  <a:cubicBezTo>
                    <a:pt x="1625" y="2134"/>
                    <a:pt x="1612" y="2093"/>
                    <a:pt x="1594" y="2138"/>
                  </a:cubicBezTo>
                  <a:cubicBezTo>
                    <a:pt x="1577" y="2182"/>
                    <a:pt x="1572" y="2223"/>
                    <a:pt x="1629" y="2231"/>
                  </a:cubicBezTo>
                  <a:cubicBezTo>
                    <a:pt x="1686" y="2238"/>
                    <a:pt x="1743" y="2223"/>
                    <a:pt x="1764" y="2256"/>
                  </a:cubicBezTo>
                  <a:cubicBezTo>
                    <a:pt x="1786" y="2290"/>
                    <a:pt x="1817" y="2312"/>
                    <a:pt x="1861" y="2316"/>
                  </a:cubicBezTo>
                  <a:cubicBezTo>
                    <a:pt x="1881" y="2317"/>
                    <a:pt x="1899" y="2315"/>
                    <a:pt x="1913" y="2315"/>
                  </a:cubicBezTo>
                  <a:cubicBezTo>
                    <a:pt x="1906" y="2294"/>
                    <a:pt x="1883" y="2274"/>
                    <a:pt x="1880" y="2258"/>
                  </a:cubicBezTo>
                  <a:cubicBezTo>
                    <a:pt x="1876" y="2238"/>
                    <a:pt x="1909" y="2229"/>
                    <a:pt x="1928" y="2229"/>
                  </a:cubicBezTo>
                  <a:cubicBezTo>
                    <a:pt x="1948" y="2229"/>
                    <a:pt x="1948" y="2223"/>
                    <a:pt x="1998" y="2201"/>
                  </a:cubicBezTo>
                  <a:cubicBezTo>
                    <a:pt x="2048" y="2179"/>
                    <a:pt x="2046" y="2188"/>
                    <a:pt x="2079" y="2193"/>
                  </a:cubicBezTo>
                  <a:cubicBezTo>
                    <a:pt x="2112" y="2199"/>
                    <a:pt x="2101" y="2262"/>
                    <a:pt x="2101" y="2284"/>
                  </a:cubicBezTo>
                  <a:cubicBezTo>
                    <a:pt x="2101" y="2307"/>
                    <a:pt x="2112" y="2305"/>
                    <a:pt x="2147" y="2308"/>
                  </a:cubicBezTo>
                  <a:cubicBezTo>
                    <a:pt x="2182" y="2312"/>
                    <a:pt x="2168" y="2336"/>
                    <a:pt x="2171" y="2351"/>
                  </a:cubicBezTo>
                  <a:cubicBezTo>
                    <a:pt x="2173" y="2366"/>
                    <a:pt x="2186" y="2364"/>
                    <a:pt x="2208" y="2381"/>
                  </a:cubicBezTo>
                  <a:cubicBezTo>
                    <a:pt x="2230" y="2397"/>
                    <a:pt x="2241" y="2414"/>
                    <a:pt x="2258" y="2427"/>
                  </a:cubicBezTo>
                  <a:cubicBezTo>
                    <a:pt x="2275" y="2440"/>
                    <a:pt x="2295" y="2434"/>
                    <a:pt x="2308" y="2418"/>
                  </a:cubicBezTo>
                  <a:cubicBezTo>
                    <a:pt x="2321" y="2401"/>
                    <a:pt x="2339" y="2392"/>
                    <a:pt x="2363" y="2407"/>
                  </a:cubicBezTo>
                  <a:cubicBezTo>
                    <a:pt x="2387" y="2421"/>
                    <a:pt x="2354" y="2434"/>
                    <a:pt x="2380" y="2455"/>
                  </a:cubicBezTo>
                  <a:cubicBezTo>
                    <a:pt x="2407" y="2475"/>
                    <a:pt x="2402" y="2503"/>
                    <a:pt x="2404" y="2523"/>
                  </a:cubicBezTo>
                  <a:cubicBezTo>
                    <a:pt x="2407" y="2544"/>
                    <a:pt x="2428" y="2547"/>
                    <a:pt x="2455" y="2564"/>
                  </a:cubicBezTo>
                  <a:cubicBezTo>
                    <a:pt x="2481" y="2581"/>
                    <a:pt x="2483" y="2562"/>
                    <a:pt x="2531" y="2581"/>
                  </a:cubicBezTo>
                  <a:cubicBezTo>
                    <a:pt x="2579" y="2599"/>
                    <a:pt x="2568" y="2588"/>
                    <a:pt x="2618" y="2572"/>
                  </a:cubicBezTo>
                  <a:cubicBezTo>
                    <a:pt x="2669" y="2555"/>
                    <a:pt x="2647" y="2516"/>
                    <a:pt x="2649" y="2499"/>
                  </a:cubicBezTo>
                  <a:cubicBezTo>
                    <a:pt x="2651" y="2486"/>
                    <a:pt x="2687" y="2489"/>
                    <a:pt x="2719" y="2491"/>
                  </a:cubicBezTo>
                  <a:cubicBezTo>
                    <a:pt x="2729" y="2478"/>
                    <a:pt x="2744" y="2462"/>
                    <a:pt x="2756" y="2455"/>
                  </a:cubicBezTo>
                  <a:cubicBezTo>
                    <a:pt x="2778" y="2442"/>
                    <a:pt x="2747" y="2429"/>
                    <a:pt x="2763" y="2412"/>
                  </a:cubicBezTo>
                  <a:cubicBezTo>
                    <a:pt x="2778" y="2395"/>
                    <a:pt x="2780" y="2388"/>
                    <a:pt x="2756" y="2381"/>
                  </a:cubicBezTo>
                  <a:cubicBezTo>
                    <a:pt x="2732" y="2373"/>
                    <a:pt x="2695" y="2362"/>
                    <a:pt x="2719" y="2349"/>
                  </a:cubicBezTo>
                  <a:cubicBezTo>
                    <a:pt x="2743" y="2336"/>
                    <a:pt x="2756" y="2318"/>
                    <a:pt x="2771" y="2321"/>
                  </a:cubicBezTo>
                  <a:cubicBezTo>
                    <a:pt x="2787" y="2325"/>
                    <a:pt x="2815" y="2338"/>
                    <a:pt x="2819" y="2325"/>
                  </a:cubicBezTo>
                  <a:cubicBezTo>
                    <a:pt x="2824" y="2312"/>
                    <a:pt x="2830" y="2297"/>
                    <a:pt x="2843" y="2308"/>
                  </a:cubicBezTo>
                  <a:cubicBezTo>
                    <a:pt x="2856" y="2319"/>
                    <a:pt x="2852" y="2331"/>
                    <a:pt x="2880" y="2329"/>
                  </a:cubicBezTo>
                  <a:cubicBezTo>
                    <a:pt x="2909" y="2327"/>
                    <a:pt x="2915" y="2312"/>
                    <a:pt x="2896" y="2297"/>
                  </a:cubicBezTo>
                  <a:cubicBezTo>
                    <a:pt x="2876" y="2282"/>
                    <a:pt x="2859" y="2288"/>
                    <a:pt x="2876" y="2271"/>
                  </a:cubicBezTo>
                  <a:cubicBezTo>
                    <a:pt x="2894" y="2255"/>
                    <a:pt x="2885" y="2245"/>
                    <a:pt x="2874" y="2238"/>
                  </a:cubicBezTo>
                  <a:cubicBezTo>
                    <a:pt x="2863" y="2231"/>
                    <a:pt x="2872" y="2229"/>
                    <a:pt x="2883" y="2212"/>
                  </a:cubicBezTo>
                  <a:cubicBezTo>
                    <a:pt x="2894" y="2195"/>
                    <a:pt x="2909" y="2195"/>
                    <a:pt x="2907" y="2173"/>
                  </a:cubicBezTo>
                  <a:cubicBezTo>
                    <a:pt x="2905" y="2151"/>
                    <a:pt x="2933" y="2134"/>
                    <a:pt x="2918" y="2119"/>
                  </a:cubicBezTo>
                  <a:cubicBezTo>
                    <a:pt x="2902" y="2105"/>
                    <a:pt x="2894" y="2084"/>
                    <a:pt x="2874" y="2088"/>
                  </a:cubicBezTo>
                  <a:cubicBezTo>
                    <a:pt x="2854" y="2092"/>
                    <a:pt x="2835" y="2092"/>
                    <a:pt x="2837" y="2077"/>
                  </a:cubicBezTo>
                  <a:cubicBezTo>
                    <a:pt x="2839" y="2062"/>
                    <a:pt x="2852" y="2042"/>
                    <a:pt x="2870" y="2034"/>
                  </a:cubicBezTo>
                  <a:cubicBezTo>
                    <a:pt x="2887" y="2027"/>
                    <a:pt x="2889" y="2012"/>
                    <a:pt x="2878" y="1995"/>
                  </a:cubicBezTo>
                  <a:cubicBezTo>
                    <a:pt x="2867" y="1979"/>
                    <a:pt x="2856" y="1943"/>
                    <a:pt x="2900" y="1940"/>
                  </a:cubicBezTo>
                  <a:cubicBezTo>
                    <a:pt x="2944" y="1936"/>
                    <a:pt x="2974" y="1927"/>
                    <a:pt x="2983" y="1945"/>
                  </a:cubicBezTo>
                  <a:cubicBezTo>
                    <a:pt x="2992" y="1964"/>
                    <a:pt x="3018" y="1986"/>
                    <a:pt x="3051" y="1982"/>
                  </a:cubicBezTo>
                  <a:cubicBezTo>
                    <a:pt x="3084" y="1979"/>
                    <a:pt x="3088" y="1966"/>
                    <a:pt x="3114" y="1966"/>
                  </a:cubicBezTo>
                  <a:cubicBezTo>
                    <a:pt x="3140" y="1966"/>
                    <a:pt x="3167" y="1986"/>
                    <a:pt x="3167" y="1953"/>
                  </a:cubicBezTo>
                  <a:cubicBezTo>
                    <a:pt x="3167" y="1919"/>
                    <a:pt x="3127" y="1901"/>
                    <a:pt x="3156" y="1893"/>
                  </a:cubicBezTo>
                  <a:cubicBezTo>
                    <a:pt x="3184" y="1886"/>
                    <a:pt x="3186" y="1873"/>
                    <a:pt x="3204" y="1884"/>
                  </a:cubicBezTo>
                  <a:cubicBezTo>
                    <a:pt x="3221" y="1895"/>
                    <a:pt x="3226" y="1897"/>
                    <a:pt x="3232" y="1884"/>
                  </a:cubicBezTo>
                  <a:cubicBezTo>
                    <a:pt x="3239" y="1871"/>
                    <a:pt x="3232" y="1873"/>
                    <a:pt x="3258" y="1877"/>
                  </a:cubicBezTo>
                  <a:cubicBezTo>
                    <a:pt x="3285" y="1880"/>
                    <a:pt x="3350" y="1878"/>
                    <a:pt x="3357" y="1852"/>
                  </a:cubicBezTo>
                  <a:cubicBezTo>
                    <a:pt x="3363" y="1827"/>
                    <a:pt x="3357" y="1817"/>
                    <a:pt x="3337" y="1795"/>
                  </a:cubicBezTo>
                  <a:cubicBezTo>
                    <a:pt x="3317" y="1773"/>
                    <a:pt x="3298" y="1751"/>
                    <a:pt x="3319" y="1723"/>
                  </a:cubicBezTo>
                  <a:close/>
                </a:path>
              </a:pathLst>
            </a:custGeom>
            <a:grpFill/>
            <a:ln w="0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40" name="Freeform 21"/>
            <p:cNvSpPr>
              <a:spLocks/>
            </p:cNvSpPr>
            <p:nvPr/>
          </p:nvSpPr>
          <p:spPr bwMode="auto">
            <a:xfrm>
              <a:off x="3110" y="1852"/>
              <a:ext cx="303" cy="480"/>
            </a:xfrm>
            <a:custGeom>
              <a:avLst/>
              <a:gdLst>
                <a:gd name="T0" fmla="*/ 31 w 655"/>
                <a:gd name="T1" fmla="*/ 565 h 1036"/>
                <a:gd name="T2" fmla="*/ 68 w 655"/>
                <a:gd name="T3" fmla="*/ 595 h 1036"/>
                <a:gd name="T4" fmla="*/ 125 w 655"/>
                <a:gd name="T5" fmla="*/ 636 h 1036"/>
                <a:gd name="T6" fmla="*/ 156 w 655"/>
                <a:gd name="T7" fmla="*/ 734 h 1036"/>
                <a:gd name="T8" fmla="*/ 190 w 655"/>
                <a:gd name="T9" fmla="*/ 832 h 1036"/>
                <a:gd name="T10" fmla="*/ 180 w 655"/>
                <a:gd name="T11" fmla="*/ 901 h 1036"/>
                <a:gd name="T12" fmla="*/ 234 w 655"/>
                <a:gd name="T13" fmla="*/ 934 h 1036"/>
                <a:gd name="T14" fmla="*/ 287 w 655"/>
                <a:gd name="T15" fmla="*/ 960 h 1036"/>
                <a:gd name="T16" fmla="*/ 346 w 655"/>
                <a:gd name="T17" fmla="*/ 1003 h 1036"/>
                <a:gd name="T18" fmla="*/ 387 w 655"/>
                <a:gd name="T19" fmla="*/ 1023 h 1036"/>
                <a:gd name="T20" fmla="*/ 426 w 655"/>
                <a:gd name="T21" fmla="*/ 1018 h 1036"/>
                <a:gd name="T22" fmla="*/ 444 w 655"/>
                <a:gd name="T23" fmla="*/ 990 h 1036"/>
                <a:gd name="T24" fmla="*/ 446 w 655"/>
                <a:gd name="T25" fmla="*/ 958 h 1036"/>
                <a:gd name="T26" fmla="*/ 453 w 655"/>
                <a:gd name="T27" fmla="*/ 921 h 1036"/>
                <a:gd name="T28" fmla="*/ 531 w 655"/>
                <a:gd name="T29" fmla="*/ 919 h 1036"/>
                <a:gd name="T30" fmla="*/ 540 w 655"/>
                <a:gd name="T31" fmla="*/ 855 h 1036"/>
                <a:gd name="T32" fmla="*/ 503 w 655"/>
                <a:gd name="T33" fmla="*/ 806 h 1036"/>
                <a:gd name="T34" fmla="*/ 429 w 655"/>
                <a:gd name="T35" fmla="*/ 769 h 1036"/>
                <a:gd name="T36" fmla="*/ 433 w 655"/>
                <a:gd name="T37" fmla="*/ 697 h 1036"/>
                <a:gd name="T38" fmla="*/ 457 w 655"/>
                <a:gd name="T39" fmla="*/ 654 h 1036"/>
                <a:gd name="T40" fmla="*/ 457 w 655"/>
                <a:gd name="T41" fmla="*/ 573 h 1036"/>
                <a:gd name="T42" fmla="*/ 488 w 655"/>
                <a:gd name="T43" fmla="*/ 564 h 1036"/>
                <a:gd name="T44" fmla="*/ 555 w 655"/>
                <a:gd name="T45" fmla="*/ 571 h 1036"/>
                <a:gd name="T46" fmla="*/ 607 w 655"/>
                <a:gd name="T47" fmla="*/ 567 h 1036"/>
                <a:gd name="T48" fmla="*/ 601 w 655"/>
                <a:gd name="T49" fmla="*/ 543 h 1036"/>
                <a:gd name="T50" fmla="*/ 592 w 655"/>
                <a:gd name="T51" fmla="*/ 493 h 1036"/>
                <a:gd name="T52" fmla="*/ 612 w 655"/>
                <a:gd name="T53" fmla="*/ 443 h 1036"/>
                <a:gd name="T54" fmla="*/ 655 w 655"/>
                <a:gd name="T55" fmla="*/ 399 h 1036"/>
                <a:gd name="T56" fmla="*/ 579 w 655"/>
                <a:gd name="T57" fmla="*/ 330 h 1036"/>
                <a:gd name="T58" fmla="*/ 453 w 655"/>
                <a:gd name="T59" fmla="*/ 308 h 1036"/>
                <a:gd name="T60" fmla="*/ 435 w 655"/>
                <a:gd name="T61" fmla="*/ 197 h 1036"/>
                <a:gd name="T62" fmla="*/ 501 w 655"/>
                <a:gd name="T63" fmla="*/ 126 h 1036"/>
                <a:gd name="T64" fmla="*/ 474 w 655"/>
                <a:gd name="T65" fmla="*/ 52 h 1036"/>
                <a:gd name="T66" fmla="*/ 413 w 655"/>
                <a:gd name="T67" fmla="*/ 19 h 1036"/>
                <a:gd name="T68" fmla="*/ 326 w 655"/>
                <a:gd name="T69" fmla="*/ 71 h 1036"/>
                <a:gd name="T70" fmla="*/ 269 w 655"/>
                <a:gd name="T71" fmla="*/ 152 h 1036"/>
                <a:gd name="T72" fmla="*/ 269 w 655"/>
                <a:gd name="T73" fmla="*/ 260 h 1036"/>
                <a:gd name="T74" fmla="*/ 243 w 655"/>
                <a:gd name="T75" fmla="*/ 345 h 1036"/>
                <a:gd name="T76" fmla="*/ 230 w 655"/>
                <a:gd name="T77" fmla="*/ 426 h 1036"/>
                <a:gd name="T78" fmla="*/ 121 w 655"/>
                <a:gd name="T79" fmla="*/ 430 h 1036"/>
                <a:gd name="T80" fmla="*/ 1 w 655"/>
                <a:gd name="T81" fmla="*/ 495 h 1036"/>
                <a:gd name="T82" fmla="*/ 7 w 655"/>
                <a:gd name="T83" fmla="*/ 521 h 1036"/>
                <a:gd name="T84" fmla="*/ 31 w 655"/>
                <a:gd name="T85" fmla="*/ 565 h 10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55" h="1036">
                  <a:moveTo>
                    <a:pt x="31" y="565"/>
                  </a:moveTo>
                  <a:cubicBezTo>
                    <a:pt x="62" y="577"/>
                    <a:pt x="64" y="582"/>
                    <a:pt x="68" y="595"/>
                  </a:cubicBezTo>
                  <a:cubicBezTo>
                    <a:pt x="73" y="608"/>
                    <a:pt x="118" y="599"/>
                    <a:pt x="125" y="636"/>
                  </a:cubicBezTo>
                  <a:cubicBezTo>
                    <a:pt x="132" y="673"/>
                    <a:pt x="134" y="704"/>
                    <a:pt x="156" y="734"/>
                  </a:cubicBezTo>
                  <a:cubicBezTo>
                    <a:pt x="177" y="764"/>
                    <a:pt x="206" y="786"/>
                    <a:pt x="190" y="832"/>
                  </a:cubicBezTo>
                  <a:cubicBezTo>
                    <a:pt x="175" y="879"/>
                    <a:pt x="147" y="877"/>
                    <a:pt x="180" y="901"/>
                  </a:cubicBezTo>
                  <a:cubicBezTo>
                    <a:pt x="212" y="925"/>
                    <a:pt x="210" y="934"/>
                    <a:pt x="234" y="934"/>
                  </a:cubicBezTo>
                  <a:cubicBezTo>
                    <a:pt x="258" y="934"/>
                    <a:pt x="280" y="929"/>
                    <a:pt x="287" y="960"/>
                  </a:cubicBezTo>
                  <a:cubicBezTo>
                    <a:pt x="293" y="992"/>
                    <a:pt x="295" y="1008"/>
                    <a:pt x="346" y="1003"/>
                  </a:cubicBezTo>
                  <a:cubicBezTo>
                    <a:pt x="365" y="1003"/>
                    <a:pt x="380" y="1010"/>
                    <a:pt x="387" y="1023"/>
                  </a:cubicBezTo>
                  <a:cubicBezTo>
                    <a:pt x="394" y="1036"/>
                    <a:pt x="402" y="1032"/>
                    <a:pt x="426" y="1018"/>
                  </a:cubicBezTo>
                  <a:cubicBezTo>
                    <a:pt x="450" y="1003"/>
                    <a:pt x="466" y="1003"/>
                    <a:pt x="444" y="990"/>
                  </a:cubicBezTo>
                  <a:cubicBezTo>
                    <a:pt x="422" y="977"/>
                    <a:pt x="444" y="968"/>
                    <a:pt x="446" y="958"/>
                  </a:cubicBezTo>
                  <a:cubicBezTo>
                    <a:pt x="448" y="949"/>
                    <a:pt x="420" y="908"/>
                    <a:pt x="453" y="921"/>
                  </a:cubicBezTo>
                  <a:cubicBezTo>
                    <a:pt x="485" y="934"/>
                    <a:pt x="518" y="949"/>
                    <a:pt x="531" y="919"/>
                  </a:cubicBezTo>
                  <a:cubicBezTo>
                    <a:pt x="544" y="890"/>
                    <a:pt x="533" y="873"/>
                    <a:pt x="540" y="855"/>
                  </a:cubicBezTo>
                  <a:cubicBezTo>
                    <a:pt x="546" y="836"/>
                    <a:pt x="536" y="817"/>
                    <a:pt x="503" y="806"/>
                  </a:cubicBezTo>
                  <a:cubicBezTo>
                    <a:pt x="470" y="795"/>
                    <a:pt x="426" y="816"/>
                    <a:pt x="429" y="769"/>
                  </a:cubicBezTo>
                  <a:cubicBezTo>
                    <a:pt x="431" y="723"/>
                    <a:pt x="415" y="710"/>
                    <a:pt x="433" y="697"/>
                  </a:cubicBezTo>
                  <a:cubicBezTo>
                    <a:pt x="450" y="684"/>
                    <a:pt x="461" y="684"/>
                    <a:pt x="457" y="654"/>
                  </a:cubicBezTo>
                  <a:cubicBezTo>
                    <a:pt x="453" y="625"/>
                    <a:pt x="446" y="588"/>
                    <a:pt x="457" y="573"/>
                  </a:cubicBezTo>
                  <a:cubicBezTo>
                    <a:pt x="468" y="558"/>
                    <a:pt x="474" y="549"/>
                    <a:pt x="488" y="564"/>
                  </a:cubicBezTo>
                  <a:cubicBezTo>
                    <a:pt x="501" y="578"/>
                    <a:pt x="507" y="571"/>
                    <a:pt x="555" y="571"/>
                  </a:cubicBezTo>
                  <a:cubicBezTo>
                    <a:pt x="573" y="571"/>
                    <a:pt x="592" y="569"/>
                    <a:pt x="607" y="567"/>
                  </a:cubicBezTo>
                  <a:cubicBezTo>
                    <a:pt x="609" y="560"/>
                    <a:pt x="608" y="553"/>
                    <a:pt x="601" y="543"/>
                  </a:cubicBezTo>
                  <a:cubicBezTo>
                    <a:pt x="584" y="521"/>
                    <a:pt x="584" y="515"/>
                    <a:pt x="592" y="493"/>
                  </a:cubicBezTo>
                  <a:cubicBezTo>
                    <a:pt x="601" y="471"/>
                    <a:pt x="588" y="460"/>
                    <a:pt x="612" y="443"/>
                  </a:cubicBezTo>
                  <a:cubicBezTo>
                    <a:pt x="630" y="430"/>
                    <a:pt x="642" y="417"/>
                    <a:pt x="655" y="399"/>
                  </a:cubicBezTo>
                  <a:cubicBezTo>
                    <a:pt x="639" y="390"/>
                    <a:pt x="645" y="350"/>
                    <a:pt x="579" y="330"/>
                  </a:cubicBezTo>
                  <a:cubicBezTo>
                    <a:pt x="505" y="308"/>
                    <a:pt x="492" y="334"/>
                    <a:pt x="453" y="308"/>
                  </a:cubicBezTo>
                  <a:cubicBezTo>
                    <a:pt x="413" y="282"/>
                    <a:pt x="409" y="223"/>
                    <a:pt x="435" y="197"/>
                  </a:cubicBezTo>
                  <a:cubicBezTo>
                    <a:pt x="461" y="171"/>
                    <a:pt x="488" y="156"/>
                    <a:pt x="501" y="126"/>
                  </a:cubicBezTo>
                  <a:cubicBezTo>
                    <a:pt x="514" y="97"/>
                    <a:pt x="492" y="67"/>
                    <a:pt x="474" y="52"/>
                  </a:cubicBezTo>
                  <a:cubicBezTo>
                    <a:pt x="457" y="37"/>
                    <a:pt x="439" y="0"/>
                    <a:pt x="413" y="19"/>
                  </a:cubicBezTo>
                  <a:cubicBezTo>
                    <a:pt x="387" y="37"/>
                    <a:pt x="352" y="34"/>
                    <a:pt x="326" y="71"/>
                  </a:cubicBezTo>
                  <a:cubicBezTo>
                    <a:pt x="300" y="108"/>
                    <a:pt x="265" y="119"/>
                    <a:pt x="269" y="152"/>
                  </a:cubicBezTo>
                  <a:cubicBezTo>
                    <a:pt x="273" y="185"/>
                    <a:pt x="295" y="234"/>
                    <a:pt x="269" y="260"/>
                  </a:cubicBezTo>
                  <a:cubicBezTo>
                    <a:pt x="243" y="286"/>
                    <a:pt x="221" y="334"/>
                    <a:pt x="243" y="345"/>
                  </a:cubicBezTo>
                  <a:cubicBezTo>
                    <a:pt x="265" y="356"/>
                    <a:pt x="282" y="423"/>
                    <a:pt x="230" y="426"/>
                  </a:cubicBezTo>
                  <a:cubicBezTo>
                    <a:pt x="177" y="430"/>
                    <a:pt x="138" y="397"/>
                    <a:pt x="121" y="430"/>
                  </a:cubicBezTo>
                  <a:cubicBezTo>
                    <a:pt x="104" y="462"/>
                    <a:pt x="51" y="504"/>
                    <a:pt x="1" y="495"/>
                  </a:cubicBezTo>
                  <a:cubicBezTo>
                    <a:pt x="4" y="503"/>
                    <a:pt x="6" y="512"/>
                    <a:pt x="7" y="521"/>
                  </a:cubicBezTo>
                  <a:cubicBezTo>
                    <a:pt x="9" y="552"/>
                    <a:pt x="0" y="554"/>
                    <a:pt x="31" y="565"/>
                  </a:cubicBezTo>
                  <a:close/>
                </a:path>
              </a:pathLst>
            </a:custGeom>
            <a:grpFill/>
            <a:ln w="0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41" name="Freeform 22"/>
            <p:cNvSpPr>
              <a:spLocks/>
            </p:cNvSpPr>
            <p:nvPr/>
          </p:nvSpPr>
          <p:spPr bwMode="auto">
            <a:xfrm>
              <a:off x="4177" y="2831"/>
              <a:ext cx="568" cy="690"/>
            </a:xfrm>
            <a:custGeom>
              <a:avLst/>
              <a:gdLst>
                <a:gd name="T0" fmla="*/ 1135 w 1227"/>
                <a:gd name="T1" fmla="*/ 248 h 1490"/>
                <a:gd name="T2" fmla="*/ 1085 w 1227"/>
                <a:gd name="T3" fmla="*/ 118 h 1490"/>
                <a:gd name="T4" fmla="*/ 919 w 1227"/>
                <a:gd name="T5" fmla="*/ 94 h 1490"/>
                <a:gd name="T6" fmla="*/ 784 w 1227"/>
                <a:gd name="T7" fmla="*/ 102 h 1490"/>
                <a:gd name="T8" fmla="*/ 723 w 1227"/>
                <a:gd name="T9" fmla="*/ 89 h 1490"/>
                <a:gd name="T10" fmla="*/ 696 w 1227"/>
                <a:gd name="T11" fmla="*/ 17 h 1490"/>
                <a:gd name="T12" fmla="*/ 578 w 1227"/>
                <a:gd name="T13" fmla="*/ 92 h 1490"/>
                <a:gd name="T14" fmla="*/ 504 w 1227"/>
                <a:gd name="T15" fmla="*/ 120 h 1490"/>
                <a:gd name="T16" fmla="*/ 408 w 1227"/>
                <a:gd name="T17" fmla="*/ 126 h 1490"/>
                <a:gd name="T18" fmla="*/ 319 w 1227"/>
                <a:gd name="T19" fmla="*/ 181 h 1490"/>
                <a:gd name="T20" fmla="*/ 161 w 1227"/>
                <a:gd name="T21" fmla="*/ 257 h 1490"/>
                <a:gd name="T22" fmla="*/ 87 w 1227"/>
                <a:gd name="T23" fmla="*/ 307 h 1490"/>
                <a:gd name="T24" fmla="*/ 83 w 1227"/>
                <a:gd name="T25" fmla="*/ 363 h 1490"/>
                <a:gd name="T26" fmla="*/ 144 w 1227"/>
                <a:gd name="T27" fmla="*/ 537 h 1490"/>
                <a:gd name="T28" fmla="*/ 48 w 1227"/>
                <a:gd name="T29" fmla="*/ 771 h 1490"/>
                <a:gd name="T30" fmla="*/ 109 w 1227"/>
                <a:gd name="T31" fmla="*/ 912 h 1490"/>
                <a:gd name="T32" fmla="*/ 218 w 1227"/>
                <a:gd name="T33" fmla="*/ 1041 h 1490"/>
                <a:gd name="T34" fmla="*/ 170 w 1227"/>
                <a:gd name="T35" fmla="*/ 1186 h 1490"/>
                <a:gd name="T36" fmla="*/ 305 w 1227"/>
                <a:gd name="T37" fmla="*/ 1267 h 1490"/>
                <a:gd name="T38" fmla="*/ 388 w 1227"/>
                <a:gd name="T39" fmla="*/ 1304 h 1490"/>
                <a:gd name="T40" fmla="*/ 305 w 1227"/>
                <a:gd name="T41" fmla="*/ 1460 h 1490"/>
                <a:gd name="T42" fmla="*/ 563 w 1227"/>
                <a:gd name="T43" fmla="*/ 1379 h 1490"/>
                <a:gd name="T44" fmla="*/ 685 w 1227"/>
                <a:gd name="T45" fmla="*/ 1327 h 1490"/>
                <a:gd name="T46" fmla="*/ 681 w 1227"/>
                <a:gd name="T47" fmla="*/ 1269 h 1490"/>
                <a:gd name="T48" fmla="*/ 716 w 1227"/>
                <a:gd name="T49" fmla="*/ 1130 h 1490"/>
                <a:gd name="T50" fmla="*/ 779 w 1227"/>
                <a:gd name="T51" fmla="*/ 1045 h 1490"/>
                <a:gd name="T52" fmla="*/ 782 w 1227"/>
                <a:gd name="T53" fmla="*/ 951 h 1490"/>
                <a:gd name="T54" fmla="*/ 793 w 1227"/>
                <a:gd name="T55" fmla="*/ 795 h 1490"/>
                <a:gd name="T56" fmla="*/ 910 w 1227"/>
                <a:gd name="T57" fmla="*/ 635 h 1490"/>
                <a:gd name="T58" fmla="*/ 978 w 1227"/>
                <a:gd name="T59" fmla="*/ 528 h 1490"/>
                <a:gd name="T60" fmla="*/ 1072 w 1227"/>
                <a:gd name="T61" fmla="*/ 504 h 1490"/>
                <a:gd name="T62" fmla="*/ 1177 w 1227"/>
                <a:gd name="T63" fmla="*/ 448 h 1490"/>
                <a:gd name="T64" fmla="*/ 1201 w 1227"/>
                <a:gd name="T65" fmla="*/ 346 h 1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27" h="1490">
                  <a:moveTo>
                    <a:pt x="1201" y="346"/>
                  </a:moveTo>
                  <a:cubicBezTo>
                    <a:pt x="1175" y="313"/>
                    <a:pt x="1183" y="270"/>
                    <a:pt x="1135" y="248"/>
                  </a:cubicBezTo>
                  <a:cubicBezTo>
                    <a:pt x="1087" y="226"/>
                    <a:pt x="1044" y="217"/>
                    <a:pt x="1050" y="193"/>
                  </a:cubicBezTo>
                  <a:cubicBezTo>
                    <a:pt x="1057" y="168"/>
                    <a:pt x="1116" y="135"/>
                    <a:pt x="1085" y="118"/>
                  </a:cubicBezTo>
                  <a:cubicBezTo>
                    <a:pt x="1055" y="102"/>
                    <a:pt x="1059" y="85"/>
                    <a:pt x="1028" y="92"/>
                  </a:cubicBezTo>
                  <a:cubicBezTo>
                    <a:pt x="998" y="100"/>
                    <a:pt x="950" y="113"/>
                    <a:pt x="919" y="94"/>
                  </a:cubicBezTo>
                  <a:cubicBezTo>
                    <a:pt x="889" y="76"/>
                    <a:pt x="878" y="20"/>
                    <a:pt x="838" y="48"/>
                  </a:cubicBezTo>
                  <a:cubicBezTo>
                    <a:pt x="799" y="76"/>
                    <a:pt x="806" y="80"/>
                    <a:pt x="784" y="102"/>
                  </a:cubicBezTo>
                  <a:cubicBezTo>
                    <a:pt x="762" y="124"/>
                    <a:pt x="744" y="154"/>
                    <a:pt x="718" y="130"/>
                  </a:cubicBezTo>
                  <a:cubicBezTo>
                    <a:pt x="692" y="105"/>
                    <a:pt x="707" y="100"/>
                    <a:pt x="723" y="89"/>
                  </a:cubicBezTo>
                  <a:cubicBezTo>
                    <a:pt x="738" y="78"/>
                    <a:pt x="758" y="63"/>
                    <a:pt x="747" y="44"/>
                  </a:cubicBezTo>
                  <a:cubicBezTo>
                    <a:pt x="736" y="26"/>
                    <a:pt x="714" y="0"/>
                    <a:pt x="696" y="17"/>
                  </a:cubicBezTo>
                  <a:cubicBezTo>
                    <a:pt x="679" y="33"/>
                    <a:pt x="668" y="61"/>
                    <a:pt x="644" y="72"/>
                  </a:cubicBezTo>
                  <a:cubicBezTo>
                    <a:pt x="621" y="83"/>
                    <a:pt x="597" y="108"/>
                    <a:pt x="578" y="92"/>
                  </a:cubicBezTo>
                  <a:cubicBezTo>
                    <a:pt x="571" y="100"/>
                    <a:pt x="563" y="106"/>
                    <a:pt x="554" y="113"/>
                  </a:cubicBezTo>
                  <a:cubicBezTo>
                    <a:pt x="537" y="128"/>
                    <a:pt x="515" y="135"/>
                    <a:pt x="504" y="120"/>
                  </a:cubicBezTo>
                  <a:cubicBezTo>
                    <a:pt x="493" y="105"/>
                    <a:pt x="482" y="102"/>
                    <a:pt x="447" y="102"/>
                  </a:cubicBezTo>
                  <a:cubicBezTo>
                    <a:pt x="412" y="102"/>
                    <a:pt x="410" y="105"/>
                    <a:pt x="408" y="126"/>
                  </a:cubicBezTo>
                  <a:cubicBezTo>
                    <a:pt x="406" y="146"/>
                    <a:pt x="393" y="157"/>
                    <a:pt x="354" y="157"/>
                  </a:cubicBezTo>
                  <a:cubicBezTo>
                    <a:pt x="314" y="157"/>
                    <a:pt x="332" y="165"/>
                    <a:pt x="319" y="181"/>
                  </a:cubicBezTo>
                  <a:cubicBezTo>
                    <a:pt x="305" y="198"/>
                    <a:pt x="286" y="219"/>
                    <a:pt x="244" y="241"/>
                  </a:cubicBezTo>
                  <a:cubicBezTo>
                    <a:pt x="203" y="263"/>
                    <a:pt x="190" y="259"/>
                    <a:pt x="161" y="257"/>
                  </a:cubicBezTo>
                  <a:cubicBezTo>
                    <a:pt x="133" y="256"/>
                    <a:pt x="135" y="269"/>
                    <a:pt x="131" y="280"/>
                  </a:cubicBezTo>
                  <a:cubicBezTo>
                    <a:pt x="126" y="291"/>
                    <a:pt x="122" y="300"/>
                    <a:pt x="87" y="307"/>
                  </a:cubicBezTo>
                  <a:cubicBezTo>
                    <a:pt x="67" y="312"/>
                    <a:pt x="54" y="333"/>
                    <a:pt x="46" y="350"/>
                  </a:cubicBezTo>
                  <a:cubicBezTo>
                    <a:pt x="60" y="353"/>
                    <a:pt x="74" y="356"/>
                    <a:pt x="83" y="363"/>
                  </a:cubicBezTo>
                  <a:cubicBezTo>
                    <a:pt x="109" y="385"/>
                    <a:pt x="122" y="415"/>
                    <a:pt x="113" y="433"/>
                  </a:cubicBezTo>
                  <a:cubicBezTo>
                    <a:pt x="105" y="452"/>
                    <a:pt x="148" y="489"/>
                    <a:pt x="144" y="537"/>
                  </a:cubicBezTo>
                  <a:cubicBezTo>
                    <a:pt x="139" y="585"/>
                    <a:pt x="87" y="611"/>
                    <a:pt x="43" y="648"/>
                  </a:cubicBezTo>
                  <a:cubicBezTo>
                    <a:pt x="0" y="686"/>
                    <a:pt x="17" y="730"/>
                    <a:pt x="48" y="771"/>
                  </a:cubicBezTo>
                  <a:cubicBezTo>
                    <a:pt x="78" y="812"/>
                    <a:pt x="96" y="800"/>
                    <a:pt x="96" y="834"/>
                  </a:cubicBezTo>
                  <a:cubicBezTo>
                    <a:pt x="96" y="867"/>
                    <a:pt x="109" y="875"/>
                    <a:pt x="109" y="912"/>
                  </a:cubicBezTo>
                  <a:cubicBezTo>
                    <a:pt x="109" y="949"/>
                    <a:pt x="153" y="952"/>
                    <a:pt x="174" y="975"/>
                  </a:cubicBezTo>
                  <a:cubicBezTo>
                    <a:pt x="196" y="997"/>
                    <a:pt x="192" y="1019"/>
                    <a:pt x="218" y="1041"/>
                  </a:cubicBezTo>
                  <a:cubicBezTo>
                    <a:pt x="244" y="1064"/>
                    <a:pt x="240" y="1060"/>
                    <a:pt x="192" y="1093"/>
                  </a:cubicBezTo>
                  <a:cubicBezTo>
                    <a:pt x="144" y="1127"/>
                    <a:pt x="174" y="1145"/>
                    <a:pt x="170" y="1186"/>
                  </a:cubicBezTo>
                  <a:cubicBezTo>
                    <a:pt x="166" y="1227"/>
                    <a:pt x="196" y="1253"/>
                    <a:pt x="209" y="1275"/>
                  </a:cubicBezTo>
                  <a:cubicBezTo>
                    <a:pt x="222" y="1297"/>
                    <a:pt x="266" y="1290"/>
                    <a:pt x="305" y="1267"/>
                  </a:cubicBezTo>
                  <a:cubicBezTo>
                    <a:pt x="345" y="1245"/>
                    <a:pt x="349" y="1245"/>
                    <a:pt x="367" y="1256"/>
                  </a:cubicBezTo>
                  <a:cubicBezTo>
                    <a:pt x="384" y="1267"/>
                    <a:pt x="393" y="1282"/>
                    <a:pt x="388" y="1304"/>
                  </a:cubicBezTo>
                  <a:cubicBezTo>
                    <a:pt x="384" y="1327"/>
                    <a:pt x="358" y="1345"/>
                    <a:pt x="310" y="1371"/>
                  </a:cubicBezTo>
                  <a:cubicBezTo>
                    <a:pt x="262" y="1397"/>
                    <a:pt x="271" y="1431"/>
                    <a:pt x="305" y="1460"/>
                  </a:cubicBezTo>
                  <a:cubicBezTo>
                    <a:pt x="340" y="1490"/>
                    <a:pt x="388" y="1464"/>
                    <a:pt x="432" y="1431"/>
                  </a:cubicBezTo>
                  <a:cubicBezTo>
                    <a:pt x="476" y="1397"/>
                    <a:pt x="528" y="1408"/>
                    <a:pt x="563" y="1379"/>
                  </a:cubicBezTo>
                  <a:cubicBezTo>
                    <a:pt x="598" y="1349"/>
                    <a:pt x="629" y="1405"/>
                    <a:pt x="664" y="1419"/>
                  </a:cubicBezTo>
                  <a:cubicBezTo>
                    <a:pt x="699" y="1434"/>
                    <a:pt x="672" y="1356"/>
                    <a:pt x="685" y="1327"/>
                  </a:cubicBezTo>
                  <a:cubicBezTo>
                    <a:pt x="688" y="1322"/>
                    <a:pt x="692" y="1319"/>
                    <a:pt x="697" y="1317"/>
                  </a:cubicBezTo>
                  <a:cubicBezTo>
                    <a:pt x="687" y="1301"/>
                    <a:pt x="676" y="1281"/>
                    <a:pt x="681" y="1269"/>
                  </a:cubicBezTo>
                  <a:cubicBezTo>
                    <a:pt x="690" y="1249"/>
                    <a:pt x="703" y="1236"/>
                    <a:pt x="705" y="1212"/>
                  </a:cubicBezTo>
                  <a:cubicBezTo>
                    <a:pt x="707" y="1188"/>
                    <a:pt x="699" y="1151"/>
                    <a:pt x="716" y="1130"/>
                  </a:cubicBezTo>
                  <a:cubicBezTo>
                    <a:pt x="734" y="1110"/>
                    <a:pt x="734" y="1097"/>
                    <a:pt x="742" y="1082"/>
                  </a:cubicBezTo>
                  <a:cubicBezTo>
                    <a:pt x="751" y="1067"/>
                    <a:pt x="764" y="1062"/>
                    <a:pt x="779" y="1045"/>
                  </a:cubicBezTo>
                  <a:cubicBezTo>
                    <a:pt x="795" y="1028"/>
                    <a:pt x="793" y="1030"/>
                    <a:pt x="786" y="1006"/>
                  </a:cubicBezTo>
                  <a:cubicBezTo>
                    <a:pt x="779" y="982"/>
                    <a:pt x="760" y="967"/>
                    <a:pt x="782" y="951"/>
                  </a:cubicBezTo>
                  <a:cubicBezTo>
                    <a:pt x="803" y="934"/>
                    <a:pt x="834" y="921"/>
                    <a:pt x="801" y="891"/>
                  </a:cubicBezTo>
                  <a:cubicBezTo>
                    <a:pt x="768" y="862"/>
                    <a:pt x="768" y="808"/>
                    <a:pt x="793" y="795"/>
                  </a:cubicBezTo>
                  <a:cubicBezTo>
                    <a:pt x="817" y="782"/>
                    <a:pt x="871" y="789"/>
                    <a:pt x="893" y="743"/>
                  </a:cubicBezTo>
                  <a:cubicBezTo>
                    <a:pt x="915" y="697"/>
                    <a:pt x="921" y="678"/>
                    <a:pt x="910" y="635"/>
                  </a:cubicBezTo>
                  <a:cubicBezTo>
                    <a:pt x="900" y="593"/>
                    <a:pt x="891" y="569"/>
                    <a:pt x="913" y="548"/>
                  </a:cubicBezTo>
                  <a:cubicBezTo>
                    <a:pt x="934" y="528"/>
                    <a:pt x="928" y="524"/>
                    <a:pt x="978" y="528"/>
                  </a:cubicBezTo>
                  <a:cubicBezTo>
                    <a:pt x="1028" y="532"/>
                    <a:pt x="996" y="537"/>
                    <a:pt x="1028" y="532"/>
                  </a:cubicBezTo>
                  <a:cubicBezTo>
                    <a:pt x="1061" y="526"/>
                    <a:pt x="1068" y="522"/>
                    <a:pt x="1072" y="504"/>
                  </a:cubicBezTo>
                  <a:cubicBezTo>
                    <a:pt x="1076" y="485"/>
                    <a:pt x="1072" y="484"/>
                    <a:pt x="1100" y="482"/>
                  </a:cubicBezTo>
                  <a:cubicBezTo>
                    <a:pt x="1129" y="480"/>
                    <a:pt x="1164" y="465"/>
                    <a:pt x="1177" y="448"/>
                  </a:cubicBezTo>
                  <a:cubicBezTo>
                    <a:pt x="1190" y="432"/>
                    <a:pt x="1192" y="421"/>
                    <a:pt x="1194" y="404"/>
                  </a:cubicBezTo>
                  <a:cubicBezTo>
                    <a:pt x="1197" y="387"/>
                    <a:pt x="1227" y="380"/>
                    <a:pt x="1201" y="346"/>
                  </a:cubicBezTo>
                  <a:close/>
                </a:path>
              </a:pathLst>
            </a:custGeom>
            <a:grpFill/>
            <a:ln w="0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42" name="Freeform 23"/>
            <p:cNvSpPr>
              <a:spLocks/>
            </p:cNvSpPr>
            <p:nvPr/>
          </p:nvSpPr>
          <p:spPr bwMode="auto">
            <a:xfrm>
              <a:off x="3549" y="2533"/>
              <a:ext cx="896" cy="494"/>
            </a:xfrm>
            <a:custGeom>
              <a:avLst/>
              <a:gdLst>
                <a:gd name="T0" fmla="*/ 1488 w 1935"/>
                <a:gd name="T1" fmla="*/ 922 h 1066"/>
                <a:gd name="T2" fmla="*/ 1601 w 1935"/>
                <a:gd name="T3" fmla="*/ 883 h 1066"/>
                <a:gd name="T4" fmla="*/ 1711 w 1935"/>
                <a:gd name="T5" fmla="*/ 799 h 1066"/>
                <a:gd name="T6" fmla="*/ 1804 w 1935"/>
                <a:gd name="T7" fmla="*/ 744 h 1066"/>
                <a:gd name="T8" fmla="*/ 1911 w 1935"/>
                <a:gd name="T9" fmla="*/ 755 h 1066"/>
                <a:gd name="T10" fmla="*/ 1931 w 1935"/>
                <a:gd name="T11" fmla="*/ 731 h 1066"/>
                <a:gd name="T12" fmla="*/ 1846 w 1935"/>
                <a:gd name="T13" fmla="*/ 575 h 1066"/>
                <a:gd name="T14" fmla="*/ 1835 w 1935"/>
                <a:gd name="T15" fmla="*/ 431 h 1066"/>
                <a:gd name="T16" fmla="*/ 1753 w 1935"/>
                <a:gd name="T17" fmla="*/ 402 h 1066"/>
                <a:gd name="T18" fmla="*/ 1671 w 1935"/>
                <a:gd name="T19" fmla="*/ 360 h 1066"/>
                <a:gd name="T20" fmla="*/ 1609 w 1935"/>
                <a:gd name="T21" fmla="*/ 338 h 1066"/>
                <a:gd name="T22" fmla="*/ 1498 w 1935"/>
                <a:gd name="T23" fmla="*/ 345 h 1066"/>
                <a:gd name="T24" fmla="*/ 1374 w 1935"/>
                <a:gd name="T25" fmla="*/ 296 h 1066"/>
                <a:gd name="T26" fmla="*/ 1276 w 1935"/>
                <a:gd name="T27" fmla="*/ 242 h 1066"/>
                <a:gd name="T28" fmla="*/ 1244 w 1935"/>
                <a:gd name="T29" fmla="*/ 156 h 1066"/>
                <a:gd name="T30" fmla="*/ 1151 w 1935"/>
                <a:gd name="T31" fmla="*/ 181 h 1066"/>
                <a:gd name="T32" fmla="*/ 1041 w 1935"/>
                <a:gd name="T33" fmla="*/ 192 h 1066"/>
                <a:gd name="T34" fmla="*/ 843 w 1935"/>
                <a:gd name="T35" fmla="*/ 187 h 1066"/>
                <a:gd name="T36" fmla="*/ 675 w 1935"/>
                <a:gd name="T37" fmla="*/ 103 h 1066"/>
                <a:gd name="T38" fmla="*/ 562 w 1935"/>
                <a:gd name="T39" fmla="*/ 19 h 1066"/>
                <a:gd name="T40" fmla="*/ 422 w 1935"/>
                <a:gd name="T41" fmla="*/ 47 h 1066"/>
                <a:gd name="T42" fmla="*/ 295 w 1935"/>
                <a:gd name="T43" fmla="*/ 27 h 1066"/>
                <a:gd name="T44" fmla="*/ 282 w 1935"/>
                <a:gd name="T45" fmla="*/ 71 h 1066"/>
                <a:gd name="T46" fmla="*/ 374 w 1935"/>
                <a:gd name="T47" fmla="*/ 121 h 1066"/>
                <a:gd name="T48" fmla="*/ 308 w 1935"/>
                <a:gd name="T49" fmla="*/ 197 h 1066"/>
                <a:gd name="T50" fmla="*/ 258 w 1935"/>
                <a:gd name="T51" fmla="*/ 286 h 1066"/>
                <a:gd name="T52" fmla="*/ 293 w 1935"/>
                <a:gd name="T53" fmla="*/ 379 h 1066"/>
                <a:gd name="T54" fmla="*/ 380 w 1935"/>
                <a:gd name="T55" fmla="*/ 433 h 1066"/>
                <a:gd name="T56" fmla="*/ 443 w 1935"/>
                <a:gd name="T57" fmla="*/ 592 h 1066"/>
                <a:gd name="T58" fmla="*/ 315 w 1935"/>
                <a:gd name="T59" fmla="*/ 670 h 1066"/>
                <a:gd name="T60" fmla="*/ 138 w 1935"/>
                <a:gd name="T61" fmla="*/ 711 h 1066"/>
                <a:gd name="T62" fmla="*/ 36 w 1935"/>
                <a:gd name="T63" fmla="*/ 747 h 1066"/>
                <a:gd name="T64" fmla="*/ 66 w 1935"/>
                <a:gd name="T65" fmla="*/ 831 h 1066"/>
                <a:gd name="T66" fmla="*/ 135 w 1935"/>
                <a:gd name="T67" fmla="*/ 942 h 1066"/>
                <a:gd name="T68" fmla="*/ 207 w 1935"/>
                <a:gd name="T69" fmla="*/ 1034 h 1066"/>
                <a:gd name="T70" fmla="*/ 291 w 1935"/>
                <a:gd name="T71" fmla="*/ 972 h 1066"/>
                <a:gd name="T72" fmla="*/ 479 w 1935"/>
                <a:gd name="T73" fmla="*/ 924 h 1066"/>
                <a:gd name="T74" fmla="*/ 544 w 1935"/>
                <a:gd name="T75" fmla="*/ 838 h 1066"/>
                <a:gd name="T76" fmla="*/ 741 w 1935"/>
                <a:gd name="T77" fmla="*/ 820 h 1066"/>
                <a:gd name="T78" fmla="*/ 955 w 1935"/>
                <a:gd name="T79" fmla="*/ 879 h 1066"/>
                <a:gd name="T80" fmla="*/ 1134 w 1935"/>
                <a:gd name="T81" fmla="*/ 823 h 1066"/>
                <a:gd name="T82" fmla="*/ 1195 w 1935"/>
                <a:gd name="T83" fmla="*/ 909 h 1066"/>
                <a:gd name="T84" fmla="*/ 1330 w 1935"/>
                <a:gd name="T85" fmla="*/ 842 h 1066"/>
                <a:gd name="T86" fmla="*/ 1403 w 1935"/>
                <a:gd name="T87" fmla="*/ 992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935" h="1066">
                  <a:moveTo>
                    <a:pt x="1444" y="949"/>
                  </a:moveTo>
                  <a:cubicBezTo>
                    <a:pt x="1479" y="942"/>
                    <a:pt x="1483" y="933"/>
                    <a:pt x="1488" y="922"/>
                  </a:cubicBezTo>
                  <a:cubicBezTo>
                    <a:pt x="1492" y="911"/>
                    <a:pt x="1490" y="898"/>
                    <a:pt x="1518" y="899"/>
                  </a:cubicBezTo>
                  <a:cubicBezTo>
                    <a:pt x="1547" y="901"/>
                    <a:pt x="1560" y="905"/>
                    <a:pt x="1601" y="883"/>
                  </a:cubicBezTo>
                  <a:cubicBezTo>
                    <a:pt x="1643" y="861"/>
                    <a:pt x="1662" y="840"/>
                    <a:pt x="1676" y="823"/>
                  </a:cubicBezTo>
                  <a:cubicBezTo>
                    <a:pt x="1689" y="807"/>
                    <a:pt x="1671" y="799"/>
                    <a:pt x="1711" y="799"/>
                  </a:cubicBezTo>
                  <a:cubicBezTo>
                    <a:pt x="1750" y="799"/>
                    <a:pt x="1763" y="788"/>
                    <a:pt x="1765" y="768"/>
                  </a:cubicBezTo>
                  <a:cubicBezTo>
                    <a:pt x="1767" y="747"/>
                    <a:pt x="1769" y="744"/>
                    <a:pt x="1804" y="744"/>
                  </a:cubicBezTo>
                  <a:cubicBezTo>
                    <a:pt x="1839" y="744"/>
                    <a:pt x="1850" y="747"/>
                    <a:pt x="1861" y="762"/>
                  </a:cubicBezTo>
                  <a:cubicBezTo>
                    <a:pt x="1872" y="777"/>
                    <a:pt x="1894" y="770"/>
                    <a:pt x="1911" y="755"/>
                  </a:cubicBezTo>
                  <a:cubicBezTo>
                    <a:pt x="1920" y="748"/>
                    <a:pt x="1928" y="742"/>
                    <a:pt x="1935" y="734"/>
                  </a:cubicBezTo>
                  <a:cubicBezTo>
                    <a:pt x="1934" y="733"/>
                    <a:pt x="1932" y="732"/>
                    <a:pt x="1931" y="731"/>
                  </a:cubicBezTo>
                  <a:cubicBezTo>
                    <a:pt x="1911" y="709"/>
                    <a:pt x="1918" y="690"/>
                    <a:pt x="1896" y="660"/>
                  </a:cubicBezTo>
                  <a:cubicBezTo>
                    <a:pt x="1874" y="631"/>
                    <a:pt x="1842" y="620"/>
                    <a:pt x="1846" y="575"/>
                  </a:cubicBezTo>
                  <a:cubicBezTo>
                    <a:pt x="1850" y="531"/>
                    <a:pt x="1804" y="512"/>
                    <a:pt x="1828" y="490"/>
                  </a:cubicBezTo>
                  <a:cubicBezTo>
                    <a:pt x="1852" y="468"/>
                    <a:pt x="1870" y="453"/>
                    <a:pt x="1835" y="431"/>
                  </a:cubicBezTo>
                  <a:cubicBezTo>
                    <a:pt x="1800" y="408"/>
                    <a:pt x="1813" y="420"/>
                    <a:pt x="1787" y="408"/>
                  </a:cubicBezTo>
                  <a:cubicBezTo>
                    <a:pt x="1761" y="396"/>
                    <a:pt x="1769" y="395"/>
                    <a:pt x="1753" y="402"/>
                  </a:cubicBezTo>
                  <a:cubicBezTo>
                    <a:pt x="1737" y="408"/>
                    <a:pt x="1729" y="415"/>
                    <a:pt x="1714" y="398"/>
                  </a:cubicBezTo>
                  <a:cubicBezTo>
                    <a:pt x="1698" y="381"/>
                    <a:pt x="1685" y="358"/>
                    <a:pt x="1671" y="360"/>
                  </a:cubicBezTo>
                  <a:cubicBezTo>
                    <a:pt x="1657" y="362"/>
                    <a:pt x="1650" y="354"/>
                    <a:pt x="1644" y="345"/>
                  </a:cubicBezTo>
                  <a:cubicBezTo>
                    <a:pt x="1637" y="337"/>
                    <a:pt x="1626" y="316"/>
                    <a:pt x="1609" y="338"/>
                  </a:cubicBezTo>
                  <a:cubicBezTo>
                    <a:pt x="1591" y="360"/>
                    <a:pt x="1579" y="359"/>
                    <a:pt x="1562" y="361"/>
                  </a:cubicBezTo>
                  <a:cubicBezTo>
                    <a:pt x="1545" y="363"/>
                    <a:pt x="1512" y="358"/>
                    <a:pt x="1498" y="345"/>
                  </a:cubicBezTo>
                  <a:cubicBezTo>
                    <a:pt x="1483" y="332"/>
                    <a:pt x="1447" y="281"/>
                    <a:pt x="1421" y="277"/>
                  </a:cubicBezTo>
                  <a:cubicBezTo>
                    <a:pt x="1395" y="272"/>
                    <a:pt x="1398" y="285"/>
                    <a:pt x="1374" y="296"/>
                  </a:cubicBezTo>
                  <a:cubicBezTo>
                    <a:pt x="1350" y="307"/>
                    <a:pt x="1336" y="308"/>
                    <a:pt x="1318" y="293"/>
                  </a:cubicBezTo>
                  <a:cubicBezTo>
                    <a:pt x="1301" y="279"/>
                    <a:pt x="1273" y="263"/>
                    <a:pt x="1276" y="242"/>
                  </a:cubicBezTo>
                  <a:cubicBezTo>
                    <a:pt x="1279" y="220"/>
                    <a:pt x="1285" y="212"/>
                    <a:pt x="1280" y="195"/>
                  </a:cubicBezTo>
                  <a:cubicBezTo>
                    <a:pt x="1276" y="179"/>
                    <a:pt x="1264" y="146"/>
                    <a:pt x="1244" y="156"/>
                  </a:cubicBezTo>
                  <a:cubicBezTo>
                    <a:pt x="1225" y="166"/>
                    <a:pt x="1228" y="197"/>
                    <a:pt x="1196" y="204"/>
                  </a:cubicBezTo>
                  <a:cubicBezTo>
                    <a:pt x="1164" y="210"/>
                    <a:pt x="1164" y="190"/>
                    <a:pt x="1151" y="181"/>
                  </a:cubicBezTo>
                  <a:cubicBezTo>
                    <a:pt x="1138" y="173"/>
                    <a:pt x="1126" y="169"/>
                    <a:pt x="1101" y="172"/>
                  </a:cubicBezTo>
                  <a:cubicBezTo>
                    <a:pt x="1076" y="175"/>
                    <a:pt x="1065" y="182"/>
                    <a:pt x="1041" y="192"/>
                  </a:cubicBezTo>
                  <a:cubicBezTo>
                    <a:pt x="1017" y="203"/>
                    <a:pt x="970" y="210"/>
                    <a:pt x="933" y="205"/>
                  </a:cubicBezTo>
                  <a:cubicBezTo>
                    <a:pt x="896" y="201"/>
                    <a:pt x="893" y="203"/>
                    <a:pt x="843" y="187"/>
                  </a:cubicBezTo>
                  <a:cubicBezTo>
                    <a:pt x="794" y="171"/>
                    <a:pt x="791" y="159"/>
                    <a:pt x="768" y="157"/>
                  </a:cubicBezTo>
                  <a:cubicBezTo>
                    <a:pt x="745" y="155"/>
                    <a:pt x="693" y="127"/>
                    <a:pt x="675" y="103"/>
                  </a:cubicBezTo>
                  <a:cubicBezTo>
                    <a:pt x="660" y="84"/>
                    <a:pt x="619" y="27"/>
                    <a:pt x="580" y="0"/>
                  </a:cubicBezTo>
                  <a:cubicBezTo>
                    <a:pt x="575" y="6"/>
                    <a:pt x="568" y="12"/>
                    <a:pt x="562" y="19"/>
                  </a:cubicBezTo>
                  <a:cubicBezTo>
                    <a:pt x="540" y="41"/>
                    <a:pt x="540" y="53"/>
                    <a:pt x="498" y="34"/>
                  </a:cubicBezTo>
                  <a:cubicBezTo>
                    <a:pt x="457" y="15"/>
                    <a:pt x="455" y="47"/>
                    <a:pt x="422" y="47"/>
                  </a:cubicBezTo>
                  <a:cubicBezTo>
                    <a:pt x="389" y="47"/>
                    <a:pt x="385" y="47"/>
                    <a:pt x="378" y="30"/>
                  </a:cubicBezTo>
                  <a:cubicBezTo>
                    <a:pt x="372" y="14"/>
                    <a:pt x="356" y="34"/>
                    <a:pt x="295" y="27"/>
                  </a:cubicBezTo>
                  <a:cubicBezTo>
                    <a:pt x="234" y="19"/>
                    <a:pt x="243" y="41"/>
                    <a:pt x="243" y="53"/>
                  </a:cubicBezTo>
                  <a:cubicBezTo>
                    <a:pt x="243" y="64"/>
                    <a:pt x="256" y="71"/>
                    <a:pt x="282" y="71"/>
                  </a:cubicBezTo>
                  <a:cubicBezTo>
                    <a:pt x="308" y="71"/>
                    <a:pt x="306" y="88"/>
                    <a:pt x="304" y="106"/>
                  </a:cubicBezTo>
                  <a:cubicBezTo>
                    <a:pt x="302" y="125"/>
                    <a:pt x="343" y="119"/>
                    <a:pt x="374" y="121"/>
                  </a:cubicBezTo>
                  <a:cubicBezTo>
                    <a:pt x="404" y="123"/>
                    <a:pt x="391" y="156"/>
                    <a:pt x="389" y="179"/>
                  </a:cubicBezTo>
                  <a:cubicBezTo>
                    <a:pt x="387" y="201"/>
                    <a:pt x="343" y="199"/>
                    <a:pt x="308" y="197"/>
                  </a:cubicBezTo>
                  <a:cubicBezTo>
                    <a:pt x="273" y="195"/>
                    <a:pt x="276" y="223"/>
                    <a:pt x="260" y="243"/>
                  </a:cubicBezTo>
                  <a:cubicBezTo>
                    <a:pt x="245" y="264"/>
                    <a:pt x="238" y="271"/>
                    <a:pt x="258" y="286"/>
                  </a:cubicBezTo>
                  <a:cubicBezTo>
                    <a:pt x="278" y="301"/>
                    <a:pt x="293" y="318"/>
                    <a:pt x="300" y="336"/>
                  </a:cubicBezTo>
                  <a:cubicBezTo>
                    <a:pt x="303" y="345"/>
                    <a:pt x="298" y="363"/>
                    <a:pt x="293" y="379"/>
                  </a:cubicBezTo>
                  <a:cubicBezTo>
                    <a:pt x="323" y="376"/>
                    <a:pt x="354" y="385"/>
                    <a:pt x="377" y="383"/>
                  </a:cubicBezTo>
                  <a:cubicBezTo>
                    <a:pt x="407" y="381"/>
                    <a:pt x="384" y="414"/>
                    <a:pt x="380" y="433"/>
                  </a:cubicBezTo>
                  <a:cubicBezTo>
                    <a:pt x="377" y="453"/>
                    <a:pt x="410" y="461"/>
                    <a:pt x="426" y="492"/>
                  </a:cubicBezTo>
                  <a:cubicBezTo>
                    <a:pt x="443" y="522"/>
                    <a:pt x="443" y="556"/>
                    <a:pt x="443" y="592"/>
                  </a:cubicBezTo>
                  <a:cubicBezTo>
                    <a:pt x="443" y="628"/>
                    <a:pt x="407" y="631"/>
                    <a:pt x="390" y="620"/>
                  </a:cubicBezTo>
                  <a:cubicBezTo>
                    <a:pt x="374" y="608"/>
                    <a:pt x="331" y="650"/>
                    <a:pt x="315" y="670"/>
                  </a:cubicBezTo>
                  <a:cubicBezTo>
                    <a:pt x="298" y="689"/>
                    <a:pt x="249" y="703"/>
                    <a:pt x="226" y="703"/>
                  </a:cubicBezTo>
                  <a:cubicBezTo>
                    <a:pt x="203" y="703"/>
                    <a:pt x="171" y="703"/>
                    <a:pt x="138" y="711"/>
                  </a:cubicBezTo>
                  <a:cubicBezTo>
                    <a:pt x="105" y="720"/>
                    <a:pt x="89" y="722"/>
                    <a:pt x="89" y="722"/>
                  </a:cubicBezTo>
                  <a:cubicBezTo>
                    <a:pt x="89" y="722"/>
                    <a:pt x="72" y="725"/>
                    <a:pt x="36" y="747"/>
                  </a:cubicBezTo>
                  <a:cubicBezTo>
                    <a:pt x="0" y="770"/>
                    <a:pt x="40" y="781"/>
                    <a:pt x="66" y="789"/>
                  </a:cubicBezTo>
                  <a:cubicBezTo>
                    <a:pt x="92" y="797"/>
                    <a:pt x="69" y="809"/>
                    <a:pt x="66" y="831"/>
                  </a:cubicBezTo>
                  <a:cubicBezTo>
                    <a:pt x="63" y="853"/>
                    <a:pt x="66" y="878"/>
                    <a:pt x="82" y="898"/>
                  </a:cubicBezTo>
                  <a:cubicBezTo>
                    <a:pt x="99" y="917"/>
                    <a:pt x="99" y="923"/>
                    <a:pt x="135" y="942"/>
                  </a:cubicBezTo>
                  <a:cubicBezTo>
                    <a:pt x="171" y="962"/>
                    <a:pt x="158" y="945"/>
                    <a:pt x="154" y="975"/>
                  </a:cubicBezTo>
                  <a:cubicBezTo>
                    <a:pt x="151" y="1006"/>
                    <a:pt x="207" y="1034"/>
                    <a:pt x="207" y="1034"/>
                  </a:cubicBezTo>
                  <a:cubicBezTo>
                    <a:pt x="261" y="1066"/>
                    <a:pt x="261" y="1066"/>
                    <a:pt x="261" y="1066"/>
                  </a:cubicBezTo>
                  <a:cubicBezTo>
                    <a:pt x="263" y="1024"/>
                    <a:pt x="275" y="1005"/>
                    <a:pt x="291" y="972"/>
                  </a:cubicBezTo>
                  <a:cubicBezTo>
                    <a:pt x="308" y="935"/>
                    <a:pt x="361" y="916"/>
                    <a:pt x="400" y="898"/>
                  </a:cubicBezTo>
                  <a:cubicBezTo>
                    <a:pt x="439" y="879"/>
                    <a:pt x="457" y="942"/>
                    <a:pt x="479" y="924"/>
                  </a:cubicBezTo>
                  <a:cubicBezTo>
                    <a:pt x="501" y="905"/>
                    <a:pt x="514" y="927"/>
                    <a:pt x="562" y="931"/>
                  </a:cubicBezTo>
                  <a:cubicBezTo>
                    <a:pt x="610" y="935"/>
                    <a:pt x="575" y="868"/>
                    <a:pt x="544" y="838"/>
                  </a:cubicBezTo>
                  <a:cubicBezTo>
                    <a:pt x="514" y="809"/>
                    <a:pt x="597" y="798"/>
                    <a:pt x="636" y="798"/>
                  </a:cubicBezTo>
                  <a:cubicBezTo>
                    <a:pt x="675" y="798"/>
                    <a:pt x="715" y="805"/>
                    <a:pt x="741" y="820"/>
                  </a:cubicBezTo>
                  <a:cubicBezTo>
                    <a:pt x="767" y="835"/>
                    <a:pt x="802" y="838"/>
                    <a:pt x="872" y="827"/>
                  </a:cubicBezTo>
                  <a:cubicBezTo>
                    <a:pt x="942" y="816"/>
                    <a:pt x="924" y="849"/>
                    <a:pt x="955" y="879"/>
                  </a:cubicBezTo>
                  <a:cubicBezTo>
                    <a:pt x="985" y="909"/>
                    <a:pt x="1016" y="894"/>
                    <a:pt x="1064" y="875"/>
                  </a:cubicBezTo>
                  <a:cubicBezTo>
                    <a:pt x="1112" y="857"/>
                    <a:pt x="1103" y="835"/>
                    <a:pt x="1134" y="823"/>
                  </a:cubicBezTo>
                  <a:cubicBezTo>
                    <a:pt x="1164" y="812"/>
                    <a:pt x="1173" y="846"/>
                    <a:pt x="1156" y="857"/>
                  </a:cubicBezTo>
                  <a:cubicBezTo>
                    <a:pt x="1138" y="868"/>
                    <a:pt x="1151" y="886"/>
                    <a:pt x="1195" y="909"/>
                  </a:cubicBezTo>
                  <a:cubicBezTo>
                    <a:pt x="1239" y="931"/>
                    <a:pt x="1226" y="879"/>
                    <a:pt x="1256" y="846"/>
                  </a:cubicBezTo>
                  <a:cubicBezTo>
                    <a:pt x="1287" y="812"/>
                    <a:pt x="1291" y="820"/>
                    <a:pt x="1330" y="842"/>
                  </a:cubicBezTo>
                  <a:cubicBezTo>
                    <a:pt x="1370" y="864"/>
                    <a:pt x="1339" y="890"/>
                    <a:pt x="1339" y="946"/>
                  </a:cubicBezTo>
                  <a:cubicBezTo>
                    <a:pt x="1339" y="983"/>
                    <a:pt x="1373" y="987"/>
                    <a:pt x="1403" y="992"/>
                  </a:cubicBezTo>
                  <a:cubicBezTo>
                    <a:pt x="1411" y="975"/>
                    <a:pt x="1424" y="954"/>
                    <a:pt x="1444" y="949"/>
                  </a:cubicBezTo>
                  <a:close/>
                </a:path>
              </a:pathLst>
            </a:custGeom>
            <a:grpFill/>
            <a:ln w="0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43" name="Freeform 24"/>
            <p:cNvSpPr>
              <a:spLocks/>
            </p:cNvSpPr>
            <p:nvPr/>
          </p:nvSpPr>
          <p:spPr bwMode="auto">
            <a:xfrm>
              <a:off x="4490" y="2997"/>
              <a:ext cx="504" cy="574"/>
            </a:xfrm>
            <a:custGeom>
              <a:avLst/>
              <a:gdLst>
                <a:gd name="T0" fmla="*/ 1034 w 1088"/>
                <a:gd name="T1" fmla="*/ 190 h 1239"/>
                <a:gd name="T2" fmla="*/ 958 w 1088"/>
                <a:gd name="T3" fmla="*/ 203 h 1239"/>
                <a:gd name="T4" fmla="*/ 901 w 1088"/>
                <a:gd name="T5" fmla="*/ 215 h 1239"/>
                <a:gd name="T6" fmla="*/ 854 w 1088"/>
                <a:gd name="T7" fmla="*/ 167 h 1239"/>
                <a:gd name="T8" fmla="*/ 806 w 1088"/>
                <a:gd name="T9" fmla="*/ 176 h 1239"/>
                <a:gd name="T10" fmla="*/ 765 w 1088"/>
                <a:gd name="T11" fmla="*/ 212 h 1239"/>
                <a:gd name="T12" fmla="*/ 698 w 1088"/>
                <a:gd name="T13" fmla="*/ 207 h 1239"/>
                <a:gd name="T14" fmla="*/ 662 w 1088"/>
                <a:gd name="T15" fmla="*/ 158 h 1239"/>
                <a:gd name="T16" fmla="*/ 619 w 1088"/>
                <a:gd name="T17" fmla="*/ 101 h 1239"/>
                <a:gd name="T18" fmla="*/ 614 w 1088"/>
                <a:gd name="T19" fmla="*/ 35 h 1239"/>
                <a:gd name="T20" fmla="*/ 560 w 1088"/>
                <a:gd name="T21" fmla="*/ 30 h 1239"/>
                <a:gd name="T22" fmla="*/ 524 w 1088"/>
                <a:gd name="T23" fmla="*/ 33 h 1239"/>
                <a:gd name="T24" fmla="*/ 518 w 1088"/>
                <a:gd name="T25" fmla="*/ 44 h 1239"/>
                <a:gd name="T26" fmla="*/ 501 w 1088"/>
                <a:gd name="T27" fmla="*/ 88 h 1239"/>
                <a:gd name="T28" fmla="*/ 424 w 1088"/>
                <a:gd name="T29" fmla="*/ 122 h 1239"/>
                <a:gd name="T30" fmla="*/ 396 w 1088"/>
                <a:gd name="T31" fmla="*/ 144 h 1239"/>
                <a:gd name="T32" fmla="*/ 352 w 1088"/>
                <a:gd name="T33" fmla="*/ 172 h 1239"/>
                <a:gd name="T34" fmla="*/ 302 w 1088"/>
                <a:gd name="T35" fmla="*/ 168 h 1239"/>
                <a:gd name="T36" fmla="*/ 237 w 1088"/>
                <a:gd name="T37" fmla="*/ 188 h 1239"/>
                <a:gd name="T38" fmla="*/ 234 w 1088"/>
                <a:gd name="T39" fmla="*/ 275 h 1239"/>
                <a:gd name="T40" fmla="*/ 217 w 1088"/>
                <a:gd name="T41" fmla="*/ 383 h 1239"/>
                <a:gd name="T42" fmla="*/ 117 w 1088"/>
                <a:gd name="T43" fmla="*/ 435 h 1239"/>
                <a:gd name="T44" fmla="*/ 125 w 1088"/>
                <a:gd name="T45" fmla="*/ 531 h 1239"/>
                <a:gd name="T46" fmla="*/ 106 w 1088"/>
                <a:gd name="T47" fmla="*/ 591 h 1239"/>
                <a:gd name="T48" fmla="*/ 110 w 1088"/>
                <a:gd name="T49" fmla="*/ 646 h 1239"/>
                <a:gd name="T50" fmla="*/ 103 w 1088"/>
                <a:gd name="T51" fmla="*/ 685 h 1239"/>
                <a:gd name="T52" fmla="*/ 66 w 1088"/>
                <a:gd name="T53" fmla="*/ 722 h 1239"/>
                <a:gd name="T54" fmla="*/ 40 w 1088"/>
                <a:gd name="T55" fmla="*/ 770 h 1239"/>
                <a:gd name="T56" fmla="*/ 29 w 1088"/>
                <a:gd name="T57" fmla="*/ 852 h 1239"/>
                <a:gd name="T58" fmla="*/ 5 w 1088"/>
                <a:gd name="T59" fmla="*/ 909 h 1239"/>
                <a:gd name="T60" fmla="*/ 21 w 1088"/>
                <a:gd name="T61" fmla="*/ 957 h 1239"/>
                <a:gd name="T62" fmla="*/ 119 w 1088"/>
                <a:gd name="T63" fmla="*/ 967 h 1239"/>
                <a:gd name="T64" fmla="*/ 175 w 1088"/>
                <a:gd name="T65" fmla="*/ 1000 h 1239"/>
                <a:gd name="T66" fmla="*/ 245 w 1088"/>
                <a:gd name="T67" fmla="*/ 1004 h 1239"/>
                <a:gd name="T68" fmla="*/ 280 w 1088"/>
                <a:gd name="T69" fmla="*/ 1037 h 1239"/>
                <a:gd name="T70" fmla="*/ 341 w 1088"/>
                <a:gd name="T71" fmla="*/ 1152 h 1239"/>
                <a:gd name="T72" fmla="*/ 391 w 1088"/>
                <a:gd name="T73" fmla="*/ 1239 h 1239"/>
                <a:gd name="T74" fmla="*/ 438 w 1088"/>
                <a:gd name="T75" fmla="*/ 1211 h 1239"/>
                <a:gd name="T76" fmla="*/ 538 w 1088"/>
                <a:gd name="T77" fmla="*/ 1145 h 1239"/>
                <a:gd name="T78" fmla="*/ 617 w 1088"/>
                <a:gd name="T79" fmla="*/ 1033 h 1239"/>
                <a:gd name="T80" fmla="*/ 652 w 1088"/>
                <a:gd name="T81" fmla="*/ 967 h 1239"/>
                <a:gd name="T82" fmla="*/ 752 w 1088"/>
                <a:gd name="T83" fmla="*/ 919 h 1239"/>
                <a:gd name="T84" fmla="*/ 813 w 1088"/>
                <a:gd name="T85" fmla="*/ 859 h 1239"/>
                <a:gd name="T86" fmla="*/ 813 w 1088"/>
                <a:gd name="T87" fmla="*/ 781 h 1239"/>
                <a:gd name="T88" fmla="*/ 861 w 1088"/>
                <a:gd name="T89" fmla="*/ 730 h 1239"/>
                <a:gd name="T90" fmla="*/ 905 w 1088"/>
                <a:gd name="T91" fmla="*/ 678 h 1239"/>
                <a:gd name="T92" fmla="*/ 944 w 1088"/>
                <a:gd name="T93" fmla="*/ 600 h 1239"/>
                <a:gd name="T94" fmla="*/ 922 w 1088"/>
                <a:gd name="T95" fmla="*/ 515 h 1239"/>
                <a:gd name="T96" fmla="*/ 936 w 1088"/>
                <a:gd name="T97" fmla="*/ 448 h 1239"/>
                <a:gd name="T98" fmla="*/ 914 w 1088"/>
                <a:gd name="T99" fmla="*/ 377 h 1239"/>
                <a:gd name="T100" fmla="*/ 997 w 1088"/>
                <a:gd name="T101" fmla="*/ 351 h 1239"/>
                <a:gd name="T102" fmla="*/ 1062 w 1088"/>
                <a:gd name="T103" fmla="*/ 259 h 1239"/>
                <a:gd name="T104" fmla="*/ 1088 w 1088"/>
                <a:gd name="T105" fmla="*/ 225 h 1239"/>
                <a:gd name="T106" fmla="*/ 1081 w 1088"/>
                <a:gd name="T107" fmla="*/ 224 h 1239"/>
                <a:gd name="T108" fmla="*/ 1034 w 1088"/>
                <a:gd name="T109" fmla="*/ 190 h 1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88" h="1239">
                  <a:moveTo>
                    <a:pt x="1034" y="190"/>
                  </a:moveTo>
                  <a:cubicBezTo>
                    <a:pt x="1024" y="168"/>
                    <a:pt x="985" y="192"/>
                    <a:pt x="958" y="203"/>
                  </a:cubicBezTo>
                  <a:cubicBezTo>
                    <a:pt x="932" y="214"/>
                    <a:pt x="932" y="219"/>
                    <a:pt x="901" y="215"/>
                  </a:cubicBezTo>
                  <a:cubicBezTo>
                    <a:pt x="870" y="211"/>
                    <a:pt x="875" y="201"/>
                    <a:pt x="854" y="167"/>
                  </a:cubicBezTo>
                  <a:cubicBezTo>
                    <a:pt x="832" y="132"/>
                    <a:pt x="816" y="157"/>
                    <a:pt x="806" y="176"/>
                  </a:cubicBezTo>
                  <a:cubicBezTo>
                    <a:pt x="796" y="196"/>
                    <a:pt x="782" y="200"/>
                    <a:pt x="765" y="212"/>
                  </a:cubicBezTo>
                  <a:cubicBezTo>
                    <a:pt x="749" y="225"/>
                    <a:pt x="719" y="217"/>
                    <a:pt x="698" y="207"/>
                  </a:cubicBezTo>
                  <a:cubicBezTo>
                    <a:pt x="677" y="197"/>
                    <a:pt x="667" y="179"/>
                    <a:pt x="662" y="158"/>
                  </a:cubicBezTo>
                  <a:cubicBezTo>
                    <a:pt x="657" y="137"/>
                    <a:pt x="639" y="117"/>
                    <a:pt x="619" y="101"/>
                  </a:cubicBezTo>
                  <a:cubicBezTo>
                    <a:pt x="600" y="86"/>
                    <a:pt x="613" y="69"/>
                    <a:pt x="614" y="35"/>
                  </a:cubicBezTo>
                  <a:cubicBezTo>
                    <a:pt x="616" y="0"/>
                    <a:pt x="578" y="21"/>
                    <a:pt x="560" y="30"/>
                  </a:cubicBezTo>
                  <a:cubicBezTo>
                    <a:pt x="552" y="35"/>
                    <a:pt x="537" y="35"/>
                    <a:pt x="524" y="33"/>
                  </a:cubicBezTo>
                  <a:cubicBezTo>
                    <a:pt x="521" y="36"/>
                    <a:pt x="519" y="40"/>
                    <a:pt x="518" y="44"/>
                  </a:cubicBezTo>
                  <a:cubicBezTo>
                    <a:pt x="516" y="61"/>
                    <a:pt x="514" y="72"/>
                    <a:pt x="501" y="88"/>
                  </a:cubicBezTo>
                  <a:cubicBezTo>
                    <a:pt x="488" y="105"/>
                    <a:pt x="453" y="120"/>
                    <a:pt x="424" y="122"/>
                  </a:cubicBezTo>
                  <a:cubicBezTo>
                    <a:pt x="396" y="124"/>
                    <a:pt x="400" y="125"/>
                    <a:pt x="396" y="144"/>
                  </a:cubicBezTo>
                  <a:cubicBezTo>
                    <a:pt x="392" y="162"/>
                    <a:pt x="385" y="166"/>
                    <a:pt x="352" y="172"/>
                  </a:cubicBezTo>
                  <a:cubicBezTo>
                    <a:pt x="320" y="177"/>
                    <a:pt x="352" y="172"/>
                    <a:pt x="302" y="168"/>
                  </a:cubicBezTo>
                  <a:cubicBezTo>
                    <a:pt x="252" y="164"/>
                    <a:pt x="258" y="168"/>
                    <a:pt x="237" y="188"/>
                  </a:cubicBezTo>
                  <a:cubicBezTo>
                    <a:pt x="215" y="209"/>
                    <a:pt x="224" y="233"/>
                    <a:pt x="234" y="275"/>
                  </a:cubicBezTo>
                  <a:cubicBezTo>
                    <a:pt x="245" y="318"/>
                    <a:pt x="239" y="337"/>
                    <a:pt x="217" y="383"/>
                  </a:cubicBezTo>
                  <a:cubicBezTo>
                    <a:pt x="195" y="429"/>
                    <a:pt x="141" y="422"/>
                    <a:pt x="117" y="435"/>
                  </a:cubicBezTo>
                  <a:cubicBezTo>
                    <a:pt x="92" y="448"/>
                    <a:pt x="92" y="502"/>
                    <a:pt x="125" y="531"/>
                  </a:cubicBezTo>
                  <a:cubicBezTo>
                    <a:pt x="158" y="561"/>
                    <a:pt x="127" y="574"/>
                    <a:pt x="106" y="591"/>
                  </a:cubicBezTo>
                  <a:cubicBezTo>
                    <a:pt x="84" y="607"/>
                    <a:pt x="103" y="622"/>
                    <a:pt x="110" y="646"/>
                  </a:cubicBezTo>
                  <a:cubicBezTo>
                    <a:pt x="117" y="670"/>
                    <a:pt x="119" y="668"/>
                    <a:pt x="103" y="685"/>
                  </a:cubicBezTo>
                  <a:cubicBezTo>
                    <a:pt x="88" y="702"/>
                    <a:pt x="75" y="707"/>
                    <a:pt x="66" y="722"/>
                  </a:cubicBezTo>
                  <a:cubicBezTo>
                    <a:pt x="58" y="737"/>
                    <a:pt x="58" y="750"/>
                    <a:pt x="40" y="770"/>
                  </a:cubicBezTo>
                  <a:cubicBezTo>
                    <a:pt x="23" y="791"/>
                    <a:pt x="31" y="828"/>
                    <a:pt x="29" y="852"/>
                  </a:cubicBezTo>
                  <a:cubicBezTo>
                    <a:pt x="27" y="876"/>
                    <a:pt x="14" y="889"/>
                    <a:pt x="5" y="909"/>
                  </a:cubicBezTo>
                  <a:cubicBezTo>
                    <a:pt x="0" y="921"/>
                    <a:pt x="11" y="941"/>
                    <a:pt x="21" y="957"/>
                  </a:cubicBezTo>
                  <a:cubicBezTo>
                    <a:pt x="47" y="948"/>
                    <a:pt x="101" y="970"/>
                    <a:pt x="119" y="967"/>
                  </a:cubicBezTo>
                  <a:cubicBezTo>
                    <a:pt x="141" y="963"/>
                    <a:pt x="162" y="982"/>
                    <a:pt x="175" y="1000"/>
                  </a:cubicBezTo>
                  <a:cubicBezTo>
                    <a:pt x="189" y="1019"/>
                    <a:pt x="224" y="1022"/>
                    <a:pt x="245" y="1004"/>
                  </a:cubicBezTo>
                  <a:cubicBezTo>
                    <a:pt x="267" y="985"/>
                    <a:pt x="272" y="1008"/>
                    <a:pt x="280" y="1037"/>
                  </a:cubicBezTo>
                  <a:cubicBezTo>
                    <a:pt x="289" y="1067"/>
                    <a:pt x="346" y="1096"/>
                    <a:pt x="341" y="1152"/>
                  </a:cubicBezTo>
                  <a:cubicBezTo>
                    <a:pt x="339" y="1183"/>
                    <a:pt x="366" y="1216"/>
                    <a:pt x="391" y="1239"/>
                  </a:cubicBezTo>
                  <a:cubicBezTo>
                    <a:pt x="405" y="1229"/>
                    <a:pt x="420" y="1220"/>
                    <a:pt x="438" y="1211"/>
                  </a:cubicBezTo>
                  <a:cubicBezTo>
                    <a:pt x="490" y="1185"/>
                    <a:pt x="490" y="1189"/>
                    <a:pt x="538" y="1145"/>
                  </a:cubicBezTo>
                  <a:cubicBezTo>
                    <a:pt x="586" y="1100"/>
                    <a:pt x="608" y="1082"/>
                    <a:pt x="617" y="1033"/>
                  </a:cubicBezTo>
                  <a:cubicBezTo>
                    <a:pt x="625" y="985"/>
                    <a:pt x="582" y="978"/>
                    <a:pt x="652" y="967"/>
                  </a:cubicBezTo>
                  <a:cubicBezTo>
                    <a:pt x="721" y="956"/>
                    <a:pt x="756" y="959"/>
                    <a:pt x="752" y="919"/>
                  </a:cubicBezTo>
                  <a:cubicBezTo>
                    <a:pt x="748" y="878"/>
                    <a:pt x="813" y="889"/>
                    <a:pt x="813" y="859"/>
                  </a:cubicBezTo>
                  <a:cubicBezTo>
                    <a:pt x="813" y="830"/>
                    <a:pt x="770" y="793"/>
                    <a:pt x="813" y="781"/>
                  </a:cubicBezTo>
                  <a:cubicBezTo>
                    <a:pt x="857" y="770"/>
                    <a:pt x="866" y="770"/>
                    <a:pt x="861" y="730"/>
                  </a:cubicBezTo>
                  <a:cubicBezTo>
                    <a:pt x="857" y="689"/>
                    <a:pt x="874" y="681"/>
                    <a:pt x="905" y="678"/>
                  </a:cubicBezTo>
                  <a:cubicBezTo>
                    <a:pt x="936" y="674"/>
                    <a:pt x="944" y="637"/>
                    <a:pt x="944" y="600"/>
                  </a:cubicBezTo>
                  <a:cubicBezTo>
                    <a:pt x="944" y="563"/>
                    <a:pt x="866" y="563"/>
                    <a:pt x="922" y="515"/>
                  </a:cubicBezTo>
                  <a:cubicBezTo>
                    <a:pt x="979" y="466"/>
                    <a:pt x="962" y="474"/>
                    <a:pt x="936" y="448"/>
                  </a:cubicBezTo>
                  <a:cubicBezTo>
                    <a:pt x="909" y="422"/>
                    <a:pt x="857" y="377"/>
                    <a:pt x="914" y="377"/>
                  </a:cubicBezTo>
                  <a:cubicBezTo>
                    <a:pt x="970" y="377"/>
                    <a:pt x="970" y="400"/>
                    <a:pt x="997" y="351"/>
                  </a:cubicBezTo>
                  <a:cubicBezTo>
                    <a:pt x="1023" y="303"/>
                    <a:pt x="1049" y="285"/>
                    <a:pt x="1062" y="259"/>
                  </a:cubicBezTo>
                  <a:cubicBezTo>
                    <a:pt x="1068" y="247"/>
                    <a:pt x="1078" y="237"/>
                    <a:pt x="1088" y="225"/>
                  </a:cubicBezTo>
                  <a:cubicBezTo>
                    <a:pt x="1086" y="224"/>
                    <a:pt x="1084" y="224"/>
                    <a:pt x="1081" y="224"/>
                  </a:cubicBezTo>
                  <a:cubicBezTo>
                    <a:pt x="1062" y="221"/>
                    <a:pt x="1044" y="212"/>
                    <a:pt x="1034" y="190"/>
                  </a:cubicBezTo>
                  <a:close/>
                </a:path>
              </a:pathLst>
            </a:custGeom>
            <a:grpFill/>
            <a:ln w="0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44" name="Freeform 25"/>
            <p:cNvSpPr>
              <a:spLocks/>
            </p:cNvSpPr>
            <p:nvPr/>
          </p:nvSpPr>
          <p:spPr bwMode="auto">
            <a:xfrm>
              <a:off x="3696" y="1645"/>
              <a:ext cx="410" cy="745"/>
            </a:xfrm>
            <a:custGeom>
              <a:avLst/>
              <a:gdLst>
                <a:gd name="T0" fmla="*/ 142 w 885"/>
                <a:gd name="T1" fmla="*/ 1606 h 1609"/>
                <a:gd name="T2" fmla="*/ 210 w 885"/>
                <a:gd name="T3" fmla="*/ 1575 h 1609"/>
                <a:gd name="T4" fmla="*/ 306 w 885"/>
                <a:gd name="T5" fmla="*/ 1527 h 1609"/>
                <a:gd name="T6" fmla="*/ 369 w 885"/>
                <a:gd name="T7" fmla="*/ 1504 h 1609"/>
                <a:gd name="T8" fmla="*/ 413 w 885"/>
                <a:gd name="T9" fmla="*/ 1460 h 1609"/>
                <a:gd name="T10" fmla="*/ 468 w 885"/>
                <a:gd name="T11" fmla="*/ 1451 h 1609"/>
                <a:gd name="T12" fmla="*/ 494 w 885"/>
                <a:gd name="T13" fmla="*/ 1410 h 1609"/>
                <a:gd name="T14" fmla="*/ 572 w 885"/>
                <a:gd name="T15" fmla="*/ 1397 h 1609"/>
                <a:gd name="T16" fmla="*/ 623 w 885"/>
                <a:gd name="T17" fmla="*/ 1380 h 1609"/>
                <a:gd name="T18" fmla="*/ 671 w 885"/>
                <a:gd name="T19" fmla="*/ 1382 h 1609"/>
                <a:gd name="T20" fmla="*/ 717 w 885"/>
                <a:gd name="T21" fmla="*/ 1349 h 1609"/>
                <a:gd name="T22" fmla="*/ 786 w 885"/>
                <a:gd name="T23" fmla="*/ 1297 h 1609"/>
                <a:gd name="T24" fmla="*/ 795 w 885"/>
                <a:gd name="T25" fmla="*/ 1236 h 1609"/>
                <a:gd name="T26" fmla="*/ 802 w 885"/>
                <a:gd name="T27" fmla="*/ 1158 h 1609"/>
                <a:gd name="T28" fmla="*/ 784 w 885"/>
                <a:gd name="T29" fmla="*/ 1082 h 1609"/>
                <a:gd name="T30" fmla="*/ 752 w 885"/>
                <a:gd name="T31" fmla="*/ 1000 h 1609"/>
                <a:gd name="T32" fmla="*/ 793 w 885"/>
                <a:gd name="T33" fmla="*/ 939 h 1609"/>
                <a:gd name="T34" fmla="*/ 808 w 885"/>
                <a:gd name="T35" fmla="*/ 869 h 1609"/>
                <a:gd name="T36" fmla="*/ 843 w 885"/>
                <a:gd name="T37" fmla="*/ 798 h 1609"/>
                <a:gd name="T38" fmla="*/ 821 w 885"/>
                <a:gd name="T39" fmla="*/ 737 h 1609"/>
                <a:gd name="T40" fmla="*/ 784 w 885"/>
                <a:gd name="T41" fmla="*/ 687 h 1609"/>
                <a:gd name="T42" fmla="*/ 745 w 885"/>
                <a:gd name="T43" fmla="*/ 645 h 1609"/>
                <a:gd name="T44" fmla="*/ 695 w 885"/>
                <a:gd name="T45" fmla="*/ 570 h 1609"/>
                <a:gd name="T46" fmla="*/ 734 w 885"/>
                <a:gd name="T47" fmla="*/ 509 h 1609"/>
                <a:gd name="T48" fmla="*/ 734 w 885"/>
                <a:gd name="T49" fmla="*/ 463 h 1609"/>
                <a:gd name="T50" fmla="*/ 749 w 885"/>
                <a:gd name="T51" fmla="*/ 409 h 1609"/>
                <a:gd name="T52" fmla="*/ 826 w 885"/>
                <a:gd name="T53" fmla="*/ 407 h 1609"/>
                <a:gd name="T54" fmla="*/ 861 w 885"/>
                <a:gd name="T55" fmla="*/ 354 h 1609"/>
                <a:gd name="T56" fmla="*/ 863 w 885"/>
                <a:gd name="T57" fmla="*/ 287 h 1609"/>
                <a:gd name="T58" fmla="*/ 841 w 885"/>
                <a:gd name="T59" fmla="*/ 241 h 1609"/>
                <a:gd name="T60" fmla="*/ 817 w 885"/>
                <a:gd name="T61" fmla="*/ 205 h 1609"/>
                <a:gd name="T62" fmla="*/ 743 w 885"/>
                <a:gd name="T63" fmla="*/ 165 h 1609"/>
                <a:gd name="T64" fmla="*/ 778 w 885"/>
                <a:gd name="T65" fmla="*/ 131 h 1609"/>
                <a:gd name="T66" fmla="*/ 826 w 885"/>
                <a:gd name="T67" fmla="*/ 96 h 1609"/>
                <a:gd name="T68" fmla="*/ 780 w 885"/>
                <a:gd name="T69" fmla="*/ 65 h 1609"/>
                <a:gd name="T70" fmla="*/ 740 w 885"/>
                <a:gd name="T71" fmla="*/ 0 h 1609"/>
                <a:gd name="T72" fmla="*/ 723 w 885"/>
                <a:gd name="T73" fmla="*/ 66 h 1609"/>
                <a:gd name="T74" fmla="*/ 649 w 885"/>
                <a:gd name="T75" fmla="*/ 85 h 1609"/>
                <a:gd name="T76" fmla="*/ 588 w 885"/>
                <a:gd name="T77" fmla="*/ 115 h 1609"/>
                <a:gd name="T78" fmla="*/ 531 w 885"/>
                <a:gd name="T79" fmla="*/ 100 h 1609"/>
                <a:gd name="T80" fmla="*/ 465 w 885"/>
                <a:gd name="T81" fmla="*/ 159 h 1609"/>
                <a:gd name="T82" fmla="*/ 361 w 885"/>
                <a:gd name="T83" fmla="*/ 159 h 1609"/>
                <a:gd name="T84" fmla="*/ 308 w 885"/>
                <a:gd name="T85" fmla="*/ 293 h 1609"/>
                <a:gd name="T86" fmla="*/ 256 w 885"/>
                <a:gd name="T87" fmla="*/ 330 h 1609"/>
                <a:gd name="T88" fmla="*/ 203 w 885"/>
                <a:gd name="T89" fmla="*/ 333 h 1609"/>
                <a:gd name="T90" fmla="*/ 164 w 885"/>
                <a:gd name="T91" fmla="*/ 389 h 1609"/>
                <a:gd name="T92" fmla="*/ 109 w 885"/>
                <a:gd name="T93" fmla="*/ 346 h 1609"/>
                <a:gd name="T94" fmla="*/ 151 w 885"/>
                <a:gd name="T95" fmla="*/ 411 h 1609"/>
                <a:gd name="T96" fmla="*/ 142 w 885"/>
                <a:gd name="T97" fmla="*/ 478 h 1609"/>
                <a:gd name="T98" fmla="*/ 118 w 885"/>
                <a:gd name="T99" fmla="*/ 545 h 1609"/>
                <a:gd name="T100" fmla="*/ 105 w 885"/>
                <a:gd name="T101" fmla="*/ 626 h 1609"/>
                <a:gd name="T102" fmla="*/ 40 w 885"/>
                <a:gd name="T103" fmla="*/ 706 h 1609"/>
                <a:gd name="T104" fmla="*/ 99 w 885"/>
                <a:gd name="T105" fmla="*/ 832 h 1609"/>
                <a:gd name="T106" fmla="*/ 96 w 885"/>
                <a:gd name="T107" fmla="*/ 886 h 1609"/>
                <a:gd name="T108" fmla="*/ 99 w 885"/>
                <a:gd name="T109" fmla="*/ 936 h 1609"/>
                <a:gd name="T110" fmla="*/ 59 w 885"/>
                <a:gd name="T111" fmla="*/ 984 h 1609"/>
                <a:gd name="T112" fmla="*/ 55 w 885"/>
                <a:gd name="T113" fmla="*/ 1073 h 1609"/>
                <a:gd name="T114" fmla="*/ 74 w 885"/>
                <a:gd name="T115" fmla="*/ 1199 h 1609"/>
                <a:gd name="T116" fmla="*/ 116 w 885"/>
                <a:gd name="T117" fmla="*/ 1303 h 1609"/>
                <a:gd name="T118" fmla="*/ 92 w 885"/>
                <a:gd name="T119" fmla="*/ 1421 h 1609"/>
                <a:gd name="T120" fmla="*/ 64 w 885"/>
                <a:gd name="T121" fmla="*/ 1547 h 1609"/>
                <a:gd name="T122" fmla="*/ 72 w 885"/>
                <a:gd name="T123" fmla="*/ 1606 h 1609"/>
                <a:gd name="T124" fmla="*/ 142 w 885"/>
                <a:gd name="T125" fmla="*/ 1606 h 1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85" h="1609">
                  <a:moveTo>
                    <a:pt x="142" y="1606"/>
                  </a:moveTo>
                  <a:cubicBezTo>
                    <a:pt x="175" y="1603"/>
                    <a:pt x="177" y="1597"/>
                    <a:pt x="210" y="1575"/>
                  </a:cubicBezTo>
                  <a:cubicBezTo>
                    <a:pt x="243" y="1553"/>
                    <a:pt x="265" y="1523"/>
                    <a:pt x="306" y="1527"/>
                  </a:cubicBezTo>
                  <a:cubicBezTo>
                    <a:pt x="347" y="1530"/>
                    <a:pt x="358" y="1519"/>
                    <a:pt x="369" y="1504"/>
                  </a:cubicBezTo>
                  <a:cubicBezTo>
                    <a:pt x="380" y="1490"/>
                    <a:pt x="387" y="1460"/>
                    <a:pt x="413" y="1460"/>
                  </a:cubicBezTo>
                  <a:cubicBezTo>
                    <a:pt x="439" y="1460"/>
                    <a:pt x="463" y="1469"/>
                    <a:pt x="468" y="1451"/>
                  </a:cubicBezTo>
                  <a:cubicBezTo>
                    <a:pt x="472" y="1432"/>
                    <a:pt x="459" y="1408"/>
                    <a:pt x="494" y="1410"/>
                  </a:cubicBezTo>
                  <a:cubicBezTo>
                    <a:pt x="529" y="1412"/>
                    <a:pt x="553" y="1404"/>
                    <a:pt x="572" y="1397"/>
                  </a:cubicBezTo>
                  <a:cubicBezTo>
                    <a:pt x="592" y="1390"/>
                    <a:pt x="612" y="1367"/>
                    <a:pt x="623" y="1380"/>
                  </a:cubicBezTo>
                  <a:cubicBezTo>
                    <a:pt x="634" y="1393"/>
                    <a:pt x="658" y="1399"/>
                    <a:pt x="671" y="1382"/>
                  </a:cubicBezTo>
                  <a:cubicBezTo>
                    <a:pt x="684" y="1366"/>
                    <a:pt x="682" y="1351"/>
                    <a:pt x="717" y="1349"/>
                  </a:cubicBezTo>
                  <a:cubicBezTo>
                    <a:pt x="752" y="1347"/>
                    <a:pt x="769" y="1321"/>
                    <a:pt x="786" y="1297"/>
                  </a:cubicBezTo>
                  <a:cubicBezTo>
                    <a:pt x="804" y="1273"/>
                    <a:pt x="808" y="1245"/>
                    <a:pt x="795" y="1236"/>
                  </a:cubicBezTo>
                  <a:cubicBezTo>
                    <a:pt x="782" y="1227"/>
                    <a:pt x="817" y="1186"/>
                    <a:pt x="802" y="1158"/>
                  </a:cubicBezTo>
                  <a:cubicBezTo>
                    <a:pt x="786" y="1130"/>
                    <a:pt x="826" y="1110"/>
                    <a:pt x="784" y="1082"/>
                  </a:cubicBezTo>
                  <a:cubicBezTo>
                    <a:pt x="743" y="1054"/>
                    <a:pt x="723" y="1021"/>
                    <a:pt x="752" y="1000"/>
                  </a:cubicBezTo>
                  <a:cubicBezTo>
                    <a:pt x="780" y="980"/>
                    <a:pt x="797" y="980"/>
                    <a:pt x="793" y="939"/>
                  </a:cubicBezTo>
                  <a:cubicBezTo>
                    <a:pt x="789" y="899"/>
                    <a:pt x="784" y="900"/>
                    <a:pt x="808" y="869"/>
                  </a:cubicBezTo>
                  <a:cubicBezTo>
                    <a:pt x="832" y="837"/>
                    <a:pt x="841" y="823"/>
                    <a:pt x="843" y="798"/>
                  </a:cubicBezTo>
                  <a:cubicBezTo>
                    <a:pt x="845" y="774"/>
                    <a:pt x="843" y="756"/>
                    <a:pt x="821" y="737"/>
                  </a:cubicBezTo>
                  <a:cubicBezTo>
                    <a:pt x="800" y="719"/>
                    <a:pt x="784" y="706"/>
                    <a:pt x="784" y="687"/>
                  </a:cubicBezTo>
                  <a:cubicBezTo>
                    <a:pt x="784" y="669"/>
                    <a:pt x="782" y="656"/>
                    <a:pt x="745" y="645"/>
                  </a:cubicBezTo>
                  <a:cubicBezTo>
                    <a:pt x="708" y="633"/>
                    <a:pt x="684" y="609"/>
                    <a:pt x="695" y="570"/>
                  </a:cubicBezTo>
                  <a:cubicBezTo>
                    <a:pt x="706" y="532"/>
                    <a:pt x="734" y="543"/>
                    <a:pt x="734" y="509"/>
                  </a:cubicBezTo>
                  <a:cubicBezTo>
                    <a:pt x="734" y="476"/>
                    <a:pt x="734" y="480"/>
                    <a:pt x="734" y="463"/>
                  </a:cubicBezTo>
                  <a:cubicBezTo>
                    <a:pt x="734" y="446"/>
                    <a:pt x="719" y="398"/>
                    <a:pt x="749" y="409"/>
                  </a:cubicBezTo>
                  <a:cubicBezTo>
                    <a:pt x="780" y="420"/>
                    <a:pt x="806" y="433"/>
                    <a:pt x="826" y="407"/>
                  </a:cubicBezTo>
                  <a:cubicBezTo>
                    <a:pt x="845" y="381"/>
                    <a:pt x="856" y="370"/>
                    <a:pt x="861" y="354"/>
                  </a:cubicBezTo>
                  <a:cubicBezTo>
                    <a:pt x="865" y="337"/>
                    <a:pt x="885" y="313"/>
                    <a:pt x="863" y="287"/>
                  </a:cubicBezTo>
                  <a:cubicBezTo>
                    <a:pt x="841" y="261"/>
                    <a:pt x="841" y="257"/>
                    <a:pt x="841" y="241"/>
                  </a:cubicBezTo>
                  <a:cubicBezTo>
                    <a:pt x="841" y="224"/>
                    <a:pt x="848" y="205"/>
                    <a:pt x="817" y="205"/>
                  </a:cubicBezTo>
                  <a:cubicBezTo>
                    <a:pt x="786" y="205"/>
                    <a:pt x="708" y="198"/>
                    <a:pt x="743" y="165"/>
                  </a:cubicBezTo>
                  <a:cubicBezTo>
                    <a:pt x="778" y="131"/>
                    <a:pt x="747" y="139"/>
                    <a:pt x="778" y="131"/>
                  </a:cubicBezTo>
                  <a:cubicBezTo>
                    <a:pt x="808" y="124"/>
                    <a:pt x="841" y="124"/>
                    <a:pt x="826" y="96"/>
                  </a:cubicBezTo>
                  <a:cubicBezTo>
                    <a:pt x="811" y="68"/>
                    <a:pt x="784" y="89"/>
                    <a:pt x="780" y="65"/>
                  </a:cubicBezTo>
                  <a:cubicBezTo>
                    <a:pt x="776" y="43"/>
                    <a:pt x="776" y="14"/>
                    <a:pt x="740" y="0"/>
                  </a:cubicBezTo>
                  <a:cubicBezTo>
                    <a:pt x="741" y="21"/>
                    <a:pt x="753" y="60"/>
                    <a:pt x="723" y="66"/>
                  </a:cubicBezTo>
                  <a:cubicBezTo>
                    <a:pt x="688" y="74"/>
                    <a:pt x="653" y="59"/>
                    <a:pt x="649" y="85"/>
                  </a:cubicBezTo>
                  <a:cubicBezTo>
                    <a:pt x="645" y="111"/>
                    <a:pt x="610" y="133"/>
                    <a:pt x="588" y="115"/>
                  </a:cubicBezTo>
                  <a:cubicBezTo>
                    <a:pt x="566" y="96"/>
                    <a:pt x="544" y="74"/>
                    <a:pt x="531" y="100"/>
                  </a:cubicBezTo>
                  <a:cubicBezTo>
                    <a:pt x="518" y="126"/>
                    <a:pt x="500" y="174"/>
                    <a:pt x="465" y="159"/>
                  </a:cubicBezTo>
                  <a:cubicBezTo>
                    <a:pt x="430" y="144"/>
                    <a:pt x="378" y="133"/>
                    <a:pt x="361" y="159"/>
                  </a:cubicBezTo>
                  <a:cubicBezTo>
                    <a:pt x="343" y="185"/>
                    <a:pt x="317" y="267"/>
                    <a:pt x="308" y="293"/>
                  </a:cubicBezTo>
                  <a:cubicBezTo>
                    <a:pt x="299" y="318"/>
                    <a:pt x="269" y="337"/>
                    <a:pt x="256" y="330"/>
                  </a:cubicBezTo>
                  <a:cubicBezTo>
                    <a:pt x="243" y="322"/>
                    <a:pt x="203" y="296"/>
                    <a:pt x="203" y="333"/>
                  </a:cubicBezTo>
                  <a:cubicBezTo>
                    <a:pt x="203" y="370"/>
                    <a:pt x="208" y="407"/>
                    <a:pt x="164" y="389"/>
                  </a:cubicBezTo>
                  <a:cubicBezTo>
                    <a:pt x="133" y="376"/>
                    <a:pt x="124" y="344"/>
                    <a:pt x="109" y="346"/>
                  </a:cubicBezTo>
                  <a:cubicBezTo>
                    <a:pt x="118" y="371"/>
                    <a:pt x="139" y="397"/>
                    <a:pt x="151" y="411"/>
                  </a:cubicBezTo>
                  <a:cubicBezTo>
                    <a:pt x="166" y="430"/>
                    <a:pt x="157" y="461"/>
                    <a:pt x="142" y="478"/>
                  </a:cubicBezTo>
                  <a:cubicBezTo>
                    <a:pt x="127" y="494"/>
                    <a:pt x="125" y="507"/>
                    <a:pt x="118" y="545"/>
                  </a:cubicBezTo>
                  <a:cubicBezTo>
                    <a:pt x="112" y="582"/>
                    <a:pt x="107" y="578"/>
                    <a:pt x="105" y="626"/>
                  </a:cubicBezTo>
                  <a:cubicBezTo>
                    <a:pt x="103" y="674"/>
                    <a:pt x="79" y="671"/>
                    <a:pt x="40" y="706"/>
                  </a:cubicBezTo>
                  <a:cubicBezTo>
                    <a:pt x="0" y="741"/>
                    <a:pt x="83" y="813"/>
                    <a:pt x="99" y="832"/>
                  </a:cubicBezTo>
                  <a:cubicBezTo>
                    <a:pt x="114" y="850"/>
                    <a:pt x="116" y="869"/>
                    <a:pt x="96" y="886"/>
                  </a:cubicBezTo>
                  <a:cubicBezTo>
                    <a:pt x="77" y="902"/>
                    <a:pt x="79" y="908"/>
                    <a:pt x="99" y="936"/>
                  </a:cubicBezTo>
                  <a:cubicBezTo>
                    <a:pt x="118" y="963"/>
                    <a:pt x="74" y="958"/>
                    <a:pt x="59" y="984"/>
                  </a:cubicBezTo>
                  <a:cubicBezTo>
                    <a:pt x="44" y="1010"/>
                    <a:pt x="29" y="1047"/>
                    <a:pt x="55" y="1073"/>
                  </a:cubicBezTo>
                  <a:cubicBezTo>
                    <a:pt x="81" y="1099"/>
                    <a:pt x="74" y="1164"/>
                    <a:pt x="74" y="1199"/>
                  </a:cubicBezTo>
                  <a:cubicBezTo>
                    <a:pt x="74" y="1234"/>
                    <a:pt x="90" y="1243"/>
                    <a:pt x="116" y="1303"/>
                  </a:cubicBezTo>
                  <a:cubicBezTo>
                    <a:pt x="142" y="1362"/>
                    <a:pt x="107" y="1386"/>
                    <a:pt x="92" y="1421"/>
                  </a:cubicBezTo>
                  <a:cubicBezTo>
                    <a:pt x="77" y="1456"/>
                    <a:pt x="61" y="1492"/>
                    <a:pt x="64" y="1547"/>
                  </a:cubicBezTo>
                  <a:cubicBezTo>
                    <a:pt x="65" y="1571"/>
                    <a:pt x="67" y="1590"/>
                    <a:pt x="72" y="1606"/>
                  </a:cubicBezTo>
                  <a:cubicBezTo>
                    <a:pt x="94" y="1608"/>
                    <a:pt x="123" y="1609"/>
                    <a:pt x="142" y="1606"/>
                  </a:cubicBezTo>
                  <a:close/>
                </a:path>
              </a:pathLst>
            </a:custGeom>
            <a:grpFill/>
            <a:ln w="0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45" name="Freeform 26"/>
            <p:cNvSpPr>
              <a:spLocks/>
            </p:cNvSpPr>
            <p:nvPr/>
          </p:nvSpPr>
          <p:spPr bwMode="auto">
            <a:xfrm>
              <a:off x="3730" y="2139"/>
              <a:ext cx="699" cy="563"/>
            </a:xfrm>
            <a:custGeom>
              <a:avLst/>
              <a:gdLst>
                <a:gd name="T0" fmla="*/ 1378 w 1510"/>
                <a:gd name="T1" fmla="*/ 1097 h 1217"/>
                <a:gd name="T2" fmla="*/ 1389 w 1510"/>
                <a:gd name="T3" fmla="*/ 986 h 1217"/>
                <a:gd name="T4" fmla="*/ 1344 w 1510"/>
                <a:gd name="T5" fmla="*/ 936 h 1217"/>
                <a:gd name="T6" fmla="*/ 1241 w 1510"/>
                <a:gd name="T7" fmla="*/ 927 h 1217"/>
                <a:gd name="T8" fmla="*/ 1175 w 1510"/>
                <a:gd name="T9" fmla="*/ 854 h 1217"/>
                <a:gd name="T10" fmla="*/ 1156 w 1510"/>
                <a:gd name="T11" fmla="*/ 808 h 1217"/>
                <a:gd name="T12" fmla="*/ 1217 w 1510"/>
                <a:gd name="T13" fmla="*/ 682 h 1217"/>
                <a:gd name="T14" fmla="*/ 1256 w 1510"/>
                <a:gd name="T15" fmla="*/ 610 h 1217"/>
                <a:gd name="T16" fmla="*/ 1315 w 1510"/>
                <a:gd name="T17" fmla="*/ 558 h 1217"/>
                <a:gd name="T18" fmla="*/ 1424 w 1510"/>
                <a:gd name="T19" fmla="*/ 615 h 1217"/>
                <a:gd name="T20" fmla="*/ 1490 w 1510"/>
                <a:gd name="T21" fmla="*/ 538 h 1217"/>
                <a:gd name="T22" fmla="*/ 1424 w 1510"/>
                <a:gd name="T23" fmla="*/ 465 h 1217"/>
                <a:gd name="T24" fmla="*/ 1330 w 1510"/>
                <a:gd name="T25" fmla="*/ 397 h 1217"/>
                <a:gd name="T26" fmla="*/ 1182 w 1510"/>
                <a:gd name="T27" fmla="*/ 397 h 1217"/>
                <a:gd name="T28" fmla="*/ 1053 w 1510"/>
                <a:gd name="T29" fmla="*/ 330 h 1217"/>
                <a:gd name="T30" fmla="*/ 1090 w 1510"/>
                <a:gd name="T31" fmla="*/ 239 h 1217"/>
                <a:gd name="T32" fmla="*/ 1230 w 1510"/>
                <a:gd name="T33" fmla="*/ 84 h 1217"/>
                <a:gd name="T34" fmla="*/ 1114 w 1510"/>
                <a:gd name="T35" fmla="*/ 102 h 1217"/>
                <a:gd name="T36" fmla="*/ 1036 w 1510"/>
                <a:gd name="T37" fmla="*/ 50 h 1217"/>
                <a:gd name="T38" fmla="*/ 950 w 1510"/>
                <a:gd name="T39" fmla="*/ 56 h 1217"/>
                <a:gd name="T40" fmla="*/ 811 w 1510"/>
                <a:gd name="T41" fmla="*/ 33 h 1217"/>
                <a:gd name="T42" fmla="*/ 730 w 1510"/>
                <a:gd name="T43" fmla="*/ 91 h 1217"/>
                <a:gd name="T44" fmla="*/ 714 w 1510"/>
                <a:gd name="T45" fmla="*/ 230 h 1217"/>
                <a:gd name="T46" fmla="*/ 599 w 1510"/>
                <a:gd name="T47" fmla="*/ 315 h 1217"/>
                <a:gd name="T48" fmla="*/ 500 w 1510"/>
                <a:gd name="T49" fmla="*/ 330 h 1217"/>
                <a:gd name="T50" fmla="*/ 396 w 1510"/>
                <a:gd name="T51" fmla="*/ 384 h 1217"/>
                <a:gd name="T52" fmla="*/ 297 w 1510"/>
                <a:gd name="T53" fmla="*/ 437 h 1217"/>
                <a:gd name="T54" fmla="*/ 138 w 1510"/>
                <a:gd name="T55" fmla="*/ 508 h 1217"/>
                <a:gd name="T56" fmla="*/ 0 w 1510"/>
                <a:gd name="T57" fmla="*/ 539 h 1217"/>
                <a:gd name="T58" fmla="*/ 88 w 1510"/>
                <a:gd name="T59" fmla="*/ 684 h 1217"/>
                <a:gd name="T60" fmla="*/ 189 w 1510"/>
                <a:gd name="T61" fmla="*/ 852 h 1217"/>
                <a:gd name="T62" fmla="*/ 377 w 1510"/>
                <a:gd name="T63" fmla="*/ 1009 h 1217"/>
                <a:gd name="T64" fmla="*/ 542 w 1510"/>
                <a:gd name="T65" fmla="*/ 1057 h 1217"/>
                <a:gd name="T66" fmla="*/ 710 w 1510"/>
                <a:gd name="T67" fmla="*/ 1024 h 1217"/>
                <a:gd name="T68" fmla="*/ 805 w 1510"/>
                <a:gd name="T69" fmla="*/ 1056 h 1217"/>
                <a:gd name="T70" fmla="*/ 889 w 1510"/>
                <a:gd name="T71" fmla="*/ 1047 h 1217"/>
                <a:gd name="T72" fmla="*/ 927 w 1510"/>
                <a:gd name="T73" fmla="*/ 1145 h 1217"/>
                <a:gd name="T74" fmla="*/ 1030 w 1510"/>
                <a:gd name="T75" fmla="*/ 1129 h 1217"/>
                <a:gd name="T76" fmla="*/ 1171 w 1510"/>
                <a:gd name="T77" fmla="*/ 1213 h 1217"/>
                <a:gd name="T78" fmla="*/ 1253 w 1510"/>
                <a:gd name="T79" fmla="*/ 1197 h 1217"/>
                <a:gd name="T80" fmla="*/ 1293 w 1510"/>
                <a:gd name="T81" fmla="*/ 1217 h 1217"/>
                <a:gd name="T82" fmla="*/ 1320 w 1510"/>
                <a:gd name="T83" fmla="*/ 1127 h 1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510" h="1217">
                  <a:moveTo>
                    <a:pt x="1320" y="1127"/>
                  </a:moveTo>
                  <a:cubicBezTo>
                    <a:pt x="1352" y="1118"/>
                    <a:pt x="1352" y="1105"/>
                    <a:pt x="1378" y="1097"/>
                  </a:cubicBezTo>
                  <a:cubicBezTo>
                    <a:pt x="1405" y="1090"/>
                    <a:pt x="1407" y="1092"/>
                    <a:pt x="1405" y="1062"/>
                  </a:cubicBezTo>
                  <a:cubicBezTo>
                    <a:pt x="1402" y="1032"/>
                    <a:pt x="1407" y="1012"/>
                    <a:pt x="1389" y="986"/>
                  </a:cubicBezTo>
                  <a:cubicBezTo>
                    <a:pt x="1372" y="960"/>
                    <a:pt x="1372" y="953"/>
                    <a:pt x="1372" y="942"/>
                  </a:cubicBezTo>
                  <a:cubicBezTo>
                    <a:pt x="1372" y="930"/>
                    <a:pt x="1376" y="892"/>
                    <a:pt x="1344" y="936"/>
                  </a:cubicBezTo>
                  <a:cubicBezTo>
                    <a:pt x="1311" y="980"/>
                    <a:pt x="1298" y="966"/>
                    <a:pt x="1285" y="955"/>
                  </a:cubicBezTo>
                  <a:cubicBezTo>
                    <a:pt x="1271" y="943"/>
                    <a:pt x="1261" y="921"/>
                    <a:pt x="1241" y="927"/>
                  </a:cubicBezTo>
                  <a:cubicBezTo>
                    <a:pt x="1221" y="932"/>
                    <a:pt x="1202" y="925"/>
                    <a:pt x="1202" y="905"/>
                  </a:cubicBezTo>
                  <a:cubicBezTo>
                    <a:pt x="1202" y="884"/>
                    <a:pt x="1212" y="860"/>
                    <a:pt x="1175" y="854"/>
                  </a:cubicBezTo>
                  <a:cubicBezTo>
                    <a:pt x="1138" y="849"/>
                    <a:pt x="1121" y="849"/>
                    <a:pt x="1119" y="823"/>
                  </a:cubicBezTo>
                  <a:cubicBezTo>
                    <a:pt x="1116" y="797"/>
                    <a:pt x="1132" y="806"/>
                    <a:pt x="1156" y="808"/>
                  </a:cubicBezTo>
                  <a:cubicBezTo>
                    <a:pt x="1180" y="810"/>
                    <a:pt x="1210" y="806"/>
                    <a:pt x="1215" y="775"/>
                  </a:cubicBezTo>
                  <a:cubicBezTo>
                    <a:pt x="1219" y="743"/>
                    <a:pt x="1182" y="684"/>
                    <a:pt x="1217" y="682"/>
                  </a:cubicBezTo>
                  <a:cubicBezTo>
                    <a:pt x="1252" y="680"/>
                    <a:pt x="1285" y="686"/>
                    <a:pt x="1267" y="662"/>
                  </a:cubicBezTo>
                  <a:cubicBezTo>
                    <a:pt x="1250" y="638"/>
                    <a:pt x="1271" y="630"/>
                    <a:pt x="1256" y="610"/>
                  </a:cubicBezTo>
                  <a:cubicBezTo>
                    <a:pt x="1241" y="589"/>
                    <a:pt x="1232" y="571"/>
                    <a:pt x="1252" y="565"/>
                  </a:cubicBezTo>
                  <a:cubicBezTo>
                    <a:pt x="1271" y="560"/>
                    <a:pt x="1291" y="536"/>
                    <a:pt x="1315" y="558"/>
                  </a:cubicBezTo>
                  <a:cubicBezTo>
                    <a:pt x="1339" y="580"/>
                    <a:pt x="1357" y="575"/>
                    <a:pt x="1361" y="593"/>
                  </a:cubicBezTo>
                  <a:cubicBezTo>
                    <a:pt x="1365" y="612"/>
                    <a:pt x="1411" y="625"/>
                    <a:pt x="1424" y="615"/>
                  </a:cubicBezTo>
                  <a:cubicBezTo>
                    <a:pt x="1437" y="606"/>
                    <a:pt x="1422" y="591"/>
                    <a:pt x="1453" y="580"/>
                  </a:cubicBezTo>
                  <a:cubicBezTo>
                    <a:pt x="1483" y="569"/>
                    <a:pt x="1510" y="558"/>
                    <a:pt x="1490" y="538"/>
                  </a:cubicBezTo>
                  <a:cubicBezTo>
                    <a:pt x="1470" y="517"/>
                    <a:pt x="1464" y="512"/>
                    <a:pt x="1464" y="495"/>
                  </a:cubicBezTo>
                  <a:cubicBezTo>
                    <a:pt x="1464" y="478"/>
                    <a:pt x="1457" y="465"/>
                    <a:pt x="1424" y="465"/>
                  </a:cubicBezTo>
                  <a:cubicBezTo>
                    <a:pt x="1392" y="465"/>
                    <a:pt x="1378" y="458"/>
                    <a:pt x="1368" y="443"/>
                  </a:cubicBezTo>
                  <a:cubicBezTo>
                    <a:pt x="1357" y="428"/>
                    <a:pt x="1363" y="393"/>
                    <a:pt x="1330" y="397"/>
                  </a:cubicBezTo>
                  <a:cubicBezTo>
                    <a:pt x="1298" y="400"/>
                    <a:pt x="1282" y="432"/>
                    <a:pt x="1243" y="423"/>
                  </a:cubicBezTo>
                  <a:cubicBezTo>
                    <a:pt x="1204" y="413"/>
                    <a:pt x="1191" y="412"/>
                    <a:pt x="1182" y="397"/>
                  </a:cubicBezTo>
                  <a:cubicBezTo>
                    <a:pt x="1173" y="382"/>
                    <a:pt x="1173" y="369"/>
                    <a:pt x="1136" y="356"/>
                  </a:cubicBezTo>
                  <a:cubicBezTo>
                    <a:pt x="1099" y="343"/>
                    <a:pt x="1079" y="345"/>
                    <a:pt x="1053" y="330"/>
                  </a:cubicBezTo>
                  <a:cubicBezTo>
                    <a:pt x="1027" y="315"/>
                    <a:pt x="1031" y="308"/>
                    <a:pt x="1046" y="284"/>
                  </a:cubicBezTo>
                  <a:cubicBezTo>
                    <a:pt x="1062" y="260"/>
                    <a:pt x="1057" y="258"/>
                    <a:pt x="1090" y="239"/>
                  </a:cubicBezTo>
                  <a:cubicBezTo>
                    <a:pt x="1123" y="221"/>
                    <a:pt x="1132" y="187"/>
                    <a:pt x="1154" y="167"/>
                  </a:cubicBezTo>
                  <a:cubicBezTo>
                    <a:pt x="1175" y="147"/>
                    <a:pt x="1206" y="98"/>
                    <a:pt x="1230" y="84"/>
                  </a:cubicBezTo>
                  <a:cubicBezTo>
                    <a:pt x="1254" y="69"/>
                    <a:pt x="1300" y="0"/>
                    <a:pt x="1202" y="80"/>
                  </a:cubicBezTo>
                  <a:cubicBezTo>
                    <a:pt x="1167" y="91"/>
                    <a:pt x="1101" y="156"/>
                    <a:pt x="1114" y="102"/>
                  </a:cubicBezTo>
                  <a:cubicBezTo>
                    <a:pt x="1127" y="48"/>
                    <a:pt x="1145" y="48"/>
                    <a:pt x="1110" y="48"/>
                  </a:cubicBezTo>
                  <a:cubicBezTo>
                    <a:pt x="1075" y="48"/>
                    <a:pt x="1075" y="4"/>
                    <a:pt x="1036" y="50"/>
                  </a:cubicBezTo>
                  <a:cubicBezTo>
                    <a:pt x="1027" y="69"/>
                    <a:pt x="1016" y="72"/>
                    <a:pt x="994" y="63"/>
                  </a:cubicBezTo>
                  <a:cubicBezTo>
                    <a:pt x="972" y="54"/>
                    <a:pt x="977" y="50"/>
                    <a:pt x="950" y="56"/>
                  </a:cubicBezTo>
                  <a:cubicBezTo>
                    <a:pt x="924" y="61"/>
                    <a:pt x="920" y="59"/>
                    <a:pt x="887" y="54"/>
                  </a:cubicBezTo>
                  <a:cubicBezTo>
                    <a:pt x="854" y="48"/>
                    <a:pt x="835" y="37"/>
                    <a:pt x="811" y="33"/>
                  </a:cubicBezTo>
                  <a:cubicBezTo>
                    <a:pt x="794" y="31"/>
                    <a:pt x="760" y="23"/>
                    <a:pt x="727" y="29"/>
                  </a:cubicBezTo>
                  <a:cubicBezTo>
                    <a:pt x="741" y="50"/>
                    <a:pt x="717" y="68"/>
                    <a:pt x="730" y="91"/>
                  </a:cubicBezTo>
                  <a:cubicBezTo>
                    <a:pt x="745" y="119"/>
                    <a:pt x="710" y="160"/>
                    <a:pt x="723" y="169"/>
                  </a:cubicBezTo>
                  <a:cubicBezTo>
                    <a:pt x="736" y="178"/>
                    <a:pt x="732" y="206"/>
                    <a:pt x="714" y="230"/>
                  </a:cubicBezTo>
                  <a:cubicBezTo>
                    <a:pt x="697" y="254"/>
                    <a:pt x="680" y="280"/>
                    <a:pt x="645" y="282"/>
                  </a:cubicBezTo>
                  <a:cubicBezTo>
                    <a:pt x="610" y="284"/>
                    <a:pt x="612" y="299"/>
                    <a:pt x="599" y="315"/>
                  </a:cubicBezTo>
                  <a:cubicBezTo>
                    <a:pt x="586" y="332"/>
                    <a:pt x="562" y="326"/>
                    <a:pt x="551" y="313"/>
                  </a:cubicBezTo>
                  <a:cubicBezTo>
                    <a:pt x="540" y="300"/>
                    <a:pt x="520" y="323"/>
                    <a:pt x="500" y="330"/>
                  </a:cubicBezTo>
                  <a:cubicBezTo>
                    <a:pt x="481" y="337"/>
                    <a:pt x="457" y="345"/>
                    <a:pt x="422" y="343"/>
                  </a:cubicBezTo>
                  <a:cubicBezTo>
                    <a:pt x="387" y="341"/>
                    <a:pt x="400" y="365"/>
                    <a:pt x="396" y="384"/>
                  </a:cubicBezTo>
                  <a:cubicBezTo>
                    <a:pt x="391" y="402"/>
                    <a:pt x="367" y="393"/>
                    <a:pt x="341" y="393"/>
                  </a:cubicBezTo>
                  <a:cubicBezTo>
                    <a:pt x="315" y="393"/>
                    <a:pt x="308" y="423"/>
                    <a:pt x="297" y="437"/>
                  </a:cubicBezTo>
                  <a:cubicBezTo>
                    <a:pt x="286" y="452"/>
                    <a:pt x="275" y="463"/>
                    <a:pt x="234" y="460"/>
                  </a:cubicBezTo>
                  <a:cubicBezTo>
                    <a:pt x="193" y="456"/>
                    <a:pt x="171" y="486"/>
                    <a:pt x="138" y="508"/>
                  </a:cubicBezTo>
                  <a:cubicBezTo>
                    <a:pt x="105" y="530"/>
                    <a:pt x="103" y="536"/>
                    <a:pt x="70" y="539"/>
                  </a:cubicBezTo>
                  <a:cubicBezTo>
                    <a:pt x="51" y="542"/>
                    <a:pt x="22" y="541"/>
                    <a:pt x="0" y="539"/>
                  </a:cubicBezTo>
                  <a:cubicBezTo>
                    <a:pt x="6" y="561"/>
                    <a:pt x="16" y="577"/>
                    <a:pt x="31" y="593"/>
                  </a:cubicBezTo>
                  <a:cubicBezTo>
                    <a:pt x="57" y="621"/>
                    <a:pt x="72" y="639"/>
                    <a:pt x="88" y="684"/>
                  </a:cubicBezTo>
                  <a:cubicBezTo>
                    <a:pt x="103" y="728"/>
                    <a:pt x="177" y="778"/>
                    <a:pt x="195" y="806"/>
                  </a:cubicBezTo>
                  <a:cubicBezTo>
                    <a:pt x="207" y="825"/>
                    <a:pt x="201" y="839"/>
                    <a:pt x="189" y="852"/>
                  </a:cubicBezTo>
                  <a:cubicBezTo>
                    <a:pt x="228" y="879"/>
                    <a:pt x="269" y="936"/>
                    <a:pt x="284" y="955"/>
                  </a:cubicBezTo>
                  <a:cubicBezTo>
                    <a:pt x="302" y="979"/>
                    <a:pt x="354" y="1007"/>
                    <a:pt x="377" y="1009"/>
                  </a:cubicBezTo>
                  <a:cubicBezTo>
                    <a:pt x="400" y="1011"/>
                    <a:pt x="403" y="1023"/>
                    <a:pt x="452" y="1039"/>
                  </a:cubicBezTo>
                  <a:cubicBezTo>
                    <a:pt x="502" y="1055"/>
                    <a:pt x="505" y="1053"/>
                    <a:pt x="542" y="1057"/>
                  </a:cubicBezTo>
                  <a:cubicBezTo>
                    <a:pt x="579" y="1062"/>
                    <a:pt x="626" y="1055"/>
                    <a:pt x="650" y="1044"/>
                  </a:cubicBezTo>
                  <a:cubicBezTo>
                    <a:pt x="674" y="1034"/>
                    <a:pt x="685" y="1027"/>
                    <a:pt x="710" y="1024"/>
                  </a:cubicBezTo>
                  <a:cubicBezTo>
                    <a:pt x="735" y="1021"/>
                    <a:pt x="747" y="1025"/>
                    <a:pt x="760" y="1033"/>
                  </a:cubicBezTo>
                  <a:cubicBezTo>
                    <a:pt x="773" y="1042"/>
                    <a:pt x="773" y="1062"/>
                    <a:pt x="805" y="1056"/>
                  </a:cubicBezTo>
                  <a:cubicBezTo>
                    <a:pt x="837" y="1049"/>
                    <a:pt x="834" y="1018"/>
                    <a:pt x="853" y="1008"/>
                  </a:cubicBezTo>
                  <a:cubicBezTo>
                    <a:pt x="873" y="998"/>
                    <a:pt x="885" y="1031"/>
                    <a:pt x="889" y="1047"/>
                  </a:cubicBezTo>
                  <a:cubicBezTo>
                    <a:pt x="894" y="1064"/>
                    <a:pt x="888" y="1072"/>
                    <a:pt x="885" y="1094"/>
                  </a:cubicBezTo>
                  <a:cubicBezTo>
                    <a:pt x="882" y="1115"/>
                    <a:pt x="910" y="1131"/>
                    <a:pt x="927" y="1145"/>
                  </a:cubicBezTo>
                  <a:cubicBezTo>
                    <a:pt x="945" y="1160"/>
                    <a:pt x="959" y="1159"/>
                    <a:pt x="983" y="1148"/>
                  </a:cubicBezTo>
                  <a:cubicBezTo>
                    <a:pt x="1007" y="1137"/>
                    <a:pt x="1004" y="1124"/>
                    <a:pt x="1030" y="1129"/>
                  </a:cubicBezTo>
                  <a:cubicBezTo>
                    <a:pt x="1056" y="1133"/>
                    <a:pt x="1092" y="1184"/>
                    <a:pt x="1107" y="1197"/>
                  </a:cubicBezTo>
                  <a:cubicBezTo>
                    <a:pt x="1121" y="1210"/>
                    <a:pt x="1154" y="1215"/>
                    <a:pt x="1171" y="1213"/>
                  </a:cubicBezTo>
                  <a:cubicBezTo>
                    <a:pt x="1188" y="1211"/>
                    <a:pt x="1200" y="1212"/>
                    <a:pt x="1218" y="1190"/>
                  </a:cubicBezTo>
                  <a:cubicBezTo>
                    <a:pt x="1235" y="1168"/>
                    <a:pt x="1246" y="1189"/>
                    <a:pt x="1253" y="1197"/>
                  </a:cubicBezTo>
                  <a:cubicBezTo>
                    <a:pt x="1259" y="1206"/>
                    <a:pt x="1266" y="1214"/>
                    <a:pt x="1280" y="1212"/>
                  </a:cubicBezTo>
                  <a:cubicBezTo>
                    <a:pt x="1284" y="1212"/>
                    <a:pt x="1289" y="1213"/>
                    <a:pt x="1293" y="1217"/>
                  </a:cubicBezTo>
                  <a:cubicBezTo>
                    <a:pt x="1297" y="1206"/>
                    <a:pt x="1301" y="1191"/>
                    <a:pt x="1302" y="1177"/>
                  </a:cubicBezTo>
                  <a:cubicBezTo>
                    <a:pt x="1304" y="1147"/>
                    <a:pt x="1287" y="1136"/>
                    <a:pt x="1320" y="1127"/>
                  </a:cubicBezTo>
                  <a:close/>
                </a:path>
              </a:pathLst>
            </a:custGeom>
            <a:grpFill/>
            <a:ln w="0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46" name="Freeform 27"/>
            <p:cNvSpPr>
              <a:spLocks/>
            </p:cNvSpPr>
            <p:nvPr/>
          </p:nvSpPr>
          <p:spPr bwMode="auto">
            <a:xfrm>
              <a:off x="4247" y="2313"/>
              <a:ext cx="563" cy="589"/>
            </a:xfrm>
            <a:custGeom>
              <a:avLst/>
              <a:gdLst>
                <a:gd name="T0" fmla="*/ 240 w 1217"/>
                <a:gd name="T1" fmla="*/ 33 h 1271"/>
                <a:gd name="T2" fmla="*/ 308 w 1217"/>
                <a:gd name="T3" fmla="*/ 88 h 1271"/>
                <a:gd name="T4" fmla="*/ 374 w 1217"/>
                <a:gd name="T5" fmla="*/ 161 h 1271"/>
                <a:gd name="T6" fmla="*/ 308 w 1217"/>
                <a:gd name="T7" fmla="*/ 238 h 1271"/>
                <a:gd name="T8" fmla="*/ 199 w 1217"/>
                <a:gd name="T9" fmla="*/ 181 h 1271"/>
                <a:gd name="T10" fmla="*/ 140 w 1217"/>
                <a:gd name="T11" fmla="*/ 233 h 1271"/>
                <a:gd name="T12" fmla="*/ 101 w 1217"/>
                <a:gd name="T13" fmla="*/ 305 h 1271"/>
                <a:gd name="T14" fmla="*/ 40 w 1217"/>
                <a:gd name="T15" fmla="*/ 431 h 1271"/>
                <a:gd name="T16" fmla="*/ 59 w 1217"/>
                <a:gd name="T17" fmla="*/ 477 h 1271"/>
                <a:gd name="T18" fmla="*/ 125 w 1217"/>
                <a:gd name="T19" fmla="*/ 550 h 1271"/>
                <a:gd name="T20" fmla="*/ 228 w 1217"/>
                <a:gd name="T21" fmla="*/ 559 h 1271"/>
                <a:gd name="T22" fmla="*/ 273 w 1217"/>
                <a:gd name="T23" fmla="*/ 609 h 1271"/>
                <a:gd name="T24" fmla="*/ 262 w 1217"/>
                <a:gd name="T25" fmla="*/ 720 h 1271"/>
                <a:gd name="T26" fmla="*/ 186 w 1217"/>
                <a:gd name="T27" fmla="*/ 800 h 1271"/>
                <a:gd name="T28" fmla="*/ 207 w 1217"/>
                <a:gd name="T29" fmla="*/ 873 h 1271"/>
                <a:gd name="T30" fmla="*/ 280 w 1217"/>
                <a:gd name="T31" fmla="*/ 883 h 1271"/>
                <a:gd name="T32" fmla="*/ 321 w 1217"/>
                <a:gd name="T33" fmla="*/ 965 h 1271"/>
                <a:gd name="T34" fmla="*/ 389 w 1217"/>
                <a:gd name="T35" fmla="*/ 1135 h 1271"/>
                <a:gd name="T36" fmla="*/ 494 w 1217"/>
                <a:gd name="T37" fmla="*/ 1189 h 1271"/>
                <a:gd name="T38" fmla="*/ 597 w 1217"/>
                <a:gd name="T39" fmla="*/ 1161 h 1271"/>
                <a:gd name="T40" fmla="*/ 568 w 1217"/>
                <a:gd name="T41" fmla="*/ 1247 h 1271"/>
                <a:gd name="T42" fmla="*/ 688 w 1217"/>
                <a:gd name="T43" fmla="*/ 1165 h 1271"/>
                <a:gd name="T44" fmla="*/ 878 w 1217"/>
                <a:gd name="T45" fmla="*/ 1209 h 1271"/>
                <a:gd name="T46" fmla="*/ 942 w 1217"/>
                <a:gd name="T47" fmla="*/ 1241 h 1271"/>
                <a:gd name="T48" fmla="*/ 1009 w 1217"/>
                <a:gd name="T49" fmla="*/ 1181 h 1271"/>
                <a:gd name="T50" fmla="*/ 1070 w 1217"/>
                <a:gd name="T51" fmla="*/ 1079 h 1271"/>
                <a:gd name="T52" fmla="*/ 1065 w 1217"/>
                <a:gd name="T53" fmla="*/ 992 h 1271"/>
                <a:gd name="T54" fmla="*/ 1175 w 1217"/>
                <a:gd name="T55" fmla="*/ 947 h 1271"/>
                <a:gd name="T56" fmla="*/ 1199 w 1217"/>
                <a:gd name="T57" fmla="*/ 803 h 1271"/>
                <a:gd name="T58" fmla="*/ 1081 w 1217"/>
                <a:gd name="T59" fmla="*/ 744 h 1271"/>
                <a:gd name="T60" fmla="*/ 991 w 1217"/>
                <a:gd name="T61" fmla="*/ 717 h 1271"/>
                <a:gd name="T62" fmla="*/ 906 w 1217"/>
                <a:gd name="T63" fmla="*/ 643 h 1271"/>
                <a:gd name="T64" fmla="*/ 872 w 1217"/>
                <a:gd name="T65" fmla="*/ 562 h 1271"/>
                <a:gd name="T66" fmla="*/ 888 w 1217"/>
                <a:gd name="T67" fmla="*/ 455 h 1271"/>
                <a:gd name="T68" fmla="*/ 1011 w 1217"/>
                <a:gd name="T69" fmla="*/ 444 h 1271"/>
                <a:gd name="T70" fmla="*/ 955 w 1217"/>
                <a:gd name="T71" fmla="*/ 338 h 1271"/>
                <a:gd name="T72" fmla="*/ 898 w 1217"/>
                <a:gd name="T73" fmla="*/ 402 h 1271"/>
                <a:gd name="T74" fmla="*/ 767 w 1217"/>
                <a:gd name="T75" fmla="*/ 315 h 1271"/>
                <a:gd name="T76" fmla="*/ 726 w 1217"/>
                <a:gd name="T77" fmla="*/ 243 h 1271"/>
                <a:gd name="T78" fmla="*/ 682 w 1217"/>
                <a:gd name="T79" fmla="*/ 180 h 1271"/>
                <a:gd name="T80" fmla="*/ 605 w 1217"/>
                <a:gd name="T81" fmla="*/ 138 h 1271"/>
                <a:gd name="T82" fmla="*/ 498 w 1217"/>
                <a:gd name="T83" fmla="*/ 98 h 1271"/>
                <a:gd name="T84" fmla="*/ 420 w 1217"/>
                <a:gd name="T85" fmla="*/ 72 h 1271"/>
                <a:gd name="T86" fmla="*/ 289 w 1217"/>
                <a:gd name="T87" fmla="*/ 5 h 1271"/>
                <a:gd name="T88" fmla="*/ 256 w 1217"/>
                <a:gd name="T89" fmla="*/ 26 h 1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217" h="1271">
                  <a:moveTo>
                    <a:pt x="256" y="26"/>
                  </a:moveTo>
                  <a:cubicBezTo>
                    <a:pt x="252" y="28"/>
                    <a:pt x="246" y="31"/>
                    <a:pt x="240" y="33"/>
                  </a:cubicBezTo>
                  <a:cubicBezTo>
                    <a:pt x="245" y="44"/>
                    <a:pt x="246" y="58"/>
                    <a:pt x="252" y="66"/>
                  </a:cubicBezTo>
                  <a:cubicBezTo>
                    <a:pt x="262" y="81"/>
                    <a:pt x="276" y="88"/>
                    <a:pt x="308" y="88"/>
                  </a:cubicBezTo>
                  <a:cubicBezTo>
                    <a:pt x="341" y="88"/>
                    <a:pt x="348" y="101"/>
                    <a:pt x="348" y="118"/>
                  </a:cubicBezTo>
                  <a:cubicBezTo>
                    <a:pt x="348" y="135"/>
                    <a:pt x="354" y="140"/>
                    <a:pt x="374" y="161"/>
                  </a:cubicBezTo>
                  <a:cubicBezTo>
                    <a:pt x="394" y="181"/>
                    <a:pt x="367" y="192"/>
                    <a:pt x="337" y="203"/>
                  </a:cubicBezTo>
                  <a:cubicBezTo>
                    <a:pt x="306" y="214"/>
                    <a:pt x="321" y="229"/>
                    <a:pt x="308" y="238"/>
                  </a:cubicBezTo>
                  <a:cubicBezTo>
                    <a:pt x="295" y="248"/>
                    <a:pt x="249" y="235"/>
                    <a:pt x="245" y="216"/>
                  </a:cubicBezTo>
                  <a:cubicBezTo>
                    <a:pt x="241" y="198"/>
                    <a:pt x="223" y="203"/>
                    <a:pt x="199" y="181"/>
                  </a:cubicBezTo>
                  <a:cubicBezTo>
                    <a:pt x="175" y="159"/>
                    <a:pt x="155" y="183"/>
                    <a:pt x="136" y="188"/>
                  </a:cubicBezTo>
                  <a:cubicBezTo>
                    <a:pt x="116" y="194"/>
                    <a:pt x="125" y="212"/>
                    <a:pt x="140" y="233"/>
                  </a:cubicBezTo>
                  <a:cubicBezTo>
                    <a:pt x="155" y="253"/>
                    <a:pt x="134" y="261"/>
                    <a:pt x="151" y="285"/>
                  </a:cubicBezTo>
                  <a:cubicBezTo>
                    <a:pt x="169" y="309"/>
                    <a:pt x="136" y="303"/>
                    <a:pt x="101" y="305"/>
                  </a:cubicBezTo>
                  <a:cubicBezTo>
                    <a:pt x="66" y="307"/>
                    <a:pt x="103" y="366"/>
                    <a:pt x="99" y="398"/>
                  </a:cubicBezTo>
                  <a:cubicBezTo>
                    <a:pt x="94" y="429"/>
                    <a:pt x="64" y="433"/>
                    <a:pt x="40" y="431"/>
                  </a:cubicBezTo>
                  <a:cubicBezTo>
                    <a:pt x="16" y="429"/>
                    <a:pt x="0" y="420"/>
                    <a:pt x="3" y="446"/>
                  </a:cubicBezTo>
                  <a:cubicBezTo>
                    <a:pt x="5" y="472"/>
                    <a:pt x="22" y="472"/>
                    <a:pt x="59" y="477"/>
                  </a:cubicBezTo>
                  <a:cubicBezTo>
                    <a:pt x="96" y="483"/>
                    <a:pt x="86" y="507"/>
                    <a:pt x="86" y="528"/>
                  </a:cubicBezTo>
                  <a:cubicBezTo>
                    <a:pt x="86" y="548"/>
                    <a:pt x="105" y="555"/>
                    <a:pt x="125" y="550"/>
                  </a:cubicBezTo>
                  <a:cubicBezTo>
                    <a:pt x="145" y="544"/>
                    <a:pt x="155" y="566"/>
                    <a:pt x="169" y="578"/>
                  </a:cubicBezTo>
                  <a:cubicBezTo>
                    <a:pt x="182" y="589"/>
                    <a:pt x="195" y="603"/>
                    <a:pt x="228" y="559"/>
                  </a:cubicBezTo>
                  <a:cubicBezTo>
                    <a:pt x="260" y="515"/>
                    <a:pt x="256" y="553"/>
                    <a:pt x="256" y="565"/>
                  </a:cubicBezTo>
                  <a:cubicBezTo>
                    <a:pt x="256" y="576"/>
                    <a:pt x="256" y="583"/>
                    <a:pt x="273" y="609"/>
                  </a:cubicBezTo>
                  <a:cubicBezTo>
                    <a:pt x="291" y="635"/>
                    <a:pt x="286" y="655"/>
                    <a:pt x="289" y="685"/>
                  </a:cubicBezTo>
                  <a:cubicBezTo>
                    <a:pt x="291" y="715"/>
                    <a:pt x="289" y="713"/>
                    <a:pt x="262" y="720"/>
                  </a:cubicBezTo>
                  <a:cubicBezTo>
                    <a:pt x="236" y="728"/>
                    <a:pt x="236" y="741"/>
                    <a:pt x="204" y="750"/>
                  </a:cubicBezTo>
                  <a:cubicBezTo>
                    <a:pt x="171" y="759"/>
                    <a:pt x="188" y="770"/>
                    <a:pt x="186" y="800"/>
                  </a:cubicBezTo>
                  <a:cubicBezTo>
                    <a:pt x="185" y="814"/>
                    <a:pt x="181" y="829"/>
                    <a:pt x="177" y="840"/>
                  </a:cubicBezTo>
                  <a:cubicBezTo>
                    <a:pt x="187" y="847"/>
                    <a:pt x="196" y="861"/>
                    <a:pt x="207" y="873"/>
                  </a:cubicBezTo>
                  <a:cubicBezTo>
                    <a:pt x="222" y="890"/>
                    <a:pt x="230" y="883"/>
                    <a:pt x="246" y="877"/>
                  </a:cubicBezTo>
                  <a:cubicBezTo>
                    <a:pt x="262" y="870"/>
                    <a:pt x="254" y="871"/>
                    <a:pt x="280" y="883"/>
                  </a:cubicBezTo>
                  <a:cubicBezTo>
                    <a:pt x="306" y="895"/>
                    <a:pt x="293" y="883"/>
                    <a:pt x="328" y="906"/>
                  </a:cubicBezTo>
                  <a:cubicBezTo>
                    <a:pt x="363" y="928"/>
                    <a:pt x="345" y="943"/>
                    <a:pt x="321" y="965"/>
                  </a:cubicBezTo>
                  <a:cubicBezTo>
                    <a:pt x="297" y="987"/>
                    <a:pt x="343" y="1006"/>
                    <a:pt x="339" y="1050"/>
                  </a:cubicBezTo>
                  <a:cubicBezTo>
                    <a:pt x="335" y="1095"/>
                    <a:pt x="367" y="1106"/>
                    <a:pt x="389" y="1135"/>
                  </a:cubicBezTo>
                  <a:cubicBezTo>
                    <a:pt x="411" y="1165"/>
                    <a:pt x="404" y="1184"/>
                    <a:pt x="424" y="1206"/>
                  </a:cubicBezTo>
                  <a:cubicBezTo>
                    <a:pt x="444" y="1228"/>
                    <a:pt x="470" y="1200"/>
                    <a:pt x="494" y="1189"/>
                  </a:cubicBezTo>
                  <a:cubicBezTo>
                    <a:pt x="518" y="1178"/>
                    <a:pt x="529" y="1150"/>
                    <a:pt x="546" y="1134"/>
                  </a:cubicBezTo>
                  <a:cubicBezTo>
                    <a:pt x="564" y="1117"/>
                    <a:pt x="586" y="1143"/>
                    <a:pt x="597" y="1161"/>
                  </a:cubicBezTo>
                  <a:cubicBezTo>
                    <a:pt x="608" y="1180"/>
                    <a:pt x="588" y="1195"/>
                    <a:pt x="573" y="1206"/>
                  </a:cubicBezTo>
                  <a:cubicBezTo>
                    <a:pt x="557" y="1217"/>
                    <a:pt x="542" y="1222"/>
                    <a:pt x="568" y="1247"/>
                  </a:cubicBezTo>
                  <a:cubicBezTo>
                    <a:pt x="594" y="1271"/>
                    <a:pt x="612" y="1241"/>
                    <a:pt x="634" y="1219"/>
                  </a:cubicBezTo>
                  <a:cubicBezTo>
                    <a:pt x="656" y="1197"/>
                    <a:pt x="649" y="1193"/>
                    <a:pt x="688" y="1165"/>
                  </a:cubicBezTo>
                  <a:cubicBezTo>
                    <a:pt x="728" y="1137"/>
                    <a:pt x="739" y="1193"/>
                    <a:pt x="769" y="1211"/>
                  </a:cubicBezTo>
                  <a:cubicBezTo>
                    <a:pt x="800" y="1230"/>
                    <a:pt x="848" y="1217"/>
                    <a:pt x="878" y="1209"/>
                  </a:cubicBezTo>
                  <a:cubicBezTo>
                    <a:pt x="909" y="1202"/>
                    <a:pt x="905" y="1219"/>
                    <a:pt x="935" y="1235"/>
                  </a:cubicBezTo>
                  <a:cubicBezTo>
                    <a:pt x="939" y="1237"/>
                    <a:pt x="941" y="1239"/>
                    <a:pt x="942" y="1241"/>
                  </a:cubicBezTo>
                  <a:cubicBezTo>
                    <a:pt x="956" y="1238"/>
                    <a:pt x="969" y="1232"/>
                    <a:pt x="973" y="1222"/>
                  </a:cubicBezTo>
                  <a:cubicBezTo>
                    <a:pt x="983" y="1200"/>
                    <a:pt x="995" y="1192"/>
                    <a:pt x="1009" y="1181"/>
                  </a:cubicBezTo>
                  <a:cubicBezTo>
                    <a:pt x="1024" y="1170"/>
                    <a:pt x="1049" y="1159"/>
                    <a:pt x="1052" y="1136"/>
                  </a:cubicBezTo>
                  <a:cubicBezTo>
                    <a:pt x="1055" y="1114"/>
                    <a:pt x="1057" y="1093"/>
                    <a:pt x="1070" y="1079"/>
                  </a:cubicBezTo>
                  <a:cubicBezTo>
                    <a:pt x="1083" y="1065"/>
                    <a:pt x="1096" y="1056"/>
                    <a:pt x="1083" y="1040"/>
                  </a:cubicBezTo>
                  <a:cubicBezTo>
                    <a:pt x="1070" y="1025"/>
                    <a:pt x="1029" y="1000"/>
                    <a:pt x="1065" y="992"/>
                  </a:cubicBezTo>
                  <a:cubicBezTo>
                    <a:pt x="1101" y="983"/>
                    <a:pt x="1113" y="982"/>
                    <a:pt x="1132" y="975"/>
                  </a:cubicBezTo>
                  <a:cubicBezTo>
                    <a:pt x="1152" y="968"/>
                    <a:pt x="1190" y="967"/>
                    <a:pt x="1175" y="947"/>
                  </a:cubicBezTo>
                  <a:cubicBezTo>
                    <a:pt x="1160" y="928"/>
                    <a:pt x="1132" y="915"/>
                    <a:pt x="1157" y="894"/>
                  </a:cubicBezTo>
                  <a:cubicBezTo>
                    <a:pt x="1181" y="874"/>
                    <a:pt x="1217" y="833"/>
                    <a:pt x="1199" y="803"/>
                  </a:cubicBezTo>
                  <a:cubicBezTo>
                    <a:pt x="1181" y="772"/>
                    <a:pt x="1190" y="760"/>
                    <a:pt x="1162" y="758"/>
                  </a:cubicBezTo>
                  <a:cubicBezTo>
                    <a:pt x="1134" y="757"/>
                    <a:pt x="1118" y="715"/>
                    <a:pt x="1081" y="744"/>
                  </a:cubicBezTo>
                  <a:cubicBezTo>
                    <a:pt x="1045" y="774"/>
                    <a:pt x="1011" y="776"/>
                    <a:pt x="998" y="764"/>
                  </a:cubicBezTo>
                  <a:cubicBezTo>
                    <a:pt x="985" y="751"/>
                    <a:pt x="986" y="742"/>
                    <a:pt x="991" y="717"/>
                  </a:cubicBezTo>
                  <a:cubicBezTo>
                    <a:pt x="996" y="692"/>
                    <a:pt x="1011" y="683"/>
                    <a:pt x="978" y="671"/>
                  </a:cubicBezTo>
                  <a:cubicBezTo>
                    <a:pt x="946" y="658"/>
                    <a:pt x="926" y="661"/>
                    <a:pt x="906" y="643"/>
                  </a:cubicBezTo>
                  <a:cubicBezTo>
                    <a:pt x="887" y="625"/>
                    <a:pt x="872" y="628"/>
                    <a:pt x="869" y="608"/>
                  </a:cubicBezTo>
                  <a:cubicBezTo>
                    <a:pt x="865" y="589"/>
                    <a:pt x="842" y="579"/>
                    <a:pt x="872" y="562"/>
                  </a:cubicBezTo>
                  <a:cubicBezTo>
                    <a:pt x="901" y="546"/>
                    <a:pt x="919" y="536"/>
                    <a:pt x="919" y="508"/>
                  </a:cubicBezTo>
                  <a:cubicBezTo>
                    <a:pt x="919" y="480"/>
                    <a:pt x="891" y="466"/>
                    <a:pt x="888" y="455"/>
                  </a:cubicBezTo>
                  <a:cubicBezTo>
                    <a:pt x="885" y="444"/>
                    <a:pt x="916" y="411"/>
                    <a:pt x="942" y="429"/>
                  </a:cubicBezTo>
                  <a:cubicBezTo>
                    <a:pt x="968" y="447"/>
                    <a:pt x="991" y="455"/>
                    <a:pt x="1011" y="444"/>
                  </a:cubicBezTo>
                  <a:cubicBezTo>
                    <a:pt x="1031" y="433"/>
                    <a:pt x="1027" y="415"/>
                    <a:pt x="1013" y="389"/>
                  </a:cubicBezTo>
                  <a:cubicBezTo>
                    <a:pt x="998" y="362"/>
                    <a:pt x="980" y="338"/>
                    <a:pt x="955" y="338"/>
                  </a:cubicBezTo>
                  <a:cubicBezTo>
                    <a:pt x="931" y="338"/>
                    <a:pt x="911" y="344"/>
                    <a:pt x="913" y="366"/>
                  </a:cubicBezTo>
                  <a:cubicBezTo>
                    <a:pt x="914" y="389"/>
                    <a:pt x="918" y="400"/>
                    <a:pt x="898" y="402"/>
                  </a:cubicBezTo>
                  <a:cubicBezTo>
                    <a:pt x="878" y="405"/>
                    <a:pt x="833" y="425"/>
                    <a:pt x="810" y="402"/>
                  </a:cubicBezTo>
                  <a:cubicBezTo>
                    <a:pt x="787" y="380"/>
                    <a:pt x="790" y="315"/>
                    <a:pt x="767" y="315"/>
                  </a:cubicBezTo>
                  <a:cubicBezTo>
                    <a:pt x="744" y="315"/>
                    <a:pt x="701" y="315"/>
                    <a:pt x="705" y="297"/>
                  </a:cubicBezTo>
                  <a:cubicBezTo>
                    <a:pt x="708" y="279"/>
                    <a:pt x="700" y="259"/>
                    <a:pt x="726" y="243"/>
                  </a:cubicBezTo>
                  <a:cubicBezTo>
                    <a:pt x="752" y="226"/>
                    <a:pt x="749" y="208"/>
                    <a:pt x="731" y="191"/>
                  </a:cubicBezTo>
                  <a:cubicBezTo>
                    <a:pt x="713" y="174"/>
                    <a:pt x="695" y="162"/>
                    <a:pt x="682" y="180"/>
                  </a:cubicBezTo>
                  <a:cubicBezTo>
                    <a:pt x="669" y="198"/>
                    <a:pt x="657" y="208"/>
                    <a:pt x="644" y="187"/>
                  </a:cubicBezTo>
                  <a:cubicBezTo>
                    <a:pt x="631" y="166"/>
                    <a:pt x="624" y="154"/>
                    <a:pt x="605" y="138"/>
                  </a:cubicBezTo>
                  <a:cubicBezTo>
                    <a:pt x="585" y="123"/>
                    <a:pt x="585" y="116"/>
                    <a:pt x="541" y="117"/>
                  </a:cubicBezTo>
                  <a:cubicBezTo>
                    <a:pt x="497" y="119"/>
                    <a:pt x="503" y="111"/>
                    <a:pt x="498" y="98"/>
                  </a:cubicBezTo>
                  <a:cubicBezTo>
                    <a:pt x="493" y="86"/>
                    <a:pt x="492" y="80"/>
                    <a:pt x="474" y="81"/>
                  </a:cubicBezTo>
                  <a:cubicBezTo>
                    <a:pt x="456" y="83"/>
                    <a:pt x="436" y="90"/>
                    <a:pt x="420" y="72"/>
                  </a:cubicBezTo>
                  <a:cubicBezTo>
                    <a:pt x="403" y="54"/>
                    <a:pt x="371" y="47"/>
                    <a:pt x="346" y="34"/>
                  </a:cubicBezTo>
                  <a:cubicBezTo>
                    <a:pt x="321" y="22"/>
                    <a:pt x="292" y="19"/>
                    <a:pt x="289" y="5"/>
                  </a:cubicBezTo>
                  <a:cubicBezTo>
                    <a:pt x="288" y="4"/>
                    <a:pt x="288" y="2"/>
                    <a:pt x="288" y="0"/>
                  </a:cubicBezTo>
                  <a:cubicBezTo>
                    <a:pt x="273" y="7"/>
                    <a:pt x="264" y="22"/>
                    <a:pt x="256" y="26"/>
                  </a:cubicBezTo>
                  <a:close/>
                </a:path>
              </a:pathLst>
            </a:custGeom>
            <a:grpFill/>
            <a:ln w="0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47" name="Freeform 28"/>
            <p:cNvSpPr>
              <a:spLocks/>
            </p:cNvSpPr>
            <p:nvPr/>
          </p:nvSpPr>
          <p:spPr bwMode="auto">
            <a:xfrm>
              <a:off x="4378" y="2218"/>
              <a:ext cx="671" cy="469"/>
            </a:xfrm>
            <a:custGeom>
              <a:avLst/>
              <a:gdLst>
                <a:gd name="T0" fmla="*/ 963 w 1448"/>
                <a:gd name="T1" fmla="*/ 946 h 1013"/>
                <a:gd name="T2" fmla="*/ 1032 w 1448"/>
                <a:gd name="T3" fmla="*/ 991 h 1013"/>
                <a:gd name="T4" fmla="*/ 1119 w 1448"/>
                <a:gd name="T5" fmla="*/ 992 h 1013"/>
                <a:gd name="T6" fmla="*/ 1191 w 1448"/>
                <a:gd name="T7" fmla="*/ 977 h 1013"/>
                <a:gd name="T8" fmla="*/ 1232 w 1448"/>
                <a:gd name="T9" fmla="*/ 927 h 1013"/>
                <a:gd name="T10" fmla="*/ 1251 w 1448"/>
                <a:gd name="T11" fmla="*/ 843 h 1013"/>
                <a:gd name="T12" fmla="*/ 1246 w 1448"/>
                <a:gd name="T13" fmla="*/ 782 h 1013"/>
                <a:gd name="T14" fmla="*/ 1274 w 1448"/>
                <a:gd name="T15" fmla="*/ 742 h 1013"/>
                <a:gd name="T16" fmla="*/ 1440 w 1448"/>
                <a:gd name="T17" fmla="*/ 785 h 1013"/>
                <a:gd name="T18" fmla="*/ 1370 w 1448"/>
                <a:gd name="T19" fmla="*/ 656 h 1013"/>
                <a:gd name="T20" fmla="*/ 1221 w 1448"/>
                <a:gd name="T21" fmla="*/ 567 h 1013"/>
                <a:gd name="T22" fmla="*/ 1156 w 1448"/>
                <a:gd name="T23" fmla="*/ 474 h 1013"/>
                <a:gd name="T24" fmla="*/ 968 w 1448"/>
                <a:gd name="T25" fmla="*/ 266 h 1013"/>
                <a:gd name="T26" fmla="*/ 867 w 1448"/>
                <a:gd name="T27" fmla="*/ 148 h 1013"/>
                <a:gd name="T28" fmla="*/ 649 w 1448"/>
                <a:gd name="T29" fmla="*/ 52 h 1013"/>
                <a:gd name="T30" fmla="*/ 571 w 1448"/>
                <a:gd name="T31" fmla="*/ 29 h 1013"/>
                <a:gd name="T32" fmla="*/ 478 w 1448"/>
                <a:gd name="T33" fmla="*/ 133 h 1013"/>
                <a:gd name="T34" fmla="*/ 409 w 1448"/>
                <a:gd name="T35" fmla="*/ 191 h 1013"/>
                <a:gd name="T36" fmla="*/ 331 w 1448"/>
                <a:gd name="T37" fmla="*/ 176 h 1013"/>
                <a:gd name="T38" fmla="*/ 250 w 1448"/>
                <a:gd name="T39" fmla="*/ 211 h 1013"/>
                <a:gd name="T40" fmla="*/ 116 w 1448"/>
                <a:gd name="T41" fmla="*/ 134 h 1013"/>
                <a:gd name="T42" fmla="*/ 5 w 1448"/>
                <a:gd name="T43" fmla="*/ 151 h 1013"/>
                <a:gd name="T44" fmla="*/ 62 w 1448"/>
                <a:gd name="T45" fmla="*/ 240 h 1013"/>
                <a:gd name="T46" fmla="*/ 190 w 1448"/>
                <a:gd name="T47" fmla="*/ 287 h 1013"/>
                <a:gd name="T48" fmla="*/ 257 w 1448"/>
                <a:gd name="T49" fmla="*/ 323 h 1013"/>
                <a:gd name="T50" fmla="*/ 360 w 1448"/>
                <a:gd name="T51" fmla="*/ 393 h 1013"/>
                <a:gd name="T52" fmla="*/ 447 w 1448"/>
                <a:gd name="T53" fmla="*/ 397 h 1013"/>
                <a:gd name="T54" fmla="*/ 421 w 1448"/>
                <a:gd name="T55" fmla="*/ 503 h 1013"/>
                <a:gd name="T56" fmla="*/ 526 w 1448"/>
                <a:gd name="T57" fmla="*/ 608 h 1013"/>
                <a:gd name="T58" fmla="*/ 629 w 1448"/>
                <a:gd name="T59" fmla="*/ 572 h 1013"/>
                <a:gd name="T60" fmla="*/ 729 w 1448"/>
                <a:gd name="T61" fmla="*/ 595 h 1013"/>
                <a:gd name="T62" fmla="*/ 658 w 1448"/>
                <a:gd name="T63" fmla="*/ 635 h 1013"/>
                <a:gd name="T64" fmla="*/ 635 w 1448"/>
                <a:gd name="T65" fmla="*/ 714 h 1013"/>
                <a:gd name="T66" fmla="*/ 585 w 1448"/>
                <a:gd name="T67" fmla="*/ 814 h 1013"/>
                <a:gd name="T68" fmla="*/ 694 w 1448"/>
                <a:gd name="T69" fmla="*/ 877 h 1013"/>
                <a:gd name="T70" fmla="*/ 714 w 1448"/>
                <a:gd name="T71" fmla="*/ 970 h 1013"/>
                <a:gd name="T72" fmla="*/ 878 w 1448"/>
                <a:gd name="T73" fmla="*/ 964 h 1013"/>
                <a:gd name="T74" fmla="*/ 919 w 1448"/>
                <a:gd name="T75" fmla="*/ 963 h 10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448" h="1013">
                  <a:moveTo>
                    <a:pt x="919" y="963"/>
                  </a:moveTo>
                  <a:cubicBezTo>
                    <a:pt x="922" y="950"/>
                    <a:pt x="951" y="956"/>
                    <a:pt x="963" y="946"/>
                  </a:cubicBezTo>
                  <a:cubicBezTo>
                    <a:pt x="974" y="936"/>
                    <a:pt x="992" y="955"/>
                    <a:pt x="997" y="967"/>
                  </a:cubicBezTo>
                  <a:cubicBezTo>
                    <a:pt x="1002" y="980"/>
                    <a:pt x="1012" y="984"/>
                    <a:pt x="1032" y="991"/>
                  </a:cubicBezTo>
                  <a:cubicBezTo>
                    <a:pt x="1051" y="998"/>
                    <a:pt x="1051" y="1005"/>
                    <a:pt x="1073" y="996"/>
                  </a:cubicBezTo>
                  <a:cubicBezTo>
                    <a:pt x="1094" y="988"/>
                    <a:pt x="1102" y="971"/>
                    <a:pt x="1119" y="992"/>
                  </a:cubicBezTo>
                  <a:cubicBezTo>
                    <a:pt x="1135" y="1013"/>
                    <a:pt x="1140" y="1006"/>
                    <a:pt x="1160" y="1000"/>
                  </a:cubicBezTo>
                  <a:cubicBezTo>
                    <a:pt x="1179" y="995"/>
                    <a:pt x="1191" y="993"/>
                    <a:pt x="1191" y="977"/>
                  </a:cubicBezTo>
                  <a:cubicBezTo>
                    <a:pt x="1191" y="960"/>
                    <a:pt x="1196" y="960"/>
                    <a:pt x="1209" y="953"/>
                  </a:cubicBezTo>
                  <a:cubicBezTo>
                    <a:pt x="1222" y="946"/>
                    <a:pt x="1227" y="949"/>
                    <a:pt x="1232" y="927"/>
                  </a:cubicBezTo>
                  <a:cubicBezTo>
                    <a:pt x="1237" y="904"/>
                    <a:pt x="1255" y="910"/>
                    <a:pt x="1258" y="888"/>
                  </a:cubicBezTo>
                  <a:cubicBezTo>
                    <a:pt x="1261" y="866"/>
                    <a:pt x="1228" y="850"/>
                    <a:pt x="1251" y="843"/>
                  </a:cubicBezTo>
                  <a:cubicBezTo>
                    <a:pt x="1274" y="836"/>
                    <a:pt x="1294" y="838"/>
                    <a:pt x="1284" y="820"/>
                  </a:cubicBezTo>
                  <a:cubicBezTo>
                    <a:pt x="1274" y="802"/>
                    <a:pt x="1264" y="796"/>
                    <a:pt x="1246" y="782"/>
                  </a:cubicBezTo>
                  <a:cubicBezTo>
                    <a:pt x="1228" y="768"/>
                    <a:pt x="1223" y="749"/>
                    <a:pt x="1240" y="745"/>
                  </a:cubicBezTo>
                  <a:cubicBezTo>
                    <a:pt x="1252" y="741"/>
                    <a:pt x="1252" y="733"/>
                    <a:pt x="1274" y="742"/>
                  </a:cubicBezTo>
                  <a:cubicBezTo>
                    <a:pt x="1276" y="736"/>
                    <a:pt x="1285" y="734"/>
                    <a:pt x="1304" y="741"/>
                  </a:cubicBezTo>
                  <a:cubicBezTo>
                    <a:pt x="1365" y="763"/>
                    <a:pt x="1431" y="811"/>
                    <a:pt x="1440" y="785"/>
                  </a:cubicBezTo>
                  <a:cubicBezTo>
                    <a:pt x="1448" y="759"/>
                    <a:pt x="1413" y="730"/>
                    <a:pt x="1413" y="700"/>
                  </a:cubicBezTo>
                  <a:cubicBezTo>
                    <a:pt x="1413" y="670"/>
                    <a:pt x="1400" y="656"/>
                    <a:pt x="1370" y="656"/>
                  </a:cubicBezTo>
                  <a:cubicBezTo>
                    <a:pt x="1339" y="656"/>
                    <a:pt x="1304" y="659"/>
                    <a:pt x="1291" y="630"/>
                  </a:cubicBezTo>
                  <a:cubicBezTo>
                    <a:pt x="1278" y="600"/>
                    <a:pt x="1269" y="567"/>
                    <a:pt x="1221" y="567"/>
                  </a:cubicBezTo>
                  <a:cubicBezTo>
                    <a:pt x="1173" y="567"/>
                    <a:pt x="1147" y="552"/>
                    <a:pt x="1147" y="530"/>
                  </a:cubicBezTo>
                  <a:cubicBezTo>
                    <a:pt x="1147" y="507"/>
                    <a:pt x="1195" y="504"/>
                    <a:pt x="1156" y="474"/>
                  </a:cubicBezTo>
                  <a:cubicBezTo>
                    <a:pt x="1116" y="444"/>
                    <a:pt x="1042" y="374"/>
                    <a:pt x="1025" y="341"/>
                  </a:cubicBezTo>
                  <a:cubicBezTo>
                    <a:pt x="1007" y="307"/>
                    <a:pt x="1012" y="292"/>
                    <a:pt x="968" y="266"/>
                  </a:cubicBezTo>
                  <a:cubicBezTo>
                    <a:pt x="924" y="241"/>
                    <a:pt x="924" y="244"/>
                    <a:pt x="929" y="215"/>
                  </a:cubicBezTo>
                  <a:cubicBezTo>
                    <a:pt x="933" y="185"/>
                    <a:pt x="907" y="159"/>
                    <a:pt x="867" y="148"/>
                  </a:cubicBezTo>
                  <a:cubicBezTo>
                    <a:pt x="828" y="137"/>
                    <a:pt x="780" y="140"/>
                    <a:pt x="749" y="118"/>
                  </a:cubicBezTo>
                  <a:cubicBezTo>
                    <a:pt x="719" y="96"/>
                    <a:pt x="653" y="89"/>
                    <a:pt x="649" y="52"/>
                  </a:cubicBezTo>
                  <a:cubicBezTo>
                    <a:pt x="646" y="29"/>
                    <a:pt x="649" y="23"/>
                    <a:pt x="658" y="10"/>
                  </a:cubicBezTo>
                  <a:cubicBezTo>
                    <a:pt x="596" y="0"/>
                    <a:pt x="600" y="13"/>
                    <a:pt x="571" y="29"/>
                  </a:cubicBezTo>
                  <a:cubicBezTo>
                    <a:pt x="539" y="47"/>
                    <a:pt x="549" y="65"/>
                    <a:pt x="544" y="97"/>
                  </a:cubicBezTo>
                  <a:cubicBezTo>
                    <a:pt x="539" y="129"/>
                    <a:pt x="509" y="130"/>
                    <a:pt x="478" y="133"/>
                  </a:cubicBezTo>
                  <a:cubicBezTo>
                    <a:pt x="447" y="136"/>
                    <a:pt x="458" y="164"/>
                    <a:pt x="449" y="183"/>
                  </a:cubicBezTo>
                  <a:cubicBezTo>
                    <a:pt x="439" y="203"/>
                    <a:pt x="414" y="194"/>
                    <a:pt x="409" y="191"/>
                  </a:cubicBezTo>
                  <a:cubicBezTo>
                    <a:pt x="404" y="189"/>
                    <a:pt x="401" y="169"/>
                    <a:pt x="381" y="154"/>
                  </a:cubicBezTo>
                  <a:cubicBezTo>
                    <a:pt x="331" y="140"/>
                    <a:pt x="329" y="159"/>
                    <a:pt x="331" y="176"/>
                  </a:cubicBezTo>
                  <a:cubicBezTo>
                    <a:pt x="332" y="193"/>
                    <a:pt x="319" y="189"/>
                    <a:pt x="298" y="204"/>
                  </a:cubicBezTo>
                  <a:cubicBezTo>
                    <a:pt x="277" y="219"/>
                    <a:pt x="275" y="239"/>
                    <a:pt x="250" y="211"/>
                  </a:cubicBezTo>
                  <a:cubicBezTo>
                    <a:pt x="226" y="183"/>
                    <a:pt x="196" y="215"/>
                    <a:pt x="182" y="204"/>
                  </a:cubicBezTo>
                  <a:cubicBezTo>
                    <a:pt x="167" y="193"/>
                    <a:pt x="141" y="158"/>
                    <a:pt x="116" y="134"/>
                  </a:cubicBezTo>
                  <a:cubicBezTo>
                    <a:pt x="91" y="111"/>
                    <a:pt x="73" y="118"/>
                    <a:pt x="42" y="132"/>
                  </a:cubicBezTo>
                  <a:cubicBezTo>
                    <a:pt x="11" y="146"/>
                    <a:pt x="10" y="137"/>
                    <a:pt x="5" y="151"/>
                  </a:cubicBezTo>
                  <a:cubicBezTo>
                    <a:pt x="0" y="165"/>
                    <a:pt x="1" y="197"/>
                    <a:pt x="5" y="211"/>
                  </a:cubicBezTo>
                  <a:cubicBezTo>
                    <a:pt x="8" y="225"/>
                    <a:pt x="37" y="228"/>
                    <a:pt x="62" y="240"/>
                  </a:cubicBezTo>
                  <a:cubicBezTo>
                    <a:pt x="87" y="253"/>
                    <a:pt x="119" y="260"/>
                    <a:pt x="136" y="278"/>
                  </a:cubicBezTo>
                  <a:cubicBezTo>
                    <a:pt x="152" y="296"/>
                    <a:pt x="172" y="289"/>
                    <a:pt x="190" y="287"/>
                  </a:cubicBezTo>
                  <a:cubicBezTo>
                    <a:pt x="208" y="286"/>
                    <a:pt x="209" y="292"/>
                    <a:pt x="214" y="304"/>
                  </a:cubicBezTo>
                  <a:cubicBezTo>
                    <a:pt x="219" y="317"/>
                    <a:pt x="213" y="325"/>
                    <a:pt x="257" y="323"/>
                  </a:cubicBezTo>
                  <a:cubicBezTo>
                    <a:pt x="301" y="322"/>
                    <a:pt x="301" y="329"/>
                    <a:pt x="321" y="344"/>
                  </a:cubicBezTo>
                  <a:cubicBezTo>
                    <a:pt x="340" y="360"/>
                    <a:pt x="347" y="372"/>
                    <a:pt x="360" y="393"/>
                  </a:cubicBezTo>
                  <a:cubicBezTo>
                    <a:pt x="373" y="414"/>
                    <a:pt x="385" y="404"/>
                    <a:pt x="398" y="386"/>
                  </a:cubicBezTo>
                  <a:cubicBezTo>
                    <a:pt x="411" y="368"/>
                    <a:pt x="429" y="380"/>
                    <a:pt x="447" y="397"/>
                  </a:cubicBezTo>
                  <a:cubicBezTo>
                    <a:pt x="465" y="414"/>
                    <a:pt x="468" y="432"/>
                    <a:pt x="442" y="449"/>
                  </a:cubicBezTo>
                  <a:cubicBezTo>
                    <a:pt x="416" y="465"/>
                    <a:pt x="424" y="485"/>
                    <a:pt x="421" y="503"/>
                  </a:cubicBezTo>
                  <a:cubicBezTo>
                    <a:pt x="417" y="521"/>
                    <a:pt x="460" y="521"/>
                    <a:pt x="483" y="521"/>
                  </a:cubicBezTo>
                  <a:cubicBezTo>
                    <a:pt x="506" y="521"/>
                    <a:pt x="503" y="586"/>
                    <a:pt x="526" y="608"/>
                  </a:cubicBezTo>
                  <a:cubicBezTo>
                    <a:pt x="549" y="631"/>
                    <a:pt x="594" y="611"/>
                    <a:pt x="614" y="608"/>
                  </a:cubicBezTo>
                  <a:cubicBezTo>
                    <a:pt x="634" y="606"/>
                    <a:pt x="630" y="595"/>
                    <a:pt x="629" y="572"/>
                  </a:cubicBezTo>
                  <a:cubicBezTo>
                    <a:pt x="627" y="550"/>
                    <a:pt x="647" y="544"/>
                    <a:pt x="671" y="544"/>
                  </a:cubicBezTo>
                  <a:cubicBezTo>
                    <a:pt x="696" y="544"/>
                    <a:pt x="714" y="568"/>
                    <a:pt x="729" y="595"/>
                  </a:cubicBezTo>
                  <a:cubicBezTo>
                    <a:pt x="743" y="621"/>
                    <a:pt x="747" y="639"/>
                    <a:pt x="727" y="650"/>
                  </a:cubicBezTo>
                  <a:cubicBezTo>
                    <a:pt x="707" y="661"/>
                    <a:pt x="684" y="653"/>
                    <a:pt x="658" y="635"/>
                  </a:cubicBezTo>
                  <a:cubicBezTo>
                    <a:pt x="632" y="617"/>
                    <a:pt x="601" y="650"/>
                    <a:pt x="604" y="661"/>
                  </a:cubicBezTo>
                  <a:cubicBezTo>
                    <a:pt x="607" y="672"/>
                    <a:pt x="635" y="686"/>
                    <a:pt x="635" y="714"/>
                  </a:cubicBezTo>
                  <a:cubicBezTo>
                    <a:pt x="635" y="742"/>
                    <a:pt x="617" y="752"/>
                    <a:pt x="588" y="768"/>
                  </a:cubicBezTo>
                  <a:cubicBezTo>
                    <a:pt x="558" y="785"/>
                    <a:pt x="581" y="795"/>
                    <a:pt x="585" y="814"/>
                  </a:cubicBezTo>
                  <a:cubicBezTo>
                    <a:pt x="588" y="834"/>
                    <a:pt x="603" y="831"/>
                    <a:pt x="622" y="849"/>
                  </a:cubicBezTo>
                  <a:cubicBezTo>
                    <a:pt x="642" y="867"/>
                    <a:pt x="662" y="864"/>
                    <a:pt x="694" y="877"/>
                  </a:cubicBezTo>
                  <a:cubicBezTo>
                    <a:pt x="727" y="889"/>
                    <a:pt x="712" y="898"/>
                    <a:pt x="707" y="923"/>
                  </a:cubicBezTo>
                  <a:cubicBezTo>
                    <a:pt x="702" y="948"/>
                    <a:pt x="701" y="957"/>
                    <a:pt x="714" y="970"/>
                  </a:cubicBezTo>
                  <a:cubicBezTo>
                    <a:pt x="727" y="982"/>
                    <a:pt x="761" y="980"/>
                    <a:pt x="797" y="950"/>
                  </a:cubicBezTo>
                  <a:cubicBezTo>
                    <a:pt x="834" y="921"/>
                    <a:pt x="850" y="963"/>
                    <a:pt x="878" y="964"/>
                  </a:cubicBezTo>
                  <a:cubicBezTo>
                    <a:pt x="892" y="965"/>
                    <a:pt x="897" y="969"/>
                    <a:pt x="901" y="976"/>
                  </a:cubicBezTo>
                  <a:cubicBezTo>
                    <a:pt x="909" y="973"/>
                    <a:pt x="917" y="969"/>
                    <a:pt x="919" y="963"/>
                  </a:cubicBezTo>
                  <a:close/>
                </a:path>
              </a:pathLst>
            </a:custGeom>
            <a:grpFill/>
            <a:ln w="0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48" name="Freeform 29"/>
            <p:cNvSpPr>
              <a:spLocks/>
            </p:cNvSpPr>
            <p:nvPr/>
          </p:nvSpPr>
          <p:spPr bwMode="auto">
            <a:xfrm>
              <a:off x="4661" y="2651"/>
              <a:ext cx="455" cy="451"/>
            </a:xfrm>
            <a:custGeom>
              <a:avLst/>
              <a:gdLst>
                <a:gd name="T0" fmla="*/ 913 w 983"/>
                <a:gd name="T1" fmla="*/ 416 h 972"/>
                <a:gd name="T2" fmla="*/ 965 w 983"/>
                <a:gd name="T3" fmla="*/ 379 h 972"/>
                <a:gd name="T4" fmla="*/ 926 w 983"/>
                <a:gd name="T5" fmla="*/ 298 h 972"/>
                <a:gd name="T6" fmla="*/ 948 w 983"/>
                <a:gd name="T7" fmla="*/ 227 h 972"/>
                <a:gd name="T8" fmla="*/ 830 w 983"/>
                <a:gd name="T9" fmla="*/ 205 h 972"/>
                <a:gd name="T10" fmla="*/ 707 w 983"/>
                <a:gd name="T11" fmla="*/ 179 h 972"/>
                <a:gd name="T12" fmla="*/ 607 w 983"/>
                <a:gd name="T13" fmla="*/ 253 h 972"/>
                <a:gd name="T14" fmla="*/ 572 w 983"/>
                <a:gd name="T15" fmla="*/ 216 h 972"/>
                <a:gd name="T16" fmla="*/ 559 w 983"/>
                <a:gd name="T17" fmla="*/ 168 h 972"/>
                <a:gd name="T18" fmla="*/ 668 w 983"/>
                <a:gd name="T19" fmla="*/ 164 h 972"/>
                <a:gd name="T20" fmla="*/ 706 w 983"/>
                <a:gd name="T21" fmla="*/ 85 h 972"/>
                <a:gd name="T22" fmla="*/ 677 w 983"/>
                <a:gd name="T23" fmla="*/ 63 h 972"/>
                <a:gd name="T24" fmla="*/ 620 w 983"/>
                <a:gd name="T25" fmla="*/ 31 h 972"/>
                <a:gd name="T26" fmla="*/ 601 w 983"/>
                <a:gd name="T27" fmla="*/ 16 h 972"/>
                <a:gd name="T28" fmla="*/ 599 w 983"/>
                <a:gd name="T29" fmla="*/ 17 h 972"/>
                <a:gd name="T30" fmla="*/ 581 w 983"/>
                <a:gd name="T31" fmla="*/ 41 h 972"/>
                <a:gd name="T32" fmla="*/ 550 w 983"/>
                <a:gd name="T33" fmla="*/ 64 h 972"/>
                <a:gd name="T34" fmla="*/ 509 w 983"/>
                <a:gd name="T35" fmla="*/ 56 h 972"/>
                <a:gd name="T36" fmla="*/ 463 w 983"/>
                <a:gd name="T37" fmla="*/ 60 h 972"/>
                <a:gd name="T38" fmla="*/ 422 w 983"/>
                <a:gd name="T39" fmla="*/ 55 h 972"/>
                <a:gd name="T40" fmla="*/ 387 w 983"/>
                <a:gd name="T41" fmla="*/ 31 h 972"/>
                <a:gd name="T42" fmla="*/ 353 w 983"/>
                <a:gd name="T43" fmla="*/ 10 h 972"/>
                <a:gd name="T44" fmla="*/ 309 w 983"/>
                <a:gd name="T45" fmla="*/ 27 h 972"/>
                <a:gd name="T46" fmla="*/ 291 w 983"/>
                <a:gd name="T47" fmla="*/ 40 h 972"/>
                <a:gd name="T48" fmla="*/ 305 w 983"/>
                <a:gd name="T49" fmla="*/ 73 h 972"/>
                <a:gd name="T50" fmla="*/ 263 w 983"/>
                <a:gd name="T51" fmla="*/ 164 h 972"/>
                <a:gd name="T52" fmla="*/ 281 w 983"/>
                <a:gd name="T53" fmla="*/ 217 h 972"/>
                <a:gd name="T54" fmla="*/ 238 w 983"/>
                <a:gd name="T55" fmla="*/ 245 h 972"/>
                <a:gd name="T56" fmla="*/ 171 w 983"/>
                <a:gd name="T57" fmla="*/ 262 h 972"/>
                <a:gd name="T58" fmla="*/ 189 w 983"/>
                <a:gd name="T59" fmla="*/ 310 h 972"/>
                <a:gd name="T60" fmla="*/ 176 w 983"/>
                <a:gd name="T61" fmla="*/ 349 h 972"/>
                <a:gd name="T62" fmla="*/ 158 w 983"/>
                <a:gd name="T63" fmla="*/ 406 h 972"/>
                <a:gd name="T64" fmla="*/ 115 w 983"/>
                <a:gd name="T65" fmla="*/ 451 h 972"/>
                <a:gd name="T66" fmla="*/ 79 w 983"/>
                <a:gd name="T67" fmla="*/ 492 h 972"/>
                <a:gd name="T68" fmla="*/ 48 w 983"/>
                <a:gd name="T69" fmla="*/ 511 h 972"/>
                <a:gd name="T70" fmla="*/ 6 w 983"/>
                <a:gd name="T71" fmla="*/ 580 h 972"/>
                <a:gd name="T72" fmla="*/ 91 w 983"/>
                <a:gd name="T73" fmla="*/ 635 h 972"/>
                <a:gd name="T74" fmla="*/ 157 w 983"/>
                <a:gd name="T75" fmla="*/ 733 h 972"/>
                <a:gd name="T76" fmla="*/ 156 w 983"/>
                <a:gd name="T77" fmla="*/ 780 h 972"/>
                <a:gd name="T78" fmla="*/ 192 w 983"/>
                <a:gd name="T79" fmla="*/ 777 h 972"/>
                <a:gd name="T80" fmla="*/ 246 w 983"/>
                <a:gd name="T81" fmla="*/ 782 h 972"/>
                <a:gd name="T82" fmla="*/ 251 w 983"/>
                <a:gd name="T83" fmla="*/ 848 h 972"/>
                <a:gd name="T84" fmla="*/ 294 w 983"/>
                <a:gd name="T85" fmla="*/ 905 h 972"/>
                <a:gd name="T86" fmla="*/ 330 w 983"/>
                <a:gd name="T87" fmla="*/ 954 h 972"/>
                <a:gd name="T88" fmla="*/ 397 w 983"/>
                <a:gd name="T89" fmla="*/ 959 h 972"/>
                <a:gd name="T90" fmla="*/ 438 w 983"/>
                <a:gd name="T91" fmla="*/ 923 h 972"/>
                <a:gd name="T92" fmla="*/ 486 w 983"/>
                <a:gd name="T93" fmla="*/ 914 h 972"/>
                <a:gd name="T94" fmla="*/ 533 w 983"/>
                <a:gd name="T95" fmla="*/ 962 h 972"/>
                <a:gd name="T96" fmla="*/ 590 w 983"/>
                <a:gd name="T97" fmla="*/ 950 h 972"/>
                <a:gd name="T98" fmla="*/ 666 w 983"/>
                <a:gd name="T99" fmla="*/ 937 h 972"/>
                <a:gd name="T100" fmla="*/ 713 w 983"/>
                <a:gd name="T101" fmla="*/ 971 h 972"/>
                <a:gd name="T102" fmla="*/ 720 w 983"/>
                <a:gd name="T103" fmla="*/ 972 h 972"/>
                <a:gd name="T104" fmla="*/ 747 w 983"/>
                <a:gd name="T105" fmla="*/ 906 h 972"/>
                <a:gd name="T106" fmla="*/ 768 w 983"/>
                <a:gd name="T107" fmla="*/ 791 h 972"/>
                <a:gd name="T108" fmla="*/ 812 w 983"/>
                <a:gd name="T109" fmla="*/ 706 h 972"/>
                <a:gd name="T110" fmla="*/ 851 w 983"/>
                <a:gd name="T111" fmla="*/ 665 h 972"/>
                <a:gd name="T112" fmla="*/ 900 w 983"/>
                <a:gd name="T113" fmla="*/ 680 h 972"/>
                <a:gd name="T114" fmla="*/ 948 w 983"/>
                <a:gd name="T115" fmla="*/ 635 h 972"/>
                <a:gd name="T116" fmla="*/ 913 w 983"/>
                <a:gd name="T117" fmla="*/ 535 h 972"/>
                <a:gd name="T118" fmla="*/ 900 w 983"/>
                <a:gd name="T119" fmla="*/ 472 h 972"/>
                <a:gd name="T120" fmla="*/ 913 w 983"/>
                <a:gd name="T121" fmla="*/ 416 h 9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83" h="972">
                  <a:moveTo>
                    <a:pt x="913" y="416"/>
                  </a:moveTo>
                  <a:cubicBezTo>
                    <a:pt x="948" y="416"/>
                    <a:pt x="983" y="413"/>
                    <a:pt x="965" y="379"/>
                  </a:cubicBezTo>
                  <a:cubicBezTo>
                    <a:pt x="948" y="346"/>
                    <a:pt x="908" y="331"/>
                    <a:pt x="926" y="298"/>
                  </a:cubicBezTo>
                  <a:cubicBezTo>
                    <a:pt x="943" y="265"/>
                    <a:pt x="983" y="246"/>
                    <a:pt x="948" y="227"/>
                  </a:cubicBezTo>
                  <a:cubicBezTo>
                    <a:pt x="913" y="209"/>
                    <a:pt x="856" y="242"/>
                    <a:pt x="830" y="205"/>
                  </a:cubicBezTo>
                  <a:cubicBezTo>
                    <a:pt x="803" y="168"/>
                    <a:pt x="725" y="153"/>
                    <a:pt x="707" y="179"/>
                  </a:cubicBezTo>
                  <a:cubicBezTo>
                    <a:pt x="690" y="205"/>
                    <a:pt x="624" y="279"/>
                    <a:pt x="607" y="253"/>
                  </a:cubicBezTo>
                  <a:cubicBezTo>
                    <a:pt x="589" y="227"/>
                    <a:pt x="598" y="216"/>
                    <a:pt x="572" y="216"/>
                  </a:cubicBezTo>
                  <a:cubicBezTo>
                    <a:pt x="546" y="216"/>
                    <a:pt x="519" y="157"/>
                    <a:pt x="559" y="168"/>
                  </a:cubicBezTo>
                  <a:cubicBezTo>
                    <a:pt x="598" y="179"/>
                    <a:pt x="655" y="194"/>
                    <a:pt x="668" y="164"/>
                  </a:cubicBezTo>
                  <a:cubicBezTo>
                    <a:pt x="679" y="140"/>
                    <a:pt x="687" y="106"/>
                    <a:pt x="706" y="85"/>
                  </a:cubicBezTo>
                  <a:cubicBezTo>
                    <a:pt x="697" y="76"/>
                    <a:pt x="690" y="66"/>
                    <a:pt x="677" y="63"/>
                  </a:cubicBezTo>
                  <a:cubicBezTo>
                    <a:pt x="656" y="59"/>
                    <a:pt x="658" y="46"/>
                    <a:pt x="620" y="31"/>
                  </a:cubicBezTo>
                  <a:cubicBezTo>
                    <a:pt x="610" y="27"/>
                    <a:pt x="604" y="22"/>
                    <a:pt x="601" y="16"/>
                  </a:cubicBezTo>
                  <a:cubicBezTo>
                    <a:pt x="600" y="16"/>
                    <a:pt x="600" y="17"/>
                    <a:pt x="599" y="17"/>
                  </a:cubicBezTo>
                  <a:cubicBezTo>
                    <a:pt x="586" y="24"/>
                    <a:pt x="581" y="24"/>
                    <a:pt x="581" y="41"/>
                  </a:cubicBezTo>
                  <a:cubicBezTo>
                    <a:pt x="581" y="57"/>
                    <a:pt x="569" y="59"/>
                    <a:pt x="550" y="64"/>
                  </a:cubicBezTo>
                  <a:cubicBezTo>
                    <a:pt x="530" y="70"/>
                    <a:pt x="525" y="77"/>
                    <a:pt x="509" y="56"/>
                  </a:cubicBezTo>
                  <a:cubicBezTo>
                    <a:pt x="492" y="35"/>
                    <a:pt x="484" y="52"/>
                    <a:pt x="463" y="60"/>
                  </a:cubicBezTo>
                  <a:cubicBezTo>
                    <a:pt x="441" y="69"/>
                    <a:pt x="441" y="62"/>
                    <a:pt x="422" y="55"/>
                  </a:cubicBezTo>
                  <a:cubicBezTo>
                    <a:pt x="402" y="48"/>
                    <a:pt x="392" y="44"/>
                    <a:pt x="387" y="31"/>
                  </a:cubicBezTo>
                  <a:cubicBezTo>
                    <a:pt x="382" y="19"/>
                    <a:pt x="364" y="0"/>
                    <a:pt x="353" y="10"/>
                  </a:cubicBezTo>
                  <a:cubicBezTo>
                    <a:pt x="341" y="20"/>
                    <a:pt x="312" y="14"/>
                    <a:pt x="309" y="27"/>
                  </a:cubicBezTo>
                  <a:cubicBezTo>
                    <a:pt x="307" y="33"/>
                    <a:pt x="299" y="37"/>
                    <a:pt x="291" y="40"/>
                  </a:cubicBezTo>
                  <a:cubicBezTo>
                    <a:pt x="294" y="48"/>
                    <a:pt x="297" y="58"/>
                    <a:pt x="305" y="73"/>
                  </a:cubicBezTo>
                  <a:cubicBezTo>
                    <a:pt x="323" y="103"/>
                    <a:pt x="287" y="144"/>
                    <a:pt x="263" y="164"/>
                  </a:cubicBezTo>
                  <a:cubicBezTo>
                    <a:pt x="238" y="185"/>
                    <a:pt x="266" y="198"/>
                    <a:pt x="281" y="217"/>
                  </a:cubicBezTo>
                  <a:cubicBezTo>
                    <a:pt x="296" y="237"/>
                    <a:pt x="258" y="238"/>
                    <a:pt x="238" y="245"/>
                  </a:cubicBezTo>
                  <a:cubicBezTo>
                    <a:pt x="219" y="252"/>
                    <a:pt x="207" y="253"/>
                    <a:pt x="171" y="262"/>
                  </a:cubicBezTo>
                  <a:cubicBezTo>
                    <a:pt x="135" y="270"/>
                    <a:pt x="176" y="295"/>
                    <a:pt x="189" y="310"/>
                  </a:cubicBezTo>
                  <a:cubicBezTo>
                    <a:pt x="202" y="326"/>
                    <a:pt x="189" y="335"/>
                    <a:pt x="176" y="349"/>
                  </a:cubicBezTo>
                  <a:cubicBezTo>
                    <a:pt x="163" y="363"/>
                    <a:pt x="161" y="384"/>
                    <a:pt x="158" y="406"/>
                  </a:cubicBezTo>
                  <a:cubicBezTo>
                    <a:pt x="155" y="429"/>
                    <a:pt x="130" y="440"/>
                    <a:pt x="115" y="451"/>
                  </a:cubicBezTo>
                  <a:cubicBezTo>
                    <a:pt x="101" y="462"/>
                    <a:pt x="89" y="470"/>
                    <a:pt x="79" y="492"/>
                  </a:cubicBezTo>
                  <a:cubicBezTo>
                    <a:pt x="75" y="502"/>
                    <a:pt x="62" y="508"/>
                    <a:pt x="48" y="511"/>
                  </a:cubicBezTo>
                  <a:cubicBezTo>
                    <a:pt x="59" y="529"/>
                    <a:pt x="12" y="558"/>
                    <a:pt x="6" y="580"/>
                  </a:cubicBezTo>
                  <a:cubicBezTo>
                    <a:pt x="0" y="604"/>
                    <a:pt x="43" y="613"/>
                    <a:pt x="91" y="635"/>
                  </a:cubicBezTo>
                  <a:cubicBezTo>
                    <a:pt x="139" y="657"/>
                    <a:pt x="131" y="700"/>
                    <a:pt x="157" y="733"/>
                  </a:cubicBezTo>
                  <a:cubicBezTo>
                    <a:pt x="177" y="759"/>
                    <a:pt x="164" y="769"/>
                    <a:pt x="156" y="780"/>
                  </a:cubicBezTo>
                  <a:cubicBezTo>
                    <a:pt x="169" y="782"/>
                    <a:pt x="184" y="782"/>
                    <a:pt x="192" y="777"/>
                  </a:cubicBezTo>
                  <a:cubicBezTo>
                    <a:pt x="210" y="768"/>
                    <a:pt x="248" y="747"/>
                    <a:pt x="246" y="782"/>
                  </a:cubicBezTo>
                  <a:cubicBezTo>
                    <a:pt x="245" y="816"/>
                    <a:pt x="232" y="833"/>
                    <a:pt x="251" y="848"/>
                  </a:cubicBezTo>
                  <a:cubicBezTo>
                    <a:pt x="271" y="864"/>
                    <a:pt x="289" y="884"/>
                    <a:pt x="294" y="905"/>
                  </a:cubicBezTo>
                  <a:cubicBezTo>
                    <a:pt x="299" y="926"/>
                    <a:pt x="309" y="944"/>
                    <a:pt x="330" y="954"/>
                  </a:cubicBezTo>
                  <a:cubicBezTo>
                    <a:pt x="351" y="964"/>
                    <a:pt x="381" y="972"/>
                    <a:pt x="397" y="959"/>
                  </a:cubicBezTo>
                  <a:cubicBezTo>
                    <a:pt x="414" y="947"/>
                    <a:pt x="428" y="943"/>
                    <a:pt x="438" y="923"/>
                  </a:cubicBezTo>
                  <a:cubicBezTo>
                    <a:pt x="448" y="904"/>
                    <a:pt x="464" y="879"/>
                    <a:pt x="486" y="914"/>
                  </a:cubicBezTo>
                  <a:cubicBezTo>
                    <a:pt x="507" y="948"/>
                    <a:pt x="502" y="958"/>
                    <a:pt x="533" y="962"/>
                  </a:cubicBezTo>
                  <a:cubicBezTo>
                    <a:pt x="564" y="966"/>
                    <a:pt x="564" y="961"/>
                    <a:pt x="590" y="950"/>
                  </a:cubicBezTo>
                  <a:cubicBezTo>
                    <a:pt x="617" y="939"/>
                    <a:pt x="656" y="915"/>
                    <a:pt x="666" y="937"/>
                  </a:cubicBezTo>
                  <a:cubicBezTo>
                    <a:pt x="676" y="959"/>
                    <a:pt x="694" y="968"/>
                    <a:pt x="713" y="971"/>
                  </a:cubicBezTo>
                  <a:cubicBezTo>
                    <a:pt x="716" y="971"/>
                    <a:pt x="718" y="971"/>
                    <a:pt x="720" y="972"/>
                  </a:cubicBezTo>
                  <a:cubicBezTo>
                    <a:pt x="732" y="956"/>
                    <a:pt x="744" y="937"/>
                    <a:pt x="747" y="906"/>
                  </a:cubicBezTo>
                  <a:cubicBezTo>
                    <a:pt x="751" y="850"/>
                    <a:pt x="747" y="813"/>
                    <a:pt x="768" y="791"/>
                  </a:cubicBezTo>
                  <a:cubicBezTo>
                    <a:pt x="790" y="769"/>
                    <a:pt x="808" y="728"/>
                    <a:pt x="812" y="706"/>
                  </a:cubicBezTo>
                  <a:cubicBezTo>
                    <a:pt x="817" y="683"/>
                    <a:pt x="825" y="639"/>
                    <a:pt x="851" y="665"/>
                  </a:cubicBezTo>
                  <a:cubicBezTo>
                    <a:pt x="878" y="691"/>
                    <a:pt x="878" y="702"/>
                    <a:pt x="900" y="680"/>
                  </a:cubicBezTo>
                  <a:cubicBezTo>
                    <a:pt x="921" y="657"/>
                    <a:pt x="974" y="683"/>
                    <a:pt x="948" y="635"/>
                  </a:cubicBezTo>
                  <a:cubicBezTo>
                    <a:pt x="921" y="587"/>
                    <a:pt x="882" y="565"/>
                    <a:pt x="913" y="535"/>
                  </a:cubicBezTo>
                  <a:cubicBezTo>
                    <a:pt x="943" y="505"/>
                    <a:pt x="921" y="498"/>
                    <a:pt x="900" y="472"/>
                  </a:cubicBezTo>
                  <a:cubicBezTo>
                    <a:pt x="878" y="446"/>
                    <a:pt x="878" y="416"/>
                    <a:pt x="913" y="416"/>
                  </a:cubicBezTo>
                  <a:close/>
                </a:path>
              </a:pathLst>
            </a:custGeom>
            <a:grpFill/>
            <a:ln w="0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49" name="Freeform 30"/>
            <p:cNvSpPr>
              <a:spLocks/>
            </p:cNvSpPr>
            <p:nvPr/>
          </p:nvSpPr>
          <p:spPr bwMode="auto">
            <a:xfrm>
              <a:off x="4939" y="2557"/>
              <a:ext cx="128" cy="134"/>
            </a:xfrm>
            <a:custGeom>
              <a:avLst/>
              <a:gdLst>
                <a:gd name="T0" fmla="*/ 19 w 277"/>
                <a:gd name="T1" fmla="*/ 234 h 288"/>
                <a:gd name="T2" fmla="*/ 76 w 277"/>
                <a:gd name="T3" fmla="*/ 266 h 288"/>
                <a:gd name="T4" fmla="*/ 105 w 277"/>
                <a:gd name="T5" fmla="*/ 288 h 288"/>
                <a:gd name="T6" fmla="*/ 119 w 277"/>
                <a:gd name="T7" fmla="*/ 275 h 288"/>
                <a:gd name="T8" fmla="*/ 264 w 277"/>
                <a:gd name="T9" fmla="*/ 197 h 288"/>
                <a:gd name="T10" fmla="*/ 207 w 277"/>
                <a:gd name="T11" fmla="*/ 112 h 288"/>
                <a:gd name="T12" fmla="*/ 102 w 277"/>
                <a:gd name="T13" fmla="*/ 64 h 288"/>
                <a:gd name="T14" fmla="*/ 63 w 277"/>
                <a:gd name="T15" fmla="*/ 9 h 288"/>
                <a:gd name="T16" fmla="*/ 29 w 277"/>
                <a:gd name="T17" fmla="*/ 12 h 288"/>
                <a:gd name="T18" fmla="*/ 35 w 277"/>
                <a:gd name="T19" fmla="*/ 49 h 288"/>
                <a:gd name="T20" fmla="*/ 73 w 277"/>
                <a:gd name="T21" fmla="*/ 87 h 288"/>
                <a:gd name="T22" fmla="*/ 40 w 277"/>
                <a:gd name="T23" fmla="*/ 110 h 288"/>
                <a:gd name="T24" fmla="*/ 47 w 277"/>
                <a:gd name="T25" fmla="*/ 155 h 288"/>
                <a:gd name="T26" fmla="*/ 21 w 277"/>
                <a:gd name="T27" fmla="*/ 194 h 288"/>
                <a:gd name="T28" fmla="*/ 0 w 277"/>
                <a:gd name="T29" fmla="*/ 219 h 288"/>
                <a:gd name="T30" fmla="*/ 19 w 277"/>
                <a:gd name="T31" fmla="*/ 234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77" h="288">
                  <a:moveTo>
                    <a:pt x="19" y="234"/>
                  </a:moveTo>
                  <a:cubicBezTo>
                    <a:pt x="57" y="249"/>
                    <a:pt x="55" y="262"/>
                    <a:pt x="76" y="266"/>
                  </a:cubicBezTo>
                  <a:cubicBezTo>
                    <a:pt x="89" y="269"/>
                    <a:pt x="96" y="279"/>
                    <a:pt x="105" y="288"/>
                  </a:cubicBezTo>
                  <a:cubicBezTo>
                    <a:pt x="109" y="283"/>
                    <a:pt x="114" y="278"/>
                    <a:pt x="119" y="275"/>
                  </a:cubicBezTo>
                  <a:cubicBezTo>
                    <a:pt x="150" y="256"/>
                    <a:pt x="277" y="227"/>
                    <a:pt x="264" y="197"/>
                  </a:cubicBezTo>
                  <a:cubicBezTo>
                    <a:pt x="250" y="167"/>
                    <a:pt x="233" y="130"/>
                    <a:pt x="207" y="112"/>
                  </a:cubicBezTo>
                  <a:cubicBezTo>
                    <a:pt x="181" y="93"/>
                    <a:pt x="128" y="75"/>
                    <a:pt x="102" y="64"/>
                  </a:cubicBezTo>
                  <a:cubicBezTo>
                    <a:pt x="84" y="56"/>
                    <a:pt x="58" y="22"/>
                    <a:pt x="63" y="9"/>
                  </a:cubicBezTo>
                  <a:cubicBezTo>
                    <a:pt x="41" y="0"/>
                    <a:pt x="41" y="8"/>
                    <a:pt x="29" y="12"/>
                  </a:cubicBezTo>
                  <a:cubicBezTo>
                    <a:pt x="12" y="16"/>
                    <a:pt x="17" y="35"/>
                    <a:pt x="35" y="49"/>
                  </a:cubicBezTo>
                  <a:cubicBezTo>
                    <a:pt x="53" y="63"/>
                    <a:pt x="63" y="69"/>
                    <a:pt x="73" y="87"/>
                  </a:cubicBezTo>
                  <a:cubicBezTo>
                    <a:pt x="83" y="105"/>
                    <a:pt x="63" y="103"/>
                    <a:pt x="40" y="110"/>
                  </a:cubicBezTo>
                  <a:cubicBezTo>
                    <a:pt x="17" y="117"/>
                    <a:pt x="50" y="133"/>
                    <a:pt x="47" y="155"/>
                  </a:cubicBezTo>
                  <a:cubicBezTo>
                    <a:pt x="44" y="177"/>
                    <a:pt x="26" y="171"/>
                    <a:pt x="21" y="194"/>
                  </a:cubicBezTo>
                  <a:cubicBezTo>
                    <a:pt x="16" y="214"/>
                    <a:pt x="11" y="214"/>
                    <a:pt x="0" y="219"/>
                  </a:cubicBezTo>
                  <a:cubicBezTo>
                    <a:pt x="3" y="225"/>
                    <a:pt x="9" y="230"/>
                    <a:pt x="19" y="234"/>
                  </a:cubicBezTo>
                  <a:close/>
                </a:path>
              </a:pathLst>
            </a:custGeom>
            <a:grpFill/>
            <a:ln w="0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50" name="Freeform 31"/>
            <p:cNvSpPr>
              <a:spLocks/>
            </p:cNvSpPr>
            <p:nvPr/>
          </p:nvSpPr>
          <p:spPr bwMode="auto">
            <a:xfrm>
              <a:off x="4205" y="1864"/>
              <a:ext cx="781" cy="475"/>
            </a:xfrm>
            <a:custGeom>
              <a:avLst/>
              <a:gdLst>
                <a:gd name="T0" fmla="*/ 1555 w 1686"/>
                <a:gd name="T1" fmla="*/ 63 h 1025"/>
                <a:gd name="T2" fmla="*/ 1393 w 1686"/>
                <a:gd name="T3" fmla="*/ 100 h 1025"/>
                <a:gd name="T4" fmla="*/ 1262 w 1686"/>
                <a:gd name="T5" fmla="*/ 48 h 1025"/>
                <a:gd name="T6" fmla="*/ 1109 w 1686"/>
                <a:gd name="T7" fmla="*/ 119 h 1025"/>
                <a:gd name="T8" fmla="*/ 987 w 1686"/>
                <a:gd name="T9" fmla="*/ 260 h 1025"/>
                <a:gd name="T10" fmla="*/ 847 w 1686"/>
                <a:gd name="T11" fmla="*/ 185 h 1025"/>
                <a:gd name="T12" fmla="*/ 782 w 1686"/>
                <a:gd name="T13" fmla="*/ 41 h 1025"/>
                <a:gd name="T14" fmla="*/ 548 w 1686"/>
                <a:gd name="T15" fmla="*/ 35 h 1025"/>
                <a:gd name="T16" fmla="*/ 469 w 1686"/>
                <a:gd name="T17" fmla="*/ 144 h 1025"/>
                <a:gd name="T18" fmla="*/ 296 w 1686"/>
                <a:gd name="T19" fmla="*/ 238 h 1025"/>
                <a:gd name="T20" fmla="*/ 197 w 1686"/>
                <a:gd name="T21" fmla="*/ 313 h 1025"/>
                <a:gd name="T22" fmla="*/ 102 w 1686"/>
                <a:gd name="T23" fmla="*/ 469 h 1025"/>
                <a:gd name="T24" fmla="*/ 99 w 1686"/>
                <a:gd name="T25" fmla="*/ 600 h 1025"/>
                <a:gd name="T26" fmla="*/ 87 w 1686"/>
                <a:gd name="T27" fmla="*/ 695 h 1025"/>
                <a:gd name="T28" fmla="*/ 203 w 1686"/>
                <a:gd name="T29" fmla="*/ 677 h 1025"/>
                <a:gd name="T30" fmla="*/ 63 w 1686"/>
                <a:gd name="T31" fmla="*/ 832 h 1025"/>
                <a:gd name="T32" fmla="*/ 26 w 1686"/>
                <a:gd name="T33" fmla="*/ 923 h 1025"/>
                <a:gd name="T34" fmla="*/ 155 w 1686"/>
                <a:gd name="T35" fmla="*/ 990 h 1025"/>
                <a:gd name="T36" fmla="*/ 303 w 1686"/>
                <a:gd name="T37" fmla="*/ 990 h 1025"/>
                <a:gd name="T38" fmla="*/ 345 w 1686"/>
                <a:gd name="T39" fmla="*/ 996 h 1025"/>
                <a:gd name="T40" fmla="*/ 378 w 1686"/>
                <a:gd name="T41" fmla="*/ 915 h 1025"/>
                <a:gd name="T42" fmla="*/ 489 w 1686"/>
                <a:gd name="T43" fmla="*/ 898 h 1025"/>
                <a:gd name="T44" fmla="*/ 623 w 1686"/>
                <a:gd name="T45" fmla="*/ 975 h 1025"/>
                <a:gd name="T46" fmla="*/ 704 w 1686"/>
                <a:gd name="T47" fmla="*/ 940 h 1025"/>
                <a:gd name="T48" fmla="*/ 782 w 1686"/>
                <a:gd name="T49" fmla="*/ 955 h 1025"/>
                <a:gd name="T50" fmla="*/ 851 w 1686"/>
                <a:gd name="T51" fmla="*/ 897 h 1025"/>
                <a:gd name="T52" fmla="*/ 944 w 1686"/>
                <a:gd name="T53" fmla="*/ 793 h 1025"/>
                <a:gd name="T54" fmla="*/ 1057 w 1686"/>
                <a:gd name="T55" fmla="*/ 734 h 1025"/>
                <a:gd name="T56" fmla="*/ 1188 w 1686"/>
                <a:gd name="T57" fmla="*/ 556 h 1025"/>
                <a:gd name="T58" fmla="*/ 1297 w 1686"/>
                <a:gd name="T59" fmla="*/ 452 h 1025"/>
                <a:gd name="T60" fmla="*/ 1485 w 1686"/>
                <a:gd name="T61" fmla="*/ 248 h 1025"/>
                <a:gd name="T62" fmla="*/ 1651 w 1686"/>
                <a:gd name="T63" fmla="*/ 178 h 10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86" h="1025">
                  <a:moveTo>
                    <a:pt x="1638" y="71"/>
                  </a:moveTo>
                  <a:cubicBezTo>
                    <a:pt x="1590" y="63"/>
                    <a:pt x="1577" y="85"/>
                    <a:pt x="1555" y="63"/>
                  </a:cubicBezTo>
                  <a:cubicBezTo>
                    <a:pt x="1533" y="41"/>
                    <a:pt x="1516" y="59"/>
                    <a:pt x="1485" y="82"/>
                  </a:cubicBezTo>
                  <a:cubicBezTo>
                    <a:pt x="1454" y="104"/>
                    <a:pt x="1433" y="122"/>
                    <a:pt x="1393" y="100"/>
                  </a:cubicBezTo>
                  <a:cubicBezTo>
                    <a:pt x="1354" y="78"/>
                    <a:pt x="1363" y="74"/>
                    <a:pt x="1332" y="78"/>
                  </a:cubicBezTo>
                  <a:cubicBezTo>
                    <a:pt x="1302" y="82"/>
                    <a:pt x="1275" y="48"/>
                    <a:pt x="1262" y="48"/>
                  </a:cubicBezTo>
                  <a:cubicBezTo>
                    <a:pt x="1249" y="48"/>
                    <a:pt x="1214" y="0"/>
                    <a:pt x="1162" y="59"/>
                  </a:cubicBezTo>
                  <a:cubicBezTo>
                    <a:pt x="1109" y="119"/>
                    <a:pt x="1140" y="74"/>
                    <a:pt x="1109" y="119"/>
                  </a:cubicBezTo>
                  <a:cubicBezTo>
                    <a:pt x="1079" y="163"/>
                    <a:pt x="1057" y="189"/>
                    <a:pt x="1048" y="219"/>
                  </a:cubicBezTo>
                  <a:cubicBezTo>
                    <a:pt x="1039" y="248"/>
                    <a:pt x="1039" y="256"/>
                    <a:pt x="987" y="260"/>
                  </a:cubicBezTo>
                  <a:cubicBezTo>
                    <a:pt x="935" y="263"/>
                    <a:pt x="895" y="271"/>
                    <a:pt x="869" y="248"/>
                  </a:cubicBezTo>
                  <a:cubicBezTo>
                    <a:pt x="843" y="226"/>
                    <a:pt x="834" y="223"/>
                    <a:pt x="847" y="185"/>
                  </a:cubicBezTo>
                  <a:cubicBezTo>
                    <a:pt x="860" y="148"/>
                    <a:pt x="891" y="141"/>
                    <a:pt x="856" y="119"/>
                  </a:cubicBezTo>
                  <a:cubicBezTo>
                    <a:pt x="821" y="96"/>
                    <a:pt x="821" y="33"/>
                    <a:pt x="782" y="41"/>
                  </a:cubicBezTo>
                  <a:cubicBezTo>
                    <a:pt x="742" y="48"/>
                    <a:pt x="594" y="74"/>
                    <a:pt x="555" y="41"/>
                  </a:cubicBezTo>
                  <a:cubicBezTo>
                    <a:pt x="552" y="39"/>
                    <a:pt x="550" y="37"/>
                    <a:pt x="548" y="35"/>
                  </a:cubicBezTo>
                  <a:cubicBezTo>
                    <a:pt x="539" y="50"/>
                    <a:pt x="531" y="60"/>
                    <a:pt x="525" y="77"/>
                  </a:cubicBezTo>
                  <a:cubicBezTo>
                    <a:pt x="515" y="105"/>
                    <a:pt x="489" y="110"/>
                    <a:pt x="469" y="144"/>
                  </a:cubicBezTo>
                  <a:cubicBezTo>
                    <a:pt x="450" y="177"/>
                    <a:pt x="410" y="163"/>
                    <a:pt x="355" y="166"/>
                  </a:cubicBezTo>
                  <a:cubicBezTo>
                    <a:pt x="299" y="169"/>
                    <a:pt x="309" y="230"/>
                    <a:pt x="296" y="238"/>
                  </a:cubicBezTo>
                  <a:cubicBezTo>
                    <a:pt x="283" y="247"/>
                    <a:pt x="266" y="238"/>
                    <a:pt x="247" y="269"/>
                  </a:cubicBezTo>
                  <a:cubicBezTo>
                    <a:pt x="227" y="299"/>
                    <a:pt x="240" y="311"/>
                    <a:pt x="197" y="313"/>
                  </a:cubicBezTo>
                  <a:cubicBezTo>
                    <a:pt x="155" y="316"/>
                    <a:pt x="165" y="363"/>
                    <a:pt x="145" y="402"/>
                  </a:cubicBezTo>
                  <a:cubicBezTo>
                    <a:pt x="125" y="441"/>
                    <a:pt x="129" y="461"/>
                    <a:pt x="102" y="469"/>
                  </a:cubicBezTo>
                  <a:cubicBezTo>
                    <a:pt x="76" y="477"/>
                    <a:pt x="76" y="491"/>
                    <a:pt x="53" y="522"/>
                  </a:cubicBezTo>
                  <a:cubicBezTo>
                    <a:pt x="30" y="552"/>
                    <a:pt x="63" y="566"/>
                    <a:pt x="99" y="600"/>
                  </a:cubicBezTo>
                  <a:cubicBezTo>
                    <a:pt x="118" y="617"/>
                    <a:pt x="110" y="631"/>
                    <a:pt x="99" y="642"/>
                  </a:cubicBezTo>
                  <a:cubicBezTo>
                    <a:pt x="110" y="644"/>
                    <a:pt x="97" y="653"/>
                    <a:pt x="87" y="695"/>
                  </a:cubicBezTo>
                  <a:cubicBezTo>
                    <a:pt x="74" y="749"/>
                    <a:pt x="140" y="684"/>
                    <a:pt x="175" y="673"/>
                  </a:cubicBezTo>
                  <a:cubicBezTo>
                    <a:pt x="273" y="593"/>
                    <a:pt x="227" y="662"/>
                    <a:pt x="203" y="677"/>
                  </a:cubicBezTo>
                  <a:cubicBezTo>
                    <a:pt x="179" y="691"/>
                    <a:pt x="148" y="740"/>
                    <a:pt x="127" y="760"/>
                  </a:cubicBezTo>
                  <a:cubicBezTo>
                    <a:pt x="105" y="780"/>
                    <a:pt x="96" y="814"/>
                    <a:pt x="63" y="832"/>
                  </a:cubicBezTo>
                  <a:cubicBezTo>
                    <a:pt x="30" y="851"/>
                    <a:pt x="35" y="853"/>
                    <a:pt x="19" y="877"/>
                  </a:cubicBezTo>
                  <a:cubicBezTo>
                    <a:pt x="4" y="901"/>
                    <a:pt x="0" y="908"/>
                    <a:pt x="26" y="923"/>
                  </a:cubicBezTo>
                  <a:cubicBezTo>
                    <a:pt x="52" y="938"/>
                    <a:pt x="72" y="936"/>
                    <a:pt x="109" y="949"/>
                  </a:cubicBezTo>
                  <a:cubicBezTo>
                    <a:pt x="146" y="962"/>
                    <a:pt x="146" y="975"/>
                    <a:pt x="155" y="990"/>
                  </a:cubicBezTo>
                  <a:cubicBezTo>
                    <a:pt x="164" y="1005"/>
                    <a:pt x="177" y="1006"/>
                    <a:pt x="216" y="1016"/>
                  </a:cubicBezTo>
                  <a:cubicBezTo>
                    <a:pt x="255" y="1025"/>
                    <a:pt x="271" y="993"/>
                    <a:pt x="303" y="990"/>
                  </a:cubicBezTo>
                  <a:cubicBezTo>
                    <a:pt x="318" y="988"/>
                    <a:pt x="325" y="995"/>
                    <a:pt x="329" y="1003"/>
                  </a:cubicBezTo>
                  <a:cubicBezTo>
                    <a:pt x="335" y="1001"/>
                    <a:pt x="341" y="998"/>
                    <a:pt x="345" y="996"/>
                  </a:cubicBezTo>
                  <a:cubicBezTo>
                    <a:pt x="353" y="992"/>
                    <a:pt x="362" y="977"/>
                    <a:pt x="377" y="970"/>
                  </a:cubicBezTo>
                  <a:cubicBezTo>
                    <a:pt x="374" y="955"/>
                    <a:pt x="373" y="928"/>
                    <a:pt x="378" y="915"/>
                  </a:cubicBezTo>
                  <a:cubicBezTo>
                    <a:pt x="383" y="901"/>
                    <a:pt x="384" y="910"/>
                    <a:pt x="415" y="896"/>
                  </a:cubicBezTo>
                  <a:cubicBezTo>
                    <a:pt x="446" y="882"/>
                    <a:pt x="464" y="875"/>
                    <a:pt x="489" y="898"/>
                  </a:cubicBezTo>
                  <a:cubicBezTo>
                    <a:pt x="514" y="922"/>
                    <a:pt x="540" y="957"/>
                    <a:pt x="555" y="968"/>
                  </a:cubicBezTo>
                  <a:cubicBezTo>
                    <a:pt x="569" y="979"/>
                    <a:pt x="599" y="947"/>
                    <a:pt x="623" y="975"/>
                  </a:cubicBezTo>
                  <a:cubicBezTo>
                    <a:pt x="648" y="1003"/>
                    <a:pt x="650" y="983"/>
                    <a:pt x="671" y="968"/>
                  </a:cubicBezTo>
                  <a:cubicBezTo>
                    <a:pt x="692" y="953"/>
                    <a:pt x="705" y="957"/>
                    <a:pt x="704" y="940"/>
                  </a:cubicBezTo>
                  <a:cubicBezTo>
                    <a:pt x="702" y="923"/>
                    <a:pt x="704" y="904"/>
                    <a:pt x="754" y="918"/>
                  </a:cubicBezTo>
                  <a:cubicBezTo>
                    <a:pt x="774" y="933"/>
                    <a:pt x="777" y="953"/>
                    <a:pt x="782" y="955"/>
                  </a:cubicBezTo>
                  <a:cubicBezTo>
                    <a:pt x="787" y="958"/>
                    <a:pt x="812" y="967"/>
                    <a:pt x="822" y="947"/>
                  </a:cubicBezTo>
                  <a:cubicBezTo>
                    <a:pt x="831" y="928"/>
                    <a:pt x="820" y="900"/>
                    <a:pt x="851" y="897"/>
                  </a:cubicBezTo>
                  <a:cubicBezTo>
                    <a:pt x="882" y="894"/>
                    <a:pt x="912" y="893"/>
                    <a:pt x="917" y="861"/>
                  </a:cubicBezTo>
                  <a:cubicBezTo>
                    <a:pt x="922" y="829"/>
                    <a:pt x="912" y="811"/>
                    <a:pt x="944" y="793"/>
                  </a:cubicBezTo>
                  <a:cubicBezTo>
                    <a:pt x="973" y="777"/>
                    <a:pt x="969" y="764"/>
                    <a:pt x="1031" y="774"/>
                  </a:cubicBezTo>
                  <a:cubicBezTo>
                    <a:pt x="1037" y="765"/>
                    <a:pt x="1045" y="754"/>
                    <a:pt x="1057" y="734"/>
                  </a:cubicBezTo>
                  <a:cubicBezTo>
                    <a:pt x="1088" y="682"/>
                    <a:pt x="1092" y="649"/>
                    <a:pt x="1136" y="626"/>
                  </a:cubicBezTo>
                  <a:cubicBezTo>
                    <a:pt x="1179" y="604"/>
                    <a:pt x="1188" y="586"/>
                    <a:pt x="1188" y="556"/>
                  </a:cubicBezTo>
                  <a:cubicBezTo>
                    <a:pt x="1188" y="526"/>
                    <a:pt x="1136" y="530"/>
                    <a:pt x="1201" y="504"/>
                  </a:cubicBezTo>
                  <a:cubicBezTo>
                    <a:pt x="1267" y="478"/>
                    <a:pt x="1293" y="508"/>
                    <a:pt x="1297" y="452"/>
                  </a:cubicBezTo>
                  <a:cubicBezTo>
                    <a:pt x="1302" y="397"/>
                    <a:pt x="1284" y="360"/>
                    <a:pt x="1336" y="337"/>
                  </a:cubicBezTo>
                  <a:cubicBezTo>
                    <a:pt x="1389" y="315"/>
                    <a:pt x="1433" y="274"/>
                    <a:pt x="1485" y="248"/>
                  </a:cubicBezTo>
                  <a:cubicBezTo>
                    <a:pt x="1537" y="223"/>
                    <a:pt x="1520" y="171"/>
                    <a:pt x="1572" y="208"/>
                  </a:cubicBezTo>
                  <a:cubicBezTo>
                    <a:pt x="1625" y="245"/>
                    <a:pt x="1660" y="223"/>
                    <a:pt x="1651" y="178"/>
                  </a:cubicBezTo>
                  <a:cubicBezTo>
                    <a:pt x="1642" y="134"/>
                    <a:pt x="1686" y="78"/>
                    <a:pt x="1638" y="71"/>
                  </a:cubicBezTo>
                  <a:close/>
                </a:path>
              </a:pathLst>
            </a:custGeom>
            <a:grpFill/>
            <a:ln w="0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51" name="Freeform 32"/>
            <p:cNvSpPr>
              <a:spLocks/>
            </p:cNvSpPr>
            <p:nvPr/>
          </p:nvSpPr>
          <p:spPr bwMode="auto">
            <a:xfrm>
              <a:off x="4003" y="1366"/>
              <a:ext cx="624" cy="806"/>
            </a:xfrm>
            <a:custGeom>
              <a:avLst/>
              <a:gdLst>
                <a:gd name="T0" fmla="*/ 1147 w 1348"/>
                <a:gd name="T1" fmla="*/ 478 h 1740"/>
                <a:gd name="T2" fmla="*/ 1107 w 1348"/>
                <a:gd name="T3" fmla="*/ 375 h 1740"/>
                <a:gd name="T4" fmla="*/ 1066 w 1348"/>
                <a:gd name="T5" fmla="*/ 326 h 1740"/>
                <a:gd name="T6" fmla="*/ 909 w 1348"/>
                <a:gd name="T7" fmla="*/ 249 h 1740"/>
                <a:gd name="T8" fmla="*/ 861 w 1348"/>
                <a:gd name="T9" fmla="*/ 126 h 1740"/>
                <a:gd name="T10" fmla="*/ 721 w 1348"/>
                <a:gd name="T11" fmla="*/ 34 h 1740"/>
                <a:gd name="T12" fmla="*/ 577 w 1348"/>
                <a:gd name="T13" fmla="*/ 126 h 1740"/>
                <a:gd name="T14" fmla="*/ 568 w 1348"/>
                <a:gd name="T15" fmla="*/ 230 h 1740"/>
                <a:gd name="T16" fmla="*/ 419 w 1348"/>
                <a:gd name="T17" fmla="*/ 267 h 1740"/>
                <a:gd name="T18" fmla="*/ 223 w 1348"/>
                <a:gd name="T19" fmla="*/ 363 h 1740"/>
                <a:gd name="T20" fmla="*/ 109 w 1348"/>
                <a:gd name="T21" fmla="*/ 256 h 1740"/>
                <a:gd name="T22" fmla="*/ 39 w 1348"/>
                <a:gd name="T23" fmla="*/ 382 h 1740"/>
                <a:gd name="T24" fmla="*/ 22 w 1348"/>
                <a:gd name="T25" fmla="*/ 497 h 1740"/>
                <a:gd name="T26" fmla="*/ 79 w 1348"/>
                <a:gd name="T27" fmla="*/ 593 h 1740"/>
                <a:gd name="T28" fmla="*/ 118 w 1348"/>
                <a:gd name="T29" fmla="*/ 666 h 1740"/>
                <a:gd name="T30" fmla="*/ 116 w 1348"/>
                <a:gd name="T31" fmla="*/ 732 h 1740"/>
                <a:gd name="T32" fmla="*/ 155 w 1348"/>
                <a:gd name="T33" fmla="*/ 806 h 1740"/>
                <a:gd name="T34" fmla="*/ 201 w 1348"/>
                <a:gd name="T35" fmla="*/ 888 h 1740"/>
                <a:gd name="T36" fmla="*/ 164 w 1348"/>
                <a:gd name="T37" fmla="*/ 1008 h 1740"/>
                <a:gd name="T38" fmla="*/ 72 w 1348"/>
                <a:gd name="T39" fmla="*/ 1064 h 1740"/>
                <a:gd name="T40" fmla="*/ 33 w 1348"/>
                <a:gd name="T41" fmla="*/ 1171 h 1740"/>
                <a:gd name="T42" fmla="*/ 122 w 1348"/>
                <a:gd name="T43" fmla="*/ 1288 h 1740"/>
                <a:gd name="T44" fmla="*/ 181 w 1348"/>
                <a:gd name="T45" fmla="*/ 1399 h 1740"/>
                <a:gd name="T46" fmla="*/ 131 w 1348"/>
                <a:gd name="T47" fmla="*/ 1540 h 1740"/>
                <a:gd name="T48" fmla="*/ 122 w 1348"/>
                <a:gd name="T49" fmla="*/ 1683 h 1740"/>
                <a:gd name="T50" fmla="*/ 221 w 1348"/>
                <a:gd name="T51" fmla="*/ 1701 h 1740"/>
                <a:gd name="T52" fmla="*/ 360 w 1348"/>
                <a:gd name="T53" fmla="*/ 1724 h 1740"/>
                <a:gd name="T54" fmla="*/ 446 w 1348"/>
                <a:gd name="T55" fmla="*/ 1718 h 1740"/>
                <a:gd name="T56" fmla="*/ 536 w 1348"/>
                <a:gd name="T57" fmla="*/ 1717 h 1740"/>
                <a:gd name="T58" fmla="*/ 490 w 1348"/>
                <a:gd name="T59" fmla="*/ 1597 h 1740"/>
                <a:gd name="T60" fmla="*/ 582 w 1348"/>
                <a:gd name="T61" fmla="*/ 1477 h 1740"/>
                <a:gd name="T62" fmla="*/ 684 w 1348"/>
                <a:gd name="T63" fmla="*/ 1344 h 1740"/>
                <a:gd name="T64" fmla="*/ 792 w 1348"/>
                <a:gd name="T65" fmla="*/ 1241 h 1740"/>
                <a:gd name="T66" fmla="*/ 962 w 1348"/>
                <a:gd name="T67" fmla="*/ 1152 h 1740"/>
                <a:gd name="T68" fmla="*/ 924 w 1348"/>
                <a:gd name="T69" fmla="*/ 1018 h 1740"/>
                <a:gd name="T70" fmla="*/ 841 w 1348"/>
                <a:gd name="T71" fmla="*/ 1049 h 1740"/>
                <a:gd name="T72" fmla="*/ 723 w 1348"/>
                <a:gd name="T73" fmla="*/ 1021 h 1740"/>
                <a:gd name="T74" fmla="*/ 723 w 1348"/>
                <a:gd name="T75" fmla="*/ 907 h 1740"/>
                <a:gd name="T76" fmla="*/ 680 w 1348"/>
                <a:gd name="T77" fmla="*/ 805 h 1740"/>
                <a:gd name="T78" fmla="*/ 602 w 1348"/>
                <a:gd name="T79" fmla="*/ 860 h 1740"/>
                <a:gd name="T80" fmla="*/ 444 w 1348"/>
                <a:gd name="T81" fmla="*/ 843 h 1740"/>
                <a:gd name="T82" fmla="*/ 412 w 1348"/>
                <a:gd name="T83" fmla="*/ 721 h 1740"/>
                <a:gd name="T84" fmla="*/ 484 w 1348"/>
                <a:gd name="T85" fmla="*/ 663 h 1740"/>
                <a:gd name="T86" fmla="*/ 546 w 1348"/>
                <a:gd name="T87" fmla="*/ 540 h 1740"/>
                <a:gd name="T88" fmla="*/ 634 w 1348"/>
                <a:gd name="T89" fmla="*/ 482 h 1740"/>
                <a:gd name="T90" fmla="*/ 798 w 1348"/>
                <a:gd name="T91" fmla="*/ 552 h 1740"/>
                <a:gd name="T92" fmla="*/ 838 w 1348"/>
                <a:gd name="T93" fmla="*/ 649 h 1740"/>
                <a:gd name="T94" fmla="*/ 867 w 1348"/>
                <a:gd name="T95" fmla="*/ 757 h 1740"/>
                <a:gd name="T96" fmla="*/ 962 w 1348"/>
                <a:gd name="T97" fmla="*/ 824 h 1740"/>
                <a:gd name="T98" fmla="*/ 996 w 1348"/>
                <a:gd name="T99" fmla="*/ 895 h 1740"/>
                <a:gd name="T100" fmla="*/ 1123 w 1348"/>
                <a:gd name="T101" fmla="*/ 875 h 1740"/>
                <a:gd name="T102" fmla="*/ 1293 w 1348"/>
                <a:gd name="T103" fmla="*/ 667 h 1740"/>
                <a:gd name="T104" fmla="*/ 1251 w 1348"/>
                <a:gd name="T105" fmla="*/ 514 h 1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48" h="1740">
                  <a:moveTo>
                    <a:pt x="1251" y="514"/>
                  </a:moveTo>
                  <a:cubicBezTo>
                    <a:pt x="1243" y="491"/>
                    <a:pt x="1177" y="482"/>
                    <a:pt x="1147" y="478"/>
                  </a:cubicBezTo>
                  <a:cubicBezTo>
                    <a:pt x="1116" y="475"/>
                    <a:pt x="1101" y="473"/>
                    <a:pt x="1077" y="438"/>
                  </a:cubicBezTo>
                  <a:cubicBezTo>
                    <a:pt x="1053" y="402"/>
                    <a:pt x="1103" y="402"/>
                    <a:pt x="1107" y="375"/>
                  </a:cubicBezTo>
                  <a:cubicBezTo>
                    <a:pt x="1110" y="357"/>
                    <a:pt x="1122" y="337"/>
                    <a:pt x="1136" y="319"/>
                  </a:cubicBezTo>
                  <a:cubicBezTo>
                    <a:pt x="1111" y="323"/>
                    <a:pt x="1083" y="326"/>
                    <a:pt x="1066" y="326"/>
                  </a:cubicBezTo>
                  <a:cubicBezTo>
                    <a:pt x="1027" y="326"/>
                    <a:pt x="996" y="352"/>
                    <a:pt x="961" y="326"/>
                  </a:cubicBezTo>
                  <a:cubicBezTo>
                    <a:pt x="926" y="300"/>
                    <a:pt x="939" y="263"/>
                    <a:pt x="909" y="249"/>
                  </a:cubicBezTo>
                  <a:cubicBezTo>
                    <a:pt x="878" y="234"/>
                    <a:pt x="878" y="223"/>
                    <a:pt x="878" y="189"/>
                  </a:cubicBezTo>
                  <a:cubicBezTo>
                    <a:pt x="878" y="156"/>
                    <a:pt x="887" y="141"/>
                    <a:pt x="861" y="126"/>
                  </a:cubicBezTo>
                  <a:cubicBezTo>
                    <a:pt x="834" y="111"/>
                    <a:pt x="795" y="52"/>
                    <a:pt x="795" y="52"/>
                  </a:cubicBezTo>
                  <a:cubicBezTo>
                    <a:pt x="795" y="52"/>
                    <a:pt x="773" y="0"/>
                    <a:pt x="721" y="34"/>
                  </a:cubicBezTo>
                  <a:cubicBezTo>
                    <a:pt x="668" y="67"/>
                    <a:pt x="734" y="52"/>
                    <a:pt x="668" y="67"/>
                  </a:cubicBezTo>
                  <a:cubicBezTo>
                    <a:pt x="603" y="82"/>
                    <a:pt x="572" y="97"/>
                    <a:pt x="577" y="126"/>
                  </a:cubicBezTo>
                  <a:cubicBezTo>
                    <a:pt x="581" y="156"/>
                    <a:pt x="598" y="171"/>
                    <a:pt x="603" y="193"/>
                  </a:cubicBezTo>
                  <a:cubicBezTo>
                    <a:pt x="607" y="215"/>
                    <a:pt x="594" y="245"/>
                    <a:pt x="568" y="230"/>
                  </a:cubicBezTo>
                  <a:cubicBezTo>
                    <a:pt x="542" y="215"/>
                    <a:pt x="515" y="189"/>
                    <a:pt x="489" y="226"/>
                  </a:cubicBezTo>
                  <a:cubicBezTo>
                    <a:pt x="463" y="263"/>
                    <a:pt x="446" y="289"/>
                    <a:pt x="419" y="267"/>
                  </a:cubicBezTo>
                  <a:cubicBezTo>
                    <a:pt x="393" y="245"/>
                    <a:pt x="371" y="249"/>
                    <a:pt x="341" y="282"/>
                  </a:cubicBezTo>
                  <a:cubicBezTo>
                    <a:pt x="310" y="315"/>
                    <a:pt x="262" y="401"/>
                    <a:pt x="223" y="363"/>
                  </a:cubicBezTo>
                  <a:cubicBezTo>
                    <a:pt x="183" y="326"/>
                    <a:pt x="223" y="267"/>
                    <a:pt x="192" y="245"/>
                  </a:cubicBezTo>
                  <a:cubicBezTo>
                    <a:pt x="162" y="223"/>
                    <a:pt x="140" y="226"/>
                    <a:pt x="109" y="256"/>
                  </a:cubicBezTo>
                  <a:cubicBezTo>
                    <a:pt x="79" y="286"/>
                    <a:pt x="74" y="297"/>
                    <a:pt x="74" y="326"/>
                  </a:cubicBezTo>
                  <a:cubicBezTo>
                    <a:pt x="74" y="356"/>
                    <a:pt x="57" y="378"/>
                    <a:pt x="39" y="382"/>
                  </a:cubicBezTo>
                  <a:cubicBezTo>
                    <a:pt x="22" y="386"/>
                    <a:pt x="26" y="393"/>
                    <a:pt x="22" y="430"/>
                  </a:cubicBezTo>
                  <a:cubicBezTo>
                    <a:pt x="17" y="467"/>
                    <a:pt x="44" y="486"/>
                    <a:pt x="22" y="497"/>
                  </a:cubicBezTo>
                  <a:cubicBezTo>
                    <a:pt x="0" y="508"/>
                    <a:pt x="13" y="519"/>
                    <a:pt x="31" y="549"/>
                  </a:cubicBezTo>
                  <a:cubicBezTo>
                    <a:pt x="48" y="578"/>
                    <a:pt x="83" y="578"/>
                    <a:pt x="79" y="593"/>
                  </a:cubicBezTo>
                  <a:cubicBezTo>
                    <a:pt x="78" y="595"/>
                    <a:pt x="78" y="598"/>
                    <a:pt x="78" y="601"/>
                  </a:cubicBezTo>
                  <a:cubicBezTo>
                    <a:pt x="114" y="615"/>
                    <a:pt x="114" y="644"/>
                    <a:pt x="118" y="666"/>
                  </a:cubicBezTo>
                  <a:cubicBezTo>
                    <a:pt x="122" y="690"/>
                    <a:pt x="149" y="669"/>
                    <a:pt x="164" y="697"/>
                  </a:cubicBezTo>
                  <a:cubicBezTo>
                    <a:pt x="179" y="725"/>
                    <a:pt x="146" y="725"/>
                    <a:pt x="116" y="732"/>
                  </a:cubicBezTo>
                  <a:cubicBezTo>
                    <a:pt x="85" y="740"/>
                    <a:pt x="116" y="732"/>
                    <a:pt x="81" y="766"/>
                  </a:cubicBezTo>
                  <a:cubicBezTo>
                    <a:pt x="46" y="799"/>
                    <a:pt x="124" y="806"/>
                    <a:pt x="155" y="806"/>
                  </a:cubicBezTo>
                  <a:cubicBezTo>
                    <a:pt x="186" y="806"/>
                    <a:pt x="179" y="825"/>
                    <a:pt x="179" y="842"/>
                  </a:cubicBezTo>
                  <a:cubicBezTo>
                    <a:pt x="179" y="858"/>
                    <a:pt x="179" y="862"/>
                    <a:pt x="201" y="888"/>
                  </a:cubicBezTo>
                  <a:cubicBezTo>
                    <a:pt x="223" y="914"/>
                    <a:pt x="203" y="938"/>
                    <a:pt x="199" y="955"/>
                  </a:cubicBezTo>
                  <a:cubicBezTo>
                    <a:pt x="194" y="971"/>
                    <a:pt x="183" y="982"/>
                    <a:pt x="164" y="1008"/>
                  </a:cubicBezTo>
                  <a:cubicBezTo>
                    <a:pt x="144" y="1034"/>
                    <a:pt x="118" y="1021"/>
                    <a:pt x="87" y="1010"/>
                  </a:cubicBezTo>
                  <a:cubicBezTo>
                    <a:pt x="57" y="999"/>
                    <a:pt x="72" y="1047"/>
                    <a:pt x="72" y="1064"/>
                  </a:cubicBezTo>
                  <a:cubicBezTo>
                    <a:pt x="72" y="1081"/>
                    <a:pt x="72" y="1077"/>
                    <a:pt x="72" y="1110"/>
                  </a:cubicBezTo>
                  <a:cubicBezTo>
                    <a:pt x="72" y="1144"/>
                    <a:pt x="44" y="1133"/>
                    <a:pt x="33" y="1171"/>
                  </a:cubicBezTo>
                  <a:cubicBezTo>
                    <a:pt x="22" y="1210"/>
                    <a:pt x="46" y="1234"/>
                    <a:pt x="83" y="1246"/>
                  </a:cubicBezTo>
                  <a:cubicBezTo>
                    <a:pt x="120" y="1257"/>
                    <a:pt x="122" y="1270"/>
                    <a:pt x="122" y="1288"/>
                  </a:cubicBezTo>
                  <a:cubicBezTo>
                    <a:pt x="122" y="1307"/>
                    <a:pt x="138" y="1320"/>
                    <a:pt x="159" y="1338"/>
                  </a:cubicBezTo>
                  <a:cubicBezTo>
                    <a:pt x="181" y="1357"/>
                    <a:pt x="183" y="1375"/>
                    <a:pt x="181" y="1399"/>
                  </a:cubicBezTo>
                  <a:cubicBezTo>
                    <a:pt x="179" y="1424"/>
                    <a:pt x="170" y="1438"/>
                    <a:pt x="146" y="1470"/>
                  </a:cubicBezTo>
                  <a:cubicBezTo>
                    <a:pt x="122" y="1501"/>
                    <a:pt x="127" y="1500"/>
                    <a:pt x="131" y="1540"/>
                  </a:cubicBezTo>
                  <a:cubicBezTo>
                    <a:pt x="135" y="1581"/>
                    <a:pt x="118" y="1581"/>
                    <a:pt x="90" y="1601"/>
                  </a:cubicBezTo>
                  <a:cubicBezTo>
                    <a:pt x="61" y="1622"/>
                    <a:pt x="81" y="1655"/>
                    <a:pt x="122" y="1683"/>
                  </a:cubicBezTo>
                  <a:cubicBezTo>
                    <a:pt x="130" y="1688"/>
                    <a:pt x="134" y="1693"/>
                    <a:pt x="137" y="1697"/>
                  </a:cubicBezTo>
                  <a:cubicBezTo>
                    <a:pt x="170" y="1691"/>
                    <a:pt x="204" y="1699"/>
                    <a:pt x="221" y="1701"/>
                  </a:cubicBezTo>
                  <a:cubicBezTo>
                    <a:pt x="245" y="1705"/>
                    <a:pt x="264" y="1716"/>
                    <a:pt x="297" y="1722"/>
                  </a:cubicBezTo>
                  <a:cubicBezTo>
                    <a:pt x="330" y="1727"/>
                    <a:pt x="334" y="1729"/>
                    <a:pt x="360" y="1724"/>
                  </a:cubicBezTo>
                  <a:cubicBezTo>
                    <a:pt x="387" y="1718"/>
                    <a:pt x="382" y="1722"/>
                    <a:pt x="404" y="1731"/>
                  </a:cubicBezTo>
                  <a:cubicBezTo>
                    <a:pt x="426" y="1740"/>
                    <a:pt x="437" y="1737"/>
                    <a:pt x="446" y="1718"/>
                  </a:cubicBezTo>
                  <a:cubicBezTo>
                    <a:pt x="485" y="1672"/>
                    <a:pt x="485" y="1716"/>
                    <a:pt x="520" y="1716"/>
                  </a:cubicBezTo>
                  <a:cubicBezTo>
                    <a:pt x="528" y="1716"/>
                    <a:pt x="533" y="1716"/>
                    <a:pt x="536" y="1717"/>
                  </a:cubicBezTo>
                  <a:cubicBezTo>
                    <a:pt x="547" y="1706"/>
                    <a:pt x="555" y="1692"/>
                    <a:pt x="536" y="1675"/>
                  </a:cubicBezTo>
                  <a:cubicBezTo>
                    <a:pt x="500" y="1641"/>
                    <a:pt x="467" y="1627"/>
                    <a:pt x="490" y="1597"/>
                  </a:cubicBezTo>
                  <a:cubicBezTo>
                    <a:pt x="513" y="1566"/>
                    <a:pt x="513" y="1552"/>
                    <a:pt x="539" y="1544"/>
                  </a:cubicBezTo>
                  <a:cubicBezTo>
                    <a:pt x="566" y="1536"/>
                    <a:pt x="562" y="1516"/>
                    <a:pt x="582" y="1477"/>
                  </a:cubicBezTo>
                  <a:cubicBezTo>
                    <a:pt x="602" y="1438"/>
                    <a:pt x="592" y="1391"/>
                    <a:pt x="634" y="1388"/>
                  </a:cubicBezTo>
                  <a:cubicBezTo>
                    <a:pt x="677" y="1386"/>
                    <a:pt x="664" y="1374"/>
                    <a:pt x="684" y="1344"/>
                  </a:cubicBezTo>
                  <a:cubicBezTo>
                    <a:pt x="703" y="1313"/>
                    <a:pt x="720" y="1322"/>
                    <a:pt x="733" y="1313"/>
                  </a:cubicBezTo>
                  <a:cubicBezTo>
                    <a:pt x="746" y="1305"/>
                    <a:pt x="736" y="1244"/>
                    <a:pt x="792" y="1241"/>
                  </a:cubicBezTo>
                  <a:cubicBezTo>
                    <a:pt x="847" y="1238"/>
                    <a:pt x="887" y="1252"/>
                    <a:pt x="906" y="1219"/>
                  </a:cubicBezTo>
                  <a:cubicBezTo>
                    <a:pt x="926" y="1185"/>
                    <a:pt x="952" y="1180"/>
                    <a:pt x="962" y="1152"/>
                  </a:cubicBezTo>
                  <a:cubicBezTo>
                    <a:pt x="968" y="1135"/>
                    <a:pt x="976" y="1125"/>
                    <a:pt x="985" y="1110"/>
                  </a:cubicBezTo>
                  <a:cubicBezTo>
                    <a:pt x="953" y="1082"/>
                    <a:pt x="922" y="1049"/>
                    <a:pt x="924" y="1018"/>
                  </a:cubicBezTo>
                  <a:cubicBezTo>
                    <a:pt x="913" y="1022"/>
                    <a:pt x="902" y="1028"/>
                    <a:pt x="897" y="1035"/>
                  </a:cubicBezTo>
                  <a:cubicBezTo>
                    <a:pt x="883" y="1052"/>
                    <a:pt x="874" y="1066"/>
                    <a:pt x="841" y="1049"/>
                  </a:cubicBezTo>
                  <a:cubicBezTo>
                    <a:pt x="808" y="1032"/>
                    <a:pt x="802" y="999"/>
                    <a:pt x="782" y="1024"/>
                  </a:cubicBezTo>
                  <a:cubicBezTo>
                    <a:pt x="762" y="1049"/>
                    <a:pt x="746" y="1044"/>
                    <a:pt x="723" y="1021"/>
                  </a:cubicBezTo>
                  <a:cubicBezTo>
                    <a:pt x="700" y="999"/>
                    <a:pt x="690" y="969"/>
                    <a:pt x="707" y="957"/>
                  </a:cubicBezTo>
                  <a:cubicBezTo>
                    <a:pt x="723" y="946"/>
                    <a:pt x="736" y="924"/>
                    <a:pt x="723" y="907"/>
                  </a:cubicBezTo>
                  <a:cubicBezTo>
                    <a:pt x="710" y="891"/>
                    <a:pt x="710" y="866"/>
                    <a:pt x="710" y="843"/>
                  </a:cubicBezTo>
                  <a:cubicBezTo>
                    <a:pt x="710" y="821"/>
                    <a:pt x="707" y="799"/>
                    <a:pt x="680" y="805"/>
                  </a:cubicBezTo>
                  <a:cubicBezTo>
                    <a:pt x="654" y="810"/>
                    <a:pt x="631" y="818"/>
                    <a:pt x="631" y="838"/>
                  </a:cubicBezTo>
                  <a:cubicBezTo>
                    <a:pt x="631" y="857"/>
                    <a:pt x="621" y="877"/>
                    <a:pt x="602" y="860"/>
                  </a:cubicBezTo>
                  <a:cubicBezTo>
                    <a:pt x="582" y="843"/>
                    <a:pt x="572" y="835"/>
                    <a:pt x="536" y="846"/>
                  </a:cubicBezTo>
                  <a:cubicBezTo>
                    <a:pt x="500" y="857"/>
                    <a:pt x="467" y="863"/>
                    <a:pt x="444" y="843"/>
                  </a:cubicBezTo>
                  <a:cubicBezTo>
                    <a:pt x="422" y="824"/>
                    <a:pt x="395" y="807"/>
                    <a:pt x="395" y="782"/>
                  </a:cubicBezTo>
                  <a:cubicBezTo>
                    <a:pt x="395" y="757"/>
                    <a:pt x="389" y="735"/>
                    <a:pt x="412" y="721"/>
                  </a:cubicBezTo>
                  <a:cubicBezTo>
                    <a:pt x="435" y="707"/>
                    <a:pt x="438" y="696"/>
                    <a:pt x="458" y="693"/>
                  </a:cubicBezTo>
                  <a:cubicBezTo>
                    <a:pt x="477" y="691"/>
                    <a:pt x="494" y="677"/>
                    <a:pt x="484" y="663"/>
                  </a:cubicBezTo>
                  <a:cubicBezTo>
                    <a:pt x="474" y="649"/>
                    <a:pt x="451" y="604"/>
                    <a:pt x="481" y="585"/>
                  </a:cubicBezTo>
                  <a:cubicBezTo>
                    <a:pt x="510" y="565"/>
                    <a:pt x="543" y="571"/>
                    <a:pt x="546" y="540"/>
                  </a:cubicBezTo>
                  <a:cubicBezTo>
                    <a:pt x="549" y="510"/>
                    <a:pt x="543" y="507"/>
                    <a:pt x="572" y="485"/>
                  </a:cubicBezTo>
                  <a:cubicBezTo>
                    <a:pt x="602" y="463"/>
                    <a:pt x="608" y="460"/>
                    <a:pt x="634" y="482"/>
                  </a:cubicBezTo>
                  <a:cubicBezTo>
                    <a:pt x="661" y="504"/>
                    <a:pt x="693" y="538"/>
                    <a:pt x="733" y="532"/>
                  </a:cubicBezTo>
                  <a:cubicBezTo>
                    <a:pt x="772" y="527"/>
                    <a:pt x="831" y="527"/>
                    <a:pt x="798" y="552"/>
                  </a:cubicBezTo>
                  <a:cubicBezTo>
                    <a:pt x="766" y="577"/>
                    <a:pt x="762" y="604"/>
                    <a:pt x="779" y="616"/>
                  </a:cubicBezTo>
                  <a:cubicBezTo>
                    <a:pt x="795" y="627"/>
                    <a:pt x="802" y="646"/>
                    <a:pt x="838" y="649"/>
                  </a:cubicBezTo>
                  <a:cubicBezTo>
                    <a:pt x="874" y="652"/>
                    <a:pt x="893" y="668"/>
                    <a:pt x="870" y="693"/>
                  </a:cubicBezTo>
                  <a:cubicBezTo>
                    <a:pt x="847" y="718"/>
                    <a:pt x="854" y="743"/>
                    <a:pt x="867" y="757"/>
                  </a:cubicBezTo>
                  <a:cubicBezTo>
                    <a:pt x="880" y="771"/>
                    <a:pt x="923" y="788"/>
                    <a:pt x="933" y="805"/>
                  </a:cubicBezTo>
                  <a:cubicBezTo>
                    <a:pt x="942" y="821"/>
                    <a:pt x="949" y="818"/>
                    <a:pt x="962" y="824"/>
                  </a:cubicBezTo>
                  <a:cubicBezTo>
                    <a:pt x="975" y="830"/>
                    <a:pt x="982" y="852"/>
                    <a:pt x="982" y="866"/>
                  </a:cubicBezTo>
                  <a:cubicBezTo>
                    <a:pt x="982" y="876"/>
                    <a:pt x="990" y="881"/>
                    <a:pt x="996" y="895"/>
                  </a:cubicBezTo>
                  <a:cubicBezTo>
                    <a:pt x="1007" y="897"/>
                    <a:pt x="1021" y="903"/>
                    <a:pt x="1035" y="908"/>
                  </a:cubicBezTo>
                  <a:cubicBezTo>
                    <a:pt x="1066" y="919"/>
                    <a:pt x="1079" y="886"/>
                    <a:pt x="1123" y="875"/>
                  </a:cubicBezTo>
                  <a:cubicBezTo>
                    <a:pt x="1166" y="864"/>
                    <a:pt x="1223" y="853"/>
                    <a:pt x="1232" y="823"/>
                  </a:cubicBezTo>
                  <a:cubicBezTo>
                    <a:pt x="1241" y="793"/>
                    <a:pt x="1241" y="693"/>
                    <a:pt x="1293" y="667"/>
                  </a:cubicBezTo>
                  <a:cubicBezTo>
                    <a:pt x="1311" y="659"/>
                    <a:pt x="1329" y="649"/>
                    <a:pt x="1348" y="636"/>
                  </a:cubicBezTo>
                  <a:cubicBezTo>
                    <a:pt x="1317" y="593"/>
                    <a:pt x="1259" y="533"/>
                    <a:pt x="1251" y="514"/>
                  </a:cubicBezTo>
                  <a:close/>
                </a:path>
              </a:pathLst>
            </a:custGeom>
            <a:grpFill/>
            <a:ln w="0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52" name="Freeform 33"/>
            <p:cNvSpPr>
              <a:spLocks/>
            </p:cNvSpPr>
            <p:nvPr/>
          </p:nvSpPr>
          <p:spPr bwMode="auto">
            <a:xfrm>
              <a:off x="4183" y="1579"/>
              <a:ext cx="205" cy="193"/>
            </a:xfrm>
            <a:custGeom>
              <a:avLst/>
              <a:gdLst>
                <a:gd name="T0" fmla="*/ 347 w 442"/>
                <a:gd name="T1" fmla="*/ 322 h 417"/>
                <a:gd name="T2" fmla="*/ 399 w 442"/>
                <a:gd name="T3" fmla="*/ 286 h 417"/>
                <a:gd name="T4" fmla="*/ 393 w 442"/>
                <a:gd name="T5" fmla="*/ 219 h 417"/>
                <a:gd name="T6" fmla="*/ 424 w 442"/>
                <a:gd name="T7" fmla="*/ 183 h 417"/>
                <a:gd name="T8" fmla="*/ 390 w 442"/>
                <a:gd name="T9" fmla="*/ 156 h 417"/>
                <a:gd name="T10" fmla="*/ 409 w 442"/>
                <a:gd name="T11" fmla="*/ 92 h 417"/>
                <a:gd name="T12" fmla="*/ 344 w 442"/>
                <a:gd name="T13" fmla="*/ 72 h 417"/>
                <a:gd name="T14" fmla="*/ 245 w 442"/>
                <a:gd name="T15" fmla="*/ 22 h 417"/>
                <a:gd name="T16" fmla="*/ 183 w 442"/>
                <a:gd name="T17" fmla="*/ 25 h 417"/>
                <a:gd name="T18" fmla="*/ 157 w 442"/>
                <a:gd name="T19" fmla="*/ 80 h 417"/>
                <a:gd name="T20" fmla="*/ 92 w 442"/>
                <a:gd name="T21" fmla="*/ 125 h 417"/>
                <a:gd name="T22" fmla="*/ 95 w 442"/>
                <a:gd name="T23" fmla="*/ 203 h 417"/>
                <a:gd name="T24" fmla="*/ 69 w 442"/>
                <a:gd name="T25" fmla="*/ 233 h 417"/>
                <a:gd name="T26" fmla="*/ 23 w 442"/>
                <a:gd name="T27" fmla="*/ 261 h 417"/>
                <a:gd name="T28" fmla="*/ 6 w 442"/>
                <a:gd name="T29" fmla="*/ 322 h 417"/>
                <a:gd name="T30" fmla="*/ 55 w 442"/>
                <a:gd name="T31" fmla="*/ 383 h 417"/>
                <a:gd name="T32" fmla="*/ 147 w 442"/>
                <a:gd name="T33" fmla="*/ 386 h 417"/>
                <a:gd name="T34" fmla="*/ 213 w 442"/>
                <a:gd name="T35" fmla="*/ 400 h 417"/>
                <a:gd name="T36" fmla="*/ 242 w 442"/>
                <a:gd name="T37" fmla="*/ 378 h 417"/>
                <a:gd name="T38" fmla="*/ 291 w 442"/>
                <a:gd name="T39" fmla="*/ 345 h 417"/>
                <a:gd name="T40" fmla="*/ 306 w 442"/>
                <a:gd name="T41" fmla="*/ 345 h 417"/>
                <a:gd name="T42" fmla="*/ 347 w 442"/>
                <a:gd name="T43" fmla="*/ 322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42" h="417">
                  <a:moveTo>
                    <a:pt x="347" y="322"/>
                  </a:moveTo>
                  <a:cubicBezTo>
                    <a:pt x="383" y="325"/>
                    <a:pt x="406" y="311"/>
                    <a:pt x="399" y="286"/>
                  </a:cubicBezTo>
                  <a:cubicBezTo>
                    <a:pt x="393" y="261"/>
                    <a:pt x="367" y="247"/>
                    <a:pt x="393" y="219"/>
                  </a:cubicBezTo>
                  <a:cubicBezTo>
                    <a:pt x="408" y="204"/>
                    <a:pt x="416" y="194"/>
                    <a:pt x="424" y="183"/>
                  </a:cubicBezTo>
                  <a:cubicBezTo>
                    <a:pt x="408" y="176"/>
                    <a:pt x="401" y="163"/>
                    <a:pt x="390" y="156"/>
                  </a:cubicBezTo>
                  <a:cubicBezTo>
                    <a:pt x="373" y="144"/>
                    <a:pt x="377" y="117"/>
                    <a:pt x="409" y="92"/>
                  </a:cubicBezTo>
                  <a:cubicBezTo>
                    <a:pt x="442" y="67"/>
                    <a:pt x="383" y="67"/>
                    <a:pt x="344" y="72"/>
                  </a:cubicBezTo>
                  <a:cubicBezTo>
                    <a:pt x="304" y="78"/>
                    <a:pt x="272" y="44"/>
                    <a:pt x="245" y="22"/>
                  </a:cubicBezTo>
                  <a:cubicBezTo>
                    <a:pt x="219" y="0"/>
                    <a:pt x="213" y="3"/>
                    <a:pt x="183" y="25"/>
                  </a:cubicBezTo>
                  <a:cubicBezTo>
                    <a:pt x="154" y="47"/>
                    <a:pt x="160" y="50"/>
                    <a:pt x="157" y="80"/>
                  </a:cubicBezTo>
                  <a:cubicBezTo>
                    <a:pt x="154" y="111"/>
                    <a:pt x="121" y="105"/>
                    <a:pt x="92" y="125"/>
                  </a:cubicBezTo>
                  <a:cubicBezTo>
                    <a:pt x="62" y="144"/>
                    <a:pt x="85" y="189"/>
                    <a:pt x="95" y="203"/>
                  </a:cubicBezTo>
                  <a:cubicBezTo>
                    <a:pt x="105" y="217"/>
                    <a:pt x="88" y="231"/>
                    <a:pt x="69" y="233"/>
                  </a:cubicBezTo>
                  <a:cubicBezTo>
                    <a:pt x="49" y="236"/>
                    <a:pt x="46" y="247"/>
                    <a:pt x="23" y="261"/>
                  </a:cubicBezTo>
                  <a:cubicBezTo>
                    <a:pt x="0" y="275"/>
                    <a:pt x="6" y="297"/>
                    <a:pt x="6" y="322"/>
                  </a:cubicBezTo>
                  <a:cubicBezTo>
                    <a:pt x="6" y="347"/>
                    <a:pt x="33" y="364"/>
                    <a:pt x="55" y="383"/>
                  </a:cubicBezTo>
                  <a:cubicBezTo>
                    <a:pt x="78" y="403"/>
                    <a:pt x="111" y="397"/>
                    <a:pt x="147" y="386"/>
                  </a:cubicBezTo>
                  <a:cubicBezTo>
                    <a:pt x="183" y="375"/>
                    <a:pt x="193" y="383"/>
                    <a:pt x="213" y="400"/>
                  </a:cubicBezTo>
                  <a:cubicBezTo>
                    <a:pt x="232" y="417"/>
                    <a:pt x="242" y="397"/>
                    <a:pt x="242" y="378"/>
                  </a:cubicBezTo>
                  <a:cubicBezTo>
                    <a:pt x="242" y="358"/>
                    <a:pt x="265" y="350"/>
                    <a:pt x="291" y="345"/>
                  </a:cubicBezTo>
                  <a:cubicBezTo>
                    <a:pt x="297" y="343"/>
                    <a:pt x="302" y="344"/>
                    <a:pt x="306" y="345"/>
                  </a:cubicBezTo>
                  <a:cubicBezTo>
                    <a:pt x="318" y="332"/>
                    <a:pt x="333" y="321"/>
                    <a:pt x="347" y="322"/>
                  </a:cubicBezTo>
                  <a:close/>
                </a:path>
              </a:pathLst>
            </a:custGeom>
            <a:grpFill/>
            <a:ln w="0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53" name="Freeform 34"/>
            <p:cNvSpPr>
              <a:spLocks/>
            </p:cNvSpPr>
            <p:nvPr/>
          </p:nvSpPr>
          <p:spPr bwMode="auto">
            <a:xfrm>
              <a:off x="4323" y="1664"/>
              <a:ext cx="141" cy="196"/>
            </a:xfrm>
            <a:custGeom>
              <a:avLst/>
              <a:gdLst>
                <a:gd name="T0" fmla="*/ 292 w 306"/>
                <a:gd name="T1" fmla="*/ 223 h 423"/>
                <a:gd name="T2" fmla="*/ 272 w 306"/>
                <a:gd name="T3" fmla="*/ 181 h 423"/>
                <a:gd name="T4" fmla="*/ 243 w 306"/>
                <a:gd name="T5" fmla="*/ 162 h 423"/>
                <a:gd name="T6" fmla="*/ 177 w 306"/>
                <a:gd name="T7" fmla="*/ 114 h 423"/>
                <a:gd name="T8" fmla="*/ 180 w 306"/>
                <a:gd name="T9" fmla="*/ 50 h 423"/>
                <a:gd name="T10" fmla="*/ 148 w 306"/>
                <a:gd name="T11" fmla="*/ 6 h 423"/>
                <a:gd name="T12" fmla="*/ 123 w 306"/>
                <a:gd name="T13" fmla="*/ 0 h 423"/>
                <a:gd name="T14" fmla="*/ 92 w 306"/>
                <a:gd name="T15" fmla="*/ 36 h 423"/>
                <a:gd name="T16" fmla="*/ 98 w 306"/>
                <a:gd name="T17" fmla="*/ 103 h 423"/>
                <a:gd name="T18" fmla="*/ 46 w 306"/>
                <a:gd name="T19" fmla="*/ 139 h 423"/>
                <a:gd name="T20" fmla="*/ 5 w 306"/>
                <a:gd name="T21" fmla="*/ 162 h 423"/>
                <a:gd name="T22" fmla="*/ 20 w 306"/>
                <a:gd name="T23" fmla="*/ 200 h 423"/>
                <a:gd name="T24" fmla="*/ 33 w 306"/>
                <a:gd name="T25" fmla="*/ 264 h 423"/>
                <a:gd name="T26" fmla="*/ 17 w 306"/>
                <a:gd name="T27" fmla="*/ 314 h 423"/>
                <a:gd name="T28" fmla="*/ 33 w 306"/>
                <a:gd name="T29" fmla="*/ 378 h 423"/>
                <a:gd name="T30" fmla="*/ 92 w 306"/>
                <a:gd name="T31" fmla="*/ 381 h 423"/>
                <a:gd name="T32" fmla="*/ 151 w 306"/>
                <a:gd name="T33" fmla="*/ 406 h 423"/>
                <a:gd name="T34" fmla="*/ 207 w 306"/>
                <a:gd name="T35" fmla="*/ 392 h 423"/>
                <a:gd name="T36" fmla="*/ 234 w 306"/>
                <a:gd name="T37" fmla="*/ 375 h 423"/>
                <a:gd name="T38" fmla="*/ 236 w 306"/>
                <a:gd name="T39" fmla="*/ 362 h 423"/>
                <a:gd name="T40" fmla="*/ 280 w 306"/>
                <a:gd name="T41" fmla="*/ 269 h 423"/>
                <a:gd name="T42" fmla="*/ 306 w 306"/>
                <a:gd name="T43" fmla="*/ 252 h 423"/>
                <a:gd name="T44" fmla="*/ 292 w 306"/>
                <a:gd name="T45" fmla="*/ 223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06" h="423">
                  <a:moveTo>
                    <a:pt x="292" y="223"/>
                  </a:moveTo>
                  <a:cubicBezTo>
                    <a:pt x="292" y="209"/>
                    <a:pt x="285" y="187"/>
                    <a:pt x="272" y="181"/>
                  </a:cubicBezTo>
                  <a:cubicBezTo>
                    <a:pt x="259" y="175"/>
                    <a:pt x="252" y="178"/>
                    <a:pt x="243" y="162"/>
                  </a:cubicBezTo>
                  <a:cubicBezTo>
                    <a:pt x="233" y="145"/>
                    <a:pt x="190" y="128"/>
                    <a:pt x="177" y="114"/>
                  </a:cubicBezTo>
                  <a:cubicBezTo>
                    <a:pt x="164" y="100"/>
                    <a:pt x="157" y="75"/>
                    <a:pt x="180" y="50"/>
                  </a:cubicBezTo>
                  <a:cubicBezTo>
                    <a:pt x="203" y="25"/>
                    <a:pt x="184" y="9"/>
                    <a:pt x="148" y="6"/>
                  </a:cubicBezTo>
                  <a:cubicBezTo>
                    <a:pt x="137" y="5"/>
                    <a:pt x="130" y="3"/>
                    <a:pt x="123" y="0"/>
                  </a:cubicBezTo>
                  <a:cubicBezTo>
                    <a:pt x="115" y="11"/>
                    <a:pt x="107" y="21"/>
                    <a:pt x="92" y="36"/>
                  </a:cubicBezTo>
                  <a:cubicBezTo>
                    <a:pt x="66" y="64"/>
                    <a:pt x="92" y="78"/>
                    <a:pt x="98" y="103"/>
                  </a:cubicBezTo>
                  <a:cubicBezTo>
                    <a:pt x="105" y="128"/>
                    <a:pt x="82" y="142"/>
                    <a:pt x="46" y="139"/>
                  </a:cubicBezTo>
                  <a:cubicBezTo>
                    <a:pt x="32" y="138"/>
                    <a:pt x="17" y="149"/>
                    <a:pt x="5" y="162"/>
                  </a:cubicBezTo>
                  <a:cubicBezTo>
                    <a:pt x="18" y="166"/>
                    <a:pt x="20" y="183"/>
                    <a:pt x="20" y="200"/>
                  </a:cubicBezTo>
                  <a:cubicBezTo>
                    <a:pt x="20" y="223"/>
                    <a:pt x="20" y="248"/>
                    <a:pt x="33" y="264"/>
                  </a:cubicBezTo>
                  <a:cubicBezTo>
                    <a:pt x="46" y="281"/>
                    <a:pt x="33" y="303"/>
                    <a:pt x="17" y="314"/>
                  </a:cubicBezTo>
                  <a:cubicBezTo>
                    <a:pt x="0" y="326"/>
                    <a:pt x="10" y="356"/>
                    <a:pt x="33" y="378"/>
                  </a:cubicBezTo>
                  <a:cubicBezTo>
                    <a:pt x="56" y="401"/>
                    <a:pt x="72" y="406"/>
                    <a:pt x="92" y="381"/>
                  </a:cubicBezTo>
                  <a:cubicBezTo>
                    <a:pt x="112" y="356"/>
                    <a:pt x="118" y="389"/>
                    <a:pt x="151" y="406"/>
                  </a:cubicBezTo>
                  <a:cubicBezTo>
                    <a:pt x="184" y="423"/>
                    <a:pt x="193" y="409"/>
                    <a:pt x="207" y="392"/>
                  </a:cubicBezTo>
                  <a:cubicBezTo>
                    <a:pt x="212" y="385"/>
                    <a:pt x="223" y="379"/>
                    <a:pt x="234" y="375"/>
                  </a:cubicBezTo>
                  <a:cubicBezTo>
                    <a:pt x="234" y="370"/>
                    <a:pt x="235" y="366"/>
                    <a:pt x="236" y="362"/>
                  </a:cubicBezTo>
                  <a:cubicBezTo>
                    <a:pt x="249" y="325"/>
                    <a:pt x="271" y="299"/>
                    <a:pt x="280" y="269"/>
                  </a:cubicBezTo>
                  <a:cubicBezTo>
                    <a:pt x="284" y="253"/>
                    <a:pt x="294" y="250"/>
                    <a:pt x="306" y="252"/>
                  </a:cubicBezTo>
                  <a:cubicBezTo>
                    <a:pt x="300" y="238"/>
                    <a:pt x="292" y="233"/>
                    <a:pt x="292" y="223"/>
                  </a:cubicBezTo>
                  <a:close/>
                </a:path>
              </a:pathLst>
            </a:custGeom>
            <a:grpFill/>
            <a:ln w="0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54" name="Freeform 35"/>
            <p:cNvSpPr>
              <a:spLocks/>
            </p:cNvSpPr>
            <p:nvPr/>
          </p:nvSpPr>
          <p:spPr bwMode="auto">
            <a:xfrm>
              <a:off x="5023" y="3295"/>
              <a:ext cx="201" cy="412"/>
            </a:xfrm>
            <a:custGeom>
              <a:avLst/>
              <a:gdLst>
                <a:gd name="T0" fmla="*/ 172 w 434"/>
                <a:gd name="T1" fmla="*/ 136 h 890"/>
                <a:gd name="T2" fmla="*/ 137 w 434"/>
                <a:gd name="T3" fmla="*/ 212 h 890"/>
                <a:gd name="T4" fmla="*/ 102 w 434"/>
                <a:gd name="T5" fmla="*/ 249 h 890"/>
                <a:gd name="T6" fmla="*/ 78 w 434"/>
                <a:gd name="T7" fmla="*/ 336 h 890"/>
                <a:gd name="T8" fmla="*/ 50 w 434"/>
                <a:gd name="T9" fmla="*/ 406 h 890"/>
                <a:gd name="T10" fmla="*/ 43 w 434"/>
                <a:gd name="T11" fmla="*/ 445 h 890"/>
                <a:gd name="T12" fmla="*/ 13 w 434"/>
                <a:gd name="T13" fmla="*/ 506 h 890"/>
                <a:gd name="T14" fmla="*/ 32 w 434"/>
                <a:gd name="T15" fmla="*/ 545 h 890"/>
                <a:gd name="T16" fmla="*/ 28 w 434"/>
                <a:gd name="T17" fmla="*/ 625 h 890"/>
                <a:gd name="T18" fmla="*/ 72 w 434"/>
                <a:gd name="T19" fmla="*/ 668 h 890"/>
                <a:gd name="T20" fmla="*/ 111 w 434"/>
                <a:gd name="T21" fmla="*/ 734 h 890"/>
                <a:gd name="T22" fmla="*/ 185 w 434"/>
                <a:gd name="T23" fmla="*/ 773 h 890"/>
                <a:gd name="T24" fmla="*/ 244 w 434"/>
                <a:gd name="T25" fmla="*/ 834 h 890"/>
                <a:gd name="T26" fmla="*/ 284 w 434"/>
                <a:gd name="T27" fmla="*/ 888 h 890"/>
                <a:gd name="T28" fmla="*/ 312 w 434"/>
                <a:gd name="T29" fmla="*/ 855 h 890"/>
                <a:gd name="T30" fmla="*/ 301 w 434"/>
                <a:gd name="T31" fmla="*/ 788 h 890"/>
                <a:gd name="T32" fmla="*/ 318 w 434"/>
                <a:gd name="T33" fmla="*/ 705 h 890"/>
                <a:gd name="T34" fmla="*/ 364 w 434"/>
                <a:gd name="T35" fmla="*/ 619 h 890"/>
                <a:gd name="T36" fmla="*/ 377 w 434"/>
                <a:gd name="T37" fmla="*/ 580 h 890"/>
                <a:gd name="T38" fmla="*/ 388 w 434"/>
                <a:gd name="T39" fmla="*/ 492 h 890"/>
                <a:gd name="T40" fmla="*/ 401 w 434"/>
                <a:gd name="T41" fmla="*/ 438 h 890"/>
                <a:gd name="T42" fmla="*/ 397 w 434"/>
                <a:gd name="T43" fmla="*/ 386 h 890"/>
                <a:gd name="T44" fmla="*/ 419 w 434"/>
                <a:gd name="T45" fmla="*/ 336 h 890"/>
                <a:gd name="T46" fmla="*/ 404 w 434"/>
                <a:gd name="T47" fmla="*/ 278 h 890"/>
                <a:gd name="T48" fmla="*/ 432 w 434"/>
                <a:gd name="T49" fmla="*/ 206 h 890"/>
                <a:gd name="T50" fmla="*/ 406 w 434"/>
                <a:gd name="T51" fmla="*/ 115 h 890"/>
                <a:gd name="T52" fmla="*/ 406 w 434"/>
                <a:gd name="T53" fmla="*/ 45 h 890"/>
                <a:gd name="T54" fmla="*/ 329 w 434"/>
                <a:gd name="T55" fmla="*/ 30 h 890"/>
                <a:gd name="T56" fmla="*/ 294 w 434"/>
                <a:gd name="T57" fmla="*/ 15 h 890"/>
                <a:gd name="T58" fmla="*/ 238 w 434"/>
                <a:gd name="T59" fmla="*/ 62 h 890"/>
                <a:gd name="T60" fmla="*/ 183 w 434"/>
                <a:gd name="T61" fmla="*/ 93 h 890"/>
                <a:gd name="T62" fmla="*/ 172 w 434"/>
                <a:gd name="T63" fmla="*/ 136 h 8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34" h="890">
                  <a:moveTo>
                    <a:pt x="172" y="136"/>
                  </a:moveTo>
                  <a:cubicBezTo>
                    <a:pt x="172" y="136"/>
                    <a:pt x="166" y="208"/>
                    <a:pt x="137" y="212"/>
                  </a:cubicBezTo>
                  <a:cubicBezTo>
                    <a:pt x="109" y="215"/>
                    <a:pt x="111" y="225"/>
                    <a:pt x="102" y="249"/>
                  </a:cubicBezTo>
                  <a:cubicBezTo>
                    <a:pt x="93" y="273"/>
                    <a:pt x="93" y="317"/>
                    <a:pt x="78" y="336"/>
                  </a:cubicBezTo>
                  <a:cubicBezTo>
                    <a:pt x="63" y="354"/>
                    <a:pt x="48" y="391"/>
                    <a:pt x="50" y="406"/>
                  </a:cubicBezTo>
                  <a:cubicBezTo>
                    <a:pt x="52" y="421"/>
                    <a:pt x="56" y="434"/>
                    <a:pt x="43" y="445"/>
                  </a:cubicBezTo>
                  <a:cubicBezTo>
                    <a:pt x="30" y="456"/>
                    <a:pt x="8" y="484"/>
                    <a:pt x="13" y="506"/>
                  </a:cubicBezTo>
                  <a:cubicBezTo>
                    <a:pt x="17" y="529"/>
                    <a:pt x="32" y="516"/>
                    <a:pt x="32" y="545"/>
                  </a:cubicBezTo>
                  <a:cubicBezTo>
                    <a:pt x="32" y="575"/>
                    <a:pt x="0" y="595"/>
                    <a:pt x="28" y="625"/>
                  </a:cubicBezTo>
                  <a:cubicBezTo>
                    <a:pt x="56" y="655"/>
                    <a:pt x="67" y="649"/>
                    <a:pt x="72" y="668"/>
                  </a:cubicBezTo>
                  <a:cubicBezTo>
                    <a:pt x="76" y="686"/>
                    <a:pt x="83" y="710"/>
                    <a:pt x="111" y="734"/>
                  </a:cubicBezTo>
                  <a:cubicBezTo>
                    <a:pt x="139" y="758"/>
                    <a:pt x="166" y="747"/>
                    <a:pt x="185" y="773"/>
                  </a:cubicBezTo>
                  <a:cubicBezTo>
                    <a:pt x="205" y="799"/>
                    <a:pt x="240" y="808"/>
                    <a:pt x="244" y="834"/>
                  </a:cubicBezTo>
                  <a:cubicBezTo>
                    <a:pt x="249" y="860"/>
                    <a:pt x="266" y="886"/>
                    <a:pt x="284" y="888"/>
                  </a:cubicBezTo>
                  <a:cubicBezTo>
                    <a:pt x="301" y="890"/>
                    <a:pt x="325" y="881"/>
                    <a:pt x="312" y="855"/>
                  </a:cubicBezTo>
                  <a:cubicBezTo>
                    <a:pt x="299" y="829"/>
                    <a:pt x="308" y="816"/>
                    <a:pt x="301" y="788"/>
                  </a:cubicBezTo>
                  <a:cubicBezTo>
                    <a:pt x="294" y="760"/>
                    <a:pt x="294" y="727"/>
                    <a:pt x="318" y="705"/>
                  </a:cubicBezTo>
                  <a:cubicBezTo>
                    <a:pt x="342" y="682"/>
                    <a:pt x="362" y="645"/>
                    <a:pt x="364" y="619"/>
                  </a:cubicBezTo>
                  <a:cubicBezTo>
                    <a:pt x="366" y="593"/>
                    <a:pt x="358" y="593"/>
                    <a:pt x="377" y="580"/>
                  </a:cubicBezTo>
                  <a:cubicBezTo>
                    <a:pt x="397" y="568"/>
                    <a:pt x="371" y="512"/>
                    <a:pt x="388" y="492"/>
                  </a:cubicBezTo>
                  <a:cubicBezTo>
                    <a:pt x="406" y="471"/>
                    <a:pt x="415" y="451"/>
                    <a:pt x="401" y="438"/>
                  </a:cubicBezTo>
                  <a:cubicBezTo>
                    <a:pt x="388" y="425"/>
                    <a:pt x="380" y="395"/>
                    <a:pt x="397" y="386"/>
                  </a:cubicBezTo>
                  <a:cubicBezTo>
                    <a:pt x="415" y="377"/>
                    <a:pt x="432" y="356"/>
                    <a:pt x="419" y="336"/>
                  </a:cubicBezTo>
                  <a:cubicBezTo>
                    <a:pt x="406" y="315"/>
                    <a:pt x="397" y="306"/>
                    <a:pt x="404" y="278"/>
                  </a:cubicBezTo>
                  <a:cubicBezTo>
                    <a:pt x="410" y="251"/>
                    <a:pt x="430" y="239"/>
                    <a:pt x="432" y="206"/>
                  </a:cubicBezTo>
                  <a:cubicBezTo>
                    <a:pt x="434" y="173"/>
                    <a:pt x="401" y="149"/>
                    <a:pt x="406" y="115"/>
                  </a:cubicBezTo>
                  <a:cubicBezTo>
                    <a:pt x="410" y="82"/>
                    <a:pt x="423" y="58"/>
                    <a:pt x="406" y="45"/>
                  </a:cubicBezTo>
                  <a:cubicBezTo>
                    <a:pt x="388" y="32"/>
                    <a:pt x="340" y="41"/>
                    <a:pt x="329" y="30"/>
                  </a:cubicBezTo>
                  <a:cubicBezTo>
                    <a:pt x="318" y="19"/>
                    <a:pt x="312" y="0"/>
                    <a:pt x="294" y="15"/>
                  </a:cubicBezTo>
                  <a:cubicBezTo>
                    <a:pt x="277" y="30"/>
                    <a:pt x="259" y="56"/>
                    <a:pt x="238" y="62"/>
                  </a:cubicBezTo>
                  <a:cubicBezTo>
                    <a:pt x="216" y="67"/>
                    <a:pt x="198" y="78"/>
                    <a:pt x="183" y="93"/>
                  </a:cubicBezTo>
                  <a:cubicBezTo>
                    <a:pt x="168" y="108"/>
                    <a:pt x="172" y="113"/>
                    <a:pt x="172" y="136"/>
                  </a:cubicBezTo>
                  <a:close/>
                </a:path>
              </a:pathLst>
            </a:custGeom>
            <a:grpFill/>
            <a:ln w="0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55" name="Freeform 36"/>
            <p:cNvSpPr>
              <a:spLocks/>
            </p:cNvSpPr>
            <p:nvPr/>
          </p:nvSpPr>
          <p:spPr bwMode="auto">
            <a:xfrm>
              <a:off x="5438" y="3349"/>
              <a:ext cx="38" cy="22"/>
            </a:xfrm>
            <a:custGeom>
              <a:avLst/>
              <a:gdLst>
                <a:gd name="T0" fmla="*/ 53 w 81"/>
                <a:gd name="T1" fmla="*/ 2 h 48"/>
                <a:gd name="T2" fmla="*/ 5 w 81"/>
                <a:gd name="T3" fmla="*/ 19 h 48"/>
                <a:gd name="T4" fmla="*/ 31 w 81"/>
                <a:gd name="T5" fmla="*/ 45 h 48"/>
                <a:gd name="T6" fmla="*/ 53 w 81"/>
                <a:gd name="T7" fmla="*/ 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1" h="48">
                  <a:moveTo>
                    <a:pt x="53" y="2"/>
                  </a:moveTo>
                  <a:cubicBezTo>
                    <a:pt x="53" y="2"/>
                    <a:pt x="0" y="0"/>
                    <a:pt x="5" y="19"/>
                  </a:cubicBezTo>
                  <a:cubicBezTo>
                    <a:pt x="9" y="37"/>
                    <a:pt x="5" y="41"/>
                    <a:pt x="31" y="45"/>
                  </a:cubicBezTo>
                  <a:cubicBezTo>
                    <a:pt x="57" y="48"/>
                    <a:pt x="81" y="15"/>
                    <a:pt x="53" y="2"/>
                  </a:cubicBezTo>
                  <a:close/>
                </a:path>
              </a:pathLst>
            </a:custGeom>
            <a:grpFill/>
            <a:ln w="0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56" name="Freeform 37"/>
            <p:cNvSpPr>
              <a:spLocks/>
            </p:cNvSpPr>
            <p:nvPr/>
          </p:nvSpPr>
          <p:spPr bwMode="auto">
            <a:xfrm>
              <a:off x="5489" y="3325"/>
              <a:ext cx="25" cy="32"/>
            </a:xfrm>
            <a:custGeom>
              <a:avLst/>
              <a:gdLst>
                <a:gd name="T0" fmla="*/ 33 w 55"/>
                <a:gd name="T1" fmla="*/ 0 h 69"/>
                <a:gd name="T2" fmla="*/ 3 w 55"/>
                <a:gd name="T3" fmla="*/ 34 h 69"/>
                <a:gd name="T4" fmla="*/ 35 w 55"/>
                <a:gd name="T5" fmla="*/ 50 h 69"/>
                <a:gd name="T6" fmla="*/ 33 w 55"/>
                <a:gd name="T7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69">
                  <a:moveTo>
                    <a:pt x="33" y="0"/>
                  </a:moveTo>
                  <a:cubicBezTo>
                    <a:pt x="33" y="0"/>
                    <a:pt x="0" y="15"/>
                    <a:pt x="3" y="34"/>
                  </a:cubicBezTo>
                  <a:cubicBezTo>
                    <a:pt x="5" y="52"/>
                    <a:pt x="31" y="69"/>
                    <a:pt x="35" y="50"/>
                  </a:cubicBezTo>
                  <a:cubicBezTo>
                    <a:pt x="40" y="32"/>
                    <a:pt x="55" y="4"/>
                    <a:pt x="33" y="0"/>
                  </a:cubicBezTo>
                  <a:close/>
                </a:path>
              </a:pathLst>
            </a:custGeom>
            <a:grpFill/>
            <a:ln w="0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57" name="Freeform 38"/>
            <p:cNvSpPr>
              <a:spLocks/>
            </p:cNvSpPr>
            <p:nvPr/>
          </p:nvSpPr>
          <p:spPr bwMode="auto">
            <a:xfrm>
              <a:off x="5605" y="3264"/>
              <a:ext cx="36" cy="26"/>
            </a:xfrm>
            <a:custGeom>
              <a:avLst/>
              <a:gdLst>
                <a:gd name="T0" fmla="*/ 45 w 78"/>
                <a:gd name="T1" fmla="*/ 9 h 55"/>
                <a:gd name="T2" fmla="*/ 2 w 78"/>
                <a:gd name="T3" fmla="*/ 11 h 55"/>
                <a:gd name="T4" fmla="*/ 19 w 78"/>
                <a:gd name="T5" fmla="*/ 40 h 55"/>
                <a:gd name="T6" fmla="*/ 50 w 78"/>
                <a:gd name="T7" fmla="*/ 44 h 55"/>
                <a:gd name="T8" fmla="*/ 45 w 78"/>
                <a:gd name="T9" fmla="*/ 9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55">
                  <a:moveTo>
                    <a:pt x="45" y="9"/>
                  </a:moveTo>
                  <a:cubicBezTo>
                    <a:pt x="45" y="9"/>
                    <a:pt x="0" y="0"/>
                    <a:pt x="2" y="11"/>
                  </a:cubicBezTo>
                  <a:cubicBezTo>
                    <a:pt x="4" y="22"/>
                    <a:pt x="15" y="28"/>
                    <a:pt x="19" y="40"/>
                  </a:cubicBezTo>
                  <a:cubicBezTo>
                    <a:pt x="24" y="53"/>
                    <a:pt x="43" y="55"/>
                    <a:pt x="50" y="44"/>
                  </a:cubicBezTo>
                  <a:cubicBezTo>
                    <a:pt x="56" y="33"/>
                    <a:pt x="78" y="9"/>
                    <a:pt x="45" y="9"/>
                  </a:cubicBezTo>
                  <a:close/>
                </a:path>
              </a:pathLst>
            </a:custGeom>
            <a:grpFill/>
            <a:ln w="0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13286579" y="9007629"/>
            <a:ext cx="2139633" cy="2528658"/>
            <a:chOff x="1220787" y="4495800"/>
            <a:chExt cx="5029200" cy="5943600"/>
          </a:xfrm>
        </p:grpSpPr>
        <p:grpSp>
          <p:nvGrpSpPr>
            <p:cNvPr id="57" name="Group 56"/>
            <p:cNvGrpSpPr/>
            <p:nvPr/>
          </p:nvGrpSpPr>
          <p:grpSpPr>
            <a:xfrm>
              <a:off x="2744787" y="4495800"/>
              <a:ext cx="2209800" cy="3048000"/>
              <a:chOff x="3278187" y="3352800"/>
              <a:chExt cx="2209800" cy="2209800"/>
            </a:xfrm>
            <a:solidFill>
              <a:schemeClr val="bg1">
                <a:lumMod val="65000"/>
              </a:schemeClr>
            </a:solidFill>
            <a:effectLst>
              <a:outerShdw blurRad="127000" dist="63500" dir="5400000" algn="t" rotWithShape="0">
                <a:prstClr val="black">
                  <a:alpha val="60000"/>
                </a:prstClr>
              </a:outerShdw>
            </a:effectLst>
          </p:grpSpPr>
          <p:sp>
            <p:nvSpPr>
              <p:cNvPr id="63" name="Block Arc 62"/>
              <p:cNvSpPr/>
              <p:nvPr/>
            </p:nvSpPr>
            <p:spPr>
              <a:xfrm>
                <a:off x="3278187" y="3352800"/>
                <a:ext cx="2209800" cy="2209800"/>
              </a:xfrm>
              <a:prstGeom prst="blockArc">
                <a:avLst>
                  <a:gd name="adj1" fmla="val 10800000"/>
                  <a:gd name="adj2" fmla="val 67426"/>
                  <a:gd name="adj3" fmla="val 10313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64" name="Oval 63"/>
              <p:cNvSpPr/>
              <p:nvPr/>
            </p:nvSpPr>
            <p:spPr>
              <a:xfrm>
                <a:off x="3278187" y="4343400"/>
                <a:ext cx="228600" cy="2286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>
                  <a:latin typeface="+mn-ea"/>
                </a:endParaRPr>
              </a:p>
            </p:txBody>
          </p:sp>
          <p:sp>
            <p:nvSpPr>
              <p:cNvPr id="65" name="Oval 64"/>
              <p:cNvSpPr/>
              <p:nvPr/>
            </p:nvSpPr>
            <p:spPr>
              <a:xfrm>
                <a:off x="5259387" y="4343400"/>
                <a:ext cx="228600" cy="2286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>
                  <a:latin typeface="+mn-ea"/>
                </a:endParaRPr>
              </a:p>
            </p:txBody>
          </p:sp>
        </p:grpSp>
        <p:sp>
          <p:nvSpPr>
            <p:cNvPr id="58" name="Trapezoid 57"/>
            <p:cNvSpPr/>
            <p:nvPr/>
          </p:nvSpPr>
          <p:spPr>
            <a:xfrm>
              <a:off x="1220787" y="5791200"/>
              <a:ext cx="5029200" cy="4648200"/>
            </a:xfrm>
            <a:prstGeom prst="trapezoid">
              <a:avLst>
                <a:gd name="adj" fmla="val 12822"/>
              </a:avLst>
            </a:prstGeom>
            <a:gradFill flip="none" rotWithShape="1">
              <a:gsLst>
                <a:gs pos="0">
                  <a:srgbClr val="0070C0"/>
                </a:gs>
                <a:gs pos="100000">
                  <a:srgbClr val="00B0F0"/>
                </a:gs>
              </a:gsLst>
              <a:lin ang="16200000" scaled="1"/>
              <a:tileRect/>
            </a:gradFill>
            <a:ln>
              <a:noFill/>
            </a:ln>
            <a:effectLst>
              <a:outerShdw blurRad="190500" dist="63500" dir="5400000" algn="t" rotWithShape="0">
                <a:prstClr val="black">
                  <a:alpha val="8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latin typeface="+mn-ea"/>
              </a:endParaRPr>
            </a:p>
          </p:txBody>
        </p:sp>
        <p:grpSp>
          <p:nvGrpSpPr>
            <p:cNvPr id="59" name="Group 58"/>
            <p:cNvGrpSpPr/>
            <p:nvPr/>
          </p:nvGrpSpPr>
          <p:grpSpPr>
            <a:xfrm>
              <a:off x="2478087" y="4495800"/>
              <a:ext cx="2209800" cy="3048000"/>
              <a:chOff x="3278187" y="3352800"/>
              <a:chExt cx="2209800" cy="2209800"/>
            </a:xfrm>
            <a:solidFill>
              <a:schemeClr val="bg1"/>
            </a:solidFill>
            <a:effectLst>
              <a:outerShdw blurRad="127000" dist="63500" dir="5400000" algn="t" rotWithShape="0">
                <a:prstClr val="black">
                  <a:alpha val="60000"/>
                </a:prstClr>
              </a:outerShdw>
            </a:effectLst>
          </p:grpSpPr>
          <p:sp>
            <p:nvSpPr>
              <p:cNvPr id="60" name="Block Arc 59"/>
              <p:cNvSpPr/>
              <p:nvPr/>
            </p:nvSpPr>
            <p:spPr>
              <a:xfrm>
                <a:off x="3278187" y="3352800"/>
                <a:ext cx="2209800" cy="2209800"/>
              </a:xfrm>
              <a:prstGeom prst="blockArc">
                <a:avLst>
                  <a:gd name="adj1" fmla="val 10800000"/>
                  <a:gd name="adj2" fmla="val 67426"/>
                  <a:gd name="adj3" fmla="val 1031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61" name="Oval 60"/>
              <p:cNvSpPr/>
              <p:nvPr/>
            </p:nvSpPr>
            <p:spPr>
              <a:xfrm>
                <a:off x="3278187" y="4343400"/>
                <a:ext cx="228600" cy="2286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>
                  <a:latin typeface="+mn-ea"/>
                </a:endParaRPr>
              </a:p>
            </p:txBody>
          </p:sp>
          <p:sp>
            <p:nvSpPr>
              <p:cNvPr id="62" name="Oval 61"/>
              <p:cNvSpPr/>
              <p:nvPr/>
            </p:nvSpPr>
            <p:spPr>
              <a:xfrm>
                <a:off x="5259387" y="4343400"/>
                <a:ext cx="228600" cy="2286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>
                  <a:latin typeface="+mn-ea"/>
                </a:endParaRPr>
              </a:p>
            </p:txBody>
          </p:sp>
        </p:grpSp>
      </p:grpSp>
      <p:sp>
        <p:nvSpPr>
          <p:cNvPr id="66" name="TextBox 65"/>
          <p:cNvSpPr txBox="1"/>
          <p:nvPr/>
        </p:nvSpPr>
        <p:spPr>
          <a:xfrm>
            <a:off x="13296634" y="10045006"/>
            <a:ext cx="2192464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6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20%</a:t>
            </a:r>
            <a:endParaRPr lang="en-US" sz="6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13260387" y="10896600"/>
            <a:ext cx="214799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科技产品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grpSp>
        <p:nvGrpSpPr>
          <p:cNvPr id="68" name="Group 67"/>
          <p:cNvGrpSpPr/>
          <p:nvPr/>
        </p:nvGrpSpPr>
        <p:grpSpPr>
          <a:xfrm>
            <a:off x="17801290" y="7924800"/>
            <a:ext cx="2934617" cy="3468185"/>
            <a:chOff x="1220787" y="4495800"/>
            <a:chExt cx="5029200" cy="5943600"/>
          </a:xfrm>
        </p:grpSpPr>
        <p:grpSp>
          <p:nvGrpSpPr>
            <p:cNvPr id="69" name="Group 68"/>
            <p:cNvGrpSpPr/>
            <p:nvPr/>
          </p:nvGrpSpPr>
          <p:grpSpPr>
            <a:xfrm>
              <a:off x="2744787" y="4495800"/>
              <a:ext cx="2209800" cy="3048000"/>
              <a:chOff x="3278187" y="3352800"/>
              <a:chExt cx="2209800" cy="2209800"/>
            </a:xfrm>
            <a:solidFill>
              <a:schemeClr val="bg1">
                <a:lumMod val="65000"/>
              </a:schemeClr>
            </a:solidFill>
            <a:effectLst>
              <a:outerShdw blurRad="127000" dist="63500" dir="5400000" algn="t" rotWithShape="0">
                <a:prstClr val="black">
                  <a:alpha val="60000"/>
                </a:prstClr>
              </a:outerShdw>
            </a:effectLst>
          </p:grpSpPr>
          <p:sp>
            <p:nvSpPr>
              <p:cNvPr id="75" name="Block Arc 74"/>
              <p:cNvSpPr/>
              <p:nvPr/>
            </p:nvSpPr>
            <p:spPr>
              <a:xfrm>
                <a:off x="3278187" y="3352800"/>
                <a:ext cx="2209800" cy="2209800"/>
              </a:xfrm>
              <a:prstGeom prst="blockArc">
                <a:avLst>
                  <a:gd name="adj1" fmla="val 10800000"/>
                  <a:gd name="adj2" fmla="val 67426"/>
                  <a:gd name="adj3" fmla="val 10313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76" name="Oval 75"/>
              <p:cNvSpPr/>
              <p:nvPr/>
            </p:nvSpPr>
            <p:spPr>
              <a:xfrm>
                <a:off x="3278187" y="4343400"/>
                <a:ext cx="228600" cy="2286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latin typeface="+mn-ea"/>
                </a:endParaRPr>
              </a:p>
            </p:txBody>
          </p:sp>
          <p:sp>
            <p:nvSpPr>
              <p:cNvPr id="77" name="Oval 76"/>
              <p:cNvSpPr/>
              <p:nvPr/>
            </p:nvSpPr>
            <p:spPr>
              <a:xfrm>
                <a:off x="5259387" y="4343400"/>
                <a:ext cx="228600" cy="2286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latin typeface="+mn-ea"/>
                </a:endParaRPr>
              </a:p>
            </p:txBody>
          </p:sp>
        </p:grpSp>
        <p:sp>
          <p:nvSpPr>
            <p:cNvPr id="70" name="Trapezoid 69"/>
            <p:cNvSpPr/>
            <p:nvPr/>
          </p:nvSpPr>
          <p:spPr>
            <a:xfrm>
              <a:off x="1220787" y="5791200"/>
              <a:ext cx="5029200" cy="4648200"/>
            </a:xfrm>
            <a:prstGeom prst="trapezoid">
              <a:avLst>
                <a:gd name="adj" fmla="val 12822"/>
              </a:avLst>
            </a:prstGeom>
            <a:gradFill flip="none" rotWithShape="1">
              <a:gsLst>
                <a:gs pos="0">
                  <a:srgbClr val="C00000"/>
                </a:gs>
                <a:gs pos="100000">
                  <a:srgbClr val="FF0000"/>
                </a:gs>
              </a:gsLst>
              <a:lin ang="16200000" scaled="1"/>
              <a:tileRect/>
            </a:gradFill>
            <a:ln>
              <a:noFill/>
            </a:ln>
            <a:effectLst>
              <a:outerShdw blurRad="190500" dist="63500" dir="5400000" algn="t" rotWithShape="0">
                <a:prstClr val="black">
                  <a:alpha val="8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latin typeface="+mn-ea"/>
              </a:endParaRPr>
            </a:p>
          </p:txBody>
        </p:sp>
        <p:grpSp>
          <p:nvGrpSpPr>
            <p:cNvPr id="71" name="Group 70"/>
            <p:cNvGrpSpPr/>
            <p:nvPr/>
          </p:nvGrpSpPr>
          <p:grpSpPr>
            <a:xfrm>
              <a:off x="2478087" y="4495800"/>
              <a:ext cx="2209800" cy="3048000"/>
              <a:chOff x="3278187" y="3352800"/>
              <a:chExt cx="2209800" cy="2209800"/>
            </a:xfrm>
            <a:solidFill>
              <a:schemeClr val="bg1"/>
            </a:solidFill>
            <a:effectLst>
              <a:outerShdw blurRad="127000" dist="63500" dir="5400000" algn="t" rotWithShape="0">
                <a:prstClr val="black">
                  <a:alpha val="60000"/>
                </a:prstClr>
              </a:outerShdw>
            </a:effectLst>
          </p:grpSpPr>
          <p:sp>
            <p:nvSpPr>
              <p:cNvPr id="72" name="Block Arc 71"/>
              <p:cNvSpPr/>
              <p:nvPr/>
            </p:nvSpPr>
            <p:spPr>
              <a:xfrm>
                <a:off x="3278187" y="3352800"/>
                <a:ext cx="2209800" cy="2209800"/>
              </a:xfrm>
              <a:prstGeom prst="blockArc">
                <a:avLst>
                  <a:gd name="adj1" fmla="val 10800000"/>
                  <a:gd name="adj2" fmla="val 67426"/>
                  <a:gd name="adj3" fmla="val 1031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73" name="Oval 72"/>
              <p:cNvSpPr/>
              <p:nvPr/>
            </p:nvSpPr>
            <p:spPr>
              <a:xfrm>
                <a:off x="3278187" y="4343400"/>
                <a:ext cx="228600" cy="2286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latin typeface="+mn-ea"/>
                </a:endParaRPr>
              </a:p>
            </p:txBody>
          </p:sp>
          <p:sp>
            <p:nvSpPr>
              <p:cNvPr id="74" name="Oval 73"/>
              <p:cNvSpPr/>
              <p:nvPr/>
            </p:nvSpPr>
            <p:spPr>
              <a:xfrm>
                <a:off x="5259387" y="4343400"/>
                <a:ext cx="228600" cy="2286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latin typeface="+mn-ea"/>
                </a:endParaRPr>
              </a:p>
            </p:txBody>
          </p:sp>
        </p:grpSp>
      </p:grpSp>
      <p:sp>
        <p:nvSpPr>
          <p:cNvPr id="78" name="TextBox 77"/>
          <p:cNvSpPr txBox="1"/>
          <p:nvPr/>
        </p:nvSpPr>
        <p:spPr>
          <a:xfrm>
            <a:off x="17842914" y="9400441"/>
            <a:ext cx="3007077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8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40%</a:t>
            </a:r>
            <a:endParaRPr lang="en-US" sz="8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17775098" y="10639604"/>
            <a:ext cx="2949498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服装</a:t>
            </a:r>
            <a:endParaRPr 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49587" y="1406604"/>
            <a:ext cx="18288000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7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国内市场</a:t>
            </a:r>
            <a:r>
              <a:rPr lang="zh-CN" altLang="en-US" sz="7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东西部对比</a:t>
            </a:r>
            <a:endParaRPr lang="en-US" sz="72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3659187" y="7522046"/>
            <a:ext cx="3267301" cy="3861356"/>
            <a:chOff x="1220787" y="4495800"/>
            <a:chExt cx="5029200" cy="5943600"/>
          </a:xfrm>
        </p:grpSpPr>
        <p:grpSp>
          <p:nvGrpSpPr>
            <p:cNvPr id="9" name="Group 8"/>
            <p:cNvGrpSpPr/>
            <p:nvPr/>
          </p:nvGrpSpPr>
          <p:grpSpPr>
            <a:xfrm>
              <a:off x="2744787" y="4495800"/>
              <a:ext cx="2209800" cy="3048000"/>
              <a:chOff x="3278187" y="3352800"/>
              <a:chExt cx="2209800" cy="2209800"/>
            </a:xfrm>
            <a:solidFill>
              <a:schemeClr val="bg1">
                <a:lumMod val="65000"/>
              </a:schemeClr>
            </a:solidFill>
            <a:effectLst>
              <a:outerShdw blurRad="127000" dist="63500" dir="5400000" algn="t" rotWithShape="0">
                <a:prstClr val="black">
                  <a:alpha val="60000"/>
                </a:prstClr>
              </a:outerShdw>
            </a:effectLst>
          </p:grpSpPr>
          <p:sp>
            <p:nvSpPr>
              <p:cNvPr id="15" name="Block Arc 14"/>
              <p:cNvSpPr/>
              <p:nvPr/>
            </p:nvSpPr>
            <p:spPr>
              <a:xfrm>
                <a:off x="3278187" y="3352800"/>
                <a:ext cx="2209800" cy="2209800"/>
              </a:xfrm>
              <a:prstGeom prst="blockArc">
                <a:avLst>
                  <a:gd name="adj1" fmla="val 10800000"/>
                  <a:gd name="adj2" fmla="val 67426"/>
                  <a:gd name="adj3" fmla="val 10313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16" name="Oval 15"/>
              <p:cNvSpPr/>
              <p:nvPr/>
            </p:nvSpPr>
            <p:spPr>
              <a:xfrm>
                <a:off x="3278187" y="4343400"/>
                <a:ext cx="228600" cy="2286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>
                  <a:latin typeface="+mn-ea"/>
                </a:endParaRPr>
              </a:p>
            </p:txBody>
          </p:sp>
          <p:sp>
            <p:nvSpPr>
              <p:cNvPr id="17" name="Oval 16"/>
              <p:cNvSpPr/>
              <p:nvPr/>
            </p:nvSpPr>
            <p:spPr>
              <a:xfrm>
                <a:off x="5259387" y="4343400"/>
                <a:ext cx="228600" cy="2286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>
                  <a:latin typeface="+mn-ea"/>
                </a:endParaRPr>
              </a:p>
            </p:txBody>
          </p:sp>
        </p:grpSp>
        <p:sp>
          <p:nvSpPr>
            <p:cNvPr id="10" name="Trapezoid 9"/>
            <p:cNvSpPr/>
            <p:nvPr/>
          </p:nvSpPr>
          <p:spPr>
            <a:xfrm>
              <a:off x="1220787" y="5791200"/>
              <a:ext cx="5029200" cy="4648200"/>
            </a:xfrm>
            <a:prstGeom prst="trapezoid">
              <a:avLst>
                <a:gd name="adj" fmla="val 12822"/>
              </a:avLst>
            </a:prstGeom>
            <a:gradFill flip="none" rotWithShape="1">
              <a:gsLst>
                <a:gs pos="0">
                  <a:srgbClr val="0070C0"/>
                </a:gs>
                <a:gs pos="100000">
                  <a:srgbClr val="00B0F0"/>
                </a:gs>
              </a:gsLst>
              <a:lin ang="16200000" scaled="1"/>
              <a:tileRect/>
            </a:gradFill>
            <a:ln>
              <a:noFill/>
            </a:ln>
            <a:effectLst>
              <a:outerShdw blurRad="190500" dist="63500" dir="5400000" algn="t" rotWithShape="0">
                <a:prstClr val="black">
                  <a:alpha val="8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latin typeface="+mn-ea"/>
              </a:endParaRPr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2478087" y="4495800"/>
              <a:ext cx="2209800" cy="3048000"/>
              <a:chOff x="3278187" y="3352800"/>
              <a:chExt cx="2209800" cy="2209800"/>
            </a:xfrm>
            <a:solidFill>
              <a:schemeClr val="bg1"/>
            </a:solidFill>
            <a:effectLst>
              <a:outerShdw blurRad="127000" dist="63500" dir="5400000" algn="t" rotWithShape="0">
                <a:prstClr val="black">
                  <a:alpha val="60000"/>
                </a:prstClr>
              </a:outerShdw>
            </a:effectLst>
          </p:grpSpPr>
          <p:sp>
            <p:nvSpPr>
              <p:cNvPr id="12" name="Block Arc 11"/>
              <p:cNvSpPr/>
              <p:nvPr/>
            </p:nvSpPr>
            <p:spPr>
              <a:xfrm>
                <a:off x="3278187" y="3352800"/>
                <a:ext cx="2209800" cy="2209800"/>
              </a:xfrm>
              <a:prstGeom prst="blockArc">
                <a:avLst>
                  <a:gd name="adj1" fmla="val 10800000"/>
                  <a:gd name="adj2" fmla="val 67426"/>
                  <a:gd name="adj3" fmla="val 1031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13" name="Oval 12"/>
              <p:cNvSpPr/>
              <p:nvPr/>
            </p:nvSpPr>
            <p:spPr>
              <a:xfrm>
                <a:off x="3278187" y="4343400"/>
                <a:ext cx="228600" cy="2286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>
                  <a:latin typeface="+mn-ea"/>
                </a:endParaRPr>
              </a:p>
            </p:txBody>
          </p:sp>
          <p:sp>
            <p:nvSpPr>
              <p:cNvPr id="14" name="Oval 13"/>
              <p:cNvSpPr/>
              <p:nvPr/>
            </p:nvSpPr>
            <p:spPr>
              <a:xfrm>
                <a:off x="5259387" y="4343400"/>
                <a:ext cx="228600" cy="2286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>
                  <a:latin typeface="+mn-ea"/>
                </a:endParaRPr>
              </a:p>
            </p:txBody>
          </p:sp>
        </p:grpSp>
      </p:grpSp>
      <p:sp>
        <p:nvSpPr>
          <p:cNvPr id="18" name="TextBox 17"/>
          <p:cNvSpPr txBox="1"/>
          <p:nvPr/>
        </p:nvSpPr>
        <p:spPr>
          <a:xfrm>
            <a:off x="3664011" y="9190672"/>
            <a:ext cx="3347976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9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50%</a:t>
            </a:r>
            <a:endParaRPr lang="en-US" sz="9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632166" y="10561926"/>
            <a:ext cx="3280077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科技产品</a:t>
            </a:r>
            <a:endParaRPr 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8764587" y="8991600"/>
            <a:ext cx="2153197" cy="2544687"/>
            <a:chOff x="12269787" y="4495800"/>
            <a:chExt cx="5029200" cy="5943600"/>
          </a:xfrm>
        </p:grpSpPr>
        <p:grpSp>
          <p:nvGrpSpPr>
            <p:cNvPr id="33" name="Group 32"/>
            <p:cNvGrpSpPr/>
            <p:nvPr/>
          </p:nvGrpSpPr>
          <p:grpSpPr>
            <a:xfrm>
              <a:off x="13793787" y="4495800"/>
              <a:ext cx="2209800" cy="3048000"/>
              <a:chOff x="3278187" y="3352800"/>
              <a:chExt cx="2209800" cy="2209800"/>
            </a:xfrm>
            <a:solidFill>
              <a:schemeClr val="bg1">
                <a:lumMod val="65000"/>
              </a:schemeClr>
            </a:solidFill>
            <a:effectLst>
              <a:outerShdw blurRad="127000" dist="63500" dir="5400000" algn="t" rotWithShape="0">
                <a:prstClr val="black">
                  <a:alpha val="60000"/>
                </a:prstClr>
              </a:outerShdw>
            </a:effectLst>
          </p:grpSpPr>
          <p:sp>
            <p:nvSpPr>
              <p:cNvPr id="39" name="Block Arc 38"/>
              <p:cNvSpPr/>
              <p:nvPr/>
            </p:nvSpPr>
            <p:spPr>
              <a:xfrm>
                <a:off x="3278187" y="3352800"/>
                <a:ext cx="2209800" cy="2209800"/>
              </a:xfrm>
              <a:prstGeom prst="blockArc">
                <a:avLst>
                  <a:gd name="adj1" fmla="val 10800000"/>
                  <a:gd name="adj2" fmla="val 67426"/>
                  <a:gd name="adj3" fmla="val 10313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4000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40" name="Oval 39"/>
              <p:cNvSpPr/>
              <p:nvPr/>
            </p:nvSpPr>
            <p:spPr>
              <a:xfrm>
                <a:off x="3278187" y="4343400"/>
                <a:ext cx="228600" cy="2286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4000">
                  <a:latin typeface="+mn-ea"/>
                </a:endParaRPr>
              </a:p>
            </p:txBody>
          </p:sp>
          <p:sp>
            <p:nvSpPr>
              <p:cNvPr id="41" name="Oval 40"/>
              <p:cNvSpPr/>
              <p:nvPr/>
            </p:nvSpPr>
            <p:spPr>
              <a:xfrm>
                <a:off x="5259387" y="4343400"/>
                <a:ext cx="228600" cy="2286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4000">
                  <a:latin typeface="+mn-ea"/>
                </a:endParaRPr>
              </a:p>
            </p:txBody>
          </p:sp>
        </p:grpSp>
        <p:sp>
          <p:nvSpPr>
            <p:cNvPr id="34" name="Trapezoid 33"/>
            <p:cNvSpPr/>
            <p:nvPr/>
          </p:nvSpPr>
          <p:spPr>
            <a:xfrm>
              <a:off x="12269787" y="5791200"/>
              <a:ext cx="5029200" cy="4648200"/>
            </a:xfrm>
            <a:prstGeom prst="trapezoid">
              <a:avLst>
                <a:gd name="adj" fmla="val 12822"/>
              </a:avLst>
            </a:prstGeom>
            <a:gradFill flip="none" rotWithShape="1">
              <a:gsLst>
                <a:gs pos="0">
                  <a:srgbClr val="00B050"/>
                </a:gs>
                <a:gs pos="100000">
                  <a:srgbClr val="92D050"/>
                </a:gs>
              </a:gsLst>
              <a:lin ang="16200000" scaled="1"/>
              <a:tileRect/>
            </a:gradFill>
            <a:ln>
              <a:noFill/>
            </a:ln>
            <a:effectLst>
              <a:outerShdw blurRad="190500" dist="63500" dir="5400000" algn="t" rotWithShape="0">
                <a:prstClr val="black">
                  <a:alpha val="8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000">
                <a:latin typeface="+mn-ea"/>
              </a:endParaRPr>
            </a:p>
          </p:txBody>
        </p:sp>
        <p:grpSp>
          <p:nvGrpSpPr>
            <p:cNvPr id="35" name="Group 34"/>
            <p:cNvGrpSpPr/>
            <p:nvPr/>
          </p:nvGrpSpPr>
          <p:grpSpPr>
            <a:xfrm>
              <a:off x="13527087" y="4495800"/>
              <a:ext cx="2209800" cy="3048000"/>
              <a:chOff x="3278187" y="3352800"/>
              <a:chExt cx="2209800" cy="2209800"/>
            </a:xfrm>
            <a:solidFill>
              <a:schemeClr val="bg1"/>
            </a:solidFill>
            <a:effectLst>
              <a:outerShdw blurRad="127000" dist="63500" dir="5400000" algn="t" rotWithShape="0">
                <a:prstClr val="black">
                  <a:alpha val="60000"/>
                </a:prstClr>
              </a:outerShdw>
            </a:effectLst>
          </p:grpSpPr>
          <p:sp>
            <p:nvSpPr>
              <p:cNvPr id="36" name="Block Arc 35"/>
              <p:cNvSpPr/>
              <p:nvPr/>
            </p:nvSpPr>
            <p:spPr>
              <a:xfrm>
                <a:off x="3278187" y="3352800"/>
                <a:ext cx="2209800" cy="2209800"/>
              </a:xfrm>
              <a:prstGeom prst="blockArc">
                <a:avLst>
                  <a:gd name="adj1" fmla="val 10800000"/>
                  <a:gd name="adj2" fmla="val 67426"/>
                  <a:gd name="adj3" fmla="val 1031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4000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37" name="Oval 36"/>
              <p:cNvSpPr/>
              <p:nvPr/>
            </p:nvSpPr>
            <p:spPr>
              <a:xfrm>
                <a:off x="3278187" y="4343400"/>
                <a:ext cx="228600" cy="2286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4000">
                  <a:latin typeface="+mn-ea"/>
                </a:endParaRPr>
              </a:p>
            </p:txBody>
          </p:sp>
          <p:sp>
            <p:nvSpPr>
              <p:cNvPr id="38" name="Oval 37"/>
              <p:cNvSpPr/>
              <p:nvPr/>
            </p:nvSpPr>
            <p:spPr>
              <a:xfrm>
                <a:off x="5259387" y="4343400"/>
                <a:ext cx="228600" cy="2286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4000">
                  <a:latin typeface="+mn-ea"/>
                </a:endParaRPr>
              </a:p>
            </p:txBody>
          </p:sp>
        </p:grpSp>
      </p:grpSp>
      <p:grpSp>
        <p:nvGrpSpPr>
          <p:cNvPr id="19" name="Group 18"/>
          <p:cNvGrpSpPr/>
          <p:nvPr/>
        </p:nvGrpSpPr>
        <p:grpSpPr>
          <a:xfrm>
            <a:off x="6580979" y="9144000"/>
            <a:ext cx="2356558" cy="2785024"/>
            <a:chOff x="1220787" y="4495800"/>
            <a:chExt cx="5029200" cy="5943600"/>
          </a:xfrm>
        </p:grpSpPr>
        <p:grpSp>
          <p:nvGrpSpPr>
            <p:cNvPr id="20" name="Group 19"/>
            <p:cNvGrpSpPr/>
            <p:nvPr/>
          </p:nvGrpSpPr>
          <p:grpSpPr>
            <a:xfrm>
              <a:off x="2744787" y="4495800"/>
              <a:ext cx="2209800" cy="3048000"/>
              <a:chOff x="3278187" y="3352800"/>
              <a:chExt cx="2209800" cy="2209800"/>
            </a:xfrm>
            <a:solidFill>
              <a:schemeClr val="bg1">
                <a:lumMod val="65000"/>
              </a:schemeClr>
            </a:solidFill>
            <a:effectLst>
              <a:outerShdw blurRad="127000" dist="63500" dir="5400000" algn="t" rotWithShape="0">
                <a:prstClr val="black">
                  <a:alpha val="60000"/>
                </a:prstClr>
              </a:outerShdw>
            </a:effectLst>
          </p:grpSpPr>
          <p:sp>
            <p:nvSpPr>
              <p:cNvPr id="26" name="Block Arc 25"/>
              <p:cNvSpPr/>
              <p:nvPr/>
            </p:nvSpPr>
            <p:spPr>
              <a:xfrm>
                <a:off x="3278187" y="3352800"/>
                <a:ext cx="2209800" cy="2209800"/>
              </a:xfrm>
              <a:prstGeom prst="blockArc">
                <a:avLst>
                  <a:gd name="adj1" fmla="val 10800000"/>
                  <a:gd name="adj2" fmla="val 67426"/>
                  <a:gd name="adj3" fmla="val 10313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27" name="Oval 26"/>
              <p:cNvSpPr/>
              <p:nvPr/>
            </p:nvSpPr>
            <p:spPr>
              <a:xfrm>
                <a:off x="3278187" y="4343400"/>
                <a:ext cx="228600" cy="2286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latin typeface="+mn-ea"/>
                </a:endParaRPr>
              </a:p>
            </p:txBody>
          </p:sp>
          <p:sp>
            <p:nvSpPr>
              <p:cNvPr id="28" name="Oval 27"/>
              <p:cNvSpPr/>
              <p:nvPr/>
            </p:nvSpPr>
            <p:spPr>
              <a:xfrm>
                <a:off x="5259387" y="4343400"/>
                <a:ext cx="228600" cy="2286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latin typeface="+mn-ea"/>
                </a:endParaRPr>
              </a:p>
            </p:txBody>
          </p:sp>
        </p:grpSp>
        <p:sp>
          <p:nvSpPr>
            <p:cNvPr id="21" name="Trapezoid 20"/>
            <p:cNvSpPr/>
            <p:nvPr/>
          </p:nvSpPr>
          <p:spPr>
            <a:xfrm>
              <a:off x="1220787" y="5791200"/>
              <a:ext cx="5029200" cy="4648200"/>
            </a:xfrm>
            <a:prstGeom prst="trapezoid">
              <a:avLst>
                <a:gd name="adj" fmla="val 12822"/>
              </a:avLst>
            </a:prstGeom>
            <a:gradFill flip="none" rotWithShape="1">
              <a:gsLst>
                <a:gs pos="0">
                  <a:srgbClr val="C00000"/>
                </a:gs>
                <a:gs pos="100000">
                  <a:srgbClr val="FF0000"/>
                </a:gs>
              </a:gsLst>
              <a:lin ang="16200000" scaled="1"/>
              <a:tileRect/>
            </a:gradFill>
            <a:ln>
              <a:noFill/>
            </a:ln>
            <a:effectLst>
              <a:outerShdw blurRad="190500" dist="63500" dir="5400000" algn="t" rotWithShape="0">
                <a:prstClr val="black">
                  <a:alpha val="8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latin typeface="+mn-ea"/>
              </a:endParaRPr>
            </a:p>
          </p:txBody>
        </p:sp>
        <p:grpSp>
          <p:nvGrpSpPr>
            <p:cNvPr id="22" name="Group 21"/>
            <p:cNvGrpSpPr/>
            <p:nvPr/>
          </p:nvGrpSpPr>
          <p:grpSpPr>
            <a:xfrm>
              <a:off x="2478087" y="4495800"/>
              <a:ext cx="2209800" cy="3048000"/>
              <a:chOff x="3278187" y="3352800"/>
              <a:chExt cx="2209800" cy="2209800"/>
            </a:xfrm>
            <a:solidFill>
              <a:schemeClr val="bg1"/>
            </a:solidFill>
            <a:effectLst>
              <a:outerShdw blurRad="127000" dist="63500" dir="5400000" algn="t" rotWithShape="0">
                <a:prstClr val="black">
                  <a:alpha val="60000"/>
                </a:prstClr>
              </a:outerShdw>
            </a:effectLst>
          </p:grpSpPr>
          <p:sp>
            <p:nvSpPr>
              <p:cNvPr id="23" name="Block Arc 22"/>
              <p:cNvSpPr/>
              <p:nvPr/>
            </p:nvSpPr>
            <p:spPr>
              <a:xfrm>
                <a:off x="3278187" y="3352800"/>
                <a:ext cx="2209800" cy="2209800"/>
              </a:xfrm>
              <a:prstGeom prst="blockArc">
                <a:avLst>
                  <a:gd name="adj1" fmla="val 10800000"/>
                  <a:gd name="adj2" fmla="val 67426"/>
                  <a:gd name="adj3" fmla="val 1031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24" name="Oval 23"/>
              <p:cNvSpPr/>
              <p:nvPr/>
            </p:nvSpPr>
            <p:spPr>
              <a:xfrm>
                <a:off x="3278187" y="4343400"/>
                <a:ext cx="228600" cy="2286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latin typeface="+mn-ea"/>
                </a:endParaRPr>
              </a:p>
            </p:txBody>
          </p:sp>
          <p:sp>
            <p:nvSpPr>
              <p:cNvPr id="25" name="Oval 24"/>
              <p:cNvSpPr/>
              <p:nvPr/>
            </p:nvSpPr>
            <p:spPr>
              <a:xfrm>
                <a:off x="5259387" y="4343400"/>
                <a:ext cx="228600" cy="2286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latin typeface="+mn-ea"/>
                </a:endParaRPr>
              </a:p>
            </p:txBody>
          </p:sp>
        </p:grpSp>
      </p:grpSp>
      <p:sp>
        <p:nvSpPr>
          <p:cNvPr id="29" name="TextBox 28"/>
          <p:cNvSpPr txBox="1"/>
          <p:nvPr/>
        </p:nvSpPr>
        <p:spPr>
          <a:xfrm>
            <a:off x="6622602" y="10207286"/>
            <a:ext cx="2414745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7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30%</a:t>
            </a:r>
            <a:endParaRPr lang="en-US" sz="7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554787" y="11265912"/>
            <a:ext cx="236850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服装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64587" y="10045006"/>
            <a:ext cx="2153196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6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20%</a:t>
            </a:r>
            <a:endParaRPr lang="en-US" sz="6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8787430" y="10908268"/>
            <a:ext cx="211196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家用产品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grpSp>
        <p:nvGrpSpPr>
          <p:cNvPr id="44" name="Group 43"/>
          <p:cNvGrpSpPr/>
          <p:nvPr/>
        </p:nvGrpSpPr>
        <p:grpSpPr>
          <a:xfrm>
            <a:off x="15355527" y="8463311"/>
            <a:ext cx="2895600" cy="3422072"/>
            <a:chOff x="12269787" y="4495800"/>
            <a:chExt cx="5029200" cy="5943600"/>
          </a:xfrm>
        </p:grpSpPr>
        <p:grpSp>
          <p:nvGrpSpPr>
            <p:cNvPr id="45" name="Group 44"/>
            <p:cNvGrpSpPr/>
            <p:nvPr/>
          </p:nvGrpSpPr>
          <p:grpSpPr>
            <a:xfrm>
              <a:off x="13793787" y="4495800"/>
              <a:ext cx="2209800" cy="3048000"/>
              <a:chOff x="3278187" y="3352800"/>
              <a:chExt cx="2209800" cy="2209800"/>
            </a:xfrm>
            <a:solidFill>
              <a:schemeClr val="bg1">
                <a:lumMod val="65000"/>
              </a:schemeClr>
            </a:solidFill>
            <a:effectLst>
              <a:outerShdw blurRad="127000" dist="63500" dir="5400000" algn="t" rotWithShape="0">
                <a:prstClr val="black">
                  <a:alpha val="60000"/>
                </a:prstClr>
              </a:outerShdw>
            </a:effectLst>
          </p:grpSpPr>
          <p:sp>
            <p:nvSpPr>
              <p:cNvPr id="51" name="Block Arc 50"/>
              <p:cNvSpPr/>
              <p:nvPr/>
            </p:nvSpPr>
            <p:spPr>
              <a:xfrm>
                <a:off x="3278187" y="3352800"/>
                <a:ext cx="2209800" cy="2209800"/>
              </a:xfrm>
              <a:prstGeom prst="blockArc">
                <a:avLst>
                  <a:gd name="adj1" fmla="val 10800000"/>
                  <a:gd name="adj2" fmla="val 67426"/>
                  <a:gd name="adj3" fmla="val 10313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5400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52" name="Oval 51"/>
              <p:cNvSpPr/>
              <p:nvPr/>
            </p:nvSpPr>
            <p:spPr>
              <a:xfrm>
                <a:off x="3278187" y="4343400"/>
                <a:ext cx="228600" cy="2286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5400">
                  <a:latin typeface="+mn-ea"/>
                </a:endParaRPr>
              </a:p>
            </p:txBody>
          </p:sp>
          <p:sp>
            <p:nvSpPr>
              <p:cNvPr id="53" name="Oval 52"/>
              <p:cNvSpPr/>
              <p:nvPr/>
            </p:nvSpPr>
            <p:spPr>
              <a:xfrm>
                <a:off x="5259387" y="4343400"/>
                <a:ext cx="228600" cy="2286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5400">
                  <a:latin typeface="+mn-ea"/>
                </a:endParaRPr>
              </a:p>
            </p:txBody>
          </p:sp>
        </p:grpSp>
        <p:sp>
          <p:nvSpPr>
            <p:cNvPr id="46" name="Trapezoid 45"/>
            <p:cNvSpPr/>
            <p:nvPr/>
          </p:nvSpPr>
          <p:spPr>
            <a:xfrm>
              <a:off x="12269787" y="5791200"/>
              <a:ext cx="5029200" cy="4648200"/>
            </a:xfrm>
            <a:prstGeom prst="trapezoid">
              <a:avLst>
                <a:gd name="adj" fmla="val 12822"/>
              </a:avLst>
            </a:prstGeom>
            <a:gradFill flip="none" rotWithShape="1">
              <a:gsLst>
                <a:gs pos="0">
                  <a:srgbClr val="00B050"/>
                </a:gs>
                <a:gs pos="100000">
                  <a:srgbClr val="92D050"/>
                </a:gs>
              </a:gsLst>
              <a:lin ang="16200000" scaled="1"/>
              <a:tileRect/>
            </a:gradFill>
            <a:ln>
              <a:noFill/>
            </a:ln>
            <a:effectLst>
              <a:outerShdw blurRad="190500" dist="63500" dir="5400000" algn="t" rotWithShape="0">
                <a:prstClr val="black">
                  <a:alpha val="8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5400">
                <a:latin typeface="+mn-ea"/>
              </a:endParaRPr>
            </a:p>
          </p:txBody>
        </p:sp>
        <p:grpSp>
          <p:nvGrpSpPr>
            <p:cNvPr id="47" name="Group 46"/>
            <p:cNvGrpSpPr/>
            <p:nvPr/>
          </p:nvGrpSpPr>
          <p:grpSpPr>
            <a:xfrm>
              <a:off x="13527087" y="4495800"/>
              <a:ext cx="2209800" cy="3048000"/>
              <a:chOff x="3278187" y="3352800"/>
              <a:chExt cx="2209800" cy="2209800"/>
            </a:xfrm>
            <a:solidFill>
              <a:schemeClr val="bg1"/>
            </a:solidFill>
            <a:effectLst>
              <a:outerShdw blurRad="127000" dist="63500" dir="5400000" algn="t" rotWithShape="0">
                <a:prstClr val="black">
                  <a:alpha val="60000"/>
                </a:prstClr>
              </a:outerShdw>
            </a:effectLst>
          </p:grpSpPr>
          <p:sp>
            <p:nvSpPr>
              <p:cNvPr id="48" name="Block Arc 47"/>
              <p:cNvSpPr/>
              <p:nvPr/>
            </p:nvSpPr>
            <p:spPr>
              <a:xfrm>
                <a:off x="3278187" y="3352800"/>
                <a:ext cx="2209800" cy="2209800"/>
              </a:xfrm>
              <a:prstGeom prst="blockArc">
                <a:avLst>
                  <a:gd name="adj1" fmla="val 10800000"/>
                  <a:gd name="adj2" fmla="val 67426"/>
                  <a:gd name="adj3" fmla="val 1031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5400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49" name="Oval 48"/>
              <p:cNvSpPr/>
              <p:nvPr/>
            </p:nvSpPr>
            <p:spPr>
              <a:xfrm>
                <a:off x="3278187" y="4343400"/>
                <a:ext cx="228600" cy="2286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5400">
                  <a:latin typeface="+mn-ea"/>
                </a:endParaRPr>
              </a:p>
            </p:txBody>
          </p:sp>
          <p:sp>
            <p:nvSpPr>
              <p:cNvPr id="50" name="Oval 49"/>
              <p:cNvSpPr/>
              <p:nvPr/>
            </p:nvSpPr>
            <p:spPr>
              <a:xfrm>
                <a:off x="5259387" y="4343400"/>
                <a:ext cx="228600" cy="2286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5400">
                  <a:latin typeface="+mn-ea"/>
                </a:endParaRPr>
              </a:p>
            </p:txBody>
          </p:sp>
        </p:grpSp>
      </p:grpSp>
      <p:sp>
        <p:nvSpPr>
          <p:cNvPr id="54" name="TextBox 53"/>
          <p:cNvSpPr txBox="1"/>
          <p:nvPr/>
        </p:nvSpPr>
        <p:spPr>
          <a:xfrm>
            <a:off x="15355526" y="9950295"/>
            <a:ext cx="2895599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8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40%</a:t>
            </a:r>
            <a:endParaRPr lang="en-US" sz="8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5378369" y="11072697"/>
            <a:ext cx="2840153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家用产品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80" name="Oval 79"/>
          <p:cNvSpPr/>
          <p:nvPr/>
        </p:nvSpPr>
        <p:spPr>
          <a:xfrm>
            <a:off x="5772574" y="3965888"/>
            <a:ext cx="3677813" cy="3677813"/>
          </a:xfrm>
          <a:prstGeom prst="ellipse">
            <a:avLst/>
          </a:prstGeom>
          <a:solidFill>
            <a:schemeClr val="tx1"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81" name="Oval 80"/>
          <p:cNvSpPr/>
          <p:nvPr/>
        </p:nvSpPr>
        <p:spPr>
          <a:xfrm>
            <a:off x="14916574" y="3965888"/>
            <a:ext cx="3677813" cy="3677813"/>
          </a:xfrm>
          <a:prstGeom prst="ellipse">
            <a:avLst/>
          </a:prstGeom>
          <a:solidFill>
            <a:schemeClr val="tx1"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82" name="Oval 81"/>
          <p:cNvSpPr/>
          <p:nvPr/>
        </p:nvSpPr>
        <p:spPr>
          <a:xfrm>
            <a:off x="5472981" y="3666295"/>
            <a:ext cx="4276998" cy="4276998"/>
          </a:xfrm>
          <a:prstGeom prst="ellipse">
            <a:avLst/>
          </a:prstGeom>
          <a:noFill/>
          <a:ln w="76200">
            <a:solidFill>
              <a:schemeClr val="tx1"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83" name="Oval 82"/>
          <p:cNvSpPr/>
          <p:nvPr/>
        </p:nvSpPr>
        <p:spPr>
          <a:xfrm>
            <a:off x="14631987" y="3666295"/>
            <a:ext cx="4276998" cy="4276998"/>
          </a:xfrm>
          <a:prstGeom prst="ellipse">
            <a:avLst/>
          </a:prstGeom>
          <a:noFill/>
          <a:ln w="76200">
            <a:solidFill>
              <a:schemeClr val="tx1"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5772574" y="4560094"/>
            <a:ext cx="3693433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4000" b="1" dirty="0" smtClean="0">
                <a:solidFill>
                  <a:schemeClr val="bg1"/>
                </a:solidFill>
                <a:latin typeface="+mn-ea"/>
              </a:rPr>
              <a:t>西部</a:t>
            </a:r>
            <a:endParaRPr lang="en-US" sz="4000" b="1" dirty="0" smtClean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14900954" y="4560094"/>
            <a:ext cx="3693433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4000" b="1" dirty="0" smtClean="0">
                <a:solidFill>
                  <a:schemeClr val="bg1"/>
                </a:solidFill>
                <a:latin typeface="+mn-ea"/>
              </a:rPr>
              <a:t>东部</a:t>
            </a:r>
            <a:endParaRPr lang="en-US" sz="4000" b="1" dirty="0" smtClean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6221025" y="5284491"/>
            <a:ext cx="2787361" cy="18466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此处添加详细文本描述，建议与标题相关并符合整体语言风格，语言描述尽量简洁</a:t>
            </a:r>
            <a:endParaRPr lang="en-US" altLang="zh-CN" sz="20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15350325" y="5286570"/>
            <a:ext cx="2787361" cy="18466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此处添加详细文本描述，建议与标题相关并符合整体语言风格，语言描述尽量简洁</a:t>
            </a:r>
            <a:endParaRPr lang="en-US" sz="2000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051788708"/>
      </p:ext>
    </p:extLst>
  </p:cSld>
  <p:clrMapOvr>
    <a:masterClrMapping/>
  </p:clrMapOvr>
  <p:transition spd="slow" advTm="2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4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9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400"/>
                            </p:stCondLst>
                            <p:childTnLst>
                              <p:par>
                                <p:cTn id="21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9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4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900"/>
                            </p:stCondLst>
                            <p:childTnLst>
                              <p:par>
                                <p:cTn id="3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4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9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400"/>
                            </p:stCondLst>
                            <p:childTnLst>
                              <p:par>
                                <p:cTn id="47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9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4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900"/>
                            </p:stCondLst>
                            <p:childTnLst>
                              <p:par>
                                <p:cTn id="6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4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9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400"/>
                            </p:stCondLst>
                            <p:childTnLst>
                              <p:par>
                                <p:cTn id="73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9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4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900"/>
                            </p:stCondLst>
                            <p:childTnLst>
                              <p:par>
                                <p:cTn id="86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4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9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1400"/>
                            </p:stCondLst>
                            <p:childTnLst>
                              <p:par>
                                <p:cTn id="9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1900"/>
                            </p:stCondLst>
                            <p:childTnLst>
                              <p:par>
                                <p:cTn id="1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2400"/>
                            </p:stCondLst>
                            <p:childTnLst>
                              <p:par>
                                <p:cTn id="10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2950"/>
                            </p:stCondLst>
                            <p:childTnLst>
                              <p:par>
                                <p:cTn id="1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4400"/>
                            </p:stCondLst>
                            <p:childTnLst>
                              <p:par>
                                <p:cTn id="1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490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5400"/>
                            </p:stCondLst>
                            <p:childTnLst>
                              <p:par>
                                <p:cTn id="1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5950"/>
                            </p:stCondLst>
                            <p:childTnLst>
                              <p:par>
                                <p:cTn id="1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66" grpId="0"/>
      <p:bldP spid="67" grpId="0"/>
      <p:bldP spid="78" grpId="0"/>
      <p:bldP spid="79" grpId="0"/>
      <p:bldP spid="7" grpId="0"/>
      <p:bldP spid="18" grpId="0"/>
      <p:bldP spid="31" grpId="0"/>
      <p:bldP spid="29" grpId="0"/>
      <p:bldP spid="30" grpId="0"/>
      <p:bldP spid="42" grpId="0"/>
      <p:bldP spid="43" grpId="0"/>
      <p:bldP spid="54" grpId="0"/>
      <p:bldP spid="55" grpId="0"/>
      <p:bldP spid="80" grpId="0" animBg="1"/>
      <p:bldP spid="81" grpId="0" animBg="1"/>
      <p:bldP spid="82" grpId="0" animBg="1"/>
      <p:bldP spid="83" grpId="0" animBg="1"/>
      <p:bldP spid="84" grpId="0"/>
      <p:bldP spid="85" grpId="0"/>
      <p:bldP spid="86" grpId="0"/>
      <p:bldP spid="8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" name="Group 4"/>
          <p:cNvGrpSpPr>
            <a:grpSpLocks noChangeAspect="1"/>
          </p:cNvGrpSpPr>
          <p:nvPr/>
        </p:nvGrpSpPr>
        <p:grpSpPr bwMode="auto">
          <a:xfrm>
            <a:off x="3452306" y="721950"/>
            <a:ext cx="15824016" cy="11377473"/>
            <a:chOff x="-9" y="5"/>
            <a:chExt cx="5769" cy="4314"/>
          </a:xfrm>
          <a:solidFill>
            <a:srgbClr val="FFFFFF"/>
          </a:solidFill>
          <a:effectLst>
            <a:outerShdw blurRad="63500" algn="ctr" rotWithShape="0">
              <a:prstClr val="black">
                <a:alpha val="40000"/>
              </a:prstClr>
            </a:outerShdw>
          </a:effectLst>
        </p:grpSpPr>
        <p:sp>
          <p:nvSpPr>
            <p:cNvPr id="104" name="Freeform 5"/>
            <p:cNvSpPr>
              <a:spLocks/>
            </p:cNvSpPr>
            <p:nvPr/>
          </p:nvSpPr>
          <p:spPr bwMode="auto">
            <a:xfrm>
              <a:off x="3679" y="4064"/>
              <a:ext cx="312" cy="255"/>
            </a:xfrm>
            <a:custGeom>
              <a:avLst/>
              <a:gdLst>
                <a:gd name="T0" fmla="*/ 553 w 673"/>
                <a:gd name="T1" fmla="*/ 13 h 550"/>
                <a:gd name="T2" fmla="*/ 520 w 673"/>
                <a:gd name="T3" fmla="*/ 52 h 550"/>
                <a:gd name="T4" fmla="*/ 454 w 673"/>
                <a:gd name="T5" fmla="*/ 35 h 550"/>
                <a:gd name="T6" fmla="*/ 411 w 673"/>
                <a:gd name="T7" fmla="*/ 61 h 550"/>
                <a:gd name="T8" fmla="*/ 358 w 673"/>
                <a:gd name="T9" fmla="*/ 78 h 550"/>
                <a:gd name="T10" fmla="*/ 319 w 673"/>
                <a:gd name="T11" fmla="*/ 70 h 550"/>
                <a:gd name="T12" fmla="*/ 284 w 673"/>
                <a:gd name="T13" fmla="*/ 48 h 550"/>
                <a:gd name="T14" fmla="*/ 260 w 673"/>
                <a:gd name="T15" fmla="*/ 89 h 550"/>
                <a:gd name="T16" fmla="*/ 232 w 673"/>
                <a:gd name="T17" fmla="*/ 111 h 550"/>
                <a:gd name="T18" fmla="*/ 160 w 673"/>
                <a:gd name="T19" fmla="*/ 102 h 550"/>
                <a:gd name="T20" fmla="*/ 175 w 673"/>
                <a:gd name="T21" fmla="*/ 148 h 550"/>
                <a:gd name="T22" fmla="*/ 120 w 673"/>
                <a:gd name="T23" fmla="*/ 185 h 550"/>
                <a:gd name="T24" fmla="*/ 53 w 673"/>
                <a:gd name="T25" fmla="*/ 246 h 550"/>
                <a:gd name="T26" fmla="*/ 20 w 673"/>
                <a:gd name="T27" fmla="*/ 280 h 550"/>
                <a:gd name="T28" fmla="*/ 33 w 673"/>
                <a:gd name="T29" fmla="*/ 317 h 550"/>
                <a:gd name="T30" fmla="*/ 33 w 673"/>
                <a:gd name="T31" fmla="*/ 387 h 550"/>
                <a:gd name="T32" fmla="*/ 55 w 673"/>
                <a:gd name="T33" fmla="*/ 437 h 550"/>
                <a:gd name="T34" fmla="*/ 81 w 673"/>
                <a:gd name="T35" fmla="*/ 476 h 550"/>
                <a:gd name="T36" fmla="*/ 138 w 673"/>
                <a:gd name="T37" fmla="*/ 498 h 550"/>
                <a:gd name="T38" fmla="*/ 219 w 673"/>
                <a:gd name="T39" fmla="*/ 500 h 550"/>
                <a:gd name="T40" fmla="*/ 341 w 673"/>
                <a:gd name="T41" fmla="*/ 534 h 550"/>
                <a:gd name="T42" fmla="*/ 374 w 673"/>
                <a:gd name="T43" fmla="*/ 476 h 550"/>
                <a:gd name="T44" fmla="*/ 459 w 673"/>
                <a:gd name="T45" fmla="*/ 426 h 550"/>
                <a:gd name="T46" fmla="*/ 507 w 673"/>
                <a:gd name="T47" fmla="*/ 395 h 550"/>
                <a:gd name="T48" fmla="*/ 568 w 673"/>
                <a:gd name="T49" fmla="*/ 356 h 550"/>
                <a:gd name="T50" fmla="*/ 551 w 673"/>
                <a:gd name="T51" fmla="*/ 306 h 550"/>
                <a:gd name="T52" fmla="*/ 592 w 673"/>
                <a:gd name="T53" fmla="*/ 272 h 550"/>
                <a:gd name="T54" fmla="*/ 572 w 673"/>
                <a:gd name="T55" fmla="*/ 228 h 550"/>
                <a:gd name="T56" fmla="*/ 633 w 673"/>
                <a:gd name="T57" fmla="*/ 156 h 550"/>
                <a:gd name="T58" fmla="*/ 671 w 673"/>
                <a:gd name="T59" fmla="*/ 124 h 550"/>
                <a:gd name="T60" fmla="*/ 649 w 673"/>
                <a:gd name="T61" fmla="*/ 43 h 550"/>
                <a:gd name="T62" fmla="*/ 590 w 673"/>
                <a:gd name="T63" fmla="*/ 31 h 550"/>
                <a:gd name="T64" fmla="*/ 553 w 673"/>
                <a:gd name="T65" fmla="*/ 13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73" h="550">
                  <a:moveTo>
                    <a:pt x="553" y="13"/>
                  </a:moveTo>
                  <a:cubicBezTo>
                    <a:pt x="553" y="13"/>
                    <a:pt x="540" y="59"/>
                    <a:pt x="520" y="52"/>
                  </a:cubicBezTo>
                  <a:cubicBezTo>
                    <a:pt x="500" y="44"/>
                    <a:pt x="476" y="33"/>
                    <a:pt x="454" y="35"/>
                  </a:cubicBezTo>
                  <a:cubicBezTo>
                    <a:pt x="433" y="37"/>
                    <a:pt x="426" y="46"/>
                    <a:pt x="411" y="61"/>
                  </a:cubicBezTo>
                  <a:cubicBezTo>
                    <a:pt x="395" y="76"/>
                    <a:pt x="378" y="85"/>
                    <a:pt x="358" y="78"/>
                  </a:cubicBezTo>
                  <a:cubicBezTo>
                    <a:pt x="339" y="70"/>
                    <a:pt x="330" y="85"/>
                    <a:pt x="319" y="70"/>
                  </a:cubicBezTo>
                  <a:cubicBezTo>
                    <a:pt x="308" y="55"/>
                    <a:pt x="297" y="35"/>
                    <a:pt x="284" y="48"/>
                  </a:cubicBezTo>
                  <a:cubicBezTo>
                    <a:pt x="271" y="61"/>
                    <a:pt x="258" y="68"/>
                    <a:pt x="260" y="89"/>
                  </a:cubicBezTo>
                  <a:cubicBezTo>
                    <a:pt x="262" y="109"/>
                    <a:pt x="245" y="119"/>
                    <a:pt x="232" y="111"/>
                  </a:cubicBezTo>
                  <a:cubicBezTo>
                    <a:pt x="219" y="104"/>
                    <a:pt x="162" y="83"/>
                    <a:pt x="160" y="102"/>
                  </a:cubicBezTo>
                  <a:cubicBezTo>
                    <a:pt x="157" y="120"/>
                    <a:pt x="194" y="135"/>
                    <a:pt x="175" y="148"/>
                  </a:cubicBezTo>
                  <a:cubicBezTo>
                    <a:pt x="155" y="161"/>
                    <a:pt x="140" y="178"/>
                    <a:pt x="120" y="185"/>
                  </a:cubicBezTo>
                  <a:cubicBezTo>
                    <a:pt x="101" y="193"/>
                    <a:pt x="72" y="230"/>
                    <a:pt x="53" y="246"/>
                  </a:cubicBezTo>
                  <a:cubicBezTo>
                    <a:pt x="33" y="263"/>
                    <a:pt x="0" y="261"/>
                    <a:pt x="20" y="280"/>
                  </a:cubicBezTo>
                  <a:cubicBezTo>
                    <a:pt x="39" y="298"/>
                    <a:pt x="44" y="296"/>
                    <a:pt x="33" y="317"/>
                  </a:cubicBezTo>
                  <a:cubicBezTo>
                    <a:pt x="22" y="337"/>
                    <a:pt x="35" y="371"/>
                    <a:pt x="33" y="387"/>
                  </a:cubicBezTo>
                  <a:cubicBezTo>
                    <a:pt x="31" y="404"/>
                    <a:pt x="48" y="413"/>
                    <a:pt x="55" y="437"/>
                  </a:cubicBezTo>
                  <a:cubicBezTo>
                    <a:pt x="61" y="461"/>
                    <a:pt x="50" y="459"/>
                    <a:pt x="81" y="476"/>
                  </a:cubicBezTo>
                  <a:cubicBezTo>
                    <a:pt x="112" y="493"/>
                    <a:pt x="103" y="484"/>
                    <a:pt x="138" y="498"/>
                  </a:cubicBezTo>
                  <a:cubicBezTo>
                    <a:pt x="173" y="513"/>
                    <a:pt x="197" y="487"/>
                    <a:pt x="219" y="500"/>
                  </a:cubicBezTo>
                  <a:cubicBezTo>
                    <a:pt x="240" y="513"/>
                    <a:pt x="332" y="550"/>
                    <a:pt x="341" y="534"/>
                  </a:cubicBezTo>
                  <a:cubicBezTo>
                    <a:pt x="350" y="517"/>
                    <a:pt x="341" y="476"/>
                    <a:pt x="374" y="476"/>
                  </a:cubicBezTo>
                  <a:cubicBezTo>
                    <a:pt x="406" y="476"/>
                    <a:pt x="452" y="441"/>
                    <a:pt x="459" y="426"/>
                  </a:cubicBezTo>
                  <a:cubicBezTo>
                    <a:pt x="465" y="411"/>
                    <a:pt x="489" y="395"/>
                    <a:pt x="507" y="395"/>
                  </a:cubicBezTo>
                  <a:cubicBezTo>
                    <a:pt x="524" y="395"/>
                    <a:pt x="588" y="371"/>
                    <a:pt x="568" y="356"/>
                  </a:cubicBezTo>
                  <a:cubicBezTo>
                    <a:pt x="548" y="341"/>
                    <a:pt x="531" y="309"/>
                    <a:pt x="551" y="306"/>
                  </a:cubicBezTo>
                  <a:cubicBezTo>
                    <a:pt x="570" y="302"/>
                    <a:pt x="609" y="283"/>
                    <a:pt x="592" y="272"/>
                  </a:cubicBezTo>
                  <a:cubicBezTo>
                    <a:pt x="575" y="261"/>
                    <a:pt x="531" y="267"/>
                    <a:pt x="572" y="228"/>
                  </a:cubicBezTo>
                  <a:cubicBezTo>
                    <a:pt x="614" y="189"/>
                    <a:pt x="609" y="159"/>
                    <a:pt x="633" y="156"/>
                  </a:cubicBezTo>
                  <a:cubicBezTo>
                    <a:pt x="658" y="152"/>
                    <a:pt x="673" y="156"/>
                    <a:pt x="671" y="124"/>
                  </a:cubicBezTo>
                  <a:cubicBezTo>
                    <a:pt x="668" y="93"/>
                    <a:pt x="668" y="52"/>
                    <a:pt x="649" y="43"/>
                  </a:cubicBezTo>
                  <a:cubicBezTo>
                    <a:pt x="629" y="33"/>
                    <a:pt x="599" y="41"/>
                    <a:pt x="590" y="31"/>
                  </a:cubicBezTo>
                  <a:cubicBezTo>
                    <a:pt x="581" y="22"/>
                    <a:pt x="555" y="0"/>
                    <a:pt x="553" y="13"/>
                  </a:cubicBezTo>
                  <a:close/>
                </a:path>
              </a:pathLst>
            </a:custGeom>
            <a:grpFill/>
            <a:ln w="0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05" name="Freeform 6"/>
            <p:cNvSpPr>
              <a:spLocks/>
            </p:cNvSpPr>
            <p:nvPr/>
          </p:nvSpPr>
          <p:spPr bwMode="auto">
            <a:xfrm>
              <a:off x="-9" y="633"/>
              <a:ext cx="2307" cy="1593"/>
            </a:xfrm>
            <a:custGeom>
              <a:avLst/>
              <a:gdLst>
                <a:gd name="T0" fmla="*/ 4317 w 4981"/>
                <a:gd name="T1" fmla="*/ 2284 h 3440"/>
                <a:gd name="T2" fmla="*/ 4622 w 4981"/>
                <a:gd name="T3" fmla="*/ 2061 h 3440"/>
                <a:gd name="T4" fmla="*/ 4946 w 4981"/>
                <a:gd name="T5" fmla="*/ 1850 h 3440"/>
                <a:gd name="T6" fmla="*/ 4930 w 4981"/>
                <a:gd name="T7" fmla="*/ 1693 h 3440"/>
                <a:gd name="T8" fmla="*/ 4812 w 4981"/>
                <a:gd name="T9" fmla="*/ 1470 h 3440"/>
                <a:gd name="T10" fmla="*/ 4636 w 4981"/>
                <a:gd name="T11" fmla="*/ 1342 h 3440"/>
                <a:gd name="T12" fmla="*/ 4488 w 4981"/>
                <a:gd name="T13" fmla="*/ 1228 h 3440"/>
                <a:gd name="T14" fmla="*/ 4082 w 4981"/>
                <a:gd name="T15" fmla="*/ 1137 h 3440"/>
                <a:gd name="T16" fmla="*/ 3931 w 4981"/>
                <a:gd name="T17" fmla="*/ 906 h 3440"/>
                <a:gd name="T18" fmla="*/ 3984 w 4981"/>
                <a:gd name="T19" fmla="*/ 684 h 3440"/>
                <a:gd name="T20" fmla="*/ 3787 w 4981"/>
                <a:gd name="T21" fmla="*/ 408 h 3440"/>
                <a:gd name="T22" fmla="*/ 3607 w 4981"/>
                <a:gd name="T23" fmla="*/ 314 h 3440"/>
                <a:gd name="T24" fmla="*/ 3476 w 4981"/>
                <a:gd name="T25" fmla="*/ 141 h 3440"/>
                <a:gd name="T26" fmla="*/ 3472 w 4981"/>
                <a:gd name="T27" fmla="*/ 7 h 3440"/>
                <a:gd name="T28" fmla="*/ 3233 w 4981"/>
                <a:gd name="T29" fmla="*/ 27 h 3440"/>
                <a:gd name="T30" fmla="*/ 3096 w 4981"/>
                <a:gd name="T31" fmla="*/ 155 h 3440"/>
                <a:gd name="T32" fmla="*/ 2965 w 4981"/>
                <a:gd name="T33" fmla="*/ 333 h 3440"/>
                <a:gd name="T34" fmla="*/ 2876 w 4981"/>
                <a:gd name="T35" fmla="*/ 497 h 3440"/>
                <a:gd name="T36" fmla="*/ 2726 w 4981"/>
                <a:gd name="T37" fmla="*/ 478 h 3440"/>
                <a:gd name="T38" fmla="*/ 2359 w 4981"/>
                <a:gd name="T39" fmla="*/ 536 h 3440"/>
                <a:gd name="T40" fmla="*/ 2224 w 4981"/>
                <a:gd name="T41" fmla="*/ 781 h 3440"/>
                <a:gd name="T42" fmla="*/ 2175 w 4981"/>
                <a:gd name="T43" fmla="*/ 850 h 3440"/>
                <a:gd name="T44" fmla="*/ 2008 w 4981"/>
                <a:gd name="T45" fmla="*/ 809 h 3440"/>
                <a:gd name="T46" fmla="*/ 1710 w 4981"/>
                <a:gd name="T47" fmla="*/ 836 h 3440"/>
                <a:gd name="T48" fmla="*/ 1759 w 4981"/>
                <a:gd name="T49" fmla="*/ 1017 h 3440"/>
                <a:gd name="T50" fmla="*/ 1775 w 4981"/>
                <a:gd name="T51" fmla="*/ 1290 h 3440"/>
                <a:gd name="T52" fmla="*/ 1674 w 4981"/>
                <a:gd name="T53" fmla="*/ 1378 h 3440"/>
                <a:gd name="T54" fmla="*/ 1559 w 4981"/>
                <a:gd name="T55" fmla="*/ 1562 h 3440"/>
                <a:gd name="T56" fmla="*/ 1287 w 4981"/>
                <a:gd name="T57" fmla="*/ 1623 h 3440"/>
                <a:gd name="T58" fmla="*/ 1051 w 4981"/>
                <a:gd name="T59" fmla="*/ 1715 h 3440"/>
                <a:gd name="T60" fmla="*/ 760 w 4981"/>
                <a:gd name="T61" fmla="*/ 1768 h 3440"/>
                <a:gd name="T62" fmla="*/ 563 w 4981"/>
                <a:gd name="T63" fmla="*/ 1787 h 3440"/>
                <a:gd name="T64" fmla="*/ 370 w 4981"/>
                <a:gd name="T65" fmla="*/ 1723 h 3440"/>
                <a:gd name="T66" fmla="*/ 180 w 4981"/>
                <a:gd name="T67" fmla="*/ 1768 h 3440"/>
                <a:gd name="T68" fmla="*/ 42 w 4981"/>
                <a:gd name="T69" fmla="*/ 1934 h 3440"/>
                <a:gd name="T70" fmla="*/ 23 w 4981"/>
                <a:gd name="T71" fmla="*/ 2093 h 3440"/>
                <a:gd name="T72" fmla="*/ 232 w 4981"/>
                <a:gd name="T73" fmla="*/ 2199 h 3440"/>
                <a:gd name="T74" fmla="*/ 190 w 4981"/>
                <a:gd name="T75" fmla="*/ 2415 h 3440"/>
                <a:gd name="T76" fmla="*/ 105 w 4981"/>
                <a:gd name="T77" fmla="*/ 2454 h 3440"/>
                <a:gd name="T78" fmla="*/ 53 w 4981"/>
                <a:gd name="T79" fmla="*/ 2535 h 3440"/>
                <a:gd name="T80" fmla="*/ 219 w 4981"/>
                <a:gd name="T81" fmla="*/ 2595 h 3440"/>
                <a:gd name="T82" fmla="*/ 307 w 4981"/>
                <a:gd name="T83" fmla="*/ 2806 h 3440"/>
                <a:gd name="T84" fmla="*/ 442 w 4981"/>
                <a:gd name="T85" fmla="*/ 2962 h 3440"/>
                <a:gd name="T86" fmla="*/ 717 w 4981"/>
                <a:gd name="T87" fmla="*/ 3144 h 3440"/>
                <a:gd name="T88" fmla="*/ 861 w 4981"/>
                <a:gd name="T89" fmla="*/ 3385 h 3440"/>
                <a:gd name="T90" fmla="*/ 1054 w 4981"/>
                <a:gd name="T91" fmla="*/ 3422 h 3440"/>
                <a:gd name="T92" fmla="*/ 1241 w 4981"/>
                <a:gd name="T93" fmla="*/ 3196 h 3440"/>
                <a:gd name="T94" fmla="*/ 1547 w 4981"/>
                <a:gd name="T95" fmla="*/ 3325 h 3440"/>
                <a:gd name="T96" fmla="*/ 1779 w 4981"/>
                <a:gd name="T97" fmla="*/ 3247 h 3440"/>
                <a:gd name="T98" fmla="*/ 2063 w 4981"/>
                <a:gd name="T99" fmla="*/ 3348 h 3440"/>
                <a:gd name="T100" fmla="*/ 2355 w 4981"/>
                <a:gd name="T101" fmla="*/ 3325 h 3440"/>
                <a:gd name="T102" fmla="*/ 2823 w 4981"/>
                <a:gd name="T103" fmla="*/ 3221 h 3440"/>
                <a:gd name="T104" fmla="*/ 3303 w 4981"/>
                <a:gd name="T105" fmla="*/ 3314 h 3440"/>
                <a:gd name="T106" fmla="*/ 3657 w 4981"/>
                <a:gd name="T107" fmla="*/ 3310 h 3440"/>
                <a:gd name="T108" fmla="*/ 3683 w 4981"/>
                <a:gd name="T109" fmla="*/ 3162 h 3440"/>
                <a:gd name="T110" fmla="*/ 3640 w 4981"/>
                <a:gd name="T111" fmla="*/ 2988 h 3440"/>
                <a:gd name="T112" fmla="*/ 3701 w 4981"/>
                <a:gd name="T113" fmla="*/ 2721 h 3440"/>
                <a:gd name="T114" fmla="*/ 4129 w 4981"/>
                <a:gd name="T115" fmla="*/ 2651 h 3440"/>
                <a:gd name="T116" fmla="*/ 4380 w 4981"/>
                <a:gd name="T117" fmla="*/ 2630 h 3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981" h="3440">
                  <a:moveTo>
                    <a:pt x="4343" y="2565"/>
                  </a:moveTo>
                  <a:cubicBezTo>
                    <a:pt x="4365" y="2536"/>
                    <a:pt x="4347" y="2491"/>
                    <a:pt x="4343" y="2454"/>
                  </a:cubicBezTo>
                  <a:cubicBezTo>
                    <a:pt x="4339" y="2417"/>
                    <a:pt x="4317" y="2350"/>
                    <a:pt x="4317" y="2284"/>
                  </a:cubicBezTo>
                  <a:cubicBezTo>
                    <a:pt x="4317" y="2217"/>
                    <a:pt x="4391" y="2195"/>
                    <a:pt x="4430" y="2191"/>
                  </a:cubicBezTo>
                  <a:cubicBezTo>
                    <a:pt x="4470" y="2187"/>
                    <a:pt x="4500" y="2180"/>
                    <a:pt x="4513" y="2143"/>
                  </a:cubicBezTo>
                  <a:cubicBezTo>
                    <a:pt x="4526" y="2106"/>
                    <a:pt x="4592" y="2095"/>
                    <a:pt x="4622" y="2061"/>
                  </a:cubicBezTo>
                  <a:cubicBezTo>
                    <a:pt x="4653" y="2028"/>
                    <a:pt x="4701" y="2035"/>
                    <a:pt x="4745" y="2006"/>
                  </a:cubicBezTo>
                  <a:cubicBezTo>
                    <a:pt x="4788" y="1976"/>
                    <a:pt x="4841" y="1987"/>
                    <a:pt x="4911" y="1965"/>
                  </a:cubicBezTo>
                  <a:cubicBezTo>
                    <a:pt x="4981" y="1943"/>
                    <a:pt x="4933" y="1895"/>
                    <a:pt x="4946" y="1850"/>
                  </a:cubicBezTo>
                  <a:cubicBezTo>
                    <a:pt x="4951" y="1831"/>
                    <a:pt x="4965" y="1812"/>
                    <a:pt x="4978" y="1797"/>
                  </a:cubicBezTo>
                  <a:cubicBezTo>
                    <a:pt x="4972" y="1792"/>
                    <a:pt x="4980" y="1784"/>
                    <a:pt x="4976" y="1765"/>
                  </a:cubicBezTo>
                  <a:cubicBezTo>
                    <a:pt x="4970" y="1734"/>
                    <a:pt x="4947" y="1718"/>
                    <a:pt x="4930" y="1693"/>
                  </a:cubicBezTo>
                  <a:cubicBezTo>
                    <a:pt x="4914" y="1668"/>
                    <a:pt x="4891" y="1681"/>
                    <a:pt x="4885" y="1631"/>
                  </a:cubicBezTo>
                  <a:cubicBezTo>
                    <a:pt x="4878" y="1581"/>
                    <a:pt x="4852" y="1551"/>
                    <a:pt x="4845" y="1523"/>
                  </a:cubicBezTo>
                  <a:cubicBezTo>
                    <a:pt x="4839" y="1495"/>
                    <a:pt x="4852" y="1495"/>
                    <a:pt x="4812" y="1470"/>
                  </a:cubicBezTo>
                  <a:cubicBezTo>
                    <a:pt x="4773" y="1445"/>
                    <a:pt x="4803" y="1442"/>
                    <a:pt x="4796" y="1409"/>
                  </a:cubicBezTo>
                  <a:cubicBezTo>
                    <a:pt x="4790" y="1376"/>
                    <a:pt x="4757" y="1387"/>
                    <a:pt x="4721" y="1384"/>
                  </a:cubicBezTo>
                  <a:cubicBezTo>
                    <a:pt x="4685" y="1381"/>
                    <a:pt x="4675" y="1362"/>
                    <a:pt x="4636" y="1342"/>
                  </a:cubicBezTo>
                  <a:cubicBezTo>
                    <a:pt x="4596" y="1323"/>
                    <a:pt x="4629" y="1328"/>
                    <a:pt x="4596" y="1301"/>
                  </a:cubicBezTo>
                  <a:cubicBezTo>
                    <a:pt x="4563" y="1273"/>
                    <a:pt x="4560" y="1278"/>
                    <a:pt x="4524" y="1276"/>
                  </a:cubicBezTo>
                  <a:cubicBezTo>
                    <a:pt x="4488" y="1273"/>
                    <a:pt x="4495" y="1251"/>
                    <a:pt x="4488" y="1228"/>
                  </a:cubicBezTo>
                  <a:cubicBezTo>
                    <a:pt x="4482" y="1206"/>
                    <a:pt x="4452" y="1206"/>
                    <a:pt x="4416" y="1184"/>
                  </a:cubicBezTo>
                  <a:cubicBezTo>
                    <a:pt x="4380" y="1162"/>
                    <a:pt x="4252" y="1167"/>
                    <a:pt x="4210" y="1164"/>
                  </a:cubicBezTo>
                  <a:cubicBezTo>
                    <a:pt x="4167" y="1162"/>
                    <a:pt x="4147" y="1145"/>
                    <a:pt x="4082" y="1137"/>
                  </a:cubicBezTo>
                  <a:cubicBezTo>
                    <a:pt x="4016" y="1128"/>
                    <a:pt x="4056" y="1120"/>
                    <a:pt x="3957" y="1095"/>
                  </a:cubicBezTo>
                  <a:cubicBezTo>
                    <a:pt x="3859" y="1070"/>
                    <a:pt x="3885" y="1031"/>
                    <a:pt x="3879" y="1003"/>
                  </a:cubicBezTo>
                  <a:cubicBezTo>
                    <a:pt x="3872" y="975"/>
                    <a:pt x="3889" y="936"/>
                    <a:pt x="3931" y="906"/>
                  </a:cubicBezTo>
                  <a:cubicBezTo>
                    <a:pt x="3974" y="875"/>
                    <a:pt x="3974" y="850"/>
                    <a:pt x="3948" y="814"/>
                  </a:cubicBezTo>
                  <a:cubicBezTo>
                    <a:pt x="3921" y="778"/>
                    <a:pt x="3948" y="781"/>
                    <a:pt x="3977" y="753"/>
                  </a:cubicBezTo>
                  <a:cubicBezTo>
                    <a:pt x="4007" y="725"/>
                    <a:pt x="3990" y="714"/>
                    <a:pt x="3984" y="684"/>
                  </a:cubicBezTo>
                  <a:cubicBezTo>
                    <a:pt x="3977" y="653"/>
                    <a:pt x="3964" y="625"/>
                    <a:pt x="3928" y="595"/>
                  </a:cubicBezTo>
                  <a:cubicBezTo>
                    <a:pt x="3892" y="564"/>
                    <a:pt x="3885" y="481"/>
                    <a:pt x="3875" y="444"/>
                  </a:cubicBezTo>
                  <a:cubicBezTo>
                    <a:pt x="3866" y="408"/>
                    <a:pt x="3830" y="408"/>
                    <a:pt x="3787" y="408"/>
                  </a:cubicBezTo>
                  <a:cubicBezTo>
                    <a:pt x="3744" y="408"/>
                    <a:pt x="3751" y="369"/>
                    <a:pt x="3731" y="347"/>
                  </a:cubicBezTo>
                  <a:cubicBezTo>
                    <a:pt x="3712" y="325"/>
                    <a:pt x="3689" y="344"/>
                    <a:pt x="3653" y="364"/>
                  </a:cubicBezTo>
                  <a:cubicBezTo>
                    <a:pt x="3617" y="383"/>
                    <a:pt x="3626" y="358"/>
                    <a:pt x="3607" y="314"/>
                  </a:cubicBezTo>
                  <a:cubicBezTo>
                    <a:pt x="3587" y="269"/>
                    <a:pt x="3577" y="283"/>
                    <a:pt x="3564" y="239"/>
                  </a:cubicBezTo>
                  <a:cubicBezTo>
                    <a:pt x="3551" y="194"/>
                    <a:pt x="3499" y="203"/>
                    <a:pt x="3469" y="189"/>
                  </a:cubicBezTo>
                  <a:cubicBezTo>
                    <a:pt x="3440" y="175"/>
                    <a:pt x="3450" y="175"/>
                    <a:pt x="3476" y="141"/>
                  </a:cubicBezTo>
                  <a:cubicBezTo>
                    <a:pt x="3502" y="108"/>
                    <a:pt x="3450" y="108"/>
                    <a:pt x="3430" y="91"/>
                  </a:cubicBezTo>
                  <a:cubicBezTo>
                    <a:pt x="3410" y="75"/>
                    <a:pt x="3417" y="72"/>
                    <a:pt x="3453" y="50"/>
                  </a:cubicBezTo>
                  <a:cubicBezTo>
                    <a:pt x="3467" y="41"/>
                    <a:pt x="3471" y="24"/>
                    <a:pt x="3472" y="7"/>
                  </a:cubicBezTo>
                  <a:cubicBezTo>
                    <a:pt x="3467" y="9"/>
                    <a:pt x="3462" y="9"/>
                    <a:pt x="3436" y="11"/>
                  </a:cubicBezTo>
                  <a:cubicBezTo>
                    <a:pt x="3391" y="14"/>
                    <a:pt x="3351" y="25"/>
                    <a:pt x="3341" y="14"/>
                  </a:cubicBezTo>
                  <a:cubicBezTo>
                    <a:pt x="3332" y="2"/>
                    <a:pt x="3233" y="0"/>
                    <a:pt x="3233" y="27"/>
                  </a:cubicBezTo>
                  <a:cubicBezTo>
                    <a:pt x="3233" y="55"/>
                    <a:pt x="3256" y="58"/>
                    <a:pt x="3227" y="91"/>
                  </a:cubicBezTo>
                  <a:cubicBezTo>
                    <a:pt x="3197" y="125"/>
                    <a:pt x="3201" y="128"/>
                    <a:pt x="3171" y="139"/>
                  </a:cubicBezTo>
                  <a:cubicBezTo>
                    <a:pt x="3142" y="150"/>
                    <a:pt x="3125" y="158"/>
                    <a:pt x="3096" y="155"/>
                  </a:cubicBezTo>
                  <a:cubicBezTo>
                    <a:pt x="3066" y="153"/>
                    <a:pt x="3053" y="128"/>
                    <a:pt x="3027" y="158"/>
                  </a:cubicBezTo>
                  <a:cubicBezTo>
                    <a:pt x="3001" y="189"/>
                    <a:pt x="2965" y="236"/>
                    <a:pt x="2965" y="264"/>
                  </a:cubicBezTo>
                  <a:cubicBezTo>
                    <a:pt x="2965" y="292"/>
                    <a:pt x="2965" y="305"/>
                    <a:pt x="2965" y="333"/>
                  </a:cubicBezTo>
                  <a:cubicBezTo>
                    <a:pt x="2965" y="361"/>
                    <a:pt x="2955" y="367"/>
                    <a:pt x="2968" y="392"/>
                  </a:cubicBezTo>
                  <a:cubicBezTo>
                    <a:pt x="2981" y="417"/>
                    <a:pt x="2981" y="419"/>
                    <a:pt x="2965" y="442"/>
                  </a:cubicBezTo>
                  <a:cubicBezTo>
                    <a:pt x="2948" y="464"/>
                    <a:pt x="2893" y="494"/>
                    <a:pt x="2876" y="497"/>
                  </a:cubicBezTo>
                  <a:cubicBezTo>
                    <a:pt x="2860" y="500"/>
                    <a:pt x="2824" y="494"/>
                    <a:pt x="2814" y="511"/>
                  </a:cubicBezTo>
                  <a:cubicBezTo>
                    <a:pt x="2804" y="528"/>
                    <a:pt x="2778" y="517"/>
                    <a:pt x="2768" y="508"/>
                  </a:cubicBezTo>
                  <a:cubicBezTo>
                    <a:pt x="2758" y="500"/>
                    <a:pt x="2762" y="478"/>
                    <a:pt x="2726" y="478"/>
                  </a:cubicBezTo>
                  <a:cubicBezTo>
                    <a:pt x="2690" y="478"/>
                    <a:pt x="2621" y="489"/>
                    <a:pt x="2588" y="456"/>
                  </a:cubicBezTo>
                  <a:cubicBezTo>
                    <a:pt x="2555" y="422"/>
                    <a:pt x="2460" y="330"/>
                    <a:pt x="2444" y="400"/>
                  </a:cubicBezTo>
                  <a:cubicBezTo>
                    <a:pt x="2427" y="469"/>
                    <a:pt x="2382" y="503"/>
                    <a:pt x="2359" y="536"/>
                  </a:cubicBezTo>
                  <a:cubicBezTo>
                    <a:pt x="2336" y="570"/>
                    <a:pt x="2319" y="589"/>
                    <a:pt x="2293" y="631"/>
                  </a:cubicBezTo>
                  <a:cubicBezTo>
                    <a:pt x="2267" y="672"/>
                    <a:pt x="2290" y="689"/>
                    <a:pt x="2260" y="711"/>
                  </a:cubicBezTo>
                  <a:cubicBezTo>
                    <a:pt x="2231" y="734"/>
                    <a:pt x="2178" y="759"/>
                    <a:pt x="2224" y="781"/>
                  </a:cubicBezTo>
                  <a:cubicBezTo>
                    <a:pt x="2270" y="803"/>
                    <a:pt x="2293" y="823"/>
                    <a:pt x="2273" y="845"/>
                  </a:cubicBezTo>
                  <a:cubicBezTo>
                    <a:pt x="2254" y="867"/>
                    <a:pt x="2247" y="917"/>
                    <a:pt x="2224" y="884"/>
                  </a:cubicBezTo>
                  <a:cubicBezTo>
                    <a:pt x="2201" y="850"/>
                    <a:pt x="2205" y="842"/>
                    <a:pt x="2175" y="850"/>
                  </a:cubicBezTo>
                  <a:cubicBezTo>
                    <a:pt x="2146" y="859"/>
                    <a:pt x="2113" y="859"/>
                    <a:pt x="2106" y="836"/>
                  </a:cubicBezTo>
                  <a:cubicBezTo>
                    <a:pt x="2100" y="814"/>
                    <a:pt x="2113" y="784"/>
                    <a:pt x="2077" y="797"/>
                  </a:cubicBezTo>
                  <a:cubicBezTo>
                    <a:pt x="2041" y="811"/>
                    <a:pt x="2038" y="809"/>
                    <a:pt x="2008" y="809"/>
                  </a:cubicBezTo>
                  <a:cubicBezTo>
                    <a:pt x="1979" y="809"/>
                    <a:pt x="1949" y="836"/>
                    <a:pt x="1913" y="817"/>
                  </a:cubicBezTo>
                  <a:cubicBezTo>
                    <a:pt x="1877" y="797"/>
                    <a:pt x="1854" y="828"/>
                    <a:pt x="1825" y="828"/>
                  </a:cubicBezTo>
                  <a:cubicBezTo>
                    <a:pt x="1795" y="828"/>
                    <a:pt x="1713" y="814"/>
                    <a:pt x="1710" y="836"/>
                  </a:cubicBezTo>
                  <a:cubicBezTo>
                    <a:pt x="1707" y="859"/>
                    <a:pt x="1694" y="881"/>
                    <a:pt x="1733" y="886"/>
                  </a:cubicBezTo>
                  <a:cubicBezTo>
                    <a:pt x="1772" y="892"/>
                    <a:pt x="1821" y="895"/>
                    <a:pt x="1798" y="925"/>
                  </a:cubicBezTo>
                  <a:cubicBezTo>
                    <a:pt x="1775" y="956"/>
                    <a:pt x="1756" y="973"/>
                    <a:pt x="1759" y="1017"/>
                  </a:cubicBezTo>
                  <a:cubicBezTo>
                    <a:pt x="1762" y="1062"/>
                    <a:pt x="1746" y="1089"/>
                    <a:pt x="1766" y="1145"/>
                  </a:cubicBezTo>
                  <a:cubicBezTo>
                    <a:pt x="1785" y="1201"/>
                    <a:pt x="1782" y="1209"/>
                    <a:pt x="1782" y="1237"/>
                  </a:cubicBezTo>
                  <a:cubicBezTo>
                    <a:pt x="1782" y="1265"/>
                    <a:pt x="1759" y="1256"/>
                    <a:pt x="1775" y="1290"/>
                  </a:cubicBezTo>
                  <a:cubicBezTo>
                    <a:pt x="1792" y="1323"/>
                    <a:pt x="1779" y="1337"/>
                    <a:pt x="1759" y="1323"/>
                  </a:cubicBezTo>
                  <a:cubicBezTo>
                    <a:pt x="1739" y="1309"/>
                    <a:pt x="1716" y="1306"/>
                    <a:pt x="1707" y="1328"/>
                  </a:cubicBezTo>
                  <a:cubicBezTo>
                    <a:pt x="1697" y="1351"/>
                    <a:pt x="1707" y="1376"/>
                    <a:pt x="1674" y="1378"/>
                  </a:cubicBezTo>
                  <a:cubicBezTo>
                    <a:pt x="1641" y="1381"/>
                    <a:pt x="1621" y="1390"/>
                    <a:pt x="1625" y="1429"/>
                  </a:cubicBezTo>
                  <a:cubicBezTo>
                    <a:pt x="1628" y="1467"/>
                    <a:pt x="1648" y="1492"/>
                    <a:pt x="1625" y="1523"/>
                  </a:cubicBezTo>
                  <a:cubicBezTo>
                    <a:pt x="1602" y="1554"/>
                    <a:pt x="1602" y="1565"/>
                    <a:pt x="1559" y="1562"/>
                  </a:cubicBezTo>
                  <a:cubicBezTo>
                    <a:pt x="1517" y="1559"/>
                    <a:pt x="1513" y="1590"/>
                    <a:pt x="1481" y="1593"/>
                  </a:cubicBezTo>
                  <a:cubicBezTo>
                    <a:pt x="1448" y="1595"/>
                    <a:pt x="1395" y="1581"/>
                    <a:pt x="1369" y="1595"/>
                  </a:cubicBezTo>
                  <a:cubicBezTo>
                    <a:pt x="1343" y="1609"/>
                    <a:pt x="1323" y="1623"/>
                    <a:pt x="1287" y="1623"/>
                  </a:cubicBezTo>
                  <a:cubicBezTo>
                    <a:pt x="1251" y="1623"/>
                    <a:pt x="1241" y="1626"/>
                    <a:pt x="1209" y="1643"/>
                  </a:cubicBezTo>
                  <a:cubicBezTo>
                    <a:pt x="1176" y="1659"/>
                    <a:pt x="1150" y="1676"/>
                    <a:pt x="1124" y="1701"/>
                  </a:cubicBezTo>
                  <a:cubicBezTo>
                    <a:pt x="1097" y="1726"/>
                    <a:pt x="1074" y="1734"/>
                    <a:pt x="1051" y="1715"/>
                  </a:cubicBezTo>
                  <a:cubicBezTo>
                    <a:pt x="1028" y="1695"/>
                    <a:pt x="933" y="1732"/>
                    <a:pt x="920" y="1704"/>
                  </a:cubicBezTo>
                  <a:cubicBezTo>
                    <a:pt x="907" y="1676"/>
                    <a:pt x="868" y="1640"/>
                    <a:pt x="835" y="1676"/>
                  </a:cubicBezTo>
                  <a:cubicBezTo>
                    <a:pt x="802" y="1712"/>
                    <a:pt x="776" y="1737"/>
                    <a:pt x="760" y="1768"/>
                  </a:cubicBezTo>
                  <a:cubicBezTo>
                    <a:pt x="743" y="1798"/>
                    <a:pt x="691" y="1840"/>
                    <a:pt x="671" y="1812"/>
                  </a:cubicBezTo>
                  <a:cubicBezTo>
                    <a:pt x="652" y="1784"/>
                    <a:pt x="658" y="1782"/>
                    <a:pt x="632" y="1787"/>
                  </a:cubicBezTo>
                  <a:cubicBezTo>
                    <a:pt x="606" y="1793"/>
                    <a:pt x="573" y="1826"/>
                    <a:pt x="563" y="1787"/>
                  </a:cubicBezTo>
                  <a:cubicBezTo>
                    <a:pt x="553" y="1748"/>
                    <a:pt x="563" y="1709"/>
                    <a:pt x="537" y="1706"/>
                  </a:cubicBezTo>
                  <a:cubicBezTo>
                    <a:pt x="511" y="1704"/>
                    <a:pt x="475" y="1757"/>
                    <a:pt x="455" y="1734"/>
                  </a:cubicBezTo>
                  <a:cubicBezTo>
                    <a:pt x="436" y="1712"/>
                    <a:pt x="380" y="1698"/>
                    <a:pt x="370" y="1723"/>
                  </a:cubicBezTo>
                  <a:cubicBezTo>
                    <a:pt x="360" y="1748"/>
                    <a:pt x="344" y="1754"/>
                    <a:pt x="321" y="1754"/>
                  </a:cubicBezTo>
                  <a:cubicBezTo>
                    <a:pt x="298" y="1754"/>
                    <a:pt x="301" y="1784"/>
                    <a:pt x="268" y="1782"/>
                  </a:cubicBezTo>
                  <a:cubicBezTo>
                    <a:pt x="236" y="1779"/>
                    <a:pt x="213" y="1743"/>
                    <a:pt x="180" y="1768"/>
                  </a:cubicBezTo>
                  <a:cubicBezTo>
                    <a:pt x="147" y="1793"/>
                    <a:pt x="128" y="1793"/>
                    <a:pt x="128" y="1837"/>
                  </a:cubicBezTo>
                  <a:cubicBezTo>
                    <a:pt x="128" y="1882"/>
                    <a:pt x="147" y="1890"/>
                    <a:pt x="101" y="1896"/>
                  </a:cubicBezTo>
                  <a:cubicBezTo>
                    <a:pt x="55" y="1901"/>
                    <a:pt x="39" y="1904"/>
                    <a:pt x="42" y="1934"/>
                  </a:cubicBezTo>
                  <a:cubicBezTo>
                    <a:pt x="46" y="1965"/>
                    <a:pt x="0" y="1965"/>
                    <a:pt x="33" y="1987"/>
                  </a:cubicBezTo>
                  <a:cubicBezTo>
                    <a:pt x="65" y="2009"/>
                    <a:pt x="75" y="2015"/>
                    <a:pt x="49" y="2037"/>
                  </a:cubicBezTo>
                  <a:cubicBezTo>
                    <a:pt x="23" y="2060"/>
                    <a:pt x="19" y="2068"/>
                    <a:pt x="23" y="2093"/>
                  </a:cubicBezTo>
                  <a:cubicBezTo>
                    <a:pt x="26" y="2118"/>
                    <a:pt x="49" y="2165"/>
                    <a:pt x="72" y="2146"/>
                  </a:cubicBezTo>
                  <a:cubicBezTo>
                    <a:pt x="95" y="2126"/>
                    <a:pt x="88" y="2115"/>
                    <a:pt x="141" y="2132"/>
                  </a:cubicBezTo>
                  <a:cubicBezTo>
                    <a:pt x="193" y="2148"/>
                    <a:pt x="219" y="2168"/>
                    <a:pt x="232" y="2199"/>
                  </a:cubicBezTo>
                  <a:cubicBezTo>
                    <a:pt x="245" y="2229"/>
                    <a:pt x="203" y="2226"/>
                    <a:pt x="206" y="2265"/>
                  </a:cubicBezTo>
                  <a:cubicBezTo>
                    <a:pt x="209" y="2304"/>
                    <a:pt x="242" y="2335"/>
                    <a:pt x="216" y="2357"/>
                  </a:cubicBezTo>
                  <a:cubicBezTo>
                    <a:pt x="190" y="2379"/>
                    <a:pt x="180" y="2379"/>
                    <a:pt x="190" y="2415"/>
                  </a:cubicBezTo>
                  <a:cubicBezTo>
                    <a:pt x="200" y="2451"/>
                    <a:pt x="229" y="2479"/>
                    <a:pt x="196" y="2496"/>
                  </a:cubicBezTo>
                  <a:cubicBezTo>
                    <a:pt x="164" y="2513"/>
                    <a:pt x="150" y="2527"/>
                    <a:pt x="128" y="2499"/>
                  </a:cubicBezTo>
                  <a:cubicBezTo>
                    <a:pt x="114" y="2482"/>
                    <a:pt x="113" y="2466"/>
                    <a:pt x="105" y="2454"/>
                  </a:cubicBezTo>
                  <a:cubicBezTo>
                    <a:pt x="92" y="2456"/>
                    <a:pt x="80" y="2456"/>
                    <a:pt x="73" y="2456"/>
                  </a:cubicBezTo>
                  <a:cubicBezTo>
                    <a:pt x="55" y="2456"/>
                    <a:pt x="63" y="2479"/>
                    <a:pt x="52" y="2498"/>
                  </a:cubicBezTo>
                  <a:cubicBezTo>
                    <a:pt x="47" y="2506"/>
                    <a:pt x="49" y="2522"/>
                    <a:pt x="53" y="2535"/>
                  </a:cubicBezTo>
                  <a:cubicBezTo>
                    <a:pt x="56" y="2536"/>
                    <a:pt x="59" y="2536"/>
                    <a:pt x="62" y="2536"/>
                  </a:cubicBezTo>
                  <a:cubicBezTo>
                    <a:pt x="93" y="2536"/>
                    <a:pt x="106" y="2547"/>
                    <a:pt x="141" y="2565"/>
                  </a:cubicBezTo>
                  <a:cubicBezTo>
                    <a:pt x="176" y="2584"/>
                    <a:pt x="176" y="2580"/>
                    <a:pt x="219" y="2595"/>
                  </a:cubicBezTo>
                  <a:cubicBezTo>
                    <a:pt x="263" y="2610"/>
                    <a:pt x="245" y="2654"/>
                    <a:pt x="272" y="2658"/>
                  </a:cubicBezTo>
                  <a:cubicBezTo>
                    <a:pt x="298" y="2662"/>
                    <a:pt x="307" y="2677"/>
                    <a:pt x="333" y="2721"/>
                  </a:cubicBezTo>
                  <a:cubicBezTo>
                    <a:pt x="359" y="2766"/>
                    <a:pt x="328" y="2784"/>
                    <a:pt x="307" y="2806"/>
                  </a:cubicBezTo>
                  <a:cubicBezTo>
                    <a:pt x="285" y="2829"/>
                    <a:pt x="302" y="2836"/>
                    <a:pt x="320" y="2862"/>
                  </a:cubicBezTo>
                  <a:cubicBezTo>
                    <a:pt x="337" y="2888"/>
                    <a:pt x="337" y="2914"/>
                    <a:pt x="377" y="2914"/>
                  </a:cubicBezTo>
                  <a:cubicBezTo>
                    <a:pt x="416" y="2914"/>
                    <a:pt x="407" y="2918"/>
                    <a:pt x="442" y="2962"/>
                  </a:cubicBezTo>
                  <a:cubicBezTo>
                    <a:pt x="477" y="3007"/>
                    <a:pt x="538" y="3025"/>
                    <a:pt x="582" y="3055"/>
                  </a:cubicBezTo>
                  <a:cubicBezTo>
                    <a:pt x="626" y="3084"/>
                    <a:pt x="669" y="3073"/>
                    <a:pt x="722" y="3073"/>
                  </a:cubicBezTo>
                  <a:cubicBezTo>
                    <a:pt x="774" y="3073"/>
                    <a:pt x="713" y="3129"/>
                    <a:pt x="717" y="3144"/>
                  </a:cubicBezTo>
                  <a:cubicBezTo>
                    <a:pt x="722" y="3158"/>
                    <a:pt x="730" y="3214"/>
                    <a:pt x="726" y="3255"/>
                  </a:cubicBezTo>
                  <a:cubicBezTo>
                    <a:pt x="722" y="3296"/>
                    <a:pt x="752" y="3310"/>
                    <a:pt x="774" y="3333"/>
                  </a:cubicBezTo>
                  <a:cubicBezTo>
                    <a:pt x="796" y="3355"/>
                    <a:pt x="822" y="3362"/>
                    <a:pt x="861" y="3385"/>
                  </a:cubicBezTo>
                  <a:cubicBezTo>
                    <a:pt x="870" y="3389"/>
                    <a:pt x="874" y="3394"/>
                    <a:pt x="875" y="3399"/>
                  </a:cubicBezTo>
                  <a:cubicBezTo>
                    <a:pt x="901" y="3404"/>
                    <a:pt x="929" y="3410"/>
                    <a:pt x="949" y="3418"/>
                  </a:cubicBezTo>
                  <a:cubicBezTo>
                    <a:pt x="992" y="3436"/>
                    <a:pt x="1027" y="3440"/>
                    <a:pt x="1054" y="3422"/>
                  </a:cubicBezTo>
                  <a:cubicBezTo>
                    <a:pt x="1080" y="3403"/>
                    <a:pt x="1075" y="3396"/>
                    <a:pt x="1084" y="3366"/>
                  </a:cubicBezTo>
                  <a:cubicBezTo>
                    <a:pt x="1093" y="3336"/>
                    <a:pt x="1145" y="3303"/>
                    <a:pt x="1180" y="3270"/>
                  </a:cubicBezTo>
                  <a:cubicBezTo>
                    <a:pt x="1215" y="3236"/>
                    <a:pt x="1198" y="3155"/>
                    <a:pt x="1241" y="3196"/>
                  </a:cubicBezTo>
                  <a:cubicBezTo>
                    <a:pt x="1285" y="3236"/>
                    <a:pt x="1290" y="3251"/>
                    <a:pt x="1324" y="3255"/>
                  </a:cubicBezTo>
                  <a:cubicBezTo>
                    <a:pt x="1359" y="3259"/>
                    <a:pt x="1438" y="3247"/>
                    <a:pt x="1460" y="3281"/>
                  </a:cubicBezTo>
                  <a:cubicBezTo>
                    <a:pt x="1482" y="3314"/>
                    <a:pt x="1504" y="3351"/>
                    <a:pt x="1547" y="3325"/>
                  </a:cubicBezTo>
                  <a:cubicBezTo>
                    <a:pt x="1591" y="3299"/>
                    <a:pt x="1604" y="3247"/>
                    <a:pt x="1648" y="3244"/>
                  </a:cubicBezTo>
                  <a:cubicBezTo>
                    <a:pt x="1691" y="3240"/>
                    <a:pt x="1691" y="3210"/>
                    <a:pt x="1713" y="3236"/>
                  </a:cubicBezTo>
                  <a:cubicBezTo>
                    <a:pt x="1735" y="3262"/>
                    <a:pt x="1718" y="3240"/>
                    <a:pt x="1779" y="3247"/>
                  </a:cubicBezTo>
                  <a:cubicBezTo>
                    <a:pt x="1840" y="3255"/>
                    <a:pt x="1875" y="3255"/>
                    <a:pt x="1901" y="3273"/>
                  </a:cubicBezTo>
                  <a:cubicBezTo>
                    <a:pt x="1927" y="3292"/>
                    <a:pt x="1923" y="3325"/>
                    <a:pt x="1975" y="3333"/>
                  </a:cubicBezTo>
                  <a:cubicBezTo>
                    <a:pt x="2028" y="3340"/>
                    <a:pt x="2041" y="3325"/>
                    <a:pt x="2063" y="3348"/>
                  </a:cubicBezTo>
                  <a:cubicBezTo>
                    <a:pt x="2085" y="3370"/>
                    <a:pt x="2111" y="3381"/>
                    <a:pt x="2150" y="3351"/>
                  </a:cubicBezTo>
                  <a:cubicBezTo>
                    <a:pt x="2189" y="3322"/>
                    <a:pt x="2202" y="3322"/>
                    <a:pt x="2255" y="3322"/>
                  </a:cubicBezTo>
                  <a:cubicBezTo>
                    <a:pt x="2307" y="3322"/>
                    <a:pt x="2316" y="3318"/>
                    <a:pt x="2355" y="3325"/>
                  </a:cubicBezTo>
                  <a:cubicBezTo>
                    <a:pt x="2395" y="3333"/>
                    <a:pt x="2412" y="3336"/>
                    <a:pt x="2460" y="3307"/>
                  </a:cubicBezTo>
                  <a:cubicBezTo>
                    <a:pt x="2508" y="3277"/>
                    <a:pt x="2543" y="3233"/>
                    <a:pt x="2604" y="3236"/>
                  </a:cubicBezTo>
                  <a:cubicBezTo>
                    <a:pt x="2665" y="3240"/>
                    <a:pt x="2783" y="3247"/>
                    <a:pt x="2823" y="3221"/>
                  </a:cubicBezTo>
                  <a:cubicBezTo>
                    <a:pt x="2862" y="3196"/>
                    <a:pt x="2862" y="3181"/>
                    <a:pt x="2932" y="3192"/>
                  </a:cubicBezTo>
                  <a:cubicBezTo>
                    <a:pt x="3002" y="3203"/>
                    <a:pt x="3146" y="3247"/>
                    <a:pt x="3194" y="3273"/>
                  </a:cubicBezTo>
                  <a:cubicBezTo>
                    <a:pt x="3242" y="3299"/>
                    <a:pt x="3255" y="3322"/>
                    <a:pt x="3303" y="3314"/>
                  </a:cubicBezTo>
                  <a:cubicBezTo>
                    <a:pt x="3351" y="3307"/>
                    <a:pt x="3377" y="3292"/>
                    <a:pt x="3430" y="3314"/>
                  </a:cubicBezTo>
                  <a:cubicBezTo>
                    <a:pt x="3482" y="3336"/>
                    <a:pt x="3491" y="3362"/>
                    <a:pt x="3583" y="3340"/>
                  </a:cubicBezTo>
                  <a:cubicBezTo>
                    <a:pt x="3675" y="3318"/>
                    <a:pt x="3618" y="3310"/>
                    <a:pt x="3657" y="3310"/>
                  </a:cubicBezTo>
                  <a:cubicBezTo>
                    <a:pt x="3696" y="3310"/>
                    <a:pt x="3723" y="3292"/>
                    <a:pt x="3661" y="3277"/>
                  </a:cubicBezTo>
                  <a:cubicBezTo>
                    <a:pt x="3600" y="3262"/>
                    <a:pt x="3574" y="3244"/>
                    <a:pt x="3609" y="3207"/>
                  </a:cubicBezTo>
                  <a:cubicBezTo>
                    <a:pt x="3644" y="3170"/>
                    <a:pt x="3640" y="3181"/>
                    <a:pt x="3683" y="3162"/>
                  </a:cubicBezTo>
                  <a:cubicBezTo>
                    <a:pt x="3727" y="3144"/>
                    <a:pt x="3705" y="3129"/>
                    <a:pt x="3718" y="3110"/>
                  </a:cubicBezTo>
                  <a:cubicBezTo>
                    <a:pt x="3731" y="3092"/>
                    <a:pt x="3766" y="3084"/>
                    <a:pt x="3740" y="3051"/>
                  </a:cubicBezTo>
                  <a:cubicBezTo>
                    <a:pt x="3714" y="3018"/>
                    <a:pt x="3648" y="3018"/>
                    <a:pt x="3640" y="2988"/>
                  </a:cubicBezTo>
                  <a:cubicBezTo>
                    <a:pt x="3631" y="2958"/>
                    <a:pt x="3548" y="2969"/>
                    <a:pt x="3548" y="2921"/>
                  </a:cubicBezTo>
                  <a:cubicBezTo>
                    <a:pt x="3548" y="2873"/>
                    <a:pt x="3522" y="2814"/>
                    <a:pt x="3570" y="2784"/>
                  </a:cubicBezTo>
                  <a:cubicBezTo>
                    <a:pt x="3618" y="2754"/>
                    <a:pt x="3631" y="2714"/>
                    <a:pt x="3701" y="2721"/>
                  </a:cubicBezTo>
                  <a:cubicBezTo>
                    <a:pt x="3771" y="2729"/>
                    <a:pt x="3784" y="2717"/>
                    <a:pt x="3867" y="2714"/>
                  </a:cubicBezTo>
                  <a:cubicBezTo>
                    <a:pt x="3950" y="2710"/>
                    <a:pt x="3950" y="2677"/>
                    <a:pt x="4011" y="2673"/>
                  </a:cubicBezTo>
                  <a:cubicBezTo>
                    <a:pt x="4072" y="2669"/>
                    <a:pt x="4081" y="2647"/>
                    <a:pt x="4129" y="2651"/>
                  </a:cubicBezTo>
                  <a:cubicBezTo>
                    <a:pt x="4177" y="2654"/>
                    <a:pt x="4216" y="2677"/>
                    <a:pt x="4238" y="2647"/>
                  </a:cubicBezTo>
                  <a:cubicBezTo>
                    <a:pt x="4260" y="2617"/>
                    <a:pt x="4260" y="2588"/>
                    <a:pt x="4295" y="2617"/>
                  </a:cubicBezTo>
                  <a:cubicBezTo>
                    <a:pt x="4315" y="2634"/>
                    <a:pt x="4346" y="2633"/>
                    <a:pt x="4380" y="2630"/>
                  </a:cubicBezTo>
                  <a:cubicBezTo>
                    <a:pt x="4351" y="2567"/>
                    <a:pt x="4325" y="2590"/>
                    <a:pt x="4343" y="2565"/>
                  </a:cubicBezTo>
                  <a:close/>
                </a:path>
              </a:pathLst>
            </a:custGeom>
            <a:grpFill/>
            <a:ln w="0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06" name="Freeform 7"/>
            <p:cNvSpPr>
              <a:spLocks/>
            </p:cNvSpPr>
            <p:nvPr/>
          </p:nvSpPr>
          <p:spPr bwMode="auto">
            <a:xfrm>
              <a:off x="271" y="2094"/>
              <a:ext cx="2249" cy="1097"/>
            </a:xfrm>
            <a:custGeom>
              <a:avLst/>
              <a:gdLst>
                <a:gd name="T0" fmla="*/ 4405 w 4857"/>
                <a:gd name="T1" fmla="*/ 1256 h 2368"/>
                <a:gd name="T2" fmla="*/ 4222 w 4857"/>
                <a:gd name="T3" fmla="*/ 1404 h 2368"/>
                <a:gd name="T4" fmla="*/ 4032 w 4857"/>
                <a:gd name="T5" fmla="*/ 1381 h 2368"/>
                <a:gd name="T6" fmla="*/ 3838 w 4857"/>
                <a:gd name="T7" fmla="*/ 1190 h 2368"/>
                <a:gd name="T8" fmla="*/ 3484 w 4857"/>
                <a:gd name="T9" fmla="*/ 1142 h 2368"/>
                <a:gd name="T10" fmla="*/ 3239 w 4857"/>
                <a:gd name="T11" fmla="*/ 1084 h 2368"/>
                <a:gd name="T12" fmla="*/ 2996 w 4857"/>
                <a:gd name="T13" fmla="*/ 984 h 2368"/>
                <a:gd name="T14" fmla="*/ 2787 w 4857"/>
                <a:gd name="T15" fmla="*/ 856 h 2368"/>
                <a:gd name="T16" fmla="*/ 2665 w 4857"/>
                <a:gd name="T17" fmla="*/ 620 h 2368"/>
                <a:gd name="T18" fmla="*/ 2737 w 4857"/>
                <a:gd name="T19" fmla="*/ 514 h 2368"/>
                <a:gd name="T20" fmla="*/ 2764 w 4857"/>
                <a:gd name="T21" fmla="*/ 339 h 2368"/>
                <a:gd name="T22" fmla="*/ 2718 w 4857"/>
                <a:gd name="T23" fmla="*/ 225 h 2368"/>
                <a:gd name="T24" fmla="*/ 2699 w 4857"/>
                <a:gd name="T25" fmla="*/ 159 h 2368"/>
                <a:gd name="T26" fmla="*/ 2219 w 4857"/>
                <a:gd name="T27" fmla="*/ 66 h 2368"/>
                <a:gd name="T28" fmla="*/ 1751 w 4857"/>
                <a:gd name="T29" fmla="*/ 170 h 2368"/>
                <a:gd name="T30" fmla="*/ 1459 w 4857"/>
                <a:gd name="T31" fmla="*/ 193 h 2368"/>
                <a:gd name="T32" fmla="*/ 1175 w 4857"/>
                <a:gd name="T33" fmla="*/ 92 h 2368"/>
                <a:gd name="T34" fmla="*/ 943 w 4857"/>
                <a:gd name="T35" fmla="*/ 170 h 2368"/>
                <a:gd name="T36" fmla="*/ 637 w 4857"/>
                <a:gd name="T37" fmla="*/ 41 h 2368"/>
                <a:gd name="T38" fmla="*/ 450 w 4857"/>
                <a:gd name="T39" fmla="*/ 267 h 2368"/>
                <a:gd name="T40" fmla="*/ 201 w 4857"/>
                <a:gd name="T41" fmla="*/ 304 h 2368"/>
                <a:gd name="T42" fmla="*/ 205 w 4857"/>
                <a:gd name="T43" fmla="*/ 493 h 2368"/>
                <a:gd name="T44" fmla="*/ 275 w 4857"/>
                <a:gd name="T45" fmla="*/ 689 h 2368"/>
                <a:gd name="T46" fmla="*/ 96 w 4857"/>
                <a:gd name="T47" fmla="*/ 678 h 2368"/>
                <a:gd name="T48" fmla="*/ 52 w 4857"/>
                <a:gd name="T49" fmla="*/ 837 h 2368"/>
                <a:gd name="T50" fmla="*/ 78 w 4857"/>
                <a:gd name="T51" fmla="*/ 975 h 2368"/>
                <a:gd name="T52" fmla="*/ 205 w 4857"/>
                <a:gd name="T53" fmla="*/ 1097 h 2368"/>
                <a:gd name="T54" fmla="*/ 406 w 4857"/>
                <a:gd name="T55" fmla="*/ 1275 h 2368"/>
                <a:gd name="T56" fmla="*/ 550 w 4857"/>
                <a:gd name="T57" fmla="*/ 1379 h 2368"/>
                <a:gd name="T58" fmla="*/ 768 w 4857"/>
                <a:gd name="T59" fmla="*/ 1445 h 2368"/>
                <a:gd name="T60" fmla="*/ 1039 w 4857"/>
                <a:gd name="T61" fmla="*/ 1731 h 2368"/>
                <a:gd name="T62" fmla="*/ 1175 w 4857"/>
                <a:gd name="T63" fmla="*/ 1809 h 2368"/>
                <a:gd name="T64" fmla="*/ 1380 w 4857"/>
                <a:gd name="T65" fmla="*/ 1923 h 2368"/>
                <a:gd name="T66" fmla="*/ 1511 w 4857"/>
                <a:gd name="T67" fmla="*/ 2012 h 2368"/>
                <a:gd name="T68" fmla="*/ 1651 w 4857"/>
                <a:gd name="T69" fmla="*/ 2105 h 2368"/>
                <a:gd name="T70" fmla="*/ 1856 w 4857"/>
                <a:gd name="T71" fmla="*/ 2164 h 2368"/>
                <a:gd name="T72" fmla="*/ 2131 w 4857"/>
                <a:gd name="T73" fmla="*/ 2172 h 2368"/>
                <a:gd name="T74" fmla="*/ 2245 w 4857"/>
                <a:gd name="T75" fmla="*/ 2316 h 2368"/>
                <a:gd name="T76" fmla="*/ 2586 w 4857"/>
                <a:gd name="T77" fmla="*/ 2127 h 2368"/>
                <a:gd name="T78" fmla="*/ 2795 w 4857"/>
                <a:gd name="T79" fmla="*/ 2227 h 2368"/>
                <a:gd name="T80" fmla="*/ 2983 w 4857"/>
                <a:gd name="T81" fmla="*/ 2309 h 2368"/>
                <a:gd name="T82" fmla="*/ 3241 w 4857"/>
                <a:gd name="T83" fmla="*/ 2268 h 2368"/>
                <a:gd name="T84" fmla="*/ 3538 w 4857"/>
                <a:gd name="T85" fmla="*/ 2101 h 2368"/>
                <a:gd name="T86" fmla="*/ 3914 w 4857"/>
                <a:gd name="T87" fmla="*/ 2057 h 2368"/>
                <a:gd name="T88" fmla="*/ 4154 w 4857"/>
                <a:gd name="T89" fmla="*/ 2001 h 2368"/>
                <a:gd name="T90" fmla="*/ 4211 w 4857"/>
                <a:gd name="T91" fmla="*/ 2094 h 2368"/>
                <a:gd name="T92" fmla="*/ 4246 w 4857"/>
                <a:gd name="T93" fmla="*/ 2220 h 2368"/>
                <a:gd name="T94" fmla="*/ 4447 w 4857"/>
                <a:gd name="T95" fmla="*/ 2220 h 2368"/>
                <a:gd name="T96" fmla="*/ 4594 w 4857"/>
                <a:gd name="T97" fmla="*/ 2315 h 2368"/>
                <a:gd name="T98" fmla="*/ 4722 w 4857"/>
                <a:gd name="T99" fmla="*/ 2268 h 2368"/>
                <a:gd name="T100" fmla="*/ 4770 w 4857"/>
                <a:gd name="T101" fmla="*/ 2072 h 2368"/>
                <a:gd name="T102" fmla="*/ 4822 w 4857"/>
                <a:gd name="T103" fmla="*/ 1820 h 2368"/>
                <a:gd name="T104" fmla="*/ 4730 w 4857"/>
                <a:gd name="T105" fmla="*/ 1564 h 2368"/>
                <a:gd name="T106" fmla="*/ 4704 w 4857"/>
                <a:gd name="T107" fmla="*/ 1367 h 2368"/>
                <a:gd name="T108" fmla="*/ 4481 w 4857"/>
                <a:gd name="T109" fmla="*/ 1186 h 2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857" h="2368">
                  <a:moveTo>
                    <a:pt x="4418" y="1148"/>
                  </a:moveTo>
                  <a:cubicBezTo>
                    <a:pt x="4385" y="1153"/>
                    <a:pt x="4402" y="1187"/>
                    <a:pt x="4415" y="1198"/>
                  </a:cubicBezTo>
                  <a:cubicBezTo>
                    <a:pt x="4428" y="1209"/>
                    <a:pt x="4418" y="1226"/>
                    <a:pt x="4405" y="1256"/>
                  </a:cubicBezTo>
                  <a:cubicBezTo>
                    <a:pt x="4392" y="1287"/>
                    <a:pt x="4392" y="1306"/>
                    <a:pt x="4366" y="1323"/>
                  </a:cubicBezTo>
                  <a:cubicBezTo>
                    <a:pt x="4339" y="1340"/>
                    <a:pt x="4343" y="1340"/>
                    <a:pt x="4303" y="1395"/>
                  </a:cubicBezTo>
                  <a:cubicBezTo>
                    <a:pt x="4264" y="1451"/>
                    <a:pt x="4244" y="1417"/>
                    <a:pt x="4222" y="1404"/>
                  </a:cubicBezTo>
                  <a:cubicBezTo>
                    <a:pt x="4199" y="1390"/>
                    <a:pt x="4199" y="1387"/>
                    <a:pt x="4166" y="1409"/>
                  </a:cubicBezTo>
                  <a:cubicBezTo>
                    <a:pt x="4133" y="1431"/>
                    <a:pt x="4127" y="1420"/>
                    <a:pt x="4104" y="1404"/>
                  </a:cubicBezTo>
                  <a:cubicBezTo>
                    <a:pt x="4081" y="1387"/>
                    <a:pt x="4068" y="1384"/>
                    <a:pt x="4032" y="1381"/>
                  </a:cubicBezTo>
                  <a:cubicBezTo>
                    <a:pt x="3995" y="1379"/>
                    <a:pt x="4012" y="1359"/>
                    <a:pt x="4002" y="1315"/>
                  </a:cubicBezTo>
                  <a:cubicBezTo>
                    <a:pt x="3992" y="1270"/>
                    <a:pt x="3943" y="1276"/>
                    <a:pt x="3920" y="1262"/>
                  </a:cubicBezTo>
                  <a:cubicBezTo>
                    <a:pt x="3897" y="1248"/>
                    <a:pt x="3881" y="1226"/>
                    <a:pt x="3838" y="1190"/>
                  </a:cubicBezTo>
                  <a:cubicBezTo>
                    <a:pt x="3796" y="1153"/>
                    <a:pt x="3740" y="1173"/>
                    <a:pt x="3701" y="1165"/>
                  </a:cubicBezTo>
                  <a:cubicBezTo>
                    <a:pt x="3661" y="1156"/>
                    <a:pt x="3648" y="1153"/>
                    <a:pt x="3609" y="1156"/>
                  </a:cubicBezTo>
                  <a:cubicBezTo>
                    <a:pt x="3570" y="1159"/>
                    <a:pt x="3537" y="1151"/>
                    <a:pt x="3484" y="1142"/>
                  </a:cubicBezTo>
                  <a:cubicBezTo>
                    <a:pt x="3432" y="1134"/>
                    <a:pt x="3435" y="1139"/>
                    <a:pt x="3393" y="1106"/>
                  </a:cubicBezTo>
                  <a:cubicBezTo>
                    <a:pt x="3350" y="1073"/>
                    <a:pt x="3344" y="1109"/>
                    <a:pt x="3301" y="1120"/>
                  </a:cubicBezTo>
                  <a:cubicBezTo>
                    <a:pt x="3258" y="1131"/>
                    <a:pt x="3258" y="1106"/>
                    <a:pt x="3239" y="1084"/>
                  </a:cubicBezTo>
                  <a:cubicBezTo>
                    <a:pt x="3219" y="1062"/>
                    <a:pt x="3193" y="1053"/>
                    <a:pt x="3173" y="1031"/>
                  </a:cubicBezTo>
                  <a:cubicBezTo>
                    <a:pt x="3154" y="1009"/>
                    <a:pt x="3111" y="1020"/>
                    <a:pt x="3078" y="1012"/>
                  </a:cubicBezTo>
                  <a:cubicBezTo>
                    <a:pt x="3045" y="1003"/>
                    <a:pt x="3016" y="1003"/>
                    <a:pt x="2996" y="984"/>
                  </a:cubicBezTo>
                  <a:cubicBezTo>
                    <a:pt x="2977" y="964"/>
                    <a:pt x="2914" y="975"/>
                    <a:pt x="2862" y="967"/>
                  </a:cubicBezTo>
                  <a:cubicBezTo>
                    <a:pt x="2810" y="959"/>
                    <a:pt x="2819" y="934"/>
                    <a:pt x="2816" y="906"/>
                  </a:cubicBezTo>
                  <a:cubicBezTo>
                    <a:pt x="2813" y="878"/>
                    <a:pt x="2806" y="875"/>
                    <a:pt x="2787" y="856"/>
                  </a:cubicBezTo>
                  <a:cubicBezTo>
                    <a:pt x="2767" y="836"/>
                    <a:pt x="2754" y="800"/>
                    <a:pt x="2747" y="773"/>
                  </a:cubicBezTo>
                  <a:cubicBezTo>
                    <a:pt x="2741" y="745"/>
                    <a:pt x="2711" y="709"/>
                    <a:pt x="2678" y="684"/>
                  </a:cubicBezTo>
                  <a:cubicBezTo>
                    <a:pt x="2646" y="659"/>
                    <a:pt x="2662" y="645"/>
                    <a:pt x="2665" y="620"/>
                  </a:cubicBezTo>
                  <a:cubicBezTo>
                    <a:pt x="2669" y="595"/>
                    <a:pt x="2656" y="564"/>
                    <a:pt x="2656" y="542"/>
                  </a:cubicBezTo>
                  <a:cubicBezTo>
                    <a:pt x="2656" y="520"/>
                    <a:pt x="2685" y="525"/>
                    <a:pt x="2708" y="533"/>
                  </a:cubicBezTo>
                  <a:cubicBezTo>
                    <a:pt x="2731" y="542"/>
                    <a:pt x="2737" y="531"/>
                    <a:pt x="2737" y="514"/>
                  </a:cubicBezTo>
                  <a:cubicBezTo>
                    <a:pt x="2737" y="497"/>
                    <a:pt x="2734" y="481"/>
                    <a:pt x="2721" y="456"/>
                  </a:cubicBezTo>
                  <a:cubicBezTo>
                    <a:pt x="2708" y="431"/>
                    <a:pt x="2734" y="420"/>
                    <a:pt x="2751" y="389"/>
                  </a:cubicBezTo>
                  <a:cubicBezTo>
                    <a:pt x="2767" y="358"/>
                    <a:pt x="2741" y="358"/>
                    <a:pt x="2764" y="339"/>
                  </a:cubicBezTo>
                  <a:cubicBezTo>
                    <a:pt x="2787" y="319"/>
                    <a:pt x="2793" y="303"/>
                    <a:pt x="2793" y="283"/>
                  </a:cubicBezTo>
                  <a:cubicBezTo>
                    <a:pt x="2793" y="264"/>
                    <a:pt x="2783" y="256"/>
                    <a:pt x="2760" y="247"/>
                  </a:cubicBezTo>
                  <a:cubicBezTo>
                    <a:pt x="2737" y="239"/>
                    <a:pt x="2728" y="247"/>
                    <a:pt x="2718" y="225"/>
                  </a:cubicBezTo>
                  <a:cubicBezTo>
                    <a:pt x="2708" y="203"/>
                    <a:pt x="2767" y="214"/>
                    <a:pt x="2787" y="186"/>
                  </a:cubicBezTo>
                  <a:cubicBezTo>
                    <a:pt x="2794" y="176"/>
                    <a:pt x="2794" y="162"/>
                    <a:pt x="2792" y="149"/>
                  </a:cubicBezTo>
                  <a:cubicBezTo>
                    <a:pt x="2760" y="144"/>
                    <a:pt x="2736" y="154"/>
                    <a:pt x="2699" y="159"/>
                  </a:cubicBezTo>
                  <a:cubicBezTo>
                    <a:pt x="2651" y="167"/>
                    <a:pt x="2638" y="144"/>
                    <a:pt x="2590" y="118"/>
                  </a:cubicBezTo>
                  <a:cubicBezTo>
                    <a:pt x="2542" y="92"/>
                    <a:pt x="2398" y="48"/>
                    <a:pt x="2328" y="37"/>
                  </a:cubicBezTo>
                  <a:cubicBezTo>
                    <a:pt x="2258" y="26"/>
                    <a:pt x="2258" y="41"/>
                    <a:pt x="2219" y="66"/>
                  </a:cubicBezTo>
                  <a:cubicBezTo>
                    <a:pt x="2179" y="92"/>
                    <a:pt x="2061" y="85"/>
                    <a:pt x="2000" y="81"/>
                  </a:cubicBezTo>
                  <a:cubicBezTo>
                    <a:pt x="1939" y="78"/>
                    <a:pt x="1904" y="122"/>
                    <a:pt x="1856" y="152"/>
                  </a:cubicBezTo>
                  <a:cubicBezTo>
                    <a:pt x="1808" y="181"/>
                    <a:pt x="1791" y="178"/>
                    <a:pt x="1751" y="170"/>
                  </a:cubicBezTo>
                  <a:cubicBezTo>
                    <a:pt x="1712" y="163"/>
                    <a:pt x="1703" y="167"/>
                    <a:pt x="1651" y="167"/>
                  </a:cubicBezTo>
                  <a:cubicBezTo>
                    <a:pt x="1598" y="167"/>
                    <a:pt x="1585" y="167"/>
                    <a:pt x="1546" y="196"/>
                  </a:cubicBezTo>
                  <a:cubicBezTo>
                    <a:pt x="1507" y="226"/>
                    <a:pt x="1481" y="215"/>
                    <a:pt x="1459" y="193"/>
                  </a:cubicBezTo>
                  <a:cubicBezTo>
                    <a:pt x="1437" y="170"/>
                    <a:pt x="1424" y="185"/>
                    <a:pt x="1371" y="178"/>
                  </a:cubicBezTo>
                  <a:cubicBezTo>
                    <a:pt x="1319" y="170"/>
                    <a:pt x="1323" y="137"/>
                    <a:pt x="1297" y="118"/>
                  </a:cubicBezTo>
                  <a:cubicBezTo>
                    <a:pt x="1271" y="100"/>
                    <a:pt x="1236" y="100"/>
                    <a:pt x="1175" y="92"/>
                  </a:cubicBezTo>
                  <a:cubicBezTo>
                    <a:pt x="1114" y="85"/>
                    <a:pt x="1131" y="107"/>
                    <a:pt x="1109" y="81"/>
                  </a:cubicBezTo>
                  <a:cubicBezTo>
                    <a:pt x="1087" y="55"/>
                    <a:pt x="1087" y="85"/>
                    <a:pt x="1044" y="89"/>
                  </a:cubicBezTo>
                  <a:cubicBezTo>
                    <a:pt x="1000" y="92"/>
                    <a:pt x="987" y="144"/>
                    <a:pt x="943" y="170"/>
                  </a:cubicBezTo>
                  <a:cubicBezTo>
                    <a:pt x="900" y="196"/>
                    <a:pt x="878" y="159"/>
                    <a:pt x="856" y="126"/>
                  </a:cubicBezTo>
                  <a:cubicBezTo>
                    <a:pt x="834" y="92"/>
                    <a:pt x="755" y="104"/>
                    <a:pt x="720" y="100"/>
                  </a:cubicBezTo>
                  <a:cubicBezTo>
                    <a:pt x="686" y="96"/>
                    <a:pt x="681" y="81"/>
                    <a:pt x="637" y="41"/>
                  </a:cubicBezTo>
                  <a:cubicBezTo>
                    <a:pt x="594" y="0"/>
                    <a:pt x="611" y="81"/>
                    <a:pt x="576" y="115"/>
                  </a:cubicBezTo>
                  <a:cubicBezTo>
                    <a:pt x="541" y="148"/>
                    <a:pt x="489" y="181"/>
                    <a:pt x="480" y="211"/>
                  </a:cubicBezTo>
                  <a:cubicBezTo>
                    <a:pt x="471" y="241"/>
                    <a:pt x="476" y="248"/>
                    <a:pt x="450" y="267"/>
                  </a:cubicBezTo>
                  <a:cubicBezTo>
                    <a:pt x="423" y="285"/>
                    <a:pt x="388" y="281"/>
                    <a:pt x="345" y="263"/>
                  </a:cubicBezTo>
                  <a:cubicBezTo>
                    <a:pt x="325" y="255"/>
                    <a:pt x="297" y="249"/>
                    <a:pt x="271" y="244"/>
                  </a:cubicBezTo>
                  <a:cubicBezTo>
                    <a:pt x="276" y="263"/>
                    <a:pt x="238" y="283"/>
                    <a:pt x="201" y="304"/>
                  </a:cubicBezTo>
                  <a:cubicBezTo>
                    <a:pt x="153" y="330"/>
                    <a:pt x="214" y="352"/>
                    <a:pt x="236" y="374"/>
                  </a:cubicBezTo>
                  <a:cubicBezTo>
                    <a:pt x="257" y="396"/>
                    <a:pt x="236" y="411"/>
                    <a:pt x="201" y="422"/>
                  </a:cubicBezTo>
                  <a:cubicBezTo>
                    <a:pt x="166" y="433"/>
                    <a:pt x="170" y="467"/>
                    <a:pt x="205" y="493"/>
                  </a:cubicBezTo>
                  <a:cubicBezTo>
                    <a:pt x="240" y="519"/>
                    <a:pt x="231" y="530"/>
                    <a:pt x="262" y="545"/>
                  </a:cubicBezTo>
                  <a:cubicBezTo>
                    <a:pt x="292" y="559"/>
                    <a:pt x="284" y="578"/>
                    <a:pt x="262" y="597"/>
                  </a:cubicBezTo>
                  <a:cubicBezTo>
                    <a:pt x="240" y="615"/>
                    <a:pt x="275" y="641"/>
                    <a:pt x="275" y="689"/>
                  </a:cubicBezTo>
                  <a:cubicBezTo>
                    <a:pt x="275" y="737"/>
                    <a:pt x="227" y="715"/>
                    <a:pt x="205" y="708"/>
                  </a:cubicBezTo>
                  <a:cubicBezTo>
                    <a:pt x="183" y="700"/>
                    <a:pt x="174" y="723"/>
                    <a:pt x="144" y="730"/>
                  </a:cubicBezTo>
                  <a:cubicBezTo>
                    <a:pt x="113" y="737"/>
                    <a:pt x="105" y="708"/>
                    <a:pt x="96" y="678"/>
                  </a:cubicBezTo>
                  <a:cubicBezTo>
                    <a:pt x="87" y="648"/>
                    <a:pt x="43" y="652"/>
                    <a:pt x="22" y="671"/>
                  </a:cubicBezTo>
                  <a:cubicBezTo>
                    <a:pt x="0" y="689"/>
                    <a:pt x="13" y="730"/>
                    <a:pt x="26" y="756"/>
                  </a:cubicBezTo>
                  <a:cubicBezTo>
                    <a:pt x="39" y="782"/>
                    <a:pt x="65" y="811"/>
                    <a:pt x="52" y="837"/>
                  </a:cubicBezTo>
                  <a:cubicBezTo>
                    <a:pt x="39" y="863"/>
                    <a:pt x="30" y="867"/>
                    <a:pt x="52" y="900"/>
                  </a:cubicBezTo>
                  <a:cubicBezTo>
                    <a:pt x="74" y="934"/>
                    <a:pt x="35" y="938"/>
                    <a:pt x="39" y="960"/>
                  </a:cubicBezTo>
                  <a:cubicBezTo>
                    <a:pt x="43" y="982"/>
                    <a:pt x="70" y="989"/>
                    <a:pt x="78" y="975"/>
                  </a:cubicBezTo>
                  <a:cubicBezTo>
                    <a:pt x="87" y="960"/>
                    <a:pt x="109" y="967"/>
                    <a:pt x="122" y="978"/>
                  </a:cubicBezTo>
                  <a:cubicBezTo>
                    <a:pt x="135" y="989"/>
                    <a:pt x="148" y="1049"/>
                    <a:pt x="153" y="1071"/>
                  </a:cubicBezTo>
                  <a:cubicBezTo>
                    <a:pt x="157" y="1093"/>
                    <a:pt x="188" y="1112"/>
                    <a:pt x="205" y="1097"/>
                  </a:cubicBezTo>
                  <a:cubicBezTo>
                    <a:pt x="222" y="1082"/>
                    <a:pt x="244" y="1112"/>
                    <a:pt x="266" y="1138"/>
                  </a:cubicBezTo>
                  <a:cubicBezTo>
                    <a:pt x="288" y="1164"/>
                    <a:pt x="327" y="1201"/>
                    <a:pt x="340" y="1230"/>
                  </a:cubicBezTo>
                  <a:cubicBezTo>
                    <a:pt x="354" y="1260"/>
                    <a:pt x="406" y="1264"/>
                    <a:pt x="406" y="1275"/>
                  </a:cubicBezTo>
                  <a:cubicBezTo>
                    <a:pt x="406" y="1286"/>
                    <a:pt x="445" y="1304"/>
                    <a:pt x="467" y="1327"/>
                  </a:cubicBezTo>
                  <a:cubicBezTo>
                    <a:pt x="489" y="1349"/>
                    <a:pt x="493" y="1342"/>
                    <a:pt x="493" y="1390"/>
                  </a:cubicBezTo>
                  <a:cubicBezTo>
                    <a:pt x="493" y="1438"/>
                    <a:pt x="541" y="1397"/>
                    <a:pt x="550" y="1379"/>
                  </a:cubicBezTo>
                  <a:cubicBezTo>
                    <a:pt x="559" y="1360"/>
                    <a:pt x="611" y="1345"/>
                    <a:pt x="637" y="1319"/>
                  </a:cubicBezTo>
                  <a:cubicBezTo>
                    <a:pt x="664" y="1293"/>
                    <a:pt x="672" y="1356"/>
                    <a:pt x="694" y="1390"/>
                  </a:cubicBezTo>
                  <a:cubicBezTo>
                    <a:pt x="716" y="1423"/>
                    <a:pt x="729" y="1397"/>
                    <a:pt x="768" y="1445"/>
                  </a:cubicBezTo>
                  <a:cubicBezTo>
                    <a:pt x="808" y="1493"/>
                    <a:pt x="812" y="1464"/>
                    <a:pt x="856" y="1505"/>
                  </a:cubicBezTo>
                  <a:cubicBezTo>
                    <a:pt x="900" y="1545"/>
                    <a:pt x="939" y="1564"/>
                    <a:pt x="974" y="1582"/>
                  </a:cubicBezTo>
                  <a:cubicBezTo>
                    <a:pt x="1009" y="1601"/>
                    <a:pt x="1017" y="1694"/>
                    <a:pt x="1039" y="1731"/>
                  </a:cubicBezTo>
                  <a:cubicBezTo>
                    <a:pt x="1061" y="1768"/>
                    <a:pt x="1109" y="1723"/>
                    <a:pt x="1135" y="1690"/>
                  </a:cubicBezTo>
                  <a:cubicBezTo>
                    <a:pt x="1162" y="1657"/>
                    <a:pt x="1170" y="1712"/>
                    <a:pt x="1170" y="1723"/>
                  </a:cubicBezTo>
                  <a:cubicBezTo>
                    <a:pt x="1170" y="1734"/>
                    <a:pt x="1175" y="1783"/>
                    <a:pt x="1175" y="1809"/>
                  </a:cubicBezTo>
                  <a:cubicBezTo>
                    <a:pt x="1175" y="1834"/>
                    <a:pt x="1236" y="1849"/>
                    <a:pt x="1271" y="1860"/>
                  </a:cubicBezTo>
                  <a:cubicBezTo>
                    <a:pt x="1306" y="1872"/>
                    <a:pt x="1310" y="1905"/>
                    <a:pt x="1358" y="1901"/>
                  </a:cubicBezTo>
                  <a:cubicBezTo>
                    <a:pt x="1406" y="1897"/>
                    <a:pt x="1389" y="1912"/>
                    <a:pt x="1380" y="1923"/>
                  </a:cubicBezTo>
                  <a:cubicBezTo>
                    <a:pt x="1371" y="1935"/>
                    <a:pt x="1398" y="1957"/>
                    <a:pt x="1398" y="1972"/>
                  </a:cubicBezTo>
                  <a:cubicBezTo>
                    <a:pt x="1398" y="1986"/>
                    <a:pt x="1441" y="2001"/>
                    <a:pt x="1459" y="1990"/>
                  </a:cubicBezTo>
                  <a:cubicBezTo>
                    <a:pt x="1476" y="1979"/>
                    <a:pt x="1494" y="1998"/>
                    <a:pt x="1511" y="2012"/>
                  </a:cubicBezTo>
                  <a:cubicBezTo>
                    <a:pt x="1529" y="2027"/>
                    <a:pt x="1559" y="2023"/>
                    <a:pt x="1555" y="2061"/>
                  </a:cubicBezTo>
                  <a:cubicBezTo>
                    <a:pt x="1594" y="2142"/>
                    <a:pt x="1598" y="2094"/>
                    <a:pt x="1612" y="2072"/>
                  </a:cubicBezTo>
                  <a:cubicBezTo>
                    <a:pt x="1625" y="2049"/>
                    <a:pt x="1633" y="2075"/>
                    <a:pt x="1651" y="2105"/>
                  </a:cubicBezTo>
                  <a:cubicBezTo>
                    <a:pt x="1668" y="2135"/>
                    <a:pt x="1725" y="2094"/>
                    <a:pt x="1747" y="2079"/>
                  </a:cubicBezTo>
                  <a:cubicBezTo>
                    <a:pt x="1769" y="2064"/>
                    <a:pt x="1782" y="2101"/>
                    <a:pt x="1786" y="2116"/>
                  </a:cubicBezTo>
                  <a:cubicBezTo>
                    <a:pt x="1791" y="2131"/>
                    <a:pt x="1843" y="2142"/>
                    <a:pt x="1856" y="2164"/>
                  </a:cubicBezTo>
                  <a:cubicBezTo>
                    <a:pt x="1869" y="2187"/>
                    <a:pt x="1895" y="2187"/>
                    <a:pt x="1948" y="2172"/>
                  </a:cubicBezTo>
                  <a:cubicBezTo>
                    <a:pt x="2000" y="2157"/>
                    <a:pt x="1992" y="2190"/>
                    <a:pt x="2040" y="2194"/>
                  </a:cubicBezTo>
                  <a:cubicBezTo>
                    <a:pt x="2088" y="2198"/>
                    <a:pt x="2079" y="2172"/>
                    <a:pt x="2131" y="2172"/>
                  </a:cubicBezTo>
                  <a:cubicBezTo>
                    <a:pt x="2184" y="2172"/>
                    <a:pt x="2179" y="2172"/>
                    <a:pt x="2214" y="2146"/>
                  </a:cubicBezTo>
                  <a:cubicBezTo>
                    <a:pt x="2249" y="2120"/>
                    <a:pt x="2267" y="2168"/>
                    <a:pt x="2284" y="2205"/>
                  </a:cubicBezTo>
                  <a:cubicBezTo>
                    <a:pt x="2302" y="2242"/>
                    <a:pt x="2241" y="2264"/>
                    <a:pt x="2245" y="2316"/>
                  </a:cubicBezTo>
                  <a:cubicBezTo>
                    <a:pt x="2249" y="2368"/>
                    <a:pt x="2337" y="2283"/>
                    <a:pt x="2350" y="2264"/>
                  </a:cubicBezTo>
                  <a:cubicBezTo>
                    <a:pt x="2363" y="2246"/>
                    <a:pt x="2420" y="2194"/>
                    <a:pt x="2446" y="2164"/>
                  </a:cubicBezTo>
                  <a:cubicBezTo>
                    <a:pt x="2472" y="2135"/>
                    <a:pt x="2542" y="2142"/>
                    <a:pt x="2586" y="2127"/>
                  </a:cubicBezTo>
                  <a:cubicBezTo>
                    <a:pt x="2629" y="2112"/>
                    <a:pt x="2647" y="2153"/>
                    <a:pt x="2660" y="2175"/>
                  </a:cubicBezTo>
                  <a:cubicBezTo>
                    <a:pt x="2673" y="2198"/>
                    <a:pt x="2664" y="2198"/>
                    <a:pt x="2704" y="2198"/>
                  </a:cubicBezTo>
                  <a:cubicBezTo>
                    <a:pt x="2743" y="2198"/>
                    <a:pt x="2773" y="2205"/>
                    <a:pt x="2795" y="2227"/>
                  </a:cubicBezTo>
                  <a:cubicBezTo>
                    <a:pt x="2817" y="2250"/>
                    <a:pt x="2861" y="2246"/>
                    <a:pt x="2874" y="2224"/>
                  </a:cubicBezTo>
                  <a:cubicBezTo>
                    <a:pt x="2887" y="2201"/>
                    <a:pt x="2922" y="2227"/>
                    <a:pt x="2966" y="2253"/>
                  </a:cubicBezTo>
                  <a:cubicBezTo>
                    <a:pt x="3009" y="2279"/>
                    <a:pt x="2974" y="2287"/>
                    <a:pt x="2983" y="2309"/>
                  </a:cubicBezTo>
                  <a:cubicBezTo>
                    <a:pt x="2992" y="2331"/>
                    <a:pt x="3057" y="2339"/>
                    <a:pt x="3071" y="2316"/>
                  </a:cubicBezTo>
                  <a:cubicBezTo>
                    <a:pt x="3084" y="2294"/>
                    <a:pt x="3114" y="2305"/>
                    <a:pt x="3140" y="2320"/>
                  </a:cubicBezTo>
                  <a:cubicBezTo>
                    <a:pt x="3167" y="2335"/>
                    <a:pt x="3223" y="2305"/>
                    <a:pt x="3241" y="2268"/>
                  </a:cubicBezTo>
                  <a:cubicBezTo>
                    <a:pt x="3258" y="2231"/>
                    <a:pt x="3237" y="2227"/>
                    <a:pt x="3285" y="2220"/>
                  </a:cubicBezTo>
                  <a:cubicBezTo>
                    <a:pt x="3333" y="2213"/>
                    <a:pt x="3341" y="2179"/>
                    <a:pt x="3376" y="2138"/>
                  </a:cubicBezTo>
                  <a:cubicBezTo>
                    <a:pt x="3411" y="2098"/>
                    <a:pt x="3481" y="2112"/>
                    <a:pt x="3538" y="2101"/>
                  </a:cubicBezTo>
                  <a:cubicBezTo>
                    <a:pt x="3595" y="2090"/>
                    <a:pt x="3630" y="2038"/>
                    <a:pt x="3700" y="1990"/>
                  </a:cubicBezTo>
                  <a:cubicBezTo>
                    <a:pt x="3769" y="1942"/>
                    <a:pt x="3796" y="2005"/>
                    <a:pt x="3813" y="2016"/>
                  </a:cubicBezTo>
                  <a:cubicBezTo>
                    <a:pt x="3831" y="2027"/>
                    <a:pt x="3887" y="2031"/>
                    <a:pt x="3914" y="2057"/>
                  </a:cubicBezTo>
                  <a:cubicBezTo>
                    <a:pt x="3940" y="2083"/>
                    <a:pt x="3949" y="2035"/>
                    <a:pt x="3975" y="2009"/>
                  </a:cubicBezTo>
                  <a:cubicBezTo>
                    <a:pt x="4001" y="1983"/>
                    <a:pt x="4023" y="1975"/>
                    <a:pt x="4058" y="1960"/>
                  </a:cubicBezTo>
                  <a:cubicBezTo>
                    <a:pt x="4093" y="1946"/>
                    <a:pt x="4132" y="1975"/>
                    <a:pt x="4154" y="2001"/>
                  </a:cubicBezTo>
                  <a:cubicBezTo>
                    <a:pt x="4176" y="2027"/>
                    <a:pt x="4132" y="2027"/>
                    <a:pt x="4119" y="2061"/>
                  </a:cubicBezTo>
                  <a:cubicBezTo>
                    <a:pt x="4106" y="2094"/>
                    <a:pt x="4154" y="2086"/>
                    <a:pt x="4167" y="2064"/>
                  </a:cubicBezTo>
                  <a:cubicBezTo>
                    <a:pt x="4180" y="2042"/>
                    <a:pt x="4202" y="2064"/>
                    <a:pt x="4211" y="2094"/>
                  </a:cubicBezTo>
                  <a:cubicBezTo>
                    <a:pt x="4219" y="2124"/>
                    <a:pt x="4228" y="2127"/>
                    <a:pt x="4206" y="2150"/>
                  </a:cubicBezTo>
                  <a:cubicBezTo>
                    <a:pt x="4184" y="2172"/>
                    <a:pt x="4167" y="2168"/>
                    <a:pt x="4158" y="2205"/>
                  </a:cubicBezTo>
                  <a:cubicBezTo>
                    <a:pt x="4149" y="2242"/>
                    <a:pt x="4228" y="2205"/>
                    <a:pt x="4246" y="2220"/>
                  </a:cubicBezTo>
                  <a:cubicBezTo>
                    <a:pt x="4263" y="2235"/>
                    <a:pt x="4285" y="2253"/>
                    <a:pt x="4320" y="2250"/>
                  </a:cubicBezTo>
                  <a:cubicBezTo>
                    <a:pt x="4355" y="2246"/>
                    <a:pt x="4346" y="2242"/>
                    <a:pt x="4385" y="2268"/>
                  </a:cubicBezTo>
                  <a:cubicBezTo>
                    <a:pt x="4425" y="2294"/>
                    <a:pt x="4425" y="2246"/>
                    <a:pt x="4447" y="2220"/>
                  </a:cubicBezTo>
                  <a:cubicBezTo>
                    <a:pt x="4468" y="2194"/>
                    <a:pt x="4495" y="2209"/>
                    <a:pt x="4508" y="2235"/>
                  </a:cubicBezTo>
                  <a:cubicBezTo>
                    <a:pt x="4521" y="2261"/>
                    <a:pt x="4530" y="2250"/>
                    <a:pt x="4564" y="2272"/>
                  </a:cubicBezTo>
                  <a:cubicBezTo>
                    <a:pt x="4585" y="2285"/>
                    <a:pt x="4590" y="2296"/>
                    <a:pt x="4594" y="2315"/>
                  </a:cubicBezTo>
                  <a:cubicBezTo>
                    <a:pt x="4599" y="2309"/>
                    <a:pt x="4605" y="2302"/>
                    <a:pt x="4613" y="2294"/>
                  </a:cubicBezTo>
                  <a:cubicBezTo>
                    <a:pt x="4656" y="2246"/>
                    <a:pt x="4639" y="2290"/>
                    <a:pt x="4674" y="2305"/>
                  </a:cubicBezTo>
                  <a:cubicBezTo>
                    <a:pt x="4709" y="2320"/>
                    <a:pt x="4717" y="2301"/>
                    <a:pt x="4722" y="2268"/>
                  </a:cubicBezTo>
                  <a:cubicBezTo>
                    <a:pt x="4726" y="2235"/>
                    <a:pt x="4713" y="2183"/>
                    <a:pt x="4713" y="2142"/>
                  </a:cubicBezTo>
                  <a:cubicBezTo>
                    <a:pt x="4713" y="2101"/>
                    <a:pt x="4726" y="2124"/>
                    <a:pt x="4770" y="2112"/>
                  </a:cubicBezTo>
                  <a:cubicBezTo>
                    <a:pt x="4813" y="2101"/>
                    <a:pt x="4770" y="2112"/>
                    <a:pt x="4770" y="2072"/>
                  </a:cubicBezTo>
                  <a:cubicBezTo>
                    <a:pt x="4770" y="2031"/>
                    <a:pt x="4796" y="2053"/>
                    <a:pt x="4827" y="2035"/>
                  </a:cubicBezTo>
                  <a:cubicBezTo>
                    <a:pt x="4857" y="2016"/>
                    <a:pt x="4827" y="2001"/>
                    <a:pt x="4818" y="1968"/>
                  </a:cubicBezTo>
                  <a:cubicBezTo>
                    <a:pt x="4809" y="1935"/>
                    <a:pt x="4827" y="1857"/>
                    <a:pt x="4822" y="1820"/>
                  </a:cubicBezTo>
                  <a:cubicBezTo>
                    <a:pt x="4818" y="1783"/>
                    <a:pt x="4822" y="1771"/>
                    <a:pt x="4818" y="1731"/>
                  </a:cubicBezTo>
                  <a:cubicBezTo>
                    <a:pt x="4813" y="1690"/>
                    <a:pt x="4796" y="1660"/>
                    <a:pt x="4792" y="1631"/>
                  </a:cubicBezTo>
                  <a:cubicBezTo>
                    <a:pt x="4787" y="1601"/>
                    <a:pt x="4752" y="1594"/>
                    <a:pt x="4730" y="1564"/>
                  </a:cubicBezTo>
                  <a:cubicBezTo>
                    <a:pt x="4709" y="1534"/>
                    <a:pt x="4744" y="1542"/>
                    <a:pt x="4792" y="1531"/>
                  </a:cubicBezTo>
                  <a:cubicBezTo>
                    <a:pt x="4840" y="1519"/>
                    <a:pt x="4774" y="1475"/>
                    <a:pt x="4744" y="1449"/>
                  </a:cubicBezTo>
                  <a:cubicBezTo>
                    <a:pt x="4713" y="1423"/>
                    <a:pt x="4709" y="1408"/>
                    <a:pt x="4704" y="1367"/>
                  </a:cubicBezTo>
                  <a:cubicBezTo>
                    <a:pt x="4700" y="1327"/>
                    <a:pt x="4656" y="1312"/>
                    <a:pt x="4647" y="1264"/>
                  </a:cubicBezTo>
                  <a:cubicBezTo>
                    <a:pt x="4639" y="1215"/>
                    <a:pt x="4608" y="1230"/>
                    <a:pt x="4582" y="1227"/>
                  </a:cubicBezTo>
                  <a:cubicBezTo>
                    <a:pt x="4556" y="1223"/>
                    <a:pt x="4516" y="1193"/>
                    <a:pt x="4481" y="1186"/>
                  </a:cubicBezTo>
                  <a:cubicBezTo>
                    <a:pt x="4454" y="1180"/>
                    <a:pt x="4462" y="1168"/>
                    <a:pt x="4478" y="1157"/>
                  </a:cubicBezTo>
                  <a:cubicBezTo>
                    <a:pt x="4460" y="1150"/>
                    <a:pt x="4440" y="1144"/>
                    <a:pt x="4418" y="1148"/>
                  </a:cubicBezTo>
                  <a:close/>
                </a:path>
              </a:pathLst>
            </a:custGeom>
            <a:grpFill/>
            <a:ln w="0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07" name="Freeform 8"/>
            <p:cNvSpPr>
              <a:spLocks/>
            </p:cNvSpPr>
            <p:nvPr/>
          </p:nvSpPr>
          <p:spPr bwMode="auto">
            <a:xfrm>
              <a:off x="1496" y="1832"/>
              <a:ext cx="1455" cy="934"/>
            </a:xfrm>
            <a:custGeom>
              <a:avLst/>
              <a:gdLst>
                <a:gd name="T0" fmla="*/ 3054 w 3142"/>
                <a:gd name="T1" fmla="*/ 771 h 2018"/>
                <a:gd name="T2" fmla="*/ 2993 w 3142"/>
                <a:gd name="T3" fmla="*/ 656 h 2018"/>
                <a:gd name="T4" fmla="*/ 2875 w 3142"/>
                <a:gd name="T5" fmla="*/ 478 h 2018"/>
                <a:gd name="T6" fmla="*/ 2652 w 3142"/>
                <a:gd name="T7" fmla="*/ 396 h 2018"/>
                <a:gd name="T8" fmla="*/ 2460 w 3142"/>
                <a:gd name="T9" fmla="*/ 204 h 2018"/>
                <a:gd name="T10" fmla="*/ 2298 w 3142"/>
                <a:gd name="T11" fmla="*/ 200 h 2018"/>
                <a:gd name="T12" fmla="*/ 2023 w 3142"/>
                <a:gd name="T13" fmla="*/ 152 h 2018"/>
                <a:gd name="T14" fmla="*/ 1700 w 3142"/>
                <a:gd name="T15" fmla="*/ 185 h 2018"/>
                <a:gd name="T16" fmla="*/ 1482 w 3142"/>
                <a:gd name="T17" fmla="*/ 118 h 2018"/>
                <a:gd name="T18" fmla="*/ 1206 w 3142"/>
                <a:gd name="T19" fmla="*/ 40 h 2018"/>
                <a:gd name="T20" fmla="*/ 988 w 3142"/>
                <a:gd name="T21" fmla="*/ 59 h 2018"/>
                <a:gd name="T22" fmla="*/ 761 w 3142"/>
                <a:gd name="T23" fmla="*/ 85 h 2018"/>
                <a:gd name="T24" fmla="*/ 451 w 3142"/>
                <a:gd name="T25" fmla="*/ 133 h 2018"/>
                <a:gd name="T26" fmla="*/ 298 w 3142"/>
                <a:gd name="T27" fmla="*/ 333 h 2018"/>
                <a:gd name="T28" fmla="*/ 490 w 3142"/>
                <a:gd name="T29" fmla="*/ 463 h 2018"/>
                <a:gd name="T30" fmla="*/ 433 w 3142"/>
                <a:gd name="T31" fmla="*/ 574 h 2018"/>
                <a:gd name="T32" fmla="*/ 411 w 3142"/>
                <a:gd name="T33" fmla="*/ 689 h 2018"/>
                <a:gd name="T34" fmla="*/ 333 w 3142"/>
                <a:gd name="T35" fmla="*/ 752 h 2018"/>
                <a:gd name="T36" fmla="*/ 146 w 3142"/>
                <a:gd name="T37" fmla="*/ 716 h 2018"/>
                <a:gd name="T38" fmla="*/ 72 w 3142"/>
                <a:gd name="T39" fmla="*/ 792 h 2018"/>
                <a:gd name="T40" fmla="*/ 147 w 3142"/>
                <a:gd name="T41" fmla="*/ 850 h 2018"/>
                <a:gd name="T42" fmla="*/ 105 w 3142"/>
                <a:gd name="T43" fmla="*/ 956 h 2018"/>
                <a:gd name="T44" fmla="*/ 91 w 3142"/>
                <a:gd name="T45" fmla="*/ 1081 h 2018"/>
                <a:gd name="T46" fmla="*/ 10 w 3142"/>
                <a:gd name="T47" fmla="*/ 1109 h 2018"/>
                <a:gd name="T48" fmla="*/ 32 w 3142"/>
                <a:gd name="T49" fmla="*/ 1251 h 2018"/>
                <a:gd name="T50" fmla="*/ 141 w 3142"/>
                <a:gd name="T51" fmla="*/ 1423 h 2018"/>
                <a:gd name="T52" fmla="*/ 216 w 3142"/>
                <a:gd name="T53" fmla="*/ 1534 h 2018"/>
                <a:gd name="T54" fmla="*/ 432 w 3142"/>
                <a:gd name="T55" fmla="*/ 1579 h 2018"/>
                <a:gd name="T56" fmla="*/ 593 w 3142"/>
                <a:gd name="T57" fmla="*/ 1651 h 2018"/>
                <a:gd name="T58" fmla="*/ 747 w 3142"/>
                <a:gd name="T59" fmla="*/ 1673 h 2018"/>
                <a:gd name="T60" fmla="*/ 963 w 3142"/>
                <a:gd name="T61" fmla="*/ 1723 h 2018"/>
                <a:gd name="T62" fmla="*/ 1192 w 3142"/>
                <a:gd name="T63" fmla="*/ 1757 h 2018"/>
                <a:gd name="T64" fmla="*/ 1356 w 3142"/>
                <a:gd name="T65" fmla="*/ 1882 h 2018"/>
                <a:gd name="T66" fmla="*/ 1458 w 3142"/>
                <a:gd name="T67" fmla="*/ 1971 h 2018"/>
                <a:gd name="T68" fmla="*/ 1576 w 3142"/>
                <a:gd name="T69" fmla="*/ 1971 h 2018"/>
                <a:gd name="T70" fmla="*/ 1720 w 3142"/>
                <a:gd name="T71" fmla="*/ 1890 h 2018"/>
                <a:gd name="T72" fmla="*/ 1769 w 3142"/>
                <a:gd name="T73" fmla="*/ 1765 h 2018"/>
                <a:gd name="T74" fmla="*/ 1832 w 3142"/>
                <a:gd name="T75" fmla="*/ 1724 h 2018"/>
                <a:gd name="T76" fmla="*/ 1853 w 3142"/>
                <a:gd name="T77" fmla="*/ 1631 h 2018"/>
                <a:gd name="T78" fmla="*/ 2036 w 3142"/>
                <a:gd name="T79" fmla="*/ 1586 h 2018"/>
                <a:gd name="T80" fmla="*/ 2189 w 3142"/>
                <a:gd name="T81" fmla="*/ 1597 h 2018"/>
                <a:gd name="T82" fmla="*/ 2347 w 3142"/>
                <a:gd name="T83" fmla="*/ 1597 h 2018"/>
                <a:gd name="T84" fmla="*/ 2499 w 3142"/>
                <a:gd name="T85" fmla="*/ 1738 h 2018"/>
                <a:gd name="T86" fmla="*/ 2661 w 3142"/>
                <a:gd name="T87" fmla="*/ 1686 h 2018"/>
                <a:gd name="T88" fmla="*/ 2805 w 3142"/>
                <a:gd name="T89" fmla="*/ 1649 h 2018"/>
                <a:gd name="T90" fmla="*/ 2949 w 3142"/>
                <a:gd name="T91" fmla="*/ 1656 h 2018"/>
                <a:gd name="T92" fmla="*/ 3011 w 3142"/>
                <a:gd name="T93" fmla="*/ 1530 h 2018"/>
                <a:gd name="T94" fmla="*/ 2831 w 3142"/>
                <a:gd name="T95" fmla="*/ 1441 h 2018"/>
                <a:gd name="T96" fmla="*/ 2661 w 3142"/>
                <a:gd name="T97" fmla="*/ 1323 h 2018"/>
                <a:gd name="T98" fmla="*/ 2818 w 3142"/>
                <a:gd name="T99" fmla="*/ 1382 h 2018"/>
                <a:gd name="T100" fmla="*/ 2884 w 3142"/>
                <a:gd name="T101" fmla="*/ 1234 h 2018"/>
                <a:gd name="T102" fmla="*/ 2976 w 3142"/>
                <a:gd name="T103" fmla="*/ 1115 h 2018"/>
                <a:gd name="T104" fmla="*/ 3032 w 3142"/>
                <a:gd name="T105" fmla="*/ 1026 h 2018"/>
                <a:gd name="T106" fmla="*/ 3089 w 3142"/>
                <a:gd name="T107" fmla="*/ 997 h 2018"/>
                <a:gd name="T108" fmla="*/ 3085 w 3142"/>
                <a:gd name="T109" fmla="*/ 823 h 2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142" h="2018">
                  <a:moveTo>
                    <a:pt x="3085" y="823"/>
                  </a:moveTo>
                  <a:cubicBezTo>
                    <a:pt x="3054" y="797"/>
                    <a:pt x="3054" y="789"/>
                    <a:pt x="3054" y="771"/>
                  </a:cubicBezTo>
                  <a:cubicBezTo>
                    <a:pt x="3054" y="752"/>
                    <a:pt x="3063" y="726"/>
                    <a:pt x="3032" y="708"/>
                  </a:cubicBezTo>
                  <a:cubicBezTo>
                    <a:pt x="2962" y="682"/>
                    <a:pt x="2976" y="678"/>
                    <a:pt x="2993" y="656"/>
                  </a:cubicBezTo>
                  <a:cubicBezTo>
                    <a:pt x="3011" y="633"/>
                    <a:pt x="2980" y="604"/>
                    <a:pt x="2971" y="574"/>
                  </a:cubicBezTo>
                  <a:cubicBezTo>
                    <a:pt x="2962" y="545"/>
                    <a:pt x="2901" y="530"/>
                    <a:pt x="2875" y="478"/>
                  </a:cubicBezTo>
                  <a:cubicBezTo>
                    <a:pt x="2849" y="426"/>
                    <a:pt x="2796" y="489"/>
                    <a:pt x="2762" y="496"/>
                  </a:cubicBezTo>
                  <a:cubicBezTo>
                    <a:pt x="2727" y="504"/>
                    <a:pt x="2679" y="426"/>
                    <a:pt x="2652" y="396"/>
                  </a:cubicBezTo>
                  <a:cubicBezTo>
                    <a:pt x="2626" y="367"/>
                    <a:pt x="2547" y="348"/>
                    <a:pt x="2499" y="330"/>
                  </a:cubicBezTo>
                  <a:cubicBezTo>
                    <a:pt x="2451" y="311"/>
                    <a:pt x="2464" y="244"/>
                    <a:pt x="2460" y="204"/>
                  </a:cubicBezTo>
                  <a:cubicBezTo>
                    <a:pt x="2456" y="163"/>
                    <a:pt x="2403" y="207"/>
                    <a:pt x="2360" y="226"/>
                  </a:cubicBezTo>
                  <a:cubicBezTo>
                    <a:pt x="2316" y="244"/>
                    <a:pt x="2303" y="229"/>
                    <a:pt x="2298" y="200"/>
                  </a:cubicBezTo>
                  <a:cubicBezTo>
                    <a:pt x="2294" y="170"/>
                    <a:pt x="2224" y="170"/>
                    <a:pt x="2141" y="126"/>
                  </a:cubicBezTo>
                  <a:cubicBezTo>
                    <a:pt x="2058" y="81"/>
                    <a:pt x="2050" y="122"/>
                    <a:pt x="2023" y="152"/>
                  </a:cubicBezTo>
                  <a:cubicBezTo>
                    <a:pt x="1997" y="181"/>
                    <a:pt x="1910" y="144"/>
                    <a:pt x="1844" y="133"/>
                  </a:cubicBezTo>
                  <a:cubicBezTo>
                    <a:pt x="1779" y="122"/>
                    <a:pt x="1770" y="159"/>
                    <a:pt x="1700" y="185"/>
                  </a:cubicBezTo>
                  <a:cubicBezTo>
                    <a:pt x="1630" y="211"/>
                    <a:pt x="1639" y="215"/>
                    <a:pt x="1595" y="207"/>
                  </a:cubicBezTo>
                  <a:cubicBezTo>
                    <a:pt x="1552" y="200"/>
                    <a:pt x="1517" y="166"/>
                    <a:pt x="1482" y="118"/>
                  </a:cubicBezTo>
                  <a:cubicBezTo>
                    <a:pt x="1447" y="70"/>
                    <a:pt x="1420" y="96"/>
                    <a:pt x="1368" y="92"/>
                  </a:cubicBezTo>
                  <a:cubicBezTo>
                    <a:pt x="1316" y="89"/>
                    <a:pt x="1263" y="48"/>
                    <a:pt x="1206" y="40"/>
                  </a:cubicBezTo>
                  <a:cubicBezTo>
                    <a:pt x="1150" y="33"/>
                    <a:pt x="1080" y="59"/>
                    <a:pt x="1045" y="29"/>
                  </a:cubicBezTo>
                  <a:cubicBezTo>
                    <a:pt x="1010" y="0"/>
                    <a:pt x="1010" y="29"/>
                    <a:pt x="988" y="59"/>
                  </a:cubicBezTo>
                  <a:cubicBezTo>
                    <a:pt x="966" y="89"/>
                    <a:pt x="927" y="66"/>
                    <a:pt x="879" y="63"/>
                  </a:cubicBezTo>
                  <a:cubicBezTo>
                    <a:pt x="831" y="59"/>
                    <a:pt x="822" y="81"/>
                    <a:pt x="761" y="85"/>
                  </a:cubicBezTo>
                  <a:cubicBezTo>
                    <a:pt x="700" y="89"/>
                    <a:pt x="700" y="122"/>
                    <a:pt x="617" y="126"/>
                  </a:cubicBezTo>
                  <a:cubicBezTo>
                    <a:pt x="534" y="129"/>
                    <a:pt x="521" y="141"/>
                    <a:pt x="451" y="133"/>
                  </a:cubicBezTo>
                  <a:cubicBezTo>
                    <a:pt x="381" y="126"/>
                    <a:pt x="368" y="166"/>
                    <a:pt x="320" y="196"/>
                  </a:cubicBezTo>
                  <a:cubicBezTo>
                    <a:pt x="272" y="226"/>
                    <a:pt x="298" y="285"/>
                    <a:pt x="298" y="333"/>
                  </a:cubicBezTo>
                  <a:cubicBezTo>
                    <a:pt x="298" y="381"/>
                    <a:pt x="381" y="370"/>
                    <a:pt x="390" y="400"/>
                  </a:cubicBezTo>
                  <a:cubicBezTo>
                    <a:pt x="398" y="430"/>
                    <a:pt x="464" y="430"/>
                    <a:pt x="490" y="463"/>
                  </a:cubicBezTo>
                  <a:cubicBezTo>
                    <a:pt x="516" y="496"/>
                    <a:pt x="481" y="504"/>
                    <a:pt x="468" y="522"/>
                  </a:cubicBezTo>
                  <a:cubicBezTo>
                    <a:pt x="455" y="541"/>
                    <a:pt x="477" y="556"/>
                    <a:pt x="433" y="574"/>
                  </a:cubicBezTo>
                  <a:cubicBezTo>
                    <a:pt x="390" y="593"/>
                    <a:pt x="394" y="582"/>
                    <a:pt x="359" y="619"/>
                  </a:cubicBezTo>
                  <a:cubicBezTo>
                    <a:pt x="324" y="656"/>
                    <a:pt x="350" y="674"/>
                    <a:pt x="411" y="689"/>
                  </a:cubicBezTo>
                  <a:cubicBezTo>
                    <a:pt x="473" y="704"/>
                    <a:pt x="446" y="722"/>
                    <a:pt x="407" y="722"/>
                  </a:cubicBezTo>
                  <a:cubicBezTo>
                    <a:pt x="368" y="722"/>
                    <a:pt x="425" y="730"/>
                    <a:pt x="333" y="752"/>
                  </a:cubicBezTo>
                  <a:cubicBezTo>
                    <a:pt x="241" y="774"/>
                    <a:pt x="232" y="748"/>
                    <a:pt x="180" y="726"/>
                  </a:cubicBezTo>
                  <a:cubicBezTo>
                    <a:pt x="167" y="721"/>
                    <a:pt x="156" y="718"/>
                    <a:pt x="146" y="716"/>
                  </a:cubicBezTo>
                  <a:cubicBezTo>
                    <a:pt x="148" y="729"/>
                    <a:pt x="148" y="743"/>
                    <a:pt x="141" y="753"/>
                  </a:cubicBezTo>
                  <a:cubicBezTo>
                    <a:pt x="121" y="781"/>
                    <a:pt x="62" y="770"/>
                    <a:pt x="72" y="792"/>
                  </a:cubicBezTo>
                  <a:cubicBezTo>
                    <a:pt x="82" y="814"/>
                    <a:pt x="91" y="806"/>
                    <a:pt x="114" y="814"/>
                  </a:cubicBezTo>
                  <a:cubicBezTo>
                    <a:pt x="137" y="823"/>
                    <a:pt x="147" y="831"/>
                    <a:pt x="147" y="850"/>
                  </a:cubicBezTo>
                  <a:cubicBezTo>
                    <a:pt x="147" y="870"/>
                    <a:pt x="141" y="886"/>
                    <a:pt x="118" y="906"/>
                  </a:cubicBezTo>
                  <a:cubicBezTo>
                    <a:pt x="95" y="925"/>
                    <a:pt x="121" y="925"/>
                    <a:pt x="105" y="956"/>
                  </a:cubicBezTo>
                  <a:cubicBezTo>
                    <a:pt x="88" y="987"/>
                    <a:pt x="62" y="998"/>
                    <a:pt x="75" y="1023"/>
                  </a:cubicBezTo>
                  <a:cubicBezTo>
                    <a:pt x="88" y="1048"/>
                    <a:pt x="91" y="1064"/>
                    <a:pt x="91" y="1081"/>
                  </a:cubicBezTo>
                  <a:cubicBezTo>
                    <a:pt x="91" y="1098"/>
                    <a:pt x="85" y="1109"/>
                    <a:pt x="62" y="1100"/>
                  </a:cubicBezTo>
                  <a:cubicBezTo>
                    <a:pt x="39" y="1092"/>
                    <a:pt x="10" y="1087"/>
                    <a:pt x="10" y="1109"/>
                  </a:cubicBezTo>
                  <a:cubicBezTo>
                    <a:pt x="10" y="1131"/>
                    <a:pt x="23" y="1162"/>
                    <a:pt x="19" y="1187"/>
                  </a:cubicBezTo>
                  <a:cubicBezTo>
                    <a:pt x="16" y="1212"/>
                    <a:pt x="0" y="1226"/>
                    <a:pt x="32" y="1251"/>
                  </a:cubicBezTo>
                  <a:cubicBezTo>
                    <a:pt x="65" y="1276"/>
                    <a:pt x="95" y="1312"/>
                    <a:pt x="101" y="1340"/>
                  </a:cubicBezTo>
                  <a:cubicBezTo>
                    <a:pt x="108" y="1367"/>
                    <a:pt x="121" y="1403"/>
                    <a:pt x="141" y="1423"/>
                  </a:cubicBezTo>
                  <a:cubicBezTo>
                    <a:pt x="160" y="1442"/>
                    <a:pt x="167" y="1445"/>
                    <a:pt x="170" y="1473"/>
                  </a:cubicBezTo>
                  <a:cubicBezTo>
                    <a:pt x="173" y="1501"/>
                    <a:pt x="164" y="1526"/>
                    <a:pt x="216" y="1534"/>
                  </a:cubicBezTo>
                  <a:cubicBezTo>
                    <a:pt x="268" y="1542"/>
                    <a:pt x="331" y="1531"/>
                    <a:pt x="350" y="1551"/>
                  </a:cubicBezTo>
                  <a:cubicBezTo>
                    <a:pt x="370" y="1570"/>
                    <a:pt x="399" y="1570"/>
                    <a:pt x="432" y="1579"/>
                  </a:cubicBezTo>
                  <a:cubicBezTo>
                    <a:pt x="465" y="1587"/>
                    <a:pt x="508" y="1576"/>
                    <a:pt x="527" y="1598"/>
                  </a:cubicBezTo>
                  <a:cubicBezTo>
                    <a:pt x="547" y="1620"/>
                    <a:pt x="573" y="1629"/>
                    <a:pt x="593" y="1651"/>
                  </a:cubicBezTo>
                  <a:cubicBezTo>
                    <a:pt x="612" y="1673"/>
                    <a:pt x="612" y="1698"/>
                    <a:pt x="655" y="1687"/>
                  </a:cubicBezTo>
                  <a:cubicBezTo>
                    <a:pt x="698" y="1676"/>
                    <a:pt x="704" y="1640"/>
                    <a:pt x="747" y="1673"/>
                  </a:cubicBezTo>
                  <a:cubicBezTo>
                    <a:pt x="789" y="1706"/>
                    <a:pt x="786" y="1701"/>
                    <a:pt x="838" y="1709"/>
                  </a:cubicBezTo>
                  <a:cubicBezTo>
                    <a:pt x="891" y="1718"/>
                    <a:pt x="924" y="1726"/>
                    <a:pt x="963" y="1723"/>
                  </a:cubicBezTo>
                  <a:cubicBezTo>
                    <a:pt x="1002" y="1720"/>
                    <a:pt x="1015" y="1723"/>
                    <a:pt x="1055" y="1732"/>
                  </a:cubicBezTo>
                  <a:cubicBezTo>
                    <a:pt x="1094" y="1740"/>
                    <a:pt x="1150" y="1720"/>
                    <a:pt x="1192" y="1757"/>
                  </a:cubicBezTo>
                  <a:cubicBezTo>
                    <a:pt x="1235" y="1793"/>
                    <a:pt x="1251" y="1815"/>
                    <a:pt x="1274" y="1829"/>
                  </a:cubicBezTo>
                  <a:cubicBezTo>
                    <a:pt x="1297" y="1843"/>
                    <a:pt x="1346" y="1837"/>
                    <a:pt x="1356" y="1882"/>
                  </a:cubicBezTo>
                  <a:cubicBezTo>
                    <a:pt x="1366" y="1926"/>
                    <a:pt x="1349" y="1946"/>
                    <a:pt x="1386" y="1948"/>
                  </a:cubicBezTo>
                  <a:cubicBezTo>
                    <a:pt x="1422" y="1951"/>
                    <a:pt x="1435" y="1954"/>
                    <a:pt x="1458" y="1971"/>
                  </a:cubicBezTo>
                  <a:cubicBezTo>
                    <a:pt x="1481" y="1987"/>
                    <a:pt x="1487" y="1998"/>
                    <a:pt x="1520" y="1976"/>
                  </a:cubicBezTo>
                  <a:cubicBezTo>
                    <a:pt x="1553" y="1954"/>
                    <a:pt x="1553" y="1957"/>
                    <a:pt x="1576" y="1971"/>
                  </a:cubicBezTo>
                  <a:cubicBezTo>
                    <a:pt x="1598" y="1984"/>
                    <a:pt x="1618" y="2018"/>
                    <a:pt x="1657" y="1962"/>
                  </a:cubicBezTo>
                  <a:cubicBezTo>
                    <a:pt x="1697" y="1907"/>
                    <a:pt x="1693" y="1907"/>
                    <a:pt x="1720" y="1890"/>
                  </a:cubicBezTo>
                  <a:cubicBezTo>
                    <a:pt x="1746" y="1873"/>
                    <a:pt x="1746" y="1854"/>
                    <a:pt x="1759" y="1823"/>
                  </a:cubicBezTo>
                  <a:cubicBezTo>
                    <a:pt x="1772" y="1793"/>
                    <a:pt x="1782" y="1776"/>
                    <a:pt x="1769" y="1765"/>
                  </a:cubicBezTo>
                  <a:cubicBezTo>
                    <a:pt x="1756" y="1754"/>
                    <a:pt x="1739" y="1720"/>
                    <a:pt x="1772" y="1715"/>
                  </a:cubicBezTo>
                  <a:cubicBezTo>
                    <a:pt x="1794" y="1711"/>
                    <a:pt x="1814" y="1717"/>
                    <a:pt x="1832" y="1724"/>
                  </a:cubicBezTo>
                  <a:cubicBezTo>
                    <a:pt x="1837" y="1721"/>
                    <a:pt x="1843" y="1718"/>
                    <a:pt x="1849" y="1716"/>
                  </a:cubicBezTo>
                  <a:cubicBezTo>
                    <a:pt x="1875" y="1705"/>
                    <a:pt x="1840" y="1645"/>
                    <a:pt x="1853" y="1631"/>
                  </a:cubicBezTo>
                  <a:cubicBezTo>
                    <a:pt x="1866" y="1616"/>
                    <a:pt x="1879" y="1605"/>
                    <a:pt x="1918" y="1586"/>
                  </a:cubicBezTo>
                  <a:cubicBezTo>
                    <a:pt x="1958" y="1568"/>
                    <a:pt x="2015" y="1586"/>
                    <a:pt x="2036" y="1586"/>
                  </a:cubicBezTo>
                  <a:cubicBezTo>
                    <a:pt x="2058" y="1586"/>
                    <a:pt x="2102" y="1590"/>
                    <a:pt x="2124" y="1571"/>
                  </a:cubicBezTo>
                  <a:cubicBezTo>
                    <a:pt x="2146" y="1553"/>
                    <a:pt x="2163" y="1571"/>
                    <a:pt x="2189" y="1597"/>
                  </a:cubicBezTo>
                  <a:cubicBezTo>
                    <a:pt x="2215" y="1623"/>
                    <a:pt x="2233" y="1605"/>
                    <a:pt x="2264" y="1631"/>
                  </a:cubicBezTo>
                  <a:cubicBezTo>
                    <a:pt x="2294" y="1656"/>
                    <a:pt x="2316" y="1616"/>
                    <a:pt x="2347" y="1597"/>
                  </a:cubicBezTo>
                  <a:cubicBezTo>
                    <a:pt x="2377" y="1579"/>
                    <a:pt x="2399" y="1608"/>
                    <a:pt x="2412" y="1638"/>
                  </a:cubicBezTo>
                  <a:cubicBezTo>
                    <a:pt x="2425" y="1668"/>
                    <a:pt x="2469" y="1705"/>
                    <a:pt x="2499" y="1738"/>
                  </a:cubicBezTo>
                  <a:cubicBezTo>
                    <a:pt x="2530" y="1771"/>
                    <a:pt x="2574" y="1768"/>
                    <a:pt x="2626" y="1768"/>
                  </a:cubicBezTo>
                  <a:cubicBezTo>
                    <a:pt x="2679" y="1768"/>
                    <a:pt x="2661" y="1716"/>
                    <a:pt x="2661" y="1686"/>
                  </a:cubicBezTo>
                  <a:cubicBezTo>
                    <a:pt x="2661" y="1656"/>
                    <a:pt x="2705" y="1631"/>
                    <a:pt x="2735" y="1608"/>
                  </a:cubicBezTo>
                  <a:cubicBezTo>
                    <a:pt x="2766" y="1586"/>
                    <a:pt x="2779" y="1616"/>
                    <a:pt x="2805" y="1649"/>
                  </a:cubicBezTo>
                  <a:cubicBezTo>
                    <a:pt x="2831" y="1682"/>
                    <a:pt x="2862" y="1656"/>
                    <a:pt x="2888" y="1627"/>
                  </a:cubicBezTo>
                  <a:cubicBezTo>
                    <a:pt x="2914" y="1597"/>
                    <a:pt x="2932" y="1631"/>
                    <a:pt x="2949" y="1656"/>
                  </a:cubicBezTo>
                  <a:cubicBezTo>
                    <a:pt x="2967" y="1682"/>
                    <a:pt x="2997" y="1649"/>
                    <a:pt x="2997" y="1619"/>
                  </a:cubicBezTo>
                  <a:cubicBezTo>
                    <a:pt x="2997" y="1590"/>
                    <a:pt x="3015" y="1575"/>
                    <a:pt x="3011" y="1530"/>
                  </a:cubicBezTo>
                  <a:cubicBezTo>
                    <a:pt x="3006" y="1486"/>
                    <a:pt x="2971" y="1504"/>
                    <a:pt x="2928" y="1501"/>
                  </a:cubicBezTo>
                  <a:cubicBezTo>
                    <a:pt x="2884" y="1497"/>
                    <a:pt x="2853" y="1475"/>
                    <a:pt x="2831" y="1441"/>
                  </a:cubicBezTo>
                  <a:cubicBezTo>
                    <a:pt x="2810" y="1408"/>
                    <a:pt x="2753" y="1423"/>
                    <a:pt x="2696" y="1416"/>
                  </a:cubicBezTo>
                  <a:cubicBezTo>
                    <a:pt x="2639" y="1408"/>
                    <a:pt x="2644" y="1367"/>
                    <a:pt x="2661" y="1323"/>
                  </a:cubicBezTo>
                  <a:cubicBezTo>
                    <a:pt x="2679" y="1278"/>
                    <a:pt x="2692" y="1319"/>
                    <a:pt x="2722" y="1353"/>
                  </a:cubicBezTo>
                  <a:cubicBezTo>
                    <a:pt x="2753" y="1386"/>
                    <a:pt x="2779" y="1371"/>
                    <a:pt x="2818" y="1382"/>
                  </a:cubicBezTo>
                  <a:cubicBezTo>
                    <a:pt x="2858" y="1393"/>
                    <a:pt x="2866" y="1375"/>
                    <a:pt x="2875" y="1341"/>
                  </a:cubicBezTo>
                  <a:cubicBezTo>
                    <a:pt x="2884" y="1308"/>
                    <a:pt x="2888" y="1282"/>
                    <a:pt x="2884" y="1234"/>
                  </a:cubicBezTo>
                  <a:cubicBezTo>
                    <a:pt x="2879" y="1186"/>
                    <a:pt x="2932" y="1208"/>
                    <a:pt x="2958" y="1182"/>
                  </a:cubicBezTo>
                  <a:cubicBezTo>
                    <a:pt x="2984" y="1156"/>
                    <a:pt x="2997" y="1134"/>
                    <a:pt x="2976" y="1115"/>
                  </a:cubicBezTo>
                  <a:cubicBezTo>
                    <a:pt x="2954" y="1097"/>
                    <a:pt x="2976" y="1063"/>
                    <a:pt x="2993" y="1067"/>
                  </a:cubicBezTo>
                  <a:cubicBezTo>
                    <a:pt x="3011" y="1071"/>
                    <a:pt x="3024" y="1060"/>
                    <a:pt x="3032" y="1026"/>
                  </a:cubicBezTo>
                  <a:cubicBezTo>
                    <a:pt x="3041" y="993"/>
                    <a:pt x="3032" y="1026"/>
                    <a:pt x="3059" y="1045"/>
                  </a:cubicBezTo>
                  <a:cubicBezTo>
                    <a:pt x="3085" y="1063"/>
                    <a:pt x="3089" y="1012"/>
                    <a:pt x="3089" y="997"/>
                  </a:cubicBezTo>
                  <a:cubicBezTo>
                    <a:pt x="3089" y="982"/>
                    <a:pt x="3107" y="967"/>
                    <a:pt x="3124" y="926"/>
                  </a:cubicBezTo>
                  <a:cubicBezTo>
                    <a:pt x="3142" y="886"/>
                    <a:pt x="3115" y="848"/>
                    <a:pt x="3085" y="823"/>
                  </a:cubicBezTo>
                  <a:close/>
                </a:path>
              </a:pathLst>
            </a:custGeom>
            <a:grpFill/>
            <a:ln w="0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08" name="Freeform 9"/>
            <p:cNvSpPr>
              <a:spLocks/>
            </p:cNvSpPr>
            <p:nvPr/>
          </p:nvSpPr>
          <p:spPr bwMode="auto">
            <a:xfrm>
              <a:off x="4417" y="5"/>
              <a:ext cx="1343" cy="1064"/>
            </a:xfrm>
            <a:custGeom>
              <a:avLst/>
              <a:gdLst>
                <a:gd name="T0" fmla="*/ 2816 w 2901"/>
                <a:gd name="T1" fmla="*/ 823 h 2299"/>
                <a:gd name="T2" fmla="*/ 2595 w 2901"/>
                <a:gd name="T3" fmla="*/ 966 h 2299"/>
                <a:gd name="T4" fmla="*/ 2459 w 2901"/>
                <a:gd name="T5" fmla="*/ 1101 h 2299"/>
                <a:gd name="T6" fmla="*/ 2172 w 2901"/>
                <a:gd name="T7" fmla="*/ 1175 h 2299"/>
                <a:gd name="T8" fmla="*/ 2095 w 2901"/>
                <a:gd name="T9" fmla="*/ 1030 h 2299"/>
                <a:gd name="T10" fmla="*/ 1971 w 2901"/>
                <a:gd name="T11" fmla="*/ 915 h 2299"/>
                <a:gd name="T12" fmla="*/ 1823 w 2901"/>
                <a:gd name="T13" fmla="*/ 855 h 2299"/>
                <a:gd name="T14" fmla="*/ 1589 w 2901"/>
                <a:gd name="T15" fmla="*/ 817 h 2299"/>
                <a:gd name="T16" fmla="*/ 1344 w 2901"/>
                <a:gd name="T17" fmla="*/ 713 h 2299"/>
                <a:gd name="T18" fmla="*/ 1154 w 2901"/>
                <a:gd name="T19" fmla="*/ 491 h 2299"/>
                <a:gd name="T20" fmla="*/ 1073 w 2901"/>
                <a:gd name="T21" fmla="*/ 352 h 2299"/>
                <a:gd name="T22" fmla="*/ 954 w 2901"/>
                <a:gd name="T23" fmla="*/ 188 h 2299"/>
                <a:gd name="T24" fmla="*/ 814 w 2901"/>
                <a:gd name="T25" fmla="*/ 82 h 2299"/>
                <a:gd name="T26" fmla="*/ 641 w 2901"/>
                <a:gd name="T27" fmla="*/ 75 h 2299"/>
                <a:gd name="T28" fmla="*/ 330 w 2901"/>
                <a:gd name="T29" fmla="*/ 32 h 2299"/>
                <a:gd name="T30" fmla="*/ 64 w 2901"/>
                <a:gd name="T31" fmla="*/ 131 h 2299"/>
                <a:gd name="T32" fmla="*/ 99 w 2901"/>
                <a:gd name="T33" fmla="*/ 248 h 2299"/>
                <a:gd name="T34" fmla="*/ 210 w 2901"/>
                <a:gd name="T35" fmla="*/ 370 h 2299"/>
                <a:gd name="T36" fmla="*/ 348 w 2901"/>
                <a:gd name="T37" fmla="*/ 403 h 2299"/>
                <a:gd name="T38" fmla="*/ 623 w 2901"/>
                <a:gd name="T39" fmla="*/ 576 h 2299"/>
                <a:gd name="T40" fmla="*/ 920 w 2901"/>
                <a:gd name="T41" fmla="*/ 505 h 2299"/>
                <a:gd name="T42" fmla="*/ 970 w 2901"/>
                <a:gd name="T43" fmla="*/ 724 h 2299"/>
                <a:gd name="T44" fmla="*/ 961 w 2901"/>
                <a:gd name="T45" fmla="*/ 1069 h 2299"/>
                <a:gd name="T46" fmla="*/ 911 w 2901"/>
                <a:gd name="T47" fmla="*/ 1289 h 2299"/>
                <a:gd name="T48" fmla="*/ 835 w 2901"/>
                <a:gd name="T49" fmla="*/ 1269 h 2299"/>
                <a:gd name="T50" fmla="*/ 605 w 2901"/>
                <a:gd name="T51" fmla="*/ 1563 h 2299"/>
                <a:gd name="T52" fmla="*/ 721 w 2901"/>
                <a:gd name="T53" fmla="*/ 1730 h 2299"/>
                <a:gd name="T54" fmla="*/ 813 w 2901"/>
                <a:gd name="T55" fmla="*/ 1775 h 2299"/>
                <a:gd name="T56" fmla="*/ 766 w 2901"/>
                <a:gd name="T57" fmla="*/ 1889 h 2299"/>
                <a:gd name="T58" fmla="*/ 934 w 2901"/>
                <a:gd name="T59" fmla="*/ 1865 h 2299"/>
                <a:gd name="T60" fmla="*/ 1114 w 2901"/>
                <a:gd name="T61" fmla="*/ 2027 h 2299"/>
                <a:gd name="T62" fmla="*/ 1330 w 2901"/>
                <a:gd name="T63" fmla="*/ 1982 h 2299"/>
                <a:gd name="T64" fmla="*/ 1520 w 2901"/>
                <a:gd name="T65" fmla="*/ 1990 h 2299"/>
                <a:gd name="T66" fmla="*/ 1651 w 2901"/>
                <a:gd name="T67" fmla="*/ 2118 h 2299"/>
                <a:gd name="T68" fmla="*/ 1868 w 2901"/>
                <a:gd name="T69" fmla="*/ 2210 h 2299"/>
                <a:gd name="T70" fmla="*/ 1914 w 2901"/>
                <a:gd name="T71" fmla="*/ 2071 h 2299"/>
                <a:gd name="T72" fmla="*/ 1976 w 2901"/>
                <a:gd name="T73" fmla="*/ 2205 h 2299"/>
                <a:gd name="T74" fmla="*/ 2156 w 2901"/>
                <a:gd name="T75" fmla="*/ 2255 h 2299"/>
                <a:gd name="T76" fmla="*/ 2284 w 2901"/>
                <a:gd name="T77" fmla="*/ 2138 h 2299"/>
                <a:gd name="T78" fmla="*/ 2431 w 2901"/>
                <a:gd name="T79" fmla="*/ 2205 h 2299"/>
                <a:gd name="T80" fmla="*/ 2507 w 2901"/>
                <a:gd name="T81" fmla="*/ 1988 h 2299"/>
                <a:gd name="T82" fmla="*/ 2515 w 2901"/>
                <a:gd name="T83" fmla="*/ 1808 h 2299"/>
                <a:gd name="T84" fmla="*/ 2733 w 2901"/>
                <a:gd name="T85" fmla="*/ 1728 h 2299"/>
                <a:gd name="T86" fmla="*/ 2800 w 2901"/>
                <a:gd name="T87" fmla="*/ 1657 h 2299"/>
                <a:gd name="T88" fmla="*/ 2824 w 2901"/>
                <a:gd name="T89" fmla="*/ 1501 h 2299"/>
                <a:gd name="T90" fmla="*/ 2857 w 2901"/>
                <a:gd name="T91" fmla="*/ 1357 h 2299"/>
                <a:gd name="T92" fmla="*/ 2834 w 2901"/>
                <a:gd name="T93" fmla="*/ 1193 h 2299"/>
                <a:gd name="T94" fmla="*/ 2870 w 2901"/>
                <a:gd name="T95" fmla="*/ 1063 h 2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901" h="2299">
                  <a:moveTo>
                    <a:pt x="2867" y="958"/>
                  </a:moveTo>
                  <a:cubicBezTo>
                    <a:pt x="2834" y="938"/>
                    <a:pt x="2815" y="941"/>
                    <a:pt x="2819" y="905"/>
                  </a:cubicBezTo>
                  <a:cubicBezTo>
                    <a:pt x="2824" y="869"/>
                    <a:pt x="2841" y="823"/>
                    <a:pt x="2816" y="823"/>
                  </a:cubicBezTo>
                  <a:cubicBezTo>
                    <a:pt x="2792" y="823"/>
                    <a:pt x="2754" y="840"/>
                    <a:pt x="2728" y="859"/>
                  </a:cubicBezTo>
                  <a:cubicBezTo>
                    <a:pt x="2701" y="879"/>
                    <a:pt x="2665" y="895"/>
                    <a:pt x="2647" y="919"/>
                  </a:cubicBezTo>
                  <a:cubicBezTo>
                    <a:pt x="2629" y="942"/>
                    <a:pt x="2624" y="966"/>
                    <a:pt x="2595" y="966"/>
                  </a:cubicBezTo>
                  <a:cubicBezTo>
                    <a:pt x="2566" y="966"/>
                    <a:pt x="2538" y="976"/>
                    <a:pt x="2525" y="998"/>
                  </a:cubicBezTo>
                  <a:cubicBezTo>
                    <a:pt x="2511" y="1020"/>
                    <a:pt x="2475" y="1056"/>
                    <a:pt x="2479" y="1077"/>
                  </a:cubicBezTo>
                  <a:cubicBezTo>
                    <a:pt x="2482" y="1098"/>
                    <a:pt x="2485" y="1091"/>
                    <a:pt x="2459" y="1101"/>
                  </a:cubicBezTo>
                  <a:cubicBezTo>
                    <a:pt x="2433" y="1111"/>
                    <a:pt x="2377" y="1127"/>
                    <a:pt x="2351" y="1140"/>
                  </a:cubicBezTo>
                  <a:cubicBezTo>
                    <a:pt x="2325" y="1152"/>
                    <a:pt x="2258" y="1138"/>
                    <a:pt x="2238" y="1163"/>
                  </a:cubicBezTo>
                  <a:cubicBezTo>
                    <a:pt x="2218" y="1189"/>
                    <a:pt x="2194" y="1200"/>
                    <a:pt x="2172" y="1175"/>
                  </a:cubicBezTo>
                  <a:cubicBezTo>
                    <a:pt x="2151" y="1150"/>
                    <a:pt x="2140" y="1122"/>
                    <a:pt x="2113" y="1109"/>
                  </a:cubicBezTo>
                  <a:cubicBezTo>
                    <a:pt x="2087" y="1097"/>
                    <a:pt x="2076" y="1098"/>
                    <a:pt x="2090" y="1080"/>
                  </a:cubicBezTo>
                  <a:cubicBezTo>
                    <a:pt x="2105" y="1062"/>
                    <a:pt x="2113" y="1047"/>
                    <a:pt x="2095" y="1030"/>
                  </a:cubicBezTo>
                  <a:cubicBezTo>
                    <a:pt x="2077" y="1013"/>
                    <a:pt x="2035" y="1002"/>
                    <a:pt x="2035" y="977"/>
                  </a:cubicBezTo>
                  <a:cubicBezTo>
                    <a:pt x="2035" y="952"/>
                    <a:pt x="2036" y="926"/>
                    <a:pt x="2022" y="916"/>
                  </a:cubicBezTo>
                  <a:cubicBezTo>
                    <a:pt x="2007" y="906"/>
                    <a:pt x="1979" y="895"/>
                    <a:pt x="1971" y="915"/>
                  </a:cubicBezTo>
                  <a:cubicBezTo>
                    <a:pt x="1963" y="934"/>
                    <a:pt x="1964" y="934"/>
                    <a:pt x="1928" y="919"/>
                  </a:cubicBezTo>
                  <a:cubicBezTo>
                    <a:pt x="1892" y="904"/>
                    <a:pt x="1874" y="898"/>
                    <a:pt x="1863" y="888"/>
                  </a:cubicBezTo>
                  <a:cubicBezTo>
                    <a:pt x="1851" y="879"/>
                    <a:pt x="1828" y="865"/>
                    <a:pt x="1823" y="855"/>
                  </a:cubicBezTo>
                  <a:cubicBezTo>
                    <a:pt x="1819" y="845"/>
                    <a:pt x="1786" y="812"/>
                    <a:pt x="1763" y="829"/>
                  </a:cubicBezTo>
                  <a:cubicBezTo>
                    <a:pt x="1740" y="845"/>
                    <a:pt x="1715" y="863"/>
                    <a:pt x="1684" y="851"/>
                  </a:cubicBezTo>
                  <a:cubicBezTo>
                    <a:pt x="1653" y="838"/>
                    <a:pt x="1612" y="802"/>
                    <a:pt x="1589" y="817"/>
                  </a:cubicBezTo>
                  <a:cubicBezTo>
                    <a:pt x="1566" y="833"/>
                    <a:pt x="1479" y="873"/>
                    <a:pt x="1452" y="852"/>
                  </a:cubicBezTo>
                  <a:cubicBezTo>
                    <a:pt x="1424" y="831"/>
                    <a:pt x="1362" y="833"/>
                    <a:pt x="1362" y="792"/>
                  </a:cubicBezTo>
                  <a:cubicBezTo>
                    <a:pt x="1362" y="752"/>
                    <a:pt x="1378" y="733"/>
                    <a:pt x="1344" y="713"/>
                  </a:cubicBezTo>
                  <a:cubicBezTo>
                    <a:pt x="1309" y="694"/>
                    <a:pt x="1293" y="677"/>
                    <a:pt x="1291" y="655"/>
                  </a:cubicBezTo>
                  <a:cubicBezTo>
                    <a:pt x="1289" y="633"/>
                    <a:pt x="1276" y="596"/>
                    <a:pt x="1258" y="584"/>
                  </a:cubicBezTo>
                  <a:cubicBezTo>
                    <a:pt x="1240" y="571"/>
                    <a:pt x="1149" y="507"/>
                    <a:pt x="1154" y="491"/>
                  </a:cubicBezTo>
                  <a:cubicBezTo>
                    <a:pt x="1158" y="474"/>
                    <a:pt x="1176" y="462"/>
                    <a:pt x="1152" y="444"/>
                  </a:cubicBezTo>
                  <a:cubicBezTo>
                    <a:pt x="1127" y="425"/>
                    <a:pt x="1093" y="417"/>
                    <a:pt x="1093" y="399"/>
                  </a:cubicBezTo>
                  <a:cubicBezTo>
                    <a:pt x="1093" y="381"/>
                    <a:pt x="1103" y="366"/>
                    <a:pt x="1073" y="352"/>
                  </a:cubicBezTo>
                  <a:cubicBezTo>
                    <a:pt x="1044" y="338"/>
                    <a:pt x="1029" y="328"/>
                    <a:pt x="1029" y="298"/>
                  </a:cubicBezTo>
                  <a:cubicBezTo>
                    <a:pt x="1029" y="267"/>
                    <a:pt x="1004" y="256"/>
                    <a:pt x="991" y="245"/>
                  </a:cubicBezTo>
                  <a:cubicBezTo>
                    <a:pt x="978" y="234"/>
                    <a:pt x="985" y="204"/>
                    <a:pt x="954" y="188"/>
                  </a:cubicBezTo>
                  <a:cubicBezTo>
                    <a:pt x="923" y="171"/>
                    <a:pt x="896" y="181"/>
                    <a:pt x="896" y="159"/>
                  </a:cubicBezTo>
                  <a:cubicBezTo>
                    <a:pt x="896" y="136"/>
                    <a:pt x="900" y="121"/>
                    <a:pt x="870" y="111"/>
                  </a:cubicBezTo>
                  <a:cubicBezTo>
                    <a:pt x="841" y="102"/>
                    <a:pt x="826" y="97"/>
                    <a:pt x="814" y="82"/>
                  </a:cubicBezTo>
                  <a:cubicBezTo>
                    <a:pt x="803" y="67"/>
                    <a:pt x="773" y="56"/>
                    <a:pt x="759" y="49"/>
                  </a:cubicBezTo>
                  <a:cubicBezTo>
                    <a:pt x="744" y="42"/>
                    <a:pt x="724" y="32"/>
                    <a:pt x="711" y="39"/>
                  </a:cubicBezTo>
                  <a:cubicBezTo>
                    <a:pt x="698" y="46"/>
                    <a:pt x="669" y="72"/>
                    <a:pt x="641" y="75"/>
                  </a:cubicBezTo>
                  <a:cubicBezTo>
                    <a:pt x="613" y="78"/>
                    <a:pt x="569" y="56"/>
                    <a:pt x="539" y="42"/>
                  </a:cubicBezTo>
                  <a:cubicBezTo>
                    <a:pt x="510" y="28"/>
                    <a:pt x="447" y="0"/>
                    <a:pt x="426" y="6"/>
                  </a:cubicBezTo>
                  <a:cubicBezTo>
                    <a:pt x="405" y="11"/>
                    <a:pt x="344" y="17"/>
                    <a:pt x="330" y="32"/>
                  </a:cubicBezTo>
                  <a:cubicBezTo>
                    <a:pt x="315" y="47"/>
                    <a:pt x="285" y="67"/>
                    <a:pt x="246" y="68"/>
                  </a:cubicBezTo>
                  <a:cubicBezTo>
                    <a:pt x="207" y="70"/>
                    <a:pt x="164" y="68"/>
                    <a:pt x="138" y="88"/>
                  </a:cubicBezTo>
                  <a:cubicBezTo>
                    <a:pt x="112" y="107"/>
                    <a:pt x="97" y="120"/>
                    <a:pt x="64" y="131"/>
                  </a:cubicBezTo>
                  <a:cubicBezTo>
                    <a:pt x="56" y="134"/>
                    <a:pt x="46" y="136"/>
                    <a:pt x="36" y="137"/>
                  </a:cubicBezTo>
                  <a:cubicBezTo>
                    <a:pt x="45" y="150"/>
                    <a:pt x="55" y="162"/>
                    <a:pt x="66" y="170"/>
                  </a:cubicBezTo>
                  <a:cubicBezTo>
                    <a:pt x="105" y="198"/>
                    <a:pt x="131" y="209"/>
                    <a:pt x="99" y="248"/>
                  </a:cubicBezTo>
                  <a:cubicBezTo>
                    <a:pt x="66" y="286"/>
                    <a:pt x="0" y="342"/>
                    <a:pt x="66" y="353"/>
                  </a:cubicBezTo>
                  <a:cubicBezTo>
                    <a:pt x="131" y="364"/>
                    <a:pt x="138" y="353"/>
                    <a:pt x="164" y="387"/>
                  </a:cubicBezTo>
                  <a:cubicBezTo>
                    <a:pt x="190" y="420"/>
                    <a:pt x="210" y="403"/>
                    <a:pt x="210" y="370"/>
                  </a:cubicBezTo>
                  <a:cubicBezTo>
                    <a:pt x="210" y="336"/>
                    <a:pt x="236" y="309"/>
                    <a:pt x="256" y="336"/>
                  </a:cubicBezTo>
                  <a:cubicBezTo>
                    <a:pt x="275" y="364"/>
                    <a:pt x="282" y="375"/>
                    <a:pt x="308" y="375"/>
                  </a:cubicBezTo>
                  <a:cubicBezTo>
                    <a:pt x="334" y="375"/>
                    <a:pt x="348" y="353"/>
                    <a:pt x="348" y="403"/>
                  </a:cubicBezTo>
                  <a:cubicBezTo>
                    <a:pt x="348" y="453"/>
                    <a:pt x="361" y="492"/>
                    <a:pt x="367" y="526"/>
                  </a:cubicBezTo>
                  <a:cubicBezTo>
                    <a:pt x="374" y="559"/>
                    <a:pt x="400" y="598"/>
                    <a:pt x="452" y="603"/>
                  </a:cubicBezTo>
                  <a:cubicBezTo>
                    <a:pt x="505" y="609"/>
                    <a:pt x="570" y="587"/>
                    <a:pt x="623" y="576"/>
                  </a:cubicBezTo>
                  <a:cubicBezTo>
                    <a:pt x="675" y="564"/>
                    <a:pt x="701" y="581"/>
                    <a:pt x="741" y="542"/>
                  </a:cubicBezTo>
                  <a:cubicBezTo>
                    <a:pt x="780" y="503"/>
                    <a:pt x="773" y="448"/>
                    <a:pt x="839" y="453"/>
                  </a:cubicBezTo>
                  <a:cubicBezTo>
                    <a:pt x="905" y="459"/>
                    <a:pt x="878" y="474"/>
                    <a:pt x="920" y="505"/>
                  </a:cubicBezTo>
                  <a:cubicBezTo>
                    <a:pt x="961" y="537"/>
                    <a:pt x="1007" y="546"/>
                    <a:pt x="1009" y="574"/>
                  </a:cubicBezTo>
                  <a:cubicBezTo>
                    <a:pt x="1012" y="602"/>
                    <a:pt x="963" y="620"/>
                    <a:pt x="981" y="648"/>
                  </a:cubicBezTo>
                  <a:cubicBezTo>
                    <a:pt x="998" y="676"/>
                    <a:pt x="983" y="705"/>
                    <a:pt x="970" y="724"/>
                  </a:cubicBezTo>
                  <a:cubicBezTo>
                    <a:pt x="957" y="742"/>
                    <a:pt x="933" y="789"/>
                    <a:pt x="937" y="831"/>
                  </a:cubicBezTo>
                  <a:cubicBezTo>
                    <a:pt x="942" y="874"/>
                    <a:pt x="931" y="920"/>
                    <a:pt x="955" y="948"/>
                  </a:cubicBezTo>
                  <a:cubicBezTo>
                    <a:pt x="979" y="976"/>
                    <a:pt x="990" y="1050"/>
                    <a:pt x="961" y="1069"/>
                  </a:cubicBezTo>
                  <a:cubicBezTo>
                    <a:pt x="933" y="1087"/>
                    <a:pt x="911" y="1094"/>
                    <a:pt x="911" y="1119"/>
                  </a:cubicBezTo>
                  <a:cubicBezTo>
                    <a:pt x="911" y="1143"/>
                    <a:pt x="891" y="1174"/>
                    <a:pt x="896" y="1204"/>
                  </a:cubicBezTo>
                  <a:cubicBezTo>
                    <a:pt x="900" y="1233"/>
                    <a:pt x="896" y="1269"/>
                    <a:pt x="911" y="1289"/>
                  </a:cubicBezTo>
                  <a:cubicBezTo>
                    <a:pt x="926" y="1309"/>
                    <a:pt x="933" y="1367"/>
                    <a:pt x="911" y="1356"/>
                  </a:cubicBezTo>
                  <a:cubicBezTo>
                    <a:pt x="889" y="1345"/>
                    <a:pt x="867" y="1335"/>
                    <a:pt x="861" y="1309"/>
                  </a:cubicBezTo>
                  <a:cubicBezTo>
                    <a:pt x="854" y="1283"/>
                    <a:pt x="861" y="1239"/>
                    <a:pt x="835" y="1269"/>
                  </a:cubicBezTo>
                  <a:cubicBezTo>
                    <a:pt x="808" y="1298"/>
                    <a:pt x="806" y="1326"/>
                    <a:pt x="771" y="1365"/>
                  </a:cubicBezTo>
                  <a:cubicBezTo>
                    <a:pt x="736" y="1404"/>
                    <a:pt x="686" y="1452"/>
                    <a:pt x="666" y="1484"/>
                  </a:cubicBezTo>
                  <a:cubicBezTo>
                    <a:pt x="647" y="1515"/>
                    <a:pt x="629" y="1545"/>
                    <a:pt x="605" y="1563"/>
                  </a:cubicBezTo>
                  <a:cubicBezTo>
                    <a:pt x="581" y="1582"/>
                    <a:pt x="562" y="1624"/>
                    <a:pt x="579" y="1645"/>
                  </a:cubicBezTo>
                  <a:cubicBezTo>
                    <a:pt x="597" y="1665"/>
                    <a:pt x="640" y="1684"/>
                    <a:pt x="658" y="1699"/>
                  </a:cubicBezTo>
                  <a:cubicBezTo>
                    <a:pt x="675" y="1713"/>
                    <a:pt x="673" y="1721"/>
                    <a:pt x="721" y="1730"/>
                  </a:cubicBezTo>
                  <a:cubicBezTo>
                    <a:pt x="769" y="1739"/>
                    <a:pt x="776" y="1750"/>
                    <a:pt x="806" y="1732"/>
                  </a:cubicBezTo>
                  <a:cubicBezTo>
                    <a:pt x="837" y="1713"/>
                    <a:pt x="843" y="1712"/>
                    <a:pt x="843" y="1728"/>
                  </a:cubicBezTo>
                  <a:cubicBezTo>
                    <a:pt x="843" y="1745"/>
                    <a:pt x="835" y="1767"/>
                    <a:pt x="813" y="1775"/>
                  </a:cubicBezTo>
                  <a:cubicBezTo>
                    <a:pt x="791" y="1782"/>
                    <a:pt x="736" y="1776"/>
                    <a:pt x="730" y="1799"/>
                  </a:cubicBezTo>
                  <a:cubicBezTo>
                    <a:pt x="723" y="1821"/>
                    <a:pt x="712" y="1849"/>
                    <a:pt x="728" y="1864"/>
                  </a:cubicBezTo>
                  <a:cubicBezTo>
                    <a:pt x="739" y="1875"/>
                    <a:pt x="763" y="1878"/>
                    <a:pt x="766" y="1889"/>
                  </a:cubicBezTo>
                  <a:cubicBezTo>
                    <a:pt x="776" y="1887"/>
                    <a:pt x="789" y="1883"/>
                    <a:pt x="806" y="1879"/>
                  </a:cubicBezTo>
                  <a:cubicBezTo>
                    <a:pt x="852" y="1868"/>
                    <a:pt x="849" y="1854"/>
                    <a:pt x="878" y="1854"/>
                  </a:cubicBezTo>
                  <a:cubicBezTo>
                    <a:pt x="908" y="1854"/>
                    <a:pt x="918" y="1838"/>
                    <a:pt x="934" y="1865"/>
                  </a:cubicBezTo>
                  <a:cubicBezTo>
                    <a:pt x="950" y="1893"/>
                    <a:pt x="937" y="1932"/>
                    <a:pt x="970" y="1949"/>
                  </a:cubicBezTo>
                  <a:cubicBezTo>
                    <a:pt x="1003" y="1965"/>
                    <a:pt x="1000" y="1979"/>
                    <a:pt x="1039" y="2007"/>
                  </a:cubicBezTo>
                  <a:cubicBezTo>
                    <a:pt x="1078" y="2035"/>
                    <a:pt x="1085" y="2041"/>
                    <a:pt x="1114" y="2027"/>
                  </a:cubicBezTo>
                  <a:cubicBezTo>
                    <a:pt x="1144" y="2013"/>
                    <a:pt x="1144" y="1988"/>
                    <a:pt x="1176" y="1999"/>
                  </a:cubicBezTo>
                  <a:cubicBezTo>
                    <a:pt x="1209" y="2010"/>
                    <a:pt x="1212" y="2021"/>
                    <a:pt x="1242" y="2004"/>
                  </a:cubicBezTo>
                  <a:cubicBezTo>
                    <a:pt x="1271" y="1988"/>
                    <a:pt x="1304" y="1952"/>
                    <a:pt x="1330" y="1982"/>
                  </a:cubicBezTo>
                  <a:cubicBezTo>
                    <a:pt x="1357" y="2013"/>
                    <a:pt x="1334" y="2021"/>
                    <a:pt x="1383" y="2024"/>
                  </a:cubicBezTo>
                  <a:cubicBezTo>
                    <a:pt x="1432" y="2027"/>
                    <a:pt x="1435" y="2038"/>
                    <a:pt x="1455" y="2018"/>
                  </a:cubicBezTo>
                  <a:cubicBezTo>
                    <a:pt x="1475" y="1999"/>
                    <a:pt x="1475" y="1985"/>
                    <a:pt x="1520" y="1990"/>
                  </a:cubicBezTo>
                  <a:cubicBezTo>
                    <a:pt x="1566" y="1996"/>
                    <a:pt x="1609" y="2013"/>
                    <a:pt x="1625" y="2027"/>
                  </a:cubicBezTo>
                  <a:cubicBezTo>
                    <a:pt x="1642" y="2041"/>
                    <a:pt x="1632" y="2054"/>
                    <a:pt x="1619" y="2077"/>
                  </a:cubicBezTo>
                  <a:cubicBezTo>
                    <a:pt x="1606" y="2099"/>
                    <a:pt x="1619" y="2116"/>
                    <a:pt x="1651" y="2118"/>
                  </a:cubicBezTo>
                  <a:cubicBezTo>
                    <a:pt x="1684" y="2121"/>
                    <a:pt x="1737" y="2077"/>
                    <a:pt x="1746" y="2107"/>
                  </a:cubicBezTo>
                  <a:cubicBezTo>
                    <a:pt x="1756" y="2138"/>
                    <a:pt x="1766" y="2166"/>
                    <a:pt x="1796" y="2188"/>
                  </a:cubicBezTo>
                  <a:cubicBezTo>
                    <a:pt x="1825" y="2210"/>
                    <a:pt x="1851" y="2210"/>
                    <a:pt x="1868" y="2210"/>
                  </a:cubicBezTo>
                  <a:cubicBezTo>
                    <a:pt x="1884" y="2210"/>
                    <a:pt x="1907" y="2199"/>
                    <a:pt x="1891" y="2180"/>
                  </a:cubicBezTo>
                  <a:cubicBezTo>
                    <a:pt x="1874" y="2160"/>
                    <a:pt x="1851" y="2149"/>
                    <a:pt x="1855" y="2118"/>
                  </a:cubicBezTo>
                  <a:cubicBezTo>
                    <a:pt x="1858" y="2088"/>
                    <a:pt x="1874" y="2068"/>
                    <a:pt x="1914" y="2071"/>
                  </a:cubicBezTo>
                  <a:cubicBezTo>
                    <a:pt x="1953" y="2074"/>
                    <a:pt x="1943" y="2082"/>
                    <a:pt x="1943" y="2107"/>
                  </a:cubicBezTo>
                  <a:cubicBezTo>
                    <a:pt x="1943" y="2132"/>
                    <a:pt x="1923" y="2149"/>
                    <a:pt x="1946" y="2166"/>
                  </a:cubicBezTo>
                  <a:cubicBezTo>
                    <a:pt x="1969" y="2182"/>
                    <a:pt x="1976" y="2185"/>
                    <a:pt x="1976" y="2205"/>
                  </a:cubicBezTo>
                  <a:cubicBezTo>
                    <a:pt x="1976" y="2224"/>
                    <a:pt x="2041" y="2221"/>
                    <a:pt x="2054" y="2252"/>
                  </a:cubicBezTo>
                  <a:cubicBezTo>
                    <a:pt x="2068" y="2282"/>
                    <a:pt x="2081" y="2299"/>
                    <a:pt x="2110" y="2296"/>
                  </a:cubicBezTo>
                  <a:cubicBezTo>
                    <a:pt x="2140" y="2293"/>
                    <a:pt x="2159" y="2288"/>
                    <a:pt x="2156" y="2255"/>
                  </a:cubicBezTo>
                  <a:cubicBezTo>
                    <a:pt x="2153" y="2221"/>
                    <a:pt x="2136" y="2207"/>
                    <a:pt x="2169" y="2199"/>
                  </a:cubicBezTo>
                  <a:cubicBezTo>
                    <a:pt x="2202" y="2191"/>
                    <a:pt x="2228" y="2196"/>
                    <a:pt x="2241" y="2168"/>
                  </a:cubicBezTo>
                  <a:cubicBezTo>
                    <a:pt x="2254" y="2141"/>
                    <a:pt x="2274" y="2110"/>
                    <a:pt x="2284" y="2138"/>
                  </a:cubicBezTo>
                  <a:cubicBezTo>
                    <a:pt x="2294" y="2166"/>
                    <a:pt x="2297" y="2177"/>
                    <a:pt x="2330" y="2152"/>
                  </a:cubicBezTo>
                  <a:cubicBezTo>
                    <a:pt x="2362" y="2127"/>
                    <a:pt x="2336" y="2096"/>
                    <a:pt x="2376" y="2152"/>
                  </a:cubicBezTo>
                  <a:cubicBezTo>
                    <a:pt x="2415" y="2207"/>
                    <a:pt x="2395" y="2202"/>
                    <a:pt x="2431" y="2205"/>
                  </a:cubicBezTo>
                  <a:cubicBezTo>
                    <a:pt x="2460" y="2207"/>
                    <a:pt x="2517" y="2214"/>
                    <a:pt x="2587" y="2205"/>
                  </a:cubicBezTo>
                  <a:cubicBezTo>
                    <a:pt x="2577" y="2174"/>
                    <a:pt x="2552" y="2158"/>
                    <a:pt x="2552" y="2128"/>
                  </a:cubicBezTo>
                  <a:cubicBezTo>
                    <a:pt x="2552" y="2095"/>
                    <a:pt x="2539" y="2018"/>
                    <a:pt x="2507" y="1988"/>
                  </a:cubicBezTo>
                  <a:cubicBezTo>
                    <a:pt x="2474" y="1957"/>
                    <a:pt x="2457" y="1927"/>
                    <a:pt x="2438" y="1908"/>
                  </a:cubicBezTo>
                  <a:cubicBezTo>
                    <a:pt x="2418" y="1890"/>
                    <a:pt x="2405" y="1863"/>
                    <a:pt x="2436" y="1854"/>
                  </a:cubicBezTo>
                  <a:cubicBezTo>
                    <a:pt x="2467" y="1846"/>
                    <a:pt x="2510" y="1835"/>
                    <a:pt x="2515" y="1808"/>
                  </a:cubicBezTo>
                  <a:cubicBezTo>
                    <a:pt x="2520" y="1782"/>
                    <a:pt x="2533" y="1715"/>
                    <a:pt x="2559" y="1718"/>
                  </a:cubicBezTo>
                  <a:cubicBezTo>
                    <a:pt x="2585" y="1721"/>
                    <a:pt x="2621" y="1736"/>
                    <a:pt x="2661" y="1735"/>
                  </a:cubicBezTo>
                  <a:cubicBezTo>
                    <a:pt x="2700" y="1733"/>
                    <a:pt x="2718" y="1738"/>
                    <a:pt x="2733" y="1728"/>
                  </a:cubicBezTo>
                  <a:cubicBezTo>
                    <a:pt x="2747" y="1718"/>
                    <a:pt x="2751" y="1722"/>
                    <a:pt x="2760" y="1726"/>
                  </a:cubicBezTo>
                  <a:cubicBezTo>
                    <a:pt x="2770" y="1731"/>
                    <a:pt x="2806" y="1735"/>
                    <a:pt x="2810" y="1722"/>
                  </a:cubicBezTo>
                  <a:cubicBezTo>
                    <a:pt x="2813" y="1710"/>
                    <a:pt x="2811" y="1672"/>
                    <a:pt x="2800" y="1657"/>
                  </a:cubicBezTo>
                  <a:cubicBezTo>
                    <a:pt x="2788" y="1642"/>
                    <a:pt x="2775" y="1617"/>
                    <a:pt x="2795" y="1603"/>
                  </a:cubicBezTo>
                  <a:cubicBezTo>
                    <a:pt x="2815" y="1589"/>
                    <a:pt x="2847" y="1560"/>
                    <a:pt x="2831" y="1542"/>
                  </a:cubicBezTo>
                  <a:cubicBezTo>
                    <a:pt x="2815" y="1523"/>
                    <a:pt x="2805" y="1512"/>
                    <a:pt x="2824" y="1501"/>
                  </a:cubicBezTo>
                  <a:cubicBezTo>
                    <a:pt x="2844" y="1490"/>
                    <a:pt x="2857" y="1482"/>
                    <a:pt x="2851" y="1465"/>
                  </a:cubicBezTo>
                  <a:cubicBezTo>
                    <a:pt x="2844" y="1448"/>
                    <a:pt x="2813" y="1430"/>
                    <a:pt x="2839" y="1415"/>
                  </a:cubicBezTo>
                  <a:cubicBezTo>
                    <a:pt x="2865" y="1400"/>
                    <a:pt x="2877" y="1380"/>
                    <a:pt x="2857" y="1357"/>
                  </a:cubicBezTo>
                  <a:cubicBezTo>
                    <a:pt x="2837" y="1333"/>
                    <a:pt x="2811" y="1326"/>
                    <a:pt x="2836" y="1308"/>
                  </a:cubicBezTo>
                  <a:cubicBezTo>
                    <a:pt x="2860" y="1290"/>
                    <a:pt x="2851" y="1266"/>
                    <a:pt x="2836" y="1247"/>
                  </a:cubicBezTo>
                  <a:cubicBezTo>
                    <a:pt x="2821" y="1227"/>
                    <a:pt x="2826" y="1211"/>
                    <a:pt x="2834" y="1193"/>
                  </a:cubicBezTo>
                  <a:cubicBezTo>
                    <a:pt x="2842" y="1175"/>
                    <a:pt x="2859" y="1163"/>
                    <a:pt x="2841" y="1148"/>
                  </a:cubicBezTo>
                  <a:cubicBezTo>
                    <a:pt x="2823" y="1133"/>
                    <a:pt x="2810" y="1104"/>
                    <a:pt x="2828" y="1088"/>
                  </a:cubicBezTo>
                  <a:cubicBezTo>
                    <a:pt x="2846" y="1073"/>
                    <a:pt x="2854" y="1065"/>
                    <a:pt x="2870" y="1063"/>
                  </a:cubicBezTo>
                  <a:cubicBezTo>
                    <a:pt x="2887" y="1062"/>
                    <a:pt x="2901" y="1036"/>
                    <a:pt x="2901" y="1013"/>
                  </a:cubicBezTo>
                  <a:cubicBezTo>
                    <a:pt x="2901" y="991"/>
                    <a:pt x="2900" y="977"/>
                    <a:pt x="2867" y="958"/>
                  </a:cubicBezTo>
                  <a:close/>
                </a:path>
              </a:pathLst>
            </a:custGeom>
            <a:grpFill/>
            <a:ln w="0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09" name="Freeform 10"/>
            <p:cNvSpPr>
              <a:spLocks/>
            </p:cNvSpPr>
            <p:nvPr/>
          </p:nvSpPr>
          <p:spPr bwMode="auto">
            <a:xfrm>
              <a:off x="4491" y="1174"/>
              <a:ext cx="677" cy="606"/>
            </a:xfrm>
            <a:custGeom>
              <a:avLst/>
              <a:gdLst>
                <a:gd name="T0" fmla="*/ 1410 w 1462"/>
                <a:gd name="T1" fmla="*/ 456 h 1310"/>
                <a:gd name="T2" fmla="*/ 1321 w 1462"/>
                <a:gd name="T3" fmla="*/ 328 h 1310"/>
                <a:gd name="T4" fmla="*/ 1288 w 1462"/>
                <a:gd name="T5" fmla="*/ 242 h 1310"/>
                <a:gd name="T6" fmla="*/ 1187 w 1462"/>
                <a:gd name="T7" fmla="*/ 148 h 1310"/>
                <a:gd name="T8" fmla="*/ 1125 w 1462"/>
                <a:gd name="T9" fmla="*/ 78 h 1310"/>
                <a:gd name="T10" fmla="*/ 1056 w 1462"/>
                <a:gd name="T11" fmla="*/ 117 h 1310"/>
                <a:gd name="T12" fmla="*/ 1013 w 1462"/>
                <a:gd name="T13" fmla="*/ 61 h 1310"/>
                <a:gd name="T14" fmla="*/ 935 w 1462"/>
                <a:gd name="T15" fmla="*/ 31 h 1310"/>
                <a:gd name="T16" fmla="*/ 895 w 1462"/>
                <a:gd name="T17" fmla="*/ 22 h 1310"/>
                <a:gd name="T18" fmla="*/ 886 w 1462"/>
                <a:gd name="T19" fmla="*/ 47 h 1310"/>
                <a:gd name="T20" fmla="*/ 891 w 1462"/>
                <a:gd name="T21" fmla="*/ 57 h 1310"/>
                <a:gd name="T22" fmla="*/ 873 w 1462"/>
                <a:gd name="T23" fmla="*/ 127 h 1310"/>
                <a:gd name="T24" fmla="*/ 817 w 1462"/>
                <a:gd name="T25" fmla="*/ 172 h 1310"/>
                <a:gd name="T26" fmla="*/ 775 w 1462"/>
                <a:gd name="T27" fmla="*/ 227 h 1310"/>
                <a:gd name="T28" fmla="*/ 718 w 1462"/>
                <a:gd name="T29" fmla="*/ 236 h 1310"/>
                <a:gd name="T30" fmla="*/ 668 w 1462"/>
                <a:gd name="T31" fmla="*/ 227 h 1310"/>
                <a:gd name="T32" fmla="*/ 640 w 1462"/>
                <a:gd name="T33" fmla="*/ 327 h 1310"/>
                <a:gd name="T34" fmla="*/ 557 w 1462"/>
                <a:gd name="T35" fmla="*/ 316 h 1310"/>
                <a:gd name="T36" fmla="*/ 493 w 1462"/>
                <a:gd name="T37" fmla="*/ 338 h 1310"/>
                <a:gd name="T38" fmla="*/ 454 w 1462"/>
                <a:gd name="T39" fmla="*/ 355 h 1310"/>
                <a:gd name="T40" fmla="*/ 413 w 1462"/>
                <a:gd name="T41" fmla="*/ 414 h 1310"/>
                <a:gd name="T42" fmla="*/ 356 w 1462"/>
                <a:gd name="T43" fmla="*/ 444 h 1310"/>
                <a:gd name="T44" fmla="*/ 290 w 1462"/>
                <a:gd name="T45" fmla="*/ 520 h 1310"/>
                <a:gd name="T46" fmla="*/ 233 w 1462"/>
                <a:gd name="T47" fmla="*/ 583 h 1310"/>
                <a:gd name="T48" fmla="*/ 179 w 1462"/>
                <a:gd name="T49" fmla="*/ 505 h 1310"/>
                <a:gd name="T50" fmla="*/ 107 w 1462"/>
                <a:gd name="T51" fmla="*/ 461 h 1310"/>
                <a:gd name="T52" fmla="*/ 65 w 1462"/>
                <a:gd name="T53" fmla="*/ 468 h 1310"/>
                <a:gd name="T54" fmla="*/ 61 w 1462"/>
                <a:gd name="T55" fmla="*/ 516 h 1310"/>
                <a:gd name="T56" fmla="*/ 78 w 1462"/>
                <a:gd name="T57" fmla="*/ 555 h 1310"/>
                <a:gd name="T58" fmla="*/ 94 w 1462"/>
                <a:gd name="T59" fmla="*/ 633 h 1310"/>
                <a:gd name="T60" fmla="*/ 107 w 1462"/>
                <a:gd name="T61" fmla="*/ 705 h 1310"/>
                <a:gd name="T62" fmla="*/ 54 w 1462"/>
                <a:gd name="T63" fmla="*/ 791 h 1310"/>
                <a:gd name="T64" fmla="*/ 24 w 1462"/>
                <a:gd name="T65" fmla="*/ 854 h 1310"/>
                <a:gd name="T66" fmla="*/ 94 w 1462"/>
                <a:gd name="T67" fmla="*/ 894 h 1310"/>
                <a:gd name="T68" fmla="*/ 198 w 1462"/>
                <a:gd name="T69" fmla="*/ 930 h 1310"/>
                <a:gd name="T70" fmla="*/ 295 w 1462"/>
                <a:gd name="T71" fmla="*/ 1052 h 1310"/>
                <a:gd name="T72" fmla="*/ 415 w 1462"/>
                <a:gd name="T73" fmla="*/ 928 h 1310"/>
                <a:gd name="T74" fmla="*/ 550 w 1462"/>
                <a:gd name="T75" fmla="*/ 757 h 1310"/>
                <a:gd name="T76" fmla="*/ 716 w 1462"/>
                <a:gd name="T77" fmla="*/ 791 h 1310"/>
                <a:gd name="T78" fmla="*/ 764 w 1462"/>
                <a:gd name="T79" fmla="*/ 872 h 1310"/>
                <a:gd name="T80" fmla="*/ 672 w 1462"/>
                <a:gd name="T81" fmla="*/ 991 h 1310"/>
                <a:gd name="T82" fmla="*/ 633 w 1462"/>
                <a:gd name="T83" fmla="*/ 1091 h 1310"/>
                <a:gd name="T84" fmla="*/ 699 w 1462"/>
                <a:gd name="T85" fmla="*/ 1139 h 1310"/>
                <a:gd name="T86" fmla="*/ 725 w 1462"/>
                <a:gd name="T87" fmla="*/ 1161 h 1310"/>
                <a:gd name="T88" fmla="*/ 664 w 1462"/>
                <a:gd name="T89" fmla="*/ 1228 h 1310"/>
                <a:gd name="T90" fmla="*/ 620 w 1462"/>
                <a:gd name="T91" fmla="*/ 1284 h 1310"/>
                <a:gd name="T92" fmla="*/ 712 w 1462"/>
                <a:gd name="T93" fmla="*/ 1269 h 1310"/>
                <a:gd name="T94" fmla="*/ 830 w 1462"/>
                <a:gd name="T95" fmla="*/ 1161 h 1310"/>
                <a:gd name="T96" fmla="*/ 956 w 1462"/>
                <a:gd name="T97" fmla="*/ 1028 h 1310"/>
                <a:gd name="T98" fmla="*/ 1061 w 1462"/>
                <a:gd name="T99" fmla="*/ 965 h 1310"/>
                <a:gd name="T100" fmla="*/ 1170 w 1462"/>
                <a:gd name="T101" fmla="*/ 920 h 1310"/>
                <a:gd name="T102" fmla="*/ 1239 w 1462"/>
                <a:gd name="T103" fmla="*/ 884 h 1310"/>
                <a:gd name="T104" fmla="*/ 1262 w 1462"/>
                <a:gd name="T105" fmla="*/ 802 h 1310"/>
                <a:gd name="T106" fmla="*/ 1411 w 1462"/>
                <a:gd name="T107" fmla="*/ 657 h 1310"/>
                <a:gd name="T108" fmla="*/ 1460 w 1462"/>
                <a:gd name="T109" fmla="*/ 630 h 1310"/>
                <a:gd name="T110" fmla="*/ 1462 w 1462"/>
                <a:gd name="T111" fmla="*/ 528 h 1310"/>
                <a:gd name="T112" fmla="*/ 1410 w 1462"/>
                <a:gd name="T113" fmla="*/ 456 h 1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462" h="1310">
                  <a:moveTo>
                    <a:pt x="1410" y="456"/>
                  </a:moveTo>
                  <a:cubicBezTo>
                    <a:pt x="1374" y="428"/>
                    <a:pt x="1321" y="384"/>
                    <a:pt x="1321" y="328"/>
                  </a:cubicBezTo>
                  <a:cubicBezTo>
                    <a:pt x="1321" y="273"/>
                    <a:pt x="1324" y="275"/>
                    <a:pt x="1288" y="242"/>
                  </a:cubicBezTo>
                  <a:cubicBezTo>
                    <a:pt x="1252" y="209"/>
                    <a:pt x="1213" y="195"/>
                    <a:pt x="1187" y="148"/>
                  </a:cubicBezTo>
                  <a:cubicBezTo>
                    <a:pt x="1161" y="100"/>
                    <a:pt x="1144" y="78"/>
                    <a:pt x="1125" y="78"/>
                  </a:cubicBezTo>
                  <a:cubicBezTo>
                    <a:pt x="1105" y="78"/>
                    <a:pt x="1098" y="173"/>
                    <a:pt x="1056" y="117"/>
                  </a:cubicBezTo>
                  <a:cubicBezTo>
                    <a:pt x="1013" y="61"/>
                    <a:pt x="1056" y="67"/>
                    <a:pt x="1013" y="61"/>
                  </a:cubicBezTo>
                  <a:cubicBezTo>
                    <a:pt x="971" y="56"/>
                    <a:pt x="957" y="47"/>
                    <a:pt x="935" y="31"/>
                  </a:cubicBezTo>
                  <a:cubicBezTo>
                    <a:pt x="912" y="14"/>
                    <a:pt x="908" y="0"/>
                    <a:pt x="895" y="22"/>
                  </a:cubicBezTo>
                  <a:cubicBezTo>
                    <a:pt x="890" y="31"/>
                    <a:pt x="888" y="40"/>
                    <a:pt x="886" y="47"/>
                  </a:cubicBezTo>
                  <a:cubicBezTo>
                    <a:pt x="888" y="49"/>
                    <a:pt x="890" y="52"/>
                    <a:pt x="891" y="57"/>
                  </a:cubicBezTo>
                  <a:cubicBezTo>
                    <a:pt x="895" y="81"/>
                    <a:pt x="908" y="105"/>
                    <a:pt x="873" y="127"/>
                  </a:cubicBezTo>
                  <a:cubicBezTo>
                    <a:pt x="838" y="149"/>
                    <a:pt x="817" y="140"/>
                    <a:pt x="817" y="172"/>
                  </a:cubicBezTo>
                  <a:cubicBezTo>
                    <a:pt x="817" y="203"/>
                    <a:pt x="797" y="222"/>
                    <a:pt x="775" y="227"/>
                  </a:cubicBezTo>
                  <a:cubicBezTo>
                    <a:pt x="753" y="233"/>
                    <a:pt x="734" y="246"/>
                    <a:pt x="718" y="236"/>
                  </a:cubicBezTo>
                  <a:cubicBezTo>
                    <a:pt x="703" y="227"/>
                    <a:pt x="675" y="211"/>
                    <a:pt x="668" y="227"/>
                  </a:cubicBezTo>
                  <a:cubicBezTo>
                    <a:pt x="662" y="244"/>
                    <a:pt x="681" y="331"/>
                    <a:pt x="640" y="327"/>
                  </a:cubicBezTo>
                  <a:cubicBezTo>
                    <a:pt x="598" y="324"/>
                    <a:pt x="576" y="285"/>
                    <a:pt x="557" y="316"/>
                  </a:cubicBezTo>
                  <a:cubicBezTo>
                    <a:pt x="537" y="348"/>
                    <a:pt x="513" y="338"/>
                    <a:pt x="493" y="338"/>
                  </a:cubicBezTo>
                  <a:cubicBezTo>
                    <a:pt x="474" y="338"/>
                    <a:pt x="458" y="331"/>
                    <a:pt x="454" y="355"/>
                  </a:cubicBezTo>
                  <a:cubicBezTo>
                    <a:pt x="450" y="379"/>
                    <a:pt x="441" y="401"/>
                    <a:pt x="413" y="414"/>
                  </a:cubicBezTo>
                  <a:cubicBezTo>
                    <a:pt x="384" y="427"/>
                    <a:pt x="373" y="424"/>
                    <a:pt x="356" y="444"/>
                  </a:cubicBezTo>
                  <a:cubicBezTo>
                    <a:pt x="338" y="464"/>
                    <a:pt x="297" y="494"/>
                    <a:pt x="290" y="520"/>
                  </a:cubicBezTo>
                  <a:cubicBezTo>
                    <a:pt x="284" y="546"/>
                    <a:pt x="260" y="620"/>
                    <a:pt x="233" y="583"/>
                  </a:cubicBezTo>
                  <a:cubicBezTo>
                    <a:pt x="207" y="546"/>
                    <a:pt x="209" y="535"/>
                    <a:pt x="179" y="505"/>
                  </a:cubicBezTo>
                  <a:cubicBezTo>
                    <a:pt x="148" y="476"/>
                    <a:pt x="124" y="487"/>
                    <a:pt x="107" y="461"/>
                  </a:cubicBezTo>
                  <a:cubicBezTo>
                    <a:pt x="89" y="435"/>
                    <a:pt x="72" y="453"/>
                    <a:pt x="65" y="468"/>
                  </a:cubicBezTo>
                  <a:cubicBezTo>
                    <a:pt x="59" y="483"/>
                    <a:pt x="35" y="503"/>
                    <a:pt x="61" y="516"/>
                  </a:cubicBezTo>
                  <a:cubicBezTo>
                    <a:pt x="87" y="529"/>
                    <a:pt x="78" y="539"/>
                    <a:pt x="78" y="555"/>
                  </a:cubicBezTo>
                  <a:cubicBezTo>
                    <a:pt x="78" y="572"/>
                    <a:pt x="70" y="600"/>
                    <a:pt x="94" y="633"/>
                  </a:cubicBezTo>
                  <a:cubicBezTo>
                    <a:pt x="118" y="666"/>
                    <a:pt x="129" y="681"/>
                    <a:pt x="107" y="705"/>
                  </a:cubicBezTo>
                  <a:cubicBezTo>
                    <a:pt x="85" y="729"/>
                    <a:pt x="59" y="763"/>
                    <a:pt x="54" y="791"/>
                  </a:cubicBezTo>
                  <a:cubicBezTo>
                    <a:pt x="50" y="818"/>
                    <a:pt x="0" y="818"/>
                    <a:pt x="24" y="854"/>
                  </a:cubicBezTo>
                  <a:cubicBezTo>
                    <a:pt x="48" y="889"/>
                    <a:pt x="63" y="891"/>
                    <a:pt x="94" y="894"/>
                  </a:cubicBezTo>
                  <a:cubicBezTo>
                    <a:pt x="124" y="898"/>
                    <a:pt x="190" y="907"/>
                    <a:pt x="198" y="930"/>
                  </a:cubicBezTo>
                  <a:cubicBezTo>
                    <a:pt x="206" y="949"/>
                    <a:pt x="264" y="1009"/>
                    <a:pt x="295" y="1052"/>
                  </a:cubicBezTo>
                  <a:cubicBezTo>
                    <a:pt x="330" y="1027"/>
                    <a:pt x="369" y="991"/>
                    <a:pt x="415" y="928"/>
                  </a:cubicBezTo>
                  <a:cubicBezTo>
                    <a:pt x="485" y="831"/>
                    <a:pt x="445" y="754"/>
                    <a:pt x="550" y="757"/>
                  </a:cubicBezTo>
                  <a:cubicBezTo>
                    <a:pt x="655" y="761"/>
                    <a:pt x="694" y="761"/>
                    <a:pt x="716" y="791"/>
                  </a:cubicBezTo>
                  <a:cubicBezTo>
                    <a:pt x="738" y="820"/>
                    <a:pt x="808" y="817"/>
                    <a:pt x="764" y="872"/>
                  </a:cubicBezTo>
                  <a:cubicBezTo>
                    <a:pt x="720" y="928"/>
                    <a:pt x="694" y="972"/>
                    <a:pt x="672" y="991"/>
                  </a:cubicBezTo>
                  <a:cubicBezTo>
                    <a:pt x="651" y="1009"/>
                    <a:pt x="594" y="1065"/>
                    <a:pt x="633" y="1091"/>
                  </a:cubicBezTo>
                  <a:cubicBezTo>
                    <a:pt x="672" y="1117"/>
                    <a:pt x="655" y="1135"/>
                    <a:pt x="699" y="1139"/>
                  </a:cubicBezTo>
                  <a:cubicBezTo>
                    <a:pt x="742" y="1143"/>
                    <a:pt x="738" y="1117"/>
                    <a:pt x="725" y="1161"/>
                  </a:cubicBezTo>
                  <a:cubicBezTo>
                    <a:pt x="712" y="1206"/>
                    <a:pt x="720" y="1213"/>
                    <a:pt x="664" y="1228"/>
                  </a:cubicBezTo>
                  <a:cubicBezTo>
                    <a:pt x="607" y="1243"/>
                    <a:pt x="616" y="1258"/>
                    <a:pt x="620" y="1284"/>
                  </a:cubicBezTo>
                  <a:cubicBezTo>
                    <a:pt x="624" y="1310"/>
                    <a:pt x="668" y="1295"/>
                    <a:pt x="712" y="1269"/>
                  </a:cubicBezTo>
                  <a:cubicBezTo>
                    <a:pt x="755" y="1243"/>
                    <a:pt x="803" y="1206"/>
                    <a:pt x="830" y="1161"/>
                  </a:cubicBezTo>
                  <a:cubicBezTo>
                    <a:pt x="856" y="1117"/>
                    <a:pt x="895" y="1057"/>
                    <a:pt x="956" y="1028"/>
                  </a:cubicBezTo>
                  <a:cubicBezTo>
                    <a:pt x="1018" y="998"/>
                    <a:pt x="1009" y="987"/>
                    <a:pt x="1061" y="965"/>
                  </a:cubicBezTo>
                  <a:cubicBezTo>
                    <a:pt x="1114" y="943"/>
                    <a:pt x="1127" y="935"/>
                    <a:pt x="1170" y="920"/>
                  </a:cubicBezTo>
                  <a:cubicBezTo>
                    <a:pt x="1202" y="909"/>
                    <a:pt x="1216" y="885"/>
                    <a:pt x="1239" y="884"/>
                  </a:cubicBezTo>
                  <a:cubicBezTo>
                    <a:pt x="1240" y="852"/>
                    <a:pt x="1245" y="812"/>
                    <a:pt x="1262" y="802"/>
                  </a:cubicBezTo>
                  <a:cubicBezTo>
                    <a:pt x="1293" y="783"/>
                    <a:pt x="1358" y="683"/>
                    <a:pt x="1411" y="657"/>
                  </a:cubicBezTo>
                  <a:cubicBezTo>
                    <a:pt x="1425" y="650"/>
                    <a:pt x="1443" y="640"/>
                    <a:pt x="1460" y="630"/>
                  </a:cubicBezTo>
                  <a:cubicBezTo>
                    <a:pt x="1461" y="592"/>
                    <a:pt x="1462" y="543"/>
                    <a:pt x="1462" y="528"/>
                  </a:cubicBezTo>
                  <a:cubicBezTo>
                    <a:pt x="1462" y="503"/>
                    <a:pt x="1446" y="484"/>
                    <a:pt x="1410" y="456"/>
                  </a:cubicBezTo>
                  <a:close/>
                </a:path>
              </a:pathLst>
            </a:custGeom>
            <a:grpFill/>
            <a:ln w="0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10" name="Freeform 11"/>
            <p:cNvSpPr>
              <a:spLocks/>
            </p:cNvSpPr>
            <p:nvPr/>
          </p:nvSpPr>
          <p:spPr bwMode="auto">
            <a:xfrm>
              <a:off x="4637" y="856"/>
              <a:ext cx="985" cy="609"/>
            </a:xfrm>
            <a:custGeom>
              <a:avLst/>
              <a:gdLst>
                <a:gd name="T0" fmla="*/ 2111 w 2127"/>
                <a:gd name="T1" fmla="*/ 367 h 1316"/>
                <a:gd name="T2" fmla="*/ 1900 w 2127"/>
                <a:gd name="T3" fmla="*/ 314 h 1316"/>
                <a:gd name="T4" fmla="*/ 1808 w 2127"/>
                <a:gd name="T5" fmla="*/ 300 h 1316"/>
                <a:gd name="T6" fmla="*/ 1693 w 2127"/>
                <a:gd name="T7" fmla="*/ 361 h 1316"/>
                <a:gd name="T8" fmla="*/ 1634 w 2127"/>
                <a:gd name="T9" fmla="*/ 458 h 1316"/>
                <a:gd name="T10" fmla="*/ 1500 w 2127"/>
                <a:gd name="T11" fmla="*/ 367 h 1316"/>
                <a:gd name="T12" fmla="*/ 1467 w 2127"/>
                <a:gd name="T13" fmla="*/ 269 h 1316"/>
                <a:gd name="T14" fmla="*/ 1379 w 2127"/>
                <a:gd name="T15" fmla="*/ 280 h 1316"/>
                <a:gd name="T16" fmla="*/ 1392 w 2127"/>
                <a:gd name="T17" fmla="*/ 372 h 1316"/>
                <a:gd name="T18" fmla="*/ 1270 w 2127"/>
                <a:gd name="T19" fmla="*/ 269 h 1316"/>
                <a:gd name="T20" fmla="*/ 1143 w 2127"/>
                <a:gd name="T21" fmla="*/ 239 h 1316"/>
                <a:gd name="T22" fmla="*/ 1044 w 2127"/>
                <a:gd name="T23" fmla="*/ 152 h 1316"/>
                <a:gd name="T24" fmla="*/ 907 w 2127"/>
                <a:gd name="T25" fmla="*/ 186 h 1316"/>
                <a:gd name="T26" fmla="*/ 766 w 2127"/>
                <a:gd name="T27" fmla="*/ 166 h 1316"/>
                <a:gd name="T28" fmla="*/ 638 w 2127"/>
                <a:gd name="T29" fmla="*/ 189 h 1316"/>
                <a:gd name="T30" fmla="*/ 494 w 2127"/>
                <a:gd name="T31" fmla="*/ 111 h 1316"/>
                <a:gd name="T32" fmla="*/ 402 w 2127"/>
                <a:gd name="T33" fmla="*/ 16 h 1316"/>
                <a:gd name="T34" fmla="*/ 290 w 2127"/>
                <a:gd name="T35" fmla="*/ 51 h 1316"/>
                <a:gd name="T36" fmla="*/ 245 w 2127"/>
                <a:gd name="T37" fmla="*/ 114 h 1316"/>
                <a:gd name="T38" fmla="*/ 160 w 2127"/>
                <a:gd name="T39" fmla="*/ 157 h 1316"/>
                <a:gd name="T40" fmla="*/ 64 w 2127"/>
                <a:gd name="T41" fmla="*/ 146 h 1316"/>
                <a:gd name="T42" fmla="*/ 103 w 2127"/>
                <a:gd name="T43" fmla="*/ 239 h 1316"/>
                <a:gd name="T44" fmla="*/ 177 w 2127"/>
                <a:gd name="T45" fmla="*/ 316 h 1316"/>
                <a:gd name="T46" fmla="*/ 180 w 2127"/>
                <a:gd name="T47" fmla="*/ 478 h 1316"/>
                <a:gd name="T48" fmla="*/ 271 w 2127"/>
                <a:gd name="T49" fmla="*/ 569 h 1316"/>
                <a:gd name="T50" fmla="*/ 404 w 2127"/>
                <a:gd name="T51" fmla="*/ 493 h 1316"/>
                <a:gd name="T52" fmla="*/ 512 w 2127"/>
                <a:gd name="T53" fmla="*/ 637 h 1316"/>
                <a:gd name="T54" fmla="*/ 570 w 2127"/>
                <a:gd name="T55" fmla="*/ 733 h 1316"/>
                <a:gd name="T56" fmla="*/ 619 w 2127"/>
                <a:gd name="T57" fmla="*/ 717 h 1316"/>
                <a:gd name="T58" fmla="*/ 740 w 2127"/>
                <a:gd name="T59" fmla="*/ 803 h 1316"/>
                <a:gd name="T60" fmla="*/ 871 w 2127"/>
                <a:gd name="T61" fmla="*/ 834 h 1316"/>
                <a:gd name="T62" fmla="*/ 1005 w 2127"/>
                <a:gd name="T63" fmla="*/ 1014 h 1316"/>
                <a:gd name="T64" fmla="*/ 1146 w 2127"/>
                <a:gd name="T65" fmla="*/ 1214 h 1316"/>
                <a:gd name="T66" fmla="*/ 1243 w 2127"/>
                <a:gd name="T67" fmla="*/ 1228 h 1316"/>
                <a:gd name="T68" fmla="*/ 1339 w 2127"/>
                <a:gd name="T69" fmla="*/ 995 h 1316"/>
                <a:gd name="T70" fmla="*/ 1470 w 2127"/>
                <a:gd name="T71" fmla="*/ 1039 h 1316"/>
                <a:gd name="T72" fmla="*/ 1552 w 2127"/>
                <a:gd name="T73" fmla="*/ 1039 h 1316"/>
                <a:gd name="T74" fmla="*/ 1647 w 2127"/>
                <a:gd name="T75" fmla="*/ 1017 h 1316"/>
                <a:gd name="T76" fmla="*/ 1587 w 2127"/>
                <a:gd name="T77" fmla="*/ 911 h 1316"/>
                <a:gd name="T78" fmla="*/ 1693 w 2127"/>
                <a:gd name="T79" fmla="*/ 846 h 1316"/>
                <a:gd name="T80" fmla="*/ 1811 w 2127"/>
                <a:gd name="T81" fmla="*/ 714 h 1316"/>
                <a:gd name="T82" fmla="*/ 1862 w 2127"/>
                <a:gd name="T83" fmla="*/ 588 h 1316"/>
                <a:gd name="T84" fmla="*/ 1978 w 2127"/>
                <a:gd name="T85" fmla="*/ 596 h 1316"/>
                <a:gd name="T86" fmla="*/ 2127 w 2127"/>
                <a:gd name="T87" fmla="*/ 489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127" h="1316">
                  <a:moveTo>
                    <a:pt x="2114" y="376"/>
                  </a:moveTo>
                  <a:cubicBezTo>
                    <a:pt x="2113" y="373"/>
                    <a:pt x="2112" y="370"/>
                    <a:pt x="2111" y="367"/>
                  </a:cubicBezTo>
                  <a:cubicBezTo>
                    <a:pt x="2041" y="376"/>
                    <a:pt x="1984" y="369"/>
                    <a:pt x="1955" y="367"/>
                  </a:cubicBezTo>
                  <a:cubicBezTo>
                    <a:pt x="1919" y="364"/>
                    <a:pt x="1939" y="369"/>
                    <a:pt x="1900" y="314"/>
                  </a:cubicBezTo>
                  <a:cubicBezTo>
                    <a:pt x="1860" y="258"/>
                    <a:pt x="1886" y="289"/>
                    <a:pt x="1854" y="314"/>
                  </a:cubicBezTo>
                  <a:cubicBezTo>
                    <a:pt x="1821" y="339"/>
                    <a:pt x="1818" y="328"/>
                    <a:pt x="1808" y="300"/>
                  </a:cubicBezTo>
                  <a:cubicBezTo>
                    <a:pt x="1798" y="272"/>
                    <a:pt x="1778" y="303"/>
                    <a:pt x="1765" y="330"/>
                  </a:cubicBezTo>
                  <a:cubicBezTo>
                    <a:pt x="1752" y="358"/>
                    <a:pt x="1726" y="353"/>
                    <a:pt x="1693" y="361"/>
                  </a:cubicBezTo>
                  <a:cubicBezTo>
                    <a:pt x="1660" y="369"/>
                    <a:pt x="1677" y="383"/>
                    <a:pt x="1680" y="417"/>
                  </a:cubicBezTo>
                  <a:cubicBezTo>
                    <a:pt x="1683" y="450"/>
                    <a:pt x="1664" y="455"/>
                    <a:pt x="1634" y="458"/>
                  </a:cubicBezTo>
                  <a:cubicBezTo>
                    <a:pt x="1605" y="461"/>
                    <a:pt x="1592" y="444"/>
                    <a:pt x="1578" y="414"/>
                  </a:cubicBezTo>
                  <a:cubicBezTo>
                    <a:pt x="1565" y="383"/>
                    <a:pt x="1500" y="386"/>
                    <a:pt x="1500" y="367"/>
                  </a:cubicBezTo>
                  <a:cubicBezTo>
                    <a:pt x="1500" y="347"/>
                    <a:pt x="1493" y="344"/>
                    <a:pt x="1470" y="328"/>
                  </a:cubicBezTo>
                  <a:cubicBezTo>
                    <a:pt x="1447" y="311"/>
                    <a:pt x="1467" y="294"/>
                    <a:pt x="1467" y="269"/>
                  </a:cubicBezTo>
                  <a:cubicBezTo>
                    <a:pt x="1467" y="244"/>
                    <a:pt x="1477" y="236"/>
                    <a:pt x="1438" y="233"/>
                  </a:cubicBezTo>
                  <a:cubicBezTo>
                    <a:pt x="1398" y="230"/>
                    <a:pt x="1382" y="250"/>
                    <a:pt x="1379" y="280"/>
                  </a:cubicBezTo>
                  <a:cubicBezTo>
                    <a:pt x="1375" y="311"/>
                    <a:pt x="1398" y="322"/>
                    <a:pt x="1415" y="342"/>
                  </a:cubicBezTo>
                  <a:cubicBezTo>
                    <a:pt x="1431" y="361"/>
                    <a:pt x="1408" y="372"/>
                    <a:pt x="1392" y="372"/>
                  </a:cubicBezTo>
                  <a:cubicBezTo>
                    <a:pt x="1375" y="372"/>
                    <a:pt x="1349" y="372"/>
                    <a:pt x="1320" y="350"/>
                  </a:cubicBezTo>
                  <a:cubicBezTo>
                    <a:pt x="1290" y="328"/>
                    <a:pt x="1280" y="300"/>
                    <a:pt x="1270" y="269"/>
                  </a:cubicBezTo>
                  <a:cubicBezTo>
                    <a:pt x="1261" y="239"/>
                    <a:pt x="1208" y="283"/>
                    <a:pt x="1175" y="280"/>
                  </a:cubicBezTo>
                  <a:cubicBezTo>
                    <a:pt x="1143" y="278"/>
                    <a:pt x="1130" y="261"/>
                    <a:pt x="1143" y="239"/>
                  </a:cubicBezTo>
                  <a:cubicBezTo>
                    <a:pt x="1156" y="216"/>
                    <a:pt x="1166" y="203"/>
                    <a:pt x="1149" y="189"/>
                  </a:cubicBezTo>
                  <a:cubicBezTo>
                    <a:pt x="1133" y="175"/>
                    <a:pt x="1090" y="158"/>
                    <a:pt x="1044" y="152"/>
                  </a:cubicBezTo>
                  <a:cubicBezTo>
                    <a:pt x="999" y="147"/>
                    <a:pt x="999" y="161"/>
                    <a:pt x="979" y="180"/>
                  </a:cubicBezTo>
                  <a:cubicBezTo>
                    <a:pt x="959" y="200"/>
                    <a:pt x="956" y="189"/>
                    <a:pt x="907" y="186"/>
                  </a:cubicBezTo>
                  <a:cubicBezTo>
                    <a:pt x="858" y="183"/>
                    <a:pt x="881" y="175"/>
                    <a:pt x="854" y="144"/>
                  </a:cubicBezTo>
                  <a:cubicBezTo>
                    <a:pt x="828" y="114"/>
                    <a:pt x="795" y="150"/>
                    <a:pt x="766" y="166"/>
                  </a:cubicBezTo>
                  <a:cubicBezTo>
                    <a:pt x="736" y="183"/>
                    <a:pt x="733" y="172"/>
                    <a:pt x="700" y="161"/>
                  </a:cubicBezTo>
                  <a:cubicBezTo>
                    <a:pt x="668" y="150"/>
                    <a:pt x="668" y="175"/>
                    <a:pt x="638" y="189"/>
                  </a:cubicBezTo>
                  <a:cubicBezTo>
                    <a:pt x="609" y="203"/>
                    <a:pt x="602" y="197"/>
                    <a:pt x="563" y="169"/>
                  </a:cubicBezTo>
                  <a:cubicBezTo>
                    <a:pt x="524" y="141"/>
                    <a:pt x="527" y="127"/>
                    <a:pt x="494" y="111"/>
                  </a:cubicBezTo>
                  <a:cubicBezTo>
                    <a:pt x="461" y="94"/>
                    <a:pt x="474" y="55"/>
                    <a:pt x="458" y="27"/>
                  </a:cubicBezTo>
                  <a:cubicBezTo>
                    <a:pt x="442" y="0"/>
                    <a:pt x="432" y="16"/>
                    <a:pt x="402" y="16"/>
                  </a:cubicBezTo>
                  <a:cubicBezTo>
                    <a:pt x="373" y="16"/>
                    <a:pt x="376" y="30"/>
                    <a:pt x="330" y="41"/>
                  </a:cubicBezTo>
                  <a:cubicBezTo>
                    <a:pt x="313" y="45"/>
                    <a:pt x="300" y="49"/>
                    <a:pt x="290" y="51"/>
                  </a:cubicBezTo>
                  <a:cubicBezTo>
                    <a:pt x="291" y="55"/>
                    <a:pt x="290" y="59"/>
                    <a:pt x="287" y="64"/>
                  </a:cubicBezTo>
                  <a:cubicBezTo>
                    <a:pt x="271" y="89"/>
                    <a:pt x="243" y="81"/>
                    <a:pt x="245" y="114"/>
                  </a:cubicBezTo>
                  <a:cubicBezTo>
                    <a:pt x="247" y="148"/>
                    <a:pt x="265" y="213"/>
                    <a:pt x="221" y="189"/>
                  </a:cubicBezTo>
                  <a:cubicBezTo>
                    <a:pt x="177" y="165"/>
                    <a:pt x="180" y="139"/>
                    <a:pt x="160" y="157"/>
                  </a:cubicBezTo>
                  <a:cubicBezTo>
                    <a:pt x="140" y="176"/>
                    <a:pt x="142" y="183"/>
                    <a:pt x="116" y="170"/>
                  </a:cubicBezTo>
                  <a:cubicBezTo>
                    <a:pt x="90" y="157"/>
                    <a:pt x="73" y="131"/>
                    <a:pt x="64" y="146"/>
                  </a:cubicBezTo>
                  <a:cubicBezTo>
                    <a:pt x="55" y="161"/>
                    <a:pt x="0" y="215"/>
                    <a:pt x="35" y="226"/>
                  </a:cubicBezTo>
                  <a:cubicBezTo>
                    <a:pt x="70" y="237"/>
                    <a:pt x="99" y="211"/>
                    <a:pt x="103" y="239"/>
                  </a:cubicBezTo>
                  <a:cubicBezTo>
                    <a:pt x="107" y="266"/>
                    <a:pt x="110" y="266"/>
                    <a:pt x="134" y="278"/>
                  </a:cubicBezTo>
                  <a:cubicBezTo>
                    <a:pt x="158" y="289"/>
                    <a:pt x="180" y="292"/>
                    <a:pt x="177" y="316"/>
                  </a:cubicBezTo>
                  <a:cubicBezTo>
                    <a:pt x="175" y="341"/>
                    <a:pt x="136" y="392"/>
                    <a:pt x="147" y="420"/>
                  </a:cubicBezTo>
                  <a:cubicBezTo>
                    <a:pt x="158" y="448"/>
                    <a:pt x="169" y="457"/>
                    <a:pt x="180" y="478"/>
                  </a:cubicBezTo>
                  <a:cubicBezTo>
                    <a:pt x="190" y="498"/>
                    <a:pt x="219" y="502"/>
                    <a:pt x="225" y="535"/>
                  </a:cubicBezTo>
                  <a:cubicBezTo>
                    <a:pt x="232" y="569"/>
                    <a:pt x="236" y="593"/>
                    <a:pt x="271" y="569"/>
                  </a:cubicBezTo>
                  <a:cubicBezTo>
                    <a:pt x="306" y="544"/>
                    <a:pt x="341" y="537"/>
                    <a:pt x="352" y="515"/>
                  </a:cubicBezTo>
                  <a:cubicBezTo>
                    <a:pt x="363" y="493"/>
                    <a:pt x="398" y="463"/>
                    <a:pt x="404" y="493"/>
                  </a:cubicBezTo>
                  <a:cubicBezTo>
                    <a:pt x="411" y="522"/>
                    <a:pt x="463" y="531"/>
                    <a:pt x="468" y="567"/>
                  </a:cubicBezTo>
                  <a:cubicBezTo>
                    <a:pt x="472" y="602"/>
                    <a:pt x="498" y="607"/>
                    <a:pt x="512" y="637"/>
                  </a:cubicBezTo>
                  <a:cubicBezTo>
                    <a:pt x="525" y="667"/>
                    <a:pt x="503" y="721"/>
                    <a:pt x="522" y="730"/>
                  </a:cubicBezTo>
                  <a:cubicBezTo>
                    <a:pt x="538" y="737"/>
                    <a:pt x="560" y="726"/>
                    <a:pt x="570" y="733"/>
                  </a:cubicBezTo>
                  <a:cubicBezTo>
                    <a:pt x="572" y="726"/>
                    <a:pt x="574" y="717"/>
                    <a:pt x="579" y="708"/>
                  </a:cubicBezTo>
                  <a:cubicBezTo>
                    <a:pt x="592" y="686"/>
                    <a:pt x="596" y="700"/>
                    <a:pt x="619" y="717"/>
                  </a:cubicBezTo>
                  <a:cubicBezTo>
                    <a:pt x="641" y="733"/>
                    <a:pt x="655" y="742"/>
                    <a:pt x="697" y="747"/>
                  </a:cubicBezTo>
                  <a:cubicBezTo>
                    <a:pt x="740" y="753"/>
                    <a:pt x="697" y="747"/>
                    <a:pt x="740" y="803"/>
                  </a:cubicBezTo>
                  <a:cubicBezTo>
                    <a:pt x="782" y="859"/>
                    <a:pt x="789" y="764"/>
                    <a:pt x="809" y="764"/>
                  </a:cubicBezTo>
                  <a:cubicBezTo>
                    <a:pt x="828" y="764"/>
                    <a:pt x="845" y="786"/>
                    <a:pt x="871" y="834"/>
                  </a:cubicBezTo>
                  <a:cubicBezTo>
                    <a:pt x="897" y="881"/>
                    <a:pt x="936" y="895"/>
                    <a:pt x="972" y="928"/>
                  </a:cubicBezTo>
                  <a:cubicBezTo>
                    <a:pt x="1008" y="961"/>
                    <a:pt x="1005" y="959"/>
                    <a:pt x="1005" y="1014"/>
                  </a:cubicBezTo>
                  <a:cubicBezTo>
                    <a:pt x="1005" y="1070"/>
                    <a:pt x="1058" y="1114"/>
                    <a:pt x="1094" y="1142"/>
                  </a:cubicBezTo>
                  <a:cubicBezTo>
                    <a:pt x="1130" y="1170"/>
                    <a:pt x="1146" y="1189"/>
                    <a:pt x="1146" y="1214"/>
                  </a:cubicBezTo>
                  <a:cubicBezTo>
                    <a:pt x="1146" y="1229"/>
                    <a:pt x="1145" y="1278"/>
                    <a:pt x="1144" y="1316"/>
                  </a:cubicBezTo>
                  <a:cubicBezTo>
                    <a:pt x="1188" y="1289"/>
                    <a:pt x="1234" y="1255"/>
                    <a:pt x="1243" y="1228"/>
                  </a:cubicBezTo>
                  <a:cubicBezTo>
                    <a:pt x="1256" y="1191"/>
                    <a:pt x="1296" y="1139"/>
                    <a:pt x="1300" y="1106"/>
                  </a:cubicBezTo>
                  <a:cubicBezTo>
                    <a:pt x="1304" y="1073"/>
                    <a:pt x="1313" y="995"/>
                    <a:pt x="1339" y="995"/>
                  </a:cubicBezTo>
                  <a:cubicBezTo>
                    <a:pt x="1365" y="995"/>
                    <a:pt x="1392" y="1002"/>
                    <a:pt x="1409" y="1021"/>
                  </a:cubicBezTo>
                  <a:cubicBezTo>
                    <a:pt x="1427" y="1039"/>
                    <a:pt x="1440" y="1043"/>
                    <a:pt x="1470" y="1039"/>
                  </a:cubicBezTo>
                  <a:cubicBezTo>
                    <a:pt x="1501" y="1036"/>
                    <a:pt x="1492" y="1024"/>
                    <a:pt x="1515" y="1039"/>
                  </a:cubicBezTo>
                  <a:cubicBezTo>
                    <a:pt x="1537" y="1055"/>
                    <a:pt x="1544" y="1048"/>
                    <a:pt x="1552" y="1039"/>
                  </a:cubicBezTo>
                  <a:cubicBezTo>
                    <a:pt x="1560" y="1031"/>
                    <a:pt x="1580" y="1010"/>
                    <a:pt x="1595" y="1021"/>
                  </a:cubicBezTo>
                  <a:cubicBezTo>
                    <a:pt x="1610" y="1032"/>
                    <a:pt x="1639" y="1043"/>
                    <a:pt x="1647" y="1017"/>
                  </a:cubicBezTo>
                  <a:cubicBezTo>
                    <a:pt x="1655" y="991"/>
                    <a:pt x="1672" y="975"/>
                    <a:pt x="1649" y="960"/>
                  </a:cubicBezTo>
                  <a:cubicBezTo>
                    <a:pt x="1626" y="945"/>
                    <a:pt x="1587" y="936"/>
                    <a:pt x="1587" y="911"/>
                  </a:cubicBezTo>
                  <a:cubicBezTo>
                    <a:pt x="1587" y="886"/>
                    <a:pt x="1585" y="853"/>
                    <a:pt x="1613" y="854"/>
                  </a:cubicBezTo>
                  <a:cubicBezTo>
                    <a:pt x="1641" y="856"/>
                    <a:pt x="1657" y="863"/>
                    <a:pt x="1693" y="846"/>
                  </a:cubicBezTo>
                  <a:cubicBezTo>
                    <a:pt x="1729" y="829"/>
                    <a:pt x="1752" y="842"/>
                    <a:pt x="1773" y="802"/>
                  </a:cubicBezTo>
                  <a:cubicBezTo>
                    <a:pt x="1795" y="761"/>
                    <a:pt x="1777" y="722"/>
                    <a:pt x="1811" y="714"/>
                  </a:cubicBezTo>
                  <a:cubicBezTo>
                    <a:pt x="1845" y="706"/>
                    <a:pt x="1890" y="693"/>
                    <a:pt x="1881" y="667"/>
                  </a:cubicBezTo>
                  <a:cubicBezTo>
                    <a:pt x="1873" y="640"/>
                    <a:pt x="1859" y="604"/>
                    <a:pt x="1862" y="588"/>
                  </a:cubicBezTo>
                  <a:cubicBezTo>
                    <a:pt x="1865" y="571"/>
                    <a:pt x="1883" y="522"/>
                    <a:pt x="1922" y="546"/>
                  </a:cubicBezTo>
                  <a:cubicBezTo>
                    <a:pt x="1962" y="569"/>
                    <a:pt x="1937" y="586"/>
                    <a:pt x="1978" y="596"/>
                  </a:cubicBezTo>
                  <a:cubicBezTo>
                    <a:pt x="2019" y="606"/>
                    <a:pt x="1998" y="572"/>
                    <a:pt x="2034" y="553"/>
                  </a:cubicBezTo>
                  <a:cubicBezTo>
                    <a:pt x="2070" y="533"/>
                    <a:pt x="2127" y="526"/>
                    <a:pt x="2127" y="489"/>
                  </a:cubicBezTo>
                  <a:cubicBezTo>
                    <a:pt x="2127" y="451"/>
                    <a:pt x="2122" y="414"/>
                    <a:pt x="2114" y="376"/>
                  </a:cubicBezTo>
                  <a:close/>
                </a:path>
              </a:pathLst>
            </a:custGeom>
            <a:grpFill/>
            <a:ln w="0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11" name="Freeform 12"/>
            <p:cNvSpPr>
              <a:spLocks/>
            </p:cNvSpPr>
            <p:nvPr/>
          </p:nvSpPr>
          <p:spPr bwMode="auto">
            <a:xfrm>
              <a:off x="2375" y="68"/>
              <a:ext cx="2536" cy="2030"/>
            </a:xfrm>
            <a:custGeom>
              <a:avLst/>
              <a:gdLst>
                <a:gd name="T0" fmla="*/ 318 w 5477"/>
                <a:gd name="T1" fmla="*/ 3541 h 4382"/>
                <a:gd name="T2" fmla="*/ 498 w 5477"/>
                <a:gd name="T3" fmla="*/ 3760 h 4382"/>
                <a:gd name="T4" fmla="*/ 1096 w 5477"/>
                <a:gd name="T5" fmla="*/ 4000 h 4382"/>
                <a:gd name="T6" fmla="*/ 1349 w 5477"/>
                <a:gd name="T7" fmla="*/ 4245 h 4382"/>
                <a:gd name="T8" fmla="*/ 1817 w 5477"/>
                <a:gd name="T9" fmla="*/ 4278 h 4382"/>
                <a:gd name="T10" fmla="*/ 2000 w 5477"/>
                <a:gd name="T11" fmla="*/ 3871 h 4382"/>
                <a:gd name="T12" fmla="*/ 2166 w 5477"/>
                <a:gd name="T13" fmla="*/ 4182 h 4382"/>
                <a:gd name="T14" fmla="*/ 2516 w 5477"/>
                <a:gd name="T15" fmla="*/ 4204 h 4382"/>
                <a:gd name="T16" fmla="*/ 2765 w 5477"/>
                <a:gd name="T17" fmla="*/ 3860 h 4382"/>
                <a:gd name="T18" fmla="*/ 3057 w 5477"/>
                <a:gd name="T19" fmla="*/ 3737 h 4382"/>
                <a:gd name="T20" fmla="*/ 3385 w 5477"/>
                <a:gd name="T21" fmla="*/ 3504 h 4382"/>
                <a:gd name="T22" fmla="*/ 3547 w 5477"/>
                <a:gd name="T23" fmla="*/ 3352 h 4382"/>
                <a:gd name="T24" fmla="*/ 3625 w 5477"/>
                <a:gd name="T25" fmla="*/ 3059 h 4382"/>
                <a:gd name="T26" fmla="*/ 4005 w 5477"/>
                <a:gd name="T27" fmla="*/ 3029 h 4382"/>
                <a:gd name="T28" fmla="*/ 4237 w 5477"/>
                <a:gd name="T29" fmla="*/ 2837 h 4382"/>
                <a:gd name="T30" fmla="*/ 4477 w 5477"/>
                <a:gd name="T31" fmla="*/ 3129 h 4382"/>
                <a:gd name="T32" fmla="*/ 4647 w 5477"/>
                <a:gd name="T33" fmla="*/ 2942 h 4382"/>
                <a:gd name="T34" fmla="*/ 4802 w 5477"/>
                <a:gd name="T35" fmla="*/ 2970 h 4382"/>
                <a:gd name="T36" fmla="*/ 5062 w 5477"/>
                <a:gd name="T37" fmla="*/ 2725 h 4382"/>
                <a:gd name="T38" fmla="*/ 5344 w 5477"/>
                <a:gd name="T39" fmla="*/ 2614 h 4382"/>
                <a:gd name="T40" fmla="*/ 5397 w 5477"/>
                <a:gd name="T41" fmla="*/ 2338 h 4382"/>
                <a:gd name="T42" fmla="*/ 5110 w 5477"/>
                <a:gd name="T43" fmla="*/ 2236 h 4382"/>
                <a:gd name="T44" fmla="*/ 4988 w 5477"/>
                <a:gd name="T45" fmla="*/ 1940 h 4382"/>
                <a:gd name="T46" fmla="*/ 5106 w 5477"/>
                <a:gd name="T47" fmla="*/ 1890 h 4382"/>
                <a:gd name="T48" fmla="*/ 5222 w 5477"/>
                <a:gd name="T49" fmla="*/ 1638 h 4382"/>
                <a:gd name="T50" fmla="*/ 4988 w 5477"/>
                <a:gd name="T51" fmla="*/ 1508 h 4382"/>
                <a:gd name="T52" fmla="*/ 5270 w 5477"/>
                <a:gd name="T53" fmla="*/ 1172 h 4382"/>
                <a:gd name="T54" fmla="*/ 5370 w 5477"/>
                <a:gd name="T55" fmla="*/ 932 h 4382"/>
                <a:gd name="T56" fmla="*/ 5418 w 5477"/>
                <a:gd name="T57" fmla="*/ 437 h 4382"/>
                <a:gd name="T58" fmla="*/ 4861 w 5477"/>
                <a:gd name="T59" fmla="*/ 466 h 4382"/>
                <a:gd name="T60" fmla="*/ 4619 w 5477"/>
                <a:gd name="T61" fmla="*/ 233 h 4382"/>
                <a:gd name="T62" fmla="*/ 4445 w 5477"/>
                <a:gd name="T63" fmla="*/ 0 h 4382"/>
                <a:gd name="T64" fmla="*/ 4370 w 5477"/>
                <a:gd name="T65" fmla="*/ 226 h 4382"/>
                <a:gd name="T66" fmla="*/ 4303 w 5477"/>
                <a:gd name="T67" fmla="*/ 541 h 4382"/>
                <a:gd name="T68" fmla="*/ 4239 w 5477"/>
                <a:gd name="T69" fmla="*/ 747 h 4382"/>
                <a:gd name="T70" fmla="*/ 4144 w 5477"/>
                <a:gd name="T71" fmla="*/ 957 h 4382"/>
                <a:gd name="T72" fmla="*/ 3764 w 5477"/>
                <a:gd name="T73" fmla="*/ 1100 h 4382"/>
                <a:gd name="T74" fmla="*/ 3630 w 5477"/>
                <a:gd name="T75" fmla="*/ 1506 h 4382"/>
                <a:gd name="T76" fmla="*/ 3970 w 5477"/>
                <a:gd name="T77" fmla="*/ 1564 h 4382"/>
                <a:gd name="T78" fmla="*/ 4314 w 5477"/>
                <a:gd name="T79" fmla="*/ 1498 h 4382"/>
                <a:gd name="T80" fmla="*/ 4429 w 5477"/>
                <a:gd name="T81" fmla="*/ 1778 h 4382"/>
                <a:gd name="T82" fmla="*/ 4108 w 5477"/>
                <a:gd name="T83" fmla="*/ 1831 h 4382"/>
                <a:gd name="T84" fmla="*/ 3843 w 5477"/>
                <a:gd name="T85" fmla="*/ 2098 h 4382"/>
                <a:gd name="T86" fmla="*/ 3361 w 5477"/>
                <a:gd name="T87" fmla="*/ 2387 h 4382"/>
                <a:gd name="T88" fmla="*/ 2945 w 5477"/>
                <a:gd name="T89" fmla="*/ 2498 h 4382"/>
                <a:gd name="T90" fmla="*/ 2883 w 5477"/>
                <a:gd name="T91" fmla="*/ 2807 h 4382"/>
                <a:gd name="T92" fmla="*/ 2381 w 5477"/>
                <a:gd name="T93" fmla="*/ 3068 h 4382"/>
                <a:gd name="T94" fmla="*/ 1756 w 5477"/>
                <a:gd name="T95" fmla="*/ 3241 h 4382"/>
                <a:gd name="T96" fmla="*/ 1372 w 5477"/>
                <a:gd name="T97" fmla="*/ 3280 h 4382"/>
                <a:gd name="T98" fmla="*/ 753 w 5477"/>
                <a:gd name="T99" fmla="*/ 3085 h 4382"/>
                <a:gd name="T100" fmla="*/ 137 w 5477"/>
                <a:gd name="T101" fmla="*/ 3043 h 4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477" h="4382">
                  <a:moveTo>
                    <a:pt x="26" y="3270"/>
                  </a:moveTo>
                  <a:cubicBezTo>
                    <a:pt x="0" y="3300"/>
                    <a:pt x="21" y="3322"/>
                    <a:pt x="21" y="3356"/>
                  </a:cubicBezTo>
                  <a:cubicBezTo>
                    <a:pt x="21" y="3389"/>
                    <a:pt x="61" y="3422"/>
                    <a:pt x="78" y="3459"/>
                  </a:cubicBezTo>
                  <a:cubicBezTo>
                    <a:pt x="96" y="3496"/>
                    <a:pt x="135" y="3519"/>
                    <a:pt x="187" y="3570"/>
                  </a:cubicBezTo>
                  <a:cubicBezTo>
                    <a:pt x="240" y="3622"/>
                    <a:pt x="292" y="3574"/>
                    <a:pt x="318" y="3541"/>
                  </a:cubicBezTo>
                  <a:cubicBezTo>
                    <a:pt x="345" y="3507"/>
                    <a:pt x="349" y="3500"/>
                    <a:pt x="375" y="3493"/>
                  </a:cubicBezTo>
                  <a:cubicBezTo>
                    <a:pt x="401" y="3485"/>
                    <a:pt x="546" y="3485"/>
                    <a:pt x="607" y="3507"/>
                  </a:cubicBezTo>
                  <a:cubicBezTo>
                    <a:pt x="668" y="3530"/>
                    <a:pt x="659" y="3567"/>
                    <a:pt x="655" y="3608"/>
                  </a:cubicBezTo>
                  <a:cubicBezTo>
                    <a:pt x="650" y="3648"/>
                    <a:pt x="607" y="3656"/>
                    <a:pt x="572" y="3667"/>
                  </a:cubicBezTo>
                  <a:cubicBezTo>
                    <a:pt x="537" y="3678"/>
                    <a:pt x="502" y="3741"/>
                    <a:pt x="498" y="3760"/>
                  </a:cubicBezTo>
                  <a:cubicBezTo>
                    <a:pt x="493" y="3778"/>
                    <a:pt x="581" y="3789"/>
                    <a:pt x="616" y="3826"/>
                  </a:cubicBezTo>
                  <a:cubicBezTo>
                    <a:pt x="650" y="3863"/>
                    <a:pt x="672" y="3848"/>
                    <a:pt x="720" y="3848"/>
                  </a:cubicBezTo>
                  <a:cubicBezTo>
                    <a:pt x="768" y="3848"/>
                    <a:pt x="733" y="3926"/>
                    <a:pt x="764" y="3963"/>
                  </a:cubicBezTo>
                  <a:cubicBezTo>
                    <a:pt x="795" y="4000"/>
                    <a:pt x="830" y="3982"/>
                    <a:pt x="891" y="4012"/>
                  </a:cubicBezTo>
                  <a:cubicBezTo>
                    <a:pt x="952" y="4041"/>
                    <a:pt x="1026" y="4015"/>
                    <a:pt x="1096" y="4000"/>
                  </a:cubicBezTo>
                  <a:cubicBezTo>
                    <a:pt x="1166" y="3986"/>
                    <a:pt x="1231" y="3904"/>
                    <a:pt x="1271" y="3871"/>
                  </a:cubicBezTo>
                  <a:cubicBezTo>
                    <a:pt x="1310" y="3837"/>
                    <a:pt x="1393" y="3874"/>
                    <a:pt x="1437" y="3904"/>
                  </a:cubicBezTo>
                  <a:cubicBezTo>
                    <a:pt x="1480" y="3934"/>
                    <a:pt x="1480" y="3974"/>
                    <a:pt x="1476" y="4034"/>
                  </a:cubicBezTo>
                  <a:cubicBezTo>
                    <a:pt x="1472" y="4093"/>
                    <a:pt x="1428" y="4119"/>
                    <a:pt x="1380" y="4134"/>
                  </a:cubicBezTo>
                  <a:cubicBezTo>
                    <a:pt x="1332" y="4149"/>
                    <a:pt x="1362" y="4201"/>
                    <a:pt x="1349" y="4245"/>
                  </a:cubicBezTo>
                  <a:cubicBezTo>
                    <a:pt x="1336" y="4290"/>
                    <a:pt x="1380" y="4293"/>
                    <a:pt x="1419" y="4323"/>
                  </a:cubicBezTo>
                  <a:cubicBezTo>
                    <a:pt x="1459" y="4353"/>
                    <a:pt x="1459" y="4382"/>
                    <a:pt x="1502" y="4375"/>
                  </a:cubicBezTo>
                  <a:cubicBezTo>
                    <a:pt x="1546" y="4367"/>
                    <a:pt x="1528" y="4330"/>
                    <a:pt x="1581" y="4345"/>
                  </a:cubicBezTo>
                  <a:cubicBezTo>
                    <a:pt x="1633" y="4360"/>
                    <a:pt x="1690" y="4315"/>
                    <a:pt x="1708" y="4282"/>
                  </a:cubicBezTo>
                  <a:cubicBezTo>
                    <a:pt x="1725" y="4249"/>
                    <a:pt x="1764" y="4282"/>
                    <a:pt x="1817" y="4278"/>
                  </a:cubicBezTo>
                  <a:cubicBezTo>
                    <a:pt x="1869" y="4275"/>
                    <a:pt x="1852" y="4208"/>
                    <a:pt x="1830" y="4197"/>
                  </a:cubicBezTo>
                  <a:cubicBezTo>
                    <a:pt x="1808" y="4186"/>
                    <a:pt x="1830" y="4138"/>
                    <a:pt x="1856" y="4112"/>
                  </a:cubicBezTo>
                  <a:cubicBezTo>
                    <a:pt x="1882" y="4086"/>
                    <a:pt x="1860" y="4037"/>
                    <a:pt x="1856" y="4004"/>
                  </a:cubicBezTo>
                  <a:cubicBezTo>
                    <a:pt x="1852" y="3971"/>
                    <a:pt x="1887" y="3960"/>
                    <a:pt x="1913" y="3923"/>
                  </a:cubicBezTo>
                  <a:cubicBezTo>
                    <a:pt x="1939" y="3886"/>
                    <a:pt x="1974" y="3889"/>
                    <a:pt x="2000" y="3871"/>
                  </a:cubicBezTo>
                  <a:cubicBezTo>
                    <a:pt x="2026" y="3852"/>
                    <a:pt x="2044" y="3889"/>
                    <a:pt x="2061" y="3904"/>
                  </a:cubicBezTo>
                  <a:cubicBezTo>
                    <a:pt x="2079" y="3919"/>
                    <a:pt x="2101" y="3949"/>
                    <a:pt x="2088" y="3978"/>
                  </a:cubicBezTo>
                  <a:cubicBezTo>
                    <a:pt x="2075" y="4008"/>
                    <a:pt x="2048" y="4023"/>
                    <a:pt x="2022" y="4049"/>
                  </a:cubicBezTo>
                  <a:cubicBezTo>
                    <a:pt x="1996" y="4075"/>
                    <a:pt x="2000" y="4134"/>
                    <a:pt x="2040" y="4160"/>
                  </a:cubicBezTo>
                  <a:cubicBezTo>
                    <a:pt x="2079" y="4186"/>
                    <a:pt x="2092" y="4160"/>
                    <a:pt x="2166" y="4182"/>
                  </a:cubicBezTo>
                  <a:cubicBezTo>
                    <a:pt x="2240" y="4204"/>
                    <a:pt x="2223" y="4252"/>
                    <a:pt x="2249" y="4252"/>
                  </a:cubicBezTo>
                  <a:cubicBezTo>
                    <a:pt x="2275" y="4252"/>
                    <a:pt x="2323" y="4264"/>
                    <a:pt x="2341" y="4241"/>
                  </a:cubicBezTo>
                  <a:cubicBezTo>
                    <a:pt x="2358" y="4219"/>
                    <a:pt x="2389" y="4252"/>
                    <a:pt x="2415" y="4278"/>
                  </a:cubicBezTo>
                  <a:cubicBezTo>
                    <a:pt x="2441" y="4304"/>
                    <a:pt x="2463" y="4256"/>
                    <a:pt x="2494" y="4256"/>
                  </a:cubicBezTo>
                  <a:cubicBezTo>
                    <a:pt x="2524" y="4256"/>
                    <a:pt x="2516" y="4241"/>
                    <a:pt x="2516" y="4204"/>
                  </a:cubicBezTo>
                  <a:cubicBezTo>
                    <a:pt x="2516" y="4167"/>
                    <a:pt x="2546" y="4156"/>
                    <a:pt x="2564" y="4130"/>
                  </a:cubicBezTo>
                  <a:cubicBezTo>
                    <a:pt x="2581" y="4104"/>
                    <a:pt x="2616" y="4082"/>
                    <a:pt x="2629" y="4052"/>
                  </a:cubicBezTo>
                  <a:cubicBezTo>
                    <a:pt x="2642" y="4023"/>
                    <a:pt x="2629" y="4023"/>
                    <a:pt x="2699" y="4015"/>
                  </a:cubicBezTo>
                  <a:cubicBezTo>
                    <a:pt x="2769" y="4008"/>
                    <a:pt x="2712" y="3960"/>
                    <a:pt x="2708" y="3923"/>
                  </a:cubicBezTo>
                  <a:cubicBezTo>
                    <a:pt x="2704" y="3886"/>
                    <a:pt x="2738" y="3882"/>
                    <a:pt x="2765" y="3860"/>
                  </a:cubicBezTo>
                  <a:cubicBezTo>
                    <a:pt x="2791" y="3837"/>
                    <a:pt x="2782" y="3823"/>
                    <a:pt x="2782" y="3797"/>
                  </a:cubicBezTo>
                  <a:cubicBezTo>
                    <a:pt x="2782" y="3771"/>
                    <a:pt x="2839" y="3811"/>
                    <a:pt x="2861" y="3826"/>
                  </a:cubicBezTo>
                  <a:cubicBezTo>
                    <a:pt x="2883" y="3841"/>
                    <a:pt x="2904" y="3830"/>
                    <a:pt x="2939" y="3774"/>
                  </a:cubicBezTo>
                  <a:cubicBezTo>
                    <a:pt x="2974" y="3719"/>
                    <a:pt x="2974" y="3774"/>
                    <a:pt x="3018" y="3793"/>
                  </a:cubicBezTo>
                  <a:cubicBezTo>
                    <a:pt x="3062" y="3811"/>
                    <a:pt x="3057" y="3774"/>
                    <a:pt x="3057" y="3737"/>
                  </a:cubicBezTo>
                  <a:cubicBezTo>
                    <a:pt x="3057" y="3700"/>
                    <a:pt x="3097" y="3726"/>
                    <a:pt x="3110" y="3734"/>
                  </a:cubicBezTo>
                  <a:cubicBezTo>
                    <a:pt x="3123" y="3741"/>
                    <a:pt x="3153" y="3722"/>
                    <a:pt x="3162" y="3697"/>
                  </a:cubicBezTo>
                  <a:cubicBezTo>
                    <a:pt x="3171" y="3671"/>
                    <a:pt x="3197" y="3589"/>
                    <a:pt x="3215" y="3563"/>
                  </a:cubicBezTo>
                  <a:cubicBezTo>
                    <a:pt x="3232" y="3537"/>
                    <a:pt x="3284" y="3548"/>
                    <a:pt x="3319" y="3563"/>
                  </a:cubicBezTo>
                  <a:cubicBezTo>
                    <a:pt x="3354" y="3578"/>
                    <a:pt x="3372" y="3530"/>
                    <a:pt x="3385" y="3504"/>
                  </a:cubicBezTo>
                  <a:cubicBezTo>
                    <a:pt x="3398" y="3478"/>
                    <a:pt x="3420" y="3500"/>
                    <a:pt x="3442" y="3519"/>
                  </a:cubicBezTo>
                  <a:cubicBezTo>
                    <a:pt x="3464" y="3537"/>
                    <a:pt x="3499" y="3515"/>
                    <a:pt x="3503" y="3489"/>
                  </a:cubicBezTo>
                  <a:cubicBezTo>
                    <a:pt x="3507" y="3463"/>
                    <a:pt x="3542" y="3478"/>
                    <a:pt x="3577" y="3470"/>
                  </a:cubicBezTo>
                  <a:cubicBezTo>
                    <a:pt x="3612" y="3463"/>
                    <a:pt x="3590" y="3411"/>
                    <a:pt x="3595" y="3396"/>
                  </a:cubicBezTo>
                  <a:cubicBezTo>
                    <a:pt x="3599" y="3381"/>
                    <a:pt x="3564" y="3381"/>
                    <a:pt x="3547" y="3352"/>
                  </a:cubicBezTo>
                  <a:cubicBezTo>
                    <a:pt x="3529" y="3322"/>
                    <a:pt x="3516" y="3311"/>
                    <a:pt x="3538" y="3300"/>
                  </a:cubicBezTo>
                  <a:cubicBezTo>
                    <a:pt x="3560" y="3289"/>
                    <a:pt x="3533" y="3270"/>
                    <a:pt x="3538" y="3233"/>
                  </a:cubicBezTo>
                  <a:cubicBezTo>
                    <a:pt x="3542" y="3196"/>
                    <a:pt x="3538" y="3189"/>
                    <a:pt x="3555" y="3185"/>
                  </a:cubicBezTo>
                  <a:cubicBezTo>
                    <a:pt x="3573" y="3181"/>
                    <a:pt x="3590" y="3159"/>
                    <a:pt x="3590" y="3129"/>
                  </a:cubicBezTo>
                  <a:cubicBezTo>
                    <a:pt x="3590" y="3100"/>
                    <a:pt x="3595" y="3089"/>
                    <a:pt x="3625" y="3059"/>
                  </a:cubicBezTo>
                  <a:cubicBezTo>
                    <a:pt x="3656" y="3029"/>
                    <a:pt x="3678" y="3026"/>
                    <a:pt x="3708" y="3048"/>
                  </a:cubicBezTo>
                  <a:cubicBezTo>
                    <a:pt x="3739" y="3070"/>
                    <a:pt x="3699" y="3129"/>
                    <a:pt x="3739" y="3166"/>
                  </a:cubicBezTo>
                  <a:cubicBezTo>
                    <a:pt x="3778" y="3204"/>
                    <a:pt x="3826" y="3118"/>
                    <a:pt x="3857" y="3085"/>
                  </a:cubicBezTo>
                  <a:cubicBezTo>
                    <a:pt x="3887" y="3052"/>
                    <a:pt x="3909" y="3048"/>
                    <a:pt x="3935" y="3070"/>
                  </a:cubicBezTo>
                  <a:cubicBezTo>
                    <a:pt x="3962" y="3092"/>
                    <a:pt x="3979" y="3066"/>
                    <a:pt x="4005" y="3029"/>
                  </a:cubicBezTo>
                  <a:cubicBezTo>
                    <a:pt x="4031" y="2992"/>
                    <a:pt x="4058" y="3018"/>
                    <a:pt x="4084" y="3033"/>
                  </a:cubicBezTo>
                  <a:cubicBezTo>
                    <a:pt x="4110" y="3048"/>
                    <a:pt x="4123" y="3018"/>
                    <a:pt x="4119" y="2996"/>
                  </a:cubicBezTo>
                  <a:cubicBezTo>
                    <a:pt x="4114" y="2974"/>
                    <a:pt x="4097" y="2959"/>
                    <a:pt x="4093" y="2929"/>
                  </a:cubicBezTo>
                  <a:cubicBezTo>
                    <a:pt x="4088" y="2900"/>
                    <a:pt x="4119" y="2885"/>
                    <a:pt x="4184" y="2870"/>
                  </a:cubicBezTo>
                  <a:cubicBezTo>
                    <a:pt x="4250" y="2855"/>
                    <a:pt x="4184" y="2870"/>
                    <a:pt x="4237" y="2837"/>
                  </a:cubicBezTo>
                  <a:cubicBezTo>
                    <a:pt x="4289" y="2803"/>
                    <a:pt x="4311" y="2855"/>
                    <a:pt x="4311" y="2855"/>
                  </a:cubicBezTo>
                  <a:cubicBezTo>
                    <a:pt x="4311" y="2855"/>
                    <a:pt x="4350" y="2914"/>
                    <a:pt x="4377" y="2929"/>
                  </a:cubicBezTo>
                  <a:cubicBezTo>
                    <a:pt x="4403" y="2944"/>
                    <a:pt x="4394" y="2959"/>
                    <a:pt x="4394" y="2992"/>
                  </a:cubicBezTo>
                  <a:cubicBezTo>
                    <a:pt x="4394" y="3026"/>
                    <a:pt x="4394" y="3037"/>
                    <a:pt x="4425" y="3052"/>
                  </a:cubicBezTo>
                  <a:cubicBezTo>
                    <a:pt x="4455" y="3066"/>
                    <a:pt x="4442" y="3103"/>
                    <a:pt x="4477" y="3129"/>
                  </a:cubicBezTo>
                  <a:cubicBezTo>
                    <a:pt x="4512" y="3155"/>
                    <a:pt x="4543" y="3129"/>
                    <a:pt x="4582" y="3129"/>
                  </a:cubicBezTo>
                  <a:cubicBezTo>
                    <a:pt x="4599" y="3129"/>
                    <a:pt x="4627" y="3126"/>
                    <a:pt x="4652" y="3122"/>
                  </a:cubicBezTo>
                  <a:cubicBezTo>
                    <a:pt x="4659" y="3111"/>
                    <a:pt x="4668" y="3101"/>
                    <a:pt x="4676" y="3092"/>
                  </a:cubicBezTo>
                  <a:cubicBezTo>
                    <a:pt x="4698" y="3068"/>
                    <a:pt x="4687" y="3053"/>
                    <a:pt x="4663" y="3020"/>
                  </a:cubicBezTo>
                  <a:cubicBezTo>
                    <a:pt x="4639" y="2987"/>
                    <a:pt x="4647" y="2959"/>
                    <a:pt x="4647" y="2942"/>
                  </a:cubicBezTo>
                  <a:cubicBezTo>
                    <a:pt x="4647" y="2926"/>
                    <a:pt x="4656" y="2916"/>
                    <a:pt x="4630" y="2903"/>
                  </a:cubicBezTo>
                  <a:cubicBezTo>
                    <a:pt x="4604" y="2890"/>
                    <a:pt x="4628" y="2870"/>
                    <a:pt x="4634" y="2855"/>
                  </a:cubicBezTo>
                  <a:cubicBezTo>
                    <a:pt x="4641" y="2840"/>
                    <a:pt x="4658" y="2822"/>
                    <a:pt x="4676" y="2848"/>
                  </a:cubicBezTo>
                  <a:cubicBezTo>
                    <a:pt x="4693" y="2874"/>
                    <a:pt x="4717" y="2863"/>
                    <a:pt x="4748" y="2892"/>
                  </a:cubicBezTo>
                  <a:cubicBezTo>
                    <a:pt x="4778" y="2922"/>
                    <a:pt x="4776" y="2933"/>
                    <a:pt x="4802" y="2970"/>
                  </a:cubicBezTo>
                  <a:cubicBezTo>
                    <a:pt x="4829" y="3007"/>
                    <a:pt x="4853" y="2933"/>
                    <a:pt x="4859" y="2907"/>
                  </a:cubicBezTo>
                  <a:cubicBezTo>
                    <a:pt x="4866" y="2881"/>
                    <a:pt x="4907" y="2851"/>
                    <a:pt x="4925" y="2831"/>
                  </a:cubicBezTo>
                  <a:cubicBezTo>
                    <a:pt x="4942" y="2811"/>
                    <a:pt x="4953" y="2814"/>
                    <a:pt x="4982" y="2801"/>
                  </a:cubicBezTo>
                  <a:cubicBezTo>
                    <a:pt x="5010" y="2788"/>
                    <a:pt x="5019" y="2766"/>
                    <a:pt x="5023" y="2742"/>
                  </a:cubicBezTo>
                  <a:cubicBezTo>
                    <a:pt x="5027" y="2718"/>
                    <a:pt x="5043" y="2725"/>
                    <a:pt x="5062" y="2725"/>
                  </a:cubicBezTo>
                  <a:cubicBezTo>
                    <a:pt x="5082" y="2725"/>
                    <a:pt x="5106" y="2735"/>
                    <a:pt x="5126" y="2703"/>
                  </a:cubicBezTo>
                  <a:cubicBezTo>
                    <a:pt x="5145" y="2672"/>
                    <a:pt x="5167" y="2711"/>
                    <a:pt x="5209" y="2714"/>
                  </a:cubicBezTo>
                  <a:cubicBezTo>
                    <a:pt x="5250" y="2718"/>
                    <a:pt x="5231" y="2631"/>
                    <a:pt x="5237" y="2614"/>
                  </a:cubicBezTo>
                  <a:cubicBezTo>
                    <a:pt x="5244" y="2598"/>
                    <a:pt x="5272" y="2614"/>
                    <a:pt x="5287" y="2623"/>
                  </a:cubicBezTo>
                  <a:cubicBezTo>
                    <a:pt x="5303" y="2633"/>
                    <a:pt x="5322" y="2620"/>
                    <a:pt x="5344" y="2614"/>
                  </a:cubicBezTo>
                  <a:cubicBezTo>
                    <a:pt x="5366" y="2609"/>
                    <a:pt x="5386" y="2590"/>
                    <a:pt x="5386" y="2559"/>
                  </a:cubicBezTo>
                  <a:cubicBezTo>
                    <a:pt x="5386" y="2527"/>
                    <a:pt x="5407" y="2536"/>
                    <a:pt x="5442" y="2514"/>
                  </a:cubicBezTo>
                  <a:cubicBezTo>
                    <a:pt x="5477" y="2492"/>
                    <a:pt x="5464" y="2468"/>
                    <a:pt x="5460" y="2444"/>
                  </a:cubicBezTo>
                  <a:cubicBezTo>
                    <a:pt x="5455" y="2420"/>
                    <a:pt x="5427" y="2440"/>
                    <a:pt x="5407" y="2431"/>
                  </a:cubicBezTo>
                  <a:cubicBezTo>
                    <a:pt x="5388" y="2422"/>
                    <a:pt x="5410" y="2368"/>
                    <a:pt x="5397" y="2338"/>
                  </a:cubicBezTo>
                  <a:cubicBezTo>
                    <a:pt x="5383" y="2308"/>
                    <a:pt x="5357" y="2303"/>
                    <a:pt x="5353" y="2268"/>
                  </a:cubicBezTo>
                  <a:cubicBezTo>
                    <a:pt x="5348" y="2232"/>
                    <a:pt x="5296" y="2223"/>
                    <a:pt x="5289" y="2194"/>
                  </a:cubicBezTo>
                  <a:cubicBezTo>
                    <a:pt x="5283" y="2164"/>
                    <a:pt x="5248" y="2194"/>
                    <a:pt x="5237" y="2216"/>
                  </a:cubicBezTo>
                  <a:cubicBezTo>
                    <a:pt x="5226" y="2238"/>
                    <a:pt x="5191" y="2245"/>
                    <a:pt x="5156" y="2270"/>
                  </a:cubicBezTo>
                  <a:cubicBezTo>
                    <a:pt x="5121" y="2294"/>
                    <a:pt x="5117" y="2270"/>
                    <a:pt x="5110" y="2236"/>
                  </a:cubicBezTo>
                  <a:cubicBezTo>
                    <a:pt x="5104" y="2203"/>
                    <a:pt x="5075" y="2199"/>
                    <a:pt x="5065" y="2179"/>
                  </a:cubicBezTo>
                  <a:cubicBezTo>
                    <a:pt x="5054" y="2158"/>
                    <a:pt x="5043" y="2149"/>
                    <a:pt x="5032" y="2121"/>
                  </a:cubicBezTo>
                  <a:cubicBezTo>
                    <a:pt x="5021" y="2093"/>
                    <a:pt x="5060" y="2042"/>
                    <a:pt x="5062" y="2017"/>
                  </a:cubicBezTo>
                  <a:cubicBezTo>
                    <a:pt x="5065" y="1993"/>
                    <a:pt x="5043" y="1990"/>
                    <a:pt x="5019" y="1979"/>
                  </a:cubicBezTo>
                  <a:cubicBezTo>
                    <a:pt x="4995" y="1967"/>
                    <a:pt x="4992" y="1967"/>
                    <a:pt x="4988" y="1940"/>
                  </a:cubicBezTo>
                  <a:cubicBezTo>
                    <a:pt x="4984" y="1912"/>
                    <a:pt x="4955" y="1938"/>
                    <a:pt x="4920" y="1927"/>
                  </a:cubicBezTo>
                  <a:cubicBezTo>
                    <a:pt x="4885" y="1916"/>
                    <a:pt x="4940" y="1862"/>
                    <a:pt x="4949" y="1847"/>
                  </a:cubicBezTo>
                  <a:cubicBezTo>
                    <a:pt x="4958" y="1832"/>
                    <a:pt x="4975" y="1858"/>
                    <a:pt x="5001" y="1871"/>
                  </a:cubicBezTo>
                  <a:cubicBezTo>
                    <a:pt x="5027" y="1884"/>
                    <a:pt x="5025" y="1877"/>
                    <a:pt x="5045" y="1858"/>
                  </a:cubicBezTo>
                  <a:cubicBezTo>
                    <a:pt x="5065" y="1840"/>
                    <a:pt x="5062" y="1866"/>
                    <a:pt x="5106" y="1890"/>
                  </a:cubicBezTo>
                  <a:cubicBezTo>
                    <a:pt x="5150" y="1914"/>
                    <a:pt x="5132" y="1849"/>
                    <a:pt x="5130" y="1815"/>
                  </a:cubicBezTo>
                  <a:cubicBezTo>
                    <a:pt x="5128" y="1782"/>
                    <a:pt x="5156" y="1790"/>
                    <a:pt x="5172" y="1765"/>
                  </a:cubicBezTo>
                  <a:cubicBezTo>
                    <a:pt x="5187" y="1741"/>
                    <a:pt x="5152" y="1741"/>
                    <a:pt x="5137" y="1727"/>
                  </a:cubicBezTo>
                  <a:cubicBezTo>
                    <a:pt x="5121" y="1712"/>
                    <a:pt x="5132" y="1684"/>
                    <a:pt x="5139" y="1662"/>
                  </a:cubicBezTo>
                  <a:cubicBezTo>
                    <a:pt x="5145" y="1639"/>
                    <a:pt x="5200" y="1645"/>
                    <a:pt x="5222" y="1638"/>
                  </a:cubicBezTo>
                  <a:cubicBezTo>
                    <a:pt x="5244" y="1630"/>
                    <a:pt x="5252" y="1608"/>
                    <a:pt x="5252" y="1591"/>
                  </a:cubicBezTo>
                  <a:cubicBezTo>
                    <a:pt x="5252" y="1575"/>
                    <a:pt x="5246" y="1576"/>
                    <a:pt x="5215" y="1595"/>
                  </a:cubicBezTo>
                  <a:cubicBezTo>
                    <a:pt x="5185" y="1613"/>
                    <a:pt x="5178" y="1602"/>
                    <a:pt x="5130" y="1593"/>
                  </a:cubicBezTo>
                  <a:cubicBezTo>
                    <a:pt x="5082" y="1584"/>
                    <a:pt x="5084" y="1576"/>
                    <a:pt x="5067" y="1562"/>
                  </a:cubicBezTo>
                  <a:cubicBezTo>
                    <a:pt x="5049" y="1547"/>
                    <a:pt x="5006" y="1528"/>
                    <a:pt x="4988" y="1508"/>
                  </a:cubicBezTo>
                  <a:cubicBezTo>
                    <a:pt x="4971" y="1487"/>
                    <a:pt x="4990" y="1445"/>
                    <a:pt x="5014" y="1426"/>
                  </a:cubicBezTo>
                  <a:cubicBezTo>
                    <a:pt x="5038" y="1408"/>
                    <a:pt x="5056" y="1378"/>
                    <a:pt x="5075" y="1347"/>
                  </a:cubicBezTo>
                  <a:cubicBezTo>
                    <a:pt x="5095" y="1315"/>
                    <a:pt x="5145" y="1267"/>
                    <a:pt x="5180" y="1228"/>
                  </a:cubicBezTo>
                  <a:cubicBezTo>
                    <a:pt x="5215" y="1189"/>
                    <a:pt x="5217" y="1161"/>
                    <a:pt x="5244" y="1132"/>
                  </a:cubicBezTo>
                  <a:cubicBezTo>
                    <a:pt x="5270" y="1102"/>
                    <a:pt x="5263" y="1146"/>
                    <a:pt x="5270" y="1172"/>
                  </a:cubicBezTo>
                  <a:cubicBezTo>
                    <a:pt x="5276" y="1198"/>
                    <a:pt x="5298" y="1208"/>
                    <a:pt x="5320" y="1219"/>
                  </a:cubicBezTo>
                  <a:cubicBezTo>
                    <a:pt x="5342" y="1230"/>
                    <a:pt x="5335" y="1172"/>
                    <a:pt x="5320" y="1152"/>
                  </a:cubicBezTo>
                  <a:cubicBezTo>
                    <a:pt x="5305" y="1132"/>
                    <a:pt x="5309" y="1096"/>
                    <a:pt x="5305" y="1067"/>
                  </a:cubicBezTo>
                  <a:cubicBezTo>
                    <a:pt x="5300" y="1037"/>
                    <a:pt x="5320" y="1006"/>
                    <a:pt x="5320" y="982"/>
                  </a:cubicBezTo>
                  <a:cubicBezTo>
                    <a:pt x="5320" y="957"/>
                    <a:pt x="5342" y="950"/>
                    <a:pt x="5370" y="932"/>
                  </a:cubicBezTo>
                  <a:cubicBezTo>
                    <a:pt x="5399" y="913"/>
                    <a:pt x="5388" y="839"/>
                    <a:pt x="5364" y="811"/>
                  </a:cubicBezTo>
                  <a:cubicBezTo>
                    <a:pt x="5340" y="783"/>
                    <a:pt x="5351" y="737"/>
                    <a:pt x="5346" y="694"/>
                  </a:cubicBezTo>
                  <a:cubicBezTo>
                    <a:pt x="5342" y="652"/>
                    <a:pt x="5366" y="605"/>
                    <a:pt x="5379" y="587"/>
                  </a:cubicBezTo>
                  <a:cubicBezTo>
                    <a:pt x="5392" y="568"/>
                    <a:pt x="5407" y="539"/>
                    <a:pt x="5390" y="511"/>
                  </a:cubicBezTo>
                  <a:cubicBezTo>
                    <a:pt x="5372" y="483"/>
                    <a:pt x="5421" y="465"/>
                    <a:pt x="5418" y="437"/>
                  </a:cubicBezTo>
                  <a:cubicBezTo>
                    <a:pt x="5416" y="409"/>
                    <a:pt x="5370" y="400"/>
                    <a:pt x="5329" y="368"/>
                  </a:cubicBezTo>
                  <a:cubicBezTo>
                    <a:pt x="5287" y="337"/>
                    <a:pt x="5314" y="322"/>
                    <a:pt x="5248" y="316"/>
                  </a:cubicBezTo>
                  <a:cubicBezTo>
                    <a:pt x="5182" y="311"/>
                    <a:pt x="5189" y="366"/>
                    <a:pt x="5150" y="405"/>
                  </a:cubicBezTo>
                  <a:cubicBezTo>
                    <a:pt x="5110" y="444"/>
                    <a:pt x="5084" y="427"/>
                    <a:pt x="5032" y="439"/>
                  </a:cubicBezTo>
                  <a:cubicBezTo>
                    <a:pt x="4979" y="450"/>
                    <a:pt x="4914" y="472"/>
                    <a:pt x="4861" y="466"/>
                  </a:cubicBezTo>
                  <a:cubicBezTo>
                    <a:pt x="4809" y="461"/>
                    <a:pt x="4783" y="422"/>
                    <a:pt x="4776" y="389"/>
                  </a:cubicBezTo>
                  <a:cubicBezTo>
                    <a:pt x="4770" y="355"/>
                    <a:pt x="4757" y="316"/>
                    <a:pt x="4757" y="266"/>
                  </a:cubicBezTo>
                  <a:cubicBezTo>
                    <a:pt x="4757" y="216"/>
                    <a:pt x="4743" y="238"/>
                    <a:pt x="4717" y="238"/>
                  </a:cubicBezTo>
                  <a:cubicBezTo>
                    <a:pt x="4691" y="238"/>
                    <a:pt x="4684" y="227"/>
                    <a:pt x="4665" y="199"/>
                  </a:cubicBezTo>
                  <a:cubicBezTo>
                    <a:pt x="4645" y="172"/>
                    <a:pt x="4619" y="199"/>
                    <a:pt x="4619" y="233"/>
                  </a:cubicBezTo>
                  <a:cubicBezTo>
                    <a:pt x="4619" y="266"/>
                    <a:pt x="4599" y="283"/>
                    <a:pt x="4573" y="250"/>
                  </a:cubicBezTo>
                  <a:cubicBezTo>
                    <a:pt x="4547" y="216"/>
                    <a:pt x="4540" y="227"/>
                    <a:pt x="4475" y="216"/>
                  </a:cubicBezTo>
                  <a:cubicBezTo>
                    <a:pt x="4409" y="205"/>
                    <a:pt x="4475" y="149"/>
                    <a:pt x="4508" y="111"/>
                  </a:cubicBezTo>
                  <a:cubicBezTo>
                    <a:pt x="4540" y="72"/>
                    <a:pt x="4514" y="61"/>
                    <a:pt x="4475" y="33"/>
                  </a:cubicBezTo>
                  <a:cubicBezTo>
                    <a:pt x="4464" y="25"/>
                    <a:pt x="4454" y="13"/>
                    <a:pt x="4445" y="0"/>
                  </a:cubicBezTo>
                  <a:cubicBezTo>
                    <a:pt x="4418" y="4"/>
                    <a:pt x="4389" y="5"/>
                    <a:pt x="4375" y="22"/>
                  </a:cubicBezTo>
                  <a:cubicBezTo>
                    <a:pt x="4355" y="44"/>
                    <a:pt x="4301" y="126"/>
                    <a:pt x="4280" y="147"/>
                  </a:cubicBezTo>
                  <a:cubicBezTo>
                    <a:pt x="4259" y="168"/>
                    <a:pt x="4231" y="179"/>
                    <a:pt x="4242" y="201"/>
                  </a:cubicBezTo>
                  <a:cubicBezTo>
                    <a:pt x="4254" y="223"/>
                    <a:pt x="4270" y="241"/>
                    <a:pt x="4291" y="226"/>
                  </a:cubicBezTo>
                  <a:cubicBezTo>
                    <a:pt x="4313" y="211"/>
                    <a:pt x="4360" y="198"/>
                    <a:pt x="4370" y="226"/>
                  </a:cubicBezTo>
                  <a:cubicBezTo>
                    <a:pt x="4380" y="254"/>
                    <a:pt x="4370" y="248"/>
                    <a:pt x="4372" y="269"/>
                  </a:cubicBezTo>
                  <a:cubicBezTo>
                    <a:pt x="4373" y="290"/>
                    <a:pt x="4399" y="291"/>
                    <a:pt x="4408" y="315"/>
                  </a:cubicBezTo>
                  <a:cubicBezTo>
                    <a:pt x="4416" y="338"/>
                    <a:pt x="4409" y="376"/>
                    <a:pt x="4396" y="393"/>
                  </a:cubicBezTo>
                  <a:cubicBezTo>
                    <a:pt x="4383" y="409"/>
                    <a:pt x="4332" y="437"/>
                    <a:pt x="4319" y="465"/>
                  </a:cubicBezTo>
                  <a:cubicBezTo>
                    <a:pt x="4306" y="493"/>
                    <a:pt x="4301" y="528"/>
                    <a:pt x="4303" y="541"/>
                  </a:cubicBezTo>
                  <a:cubicBezTo>
                    <a:pt x="4304" y="555"/>
                    <a:pt x="4303" y="565"/>
                    <a:pt x="4288" y="573"/>
                  </a:cubicBezTo>
                  <a:cubicBezTo>
                    <a:pt x="4273" y="582"/>
                    <a:pt x="4270" y="594"/>
                    <a:pt x="4277" y="615"/>
                  </a:cubicBezTo>
                  <a:cubicBezTo>
                    <a:pt x="4283" y="636"/>
                    <a:pt x="4277" y="644"/>
                    <a:pt x="4264" y="655"/>
                  </a:cubicBezTo>
                  <a:cubicBezTo>
                    <a:pt x="4250" y="667"/>
                    <a:pt x="4249" y="673"/>
                    <a:pt x="4254" y="696"/>
                  </a:cubicBezTo>
                  <a:cubicBezTo>
                    <a:pt x="4259" y="718"/>
                    <a:pt x="4254" y="730"/>
                    <a:pt x="4239" y="747"/>
                  </a:cubicBezTo>
                  <a:cubicBezTo>
                    <a:pt x="4224" y="764"/>
                    <a:pt x="4209" y="780"/>
                    <a:pt x="4211" y="799"/>
                  </a:cubicBezTo>
                  <a:cubicBezTo>
                    <a:pt x="4213" y="817"/>
                    <a:pt x="4205" y="826"/>
                    <a:pt x="4218" y="837"/>
                  </a:cubicBezTo>
                  <a:cubicBezTo>
                    <a:pt x="4231" y="849"/>
                    <a:pt x="4249" y="840"/>
                    <a:pt x="4252" y="867"/>
                  </a:cubicBezTo>
                  <a:cubicBezTo>
                    <a:pt x="4255" y="893"/>
                    <a:pt x="4247" y="918"/>
                    <a:pt x="4223" y="928"/>
                  </a:cubicBezTo>
                  <a:cubicBezTo>
                    <a:pt x="4198" y="938"/>
                    <a:pt x="4162" y="938"/>
                    <a:pt x="4144" y="957"/>
                  </a:cubicBezTo>
                  <a:cubicBezTo>
                    <a:pt x="4126" y="976"/>
                    <a:pt x="4069" y="1024"/>
                    <a:pt x="4047" y="1047"/>
                  </a:cubicBezTo>
                  <a:cubicBezTo>
                    <a:pt x="4026" y="1071"/>
                    <a:pt x="4011" y="1111"/>
                    <a:pt x="3957" y="1090"/>
                  </a:cubicBezTo>
                  <a:cubicBezTo>
                    <a:pt x="3903" y="1070"/>
                    <a:pt x="3938" y="1056"/>
                    <a:pt x="3888" y="1058"/>
                  </a:cubicBezTo>
                  <a:cubicBezTo>
                    <a:pt x="3850" y="1061"/>
                    <a:pt x="3806" y="1053"/>
                    <a:pt x="3777" y="1036"/>
                  </a:cubicBezTo>
                  <a:cubicBezTo>
                    <a:pt x="3771" y="1061"/>
                    <a:pt x="3765" y="1086"/>
                    <a:pt x="3764" y="1100"/>
                  </a:cubicBezTo>
                  <a:cubicBezTo>
                    <a:pt x="3761" y="1134"/>
                    <a:pt x="3738" y="1181"/>
                    <a:pt x="3725" y="1225"/>
                  </a:cubicBezTo>
                  <a:cubicBezTo>
                    <a:pt x="3711" y="1270"/>
                    <a:pt x="3705" y="1298"/>
                    <a:pt x="3695" y="1339"/>
                  </a:cubicBezTo>
                  <a:cubicBezTo>
                    <a:pt x="3685" y="1381"/>
                    <a:pt x="3675" y="1384"/>
                    <a:pt x="3675" y="1423"/>
                  </a:cubicBezTo>
                  <a:cubicBezTo>
                    <a:pt x="3675" y="1462"/>
                    <a:pt x="3666" y="1462"/>
                    <a:pt x="3636" y="1459"/>
                  </a:cubicBezTo>
                  <a:cubicBezTo>
                    <a:pt x="3607" y="1456"/>
                    <a:pt x="3623" y="1487"/>
                    <a:pt x="3630" y="1506"/>
                  </a:cubicBezTo>
                  <a:cubicBezTo>
                    <a:pt x="3636" y="1525"/>
                    <a:pt x="3649" y="1550"/>
                    <a:pt x="3682" y="1581"/>
                  </a:cubicBezTo>
                  <a:cubicBezTo>
                    <a:pt x="3715" y="1612"/>
                    <a:pt x="3725" y="1584"/>
                    <a:pt x="3751" y="1559"/>
                  </a:cubicBezTo>
                  <a:cubicBezTo>
                    <a:pt x="3777" y="1534"/>
                    <a:pt x="3787" y="1537"/>
                    <a:pt x="3810" y="1545"/>
                  </a:cubicBezTo>
                  <a:cubicBezTo>
                    <a:pt x="3833" y="1553"/>
                    <a:pt x="3872" y="1523"/>
                    <a:pt x="3892" y="1520"/>
                  </a:cubicBezTo>
                  <a:cubicBezTo>
                    <a:pt x="3911" y="1517"/>
                    <a:pt x="3951" y="1545"/>
                    <a:pt x="3970" y="1564"/>
                  </a:cubicBezTo>
                  <a:cubicBezTo>
                    <a:pt x="3990" y="1584"/>
                    <a:pt x="4016" y="1564"/>
                    <a:pt x="4016" y="1553"/>
                  </a:cubicBezTo>
                  <a:cubicBezTo>
                    <a:pt x="4016" y="1542"/>
                    <a:pt x="4042" y="1492"/>
                    <a:pt x="4055" y="1467"/>
                  </a:cubicBezTo>
                  <a:cubicBezTo>
                    <a:pt x="4069" y="1442"/>
                    <a:pt x="4101" y="1453"/>
                    <a:pt x="4134" y="1445"/>
                  </a:cubicBezTo>
                  <a:cubicBezTo>
                    <a:pt x="4167" y="1437"/>
                    <a:pt x="4213" y="1450"/>
                    <a:pt x="4223" y="1467"/>
                  </a:cubicBezTo>
                  <a:cubicBezTo>
                    <a:pt x="4232" y="1484"/>
                    <a:pt x="4291" y="1500"/>
                    <a:pt x="4314" y="1498"/>
                  </a:cubicBezTo>
                  <a:cubicBezTo>
                    <a:pt x="4337" y="1495"/>
                    <a:pt x="4344" y="1523"/>
                    <a:pt x="4344" y="1542"/>
                  </a:cubicBezTo>
                  <a:cubicBezTo>
                    <a:pt x="4344" y="1562"/>
                    <a:pt x="4399" y="1564"/>
                    <a:pt x="4439" y="1592"/>
                  </a:cubicBezTo>
                  <a:cubicBezTo>
                    <a:pt x="4478" y="1620"/>
                    <a:pt x="4481" y="1637"/>
                    <a:pt x="4511" y="1659"/>
                  </a:cubicBezTo>
                  <a:cubicBezTo>
                    <a:pt x="4540" y="1681"/>
                    <a:pt x="4544" y="1717"/>
                    <a:pt x="4527" y="1748"/>
                  </a:cubicBezTo>
                  <a:cubicBezTo>
                    <a:pt x="4511" y="1778"/>
                    <a:pt x="4491" y="1778"/>
                    <a:pt x="4429" y="1778"/>
                  </a:cubicBezTo>
                  <a:cubicBezTo>
                    <a:pt x="4367" y="1778"/>
                    <a:pt x="4373" y="1778"/>
                    <a:pt x="4360" y="1762"/>
                  </a:cubicBezTo>
                  <a:cubicBezTo>
                    <a:pt x="4347" y="1745"/>
                    <a:pt x="4311" y="1773"/>
                    <a:pt x="4311" y="1773"/>
                  </a:cubicBezTo>
                  <a:cubicBezTo>
                    <a:pt x="4311" y="1773"/>
                    <a:pt x="4282" y="1776"/>
                    <a:pt x="4229" y="1767"/>
                  </a:cubicBezTo>
                  <a:cubicBezTo>
                    <a:pt x="4177" y="1759"/>
                    <a:pt x="4183" y="1795"/>
                    <a:pt x="4147" y="1826"/>
                  </a:cubicBezTo>
                  <a:cubicBezTo>
                    <a:pt x="4111" y="1856"/>
                    <a:pt x="4114" y="1853"/>
                    <a:pt x="4108" y="1831"/>
                  </a:cubicBezTo>
                  <a:cubicBezTo>
                    <a:pt x="4101" y="1809"/>
                    <a:pt x="4055" y="1840"/>
                    <a:pt x="4052" y="1879"/>
                  </a:cubicBezTo>
                  <a:cubicBezTo>
                    <a:pt x="4049" y="1917"/>
                    <a:pt x="4036" y="1898"/>
                    <a:pt x="3980" y="1898"/>
                  </a:cubicBezTo>
                  <a:cubicBezTo>
                    <a:pt x="3924" y="1898"/>
                    <a:pt x="3977" y="1920"/>
                    <a:pt x="3918" y="1954"/>
                  </a:cubicBezTo>
                  <a:cubicBezTo>
                    <a:pt x="3859" y="1987"/>
                    <a:pt x="3852" y="2023"/>
                    <a:pt x="3865" y="2051"/>
                  </a:cubicBezTo>
                  <a:cubicBezTo>
                    <a:pt x="3879" y="2079"/>
                    <a:pt x="3885" y="2081"/>
                    <a:pt x="3843" y="2098"/>
                  </a:cubicBezTo>
                  <a:cubicBezTo>
                    <a:pt x="3800" y="2115"/>
                    <a:pt x="3813" y="2143"/>
                    <a:pt x="3748" y="2179"/>
                  </a:cubicBezTo>
                  <a:cubicBezTo>
                    <a:pt x="3682" y="2215"/>
                    <a:pt x="3646" y="2201"/>
                    <a:pt x="3594" y="2198"/>
                  </a:cubicBezTo>
                  <a:cubicBezTo>
                    <a:pt x="3541" y="2195"/>
                    <a:pt x="3551" y="2234"/>
                    <a:pt x="3518" y="2268"/>
                  </a:cubicBezTo>
                  <a:cubicBezTo>
                    <a:pt x="3485" y="2301"/>
                    <a:pt x="3505" y="2315"/>
                    <a:pt x="3453" y="2332"/>
                  </a:cubicBezTo>
                  <a:cubicBezTo>
                    <a:pt x="3400" y="2348"/>
                    <a:pt x="3410" y="2368"/>
                    <a:pt x="3361" y="2387"/>
                  </a:cubicBezTo>
                  <a:cubicBezTo>
                    <a:pt x="3312" y="2407"/>
                    <a:pt x="3266" y="2398"/>
                    <a:pt x="3227" y="2393"/>
                  </a:cubicBezTo>
                  <a:cubicBezTo>
                    <a:pt x="3187" y="2387"/>
                    <a:pt x="3174" y="2387"/>
                    <a:pt x="3148" y="2357"/>
                  </a:cubicBezTo>
                  <a:cubicBezTo>
                    <a:pt x="3122" y="2326"/>
                    <a:pt x="3105" y="2343"/>
                    <a:pt x="3060" y="2343"/>
                  </a:cubicBezTo>
                  <a:cubicBezTo>
                    <a:pt x="3014" y="2343"/>
                    <a:pt x="2991" y="2373"/>
                    <a:pt x="2981" y="2401"/>
                  </a:cubicBezTo>
                  <a:cubicBezTo>
                    <a:pt x="2971" y="2429"/>
                    <a:pt x="2965" y="2457"/>
                    <a:pt x="2945" y="2498"/>
                  </a:cubicBezTo>
                  <a:cubicBezTo>
                    <a:pt x="2925" y="2540"/>
                    <a:pt x="2945" y="2529"/>
                    <a:pt x="2961" y="2571"/>
                  </a:cubicBezTo>
                  <a:cubicBezTo>
                    <a:pt x="2978" y="2612"/>
                    <a:pt x="3004" y="2601"/>
                    <a:pt x="3037" y="2623"/>
                  </a:cubicBezTo>
                  <a:cubicBezTo>
                    <a:pt x="3069" y="2646"/>
                    <a:pt x="3073" y="2654"/>
                    <a:pt x="3063" y="2682"/>
                  </a:cubicBezTo>
                  <a:cubicBezTo>
                    <a:pt x="3053" y="2710"/>
                    <a:pt x="3007" y="2729"/>
                    <a:pt x="2974" y="2749"/>
                  </a:cubicBezTo>
                  <a:cubicBezTo>
                    <a:pt x="2942" y="2768"/>
                    <a:pt x="2915" y="2785"/>
                    <a:pt x="2883" y="2807"/>
                  </a:cubicBezTo>
                  <a:cubicBezTo>
                    <a:pt x="2850" y="2829"/>
                    <a:pt x="2850" y="2865"/>
                    <a:pt x="2804" y="2921"/>
                  </a:cubicBezTo>
                  <a:cubicBezTo>
                    <a:pt x="2758" y="2977"/>
                    <a:pt x="2758" y="2982"/>
                    <a:pt x="2702" y="2993"/>
                  </a:cubicBezTo>
                  <a:cubicBezTo>
                    <a:pt x="2647" y="3004"/>
                    <a:pt x="2657" y="3007"/>
                    <a:pt x="2614" y="3038"/>
                  </a:cubicBezTo>
                  <a:cubicBezTo>
                    <a:pt x="2571" y="3068"/>
                    <a:pt x="2529" y="3049"/>
                    <a:pt x="2483" y="3068"/>
                  </a:cubicBezTo>
                  <a:cubicBezTo>
                    <a:pt x="2437" y="3088"/>
                    <a:pt x="2414" y="3079"/>
                    <a:pt x="2381" y="3068"/>
                  </a:cubicBezTo>
                  <a:cubicBezTo>
                    <a:pt x="2349" y="3057"/>
                    <a:pt x="2332" y="3071"/>
                    <a:pt x="2306" y="3079"/>
                  </a:cubicBezTo>
                  <a:cubicBezTo>
                    <a:pt x="2280" y="3088"/>
                    <a:pt x="2234" y="3091"/>
                    <a:pt x="2178" y="3079"/>
                  </a:cubicBezTo>
                  <a:cubicBezTo>
                    <a:pt x="2123" y="3068"/>
                    <a:pt x="2149" y="3082"/>
                    <a:pt x="2116" y="3104"/>
                  </a:cubicBezTo>
                  <a:cubicBezTo>
                    <a:pt x="2083" y="3127"/>
                    <a:pt x="2070" y="3124"/>
                    <a:pt x="1992" y="3135"/>
                  </a:cubicBezTo>
                  <a:cubicBezTo>
                    <a:pt x="1913" y="3146"/>
                    <a:pt x="1824" y="3213"/>
                    <a:pt x="1756" y="3241"/>
                  </a:cubicBezTo>
                  <a:cubicBezTo>
                    <a:pt x="1687" y="3268"/>
                    <a:pt x="1713" y="3280"/>
                    <a:pt x="1661" y="3327"/>
                  </a:cubicBezTo>
                  <a:cubicBezTo>
                    <a:pt x="1608" y="3374"/>
                    <a:pt x="1592" y="3332"/>
                    <a:pt x="1553" y="3324"/>
                  </a:cubicBezTo>
                  <a:cubicBezTo>
                    <a:pt x="1513" y="3316"/>
                    <a:pt x="1543" y="3299"/>
                    <a:pt x="1536" y="3260"/>
                  </a:cubicBezTo>
                  <a:cubicBezTo>
                    <a:pt x="1530" y="3221"/>
                    <a:pt x="1494" y="3257"/>
                    <a:pt x="1467" y="3271"/>
                  </a:cubicBezTo>
                  <a:cubicBezTo>
                    <a:pt x="1441" y="3285"/>
                    <a:pt x="1405" y="3280"/>
                    <a:pt x="1372" y="3280"/>
                  </a:cubicBezTo>
                  <a:cubicBezTo>
                    <a:pt x="1340" y="3280"/>
                    <a:pt x="1245" y="3243"/>
                    <a:pt x="1215" y="3229"/>
                  </a:cubicBezTo>
                  <a:cubicBezTo>
                    <a:pt x="1186" y="3216"/>
                    <a:pt x="1123" y="3210"/>
                    <a:pt x="1051" y="3191"/>
                  </a:cubicBezTo>
                  <a:cubicBezTo>
                    <a:pt x="979" y="3171"/>
                    <a:pt x="1025" y="3152"/>
                    <a:pt x="989" y="3118"/>
                  </a:cubicBezTo>
                  <a:cubicBezTo>
                    <a:pt x="953" y="3085"/>
                    <a:pt x="907" y="3096"/>
                    <a:pt x="861" y="3093"/>
                  </a:cubicBezTo>
                  <a:cubicBezTo>
                    <a:pt x="815" y="3091"/>
                    <a:pt x="799" y="3091"/>
                    <a:pt x="753" y="3085"/>
                  </a:cubicBezTo>
                  <a:cubicBezTo>
                    <a:pt x="707" y="3079"/>
                    <a:pt x="707" y="3074"/>
                    <a:pt x="648" y="3057"/>
                  </a:cubicBezTo>
                  <a:cubicBezTo>
                    <a:pt x="589" y="3040"/>
                    <a:pt x="543" y="3071"/>
                    <a:pt x="491" y="3088"/>
                  </a:cubicBezTo>
                  <a:cubicBezTo>
                    <a:pt x="439" y="3104"/>
                    <a:pt x="435" y="3085"/>
                    <a:pt x="380" y="3082"/>
                  </a:cubicBezTo>
                  <a:cubicBezTo>
                    <a:pt x="324" y="3079"/>
                    <a:pt x="294" y="3077"/>
                    <a:pt x="245" y="3071"/>
                  </a:cubicBezTo>
                  <a:cubicBezTo>
                    <a:pt x="196" y="3065"/>
                    <a:pt x="173" y="3071"/>
                    <a:pt x="137" y="3043"/>
                  </a:cubicBezTo>
                  <a:cubicBezTo>
                    <a:pt x="101" y="3015"/>
                    <a:pt x="82" y="3049"/>
                    <a:pt x="59" y="3054"/>
                  </a:cubicBezTo>
                  <a:cubicBezTo>
                    <a:pt x="45" y="3058"/>
                    <a:pt x="34" y="3057"/>
                    <a:pt x="18" y="3050"/>
                  </a:cubicBezTo>
                  <a:cubicBezTo>
                    <a:pt x="19" y="3100"/>
                    <a:pt x="34" y="3164"/>
                    <a:pt x="43" y="3189"/>
                  </a:cubicBezTo>
                  <a:cubicBezTo>
                    <a:pt x="56" y="3222"/>
                    <a:pt x="52" y="3241"/>
                    <a:pt x="26" y="3270"/>
                  </a:cubicBezTo>
                  <a:close/>
                </a:path>
              </a:pathLst>
            </a:custGeom>
            <a:grpFill/>
            <a:ln w="0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12" name="Freeform 13"/>
            <p:cNvSpPr>
              <a:spLocks/>
            </p:cNvSpPr>
            <p:nvPr/>
          </p:nvSpPr>
          <p:spPr bwMode="auto">
            <a:xfrm>
              <a:off x="3796" y="3407"/>
              <a:ext cx="875" cy="659"/>
            </a:xfrm>
            <a:custGeom>
              <a:avLst/>
              <a:gdLst>
                <a:gd name="T0" fmla="*/ 1778 w 1889"/>
                <a:gd name="T1" fmla="*/ 152 h 1423"/>
                <a:gd name="T2" fmla="*/ 1673 w 1889"/>
                <a:gd name="T3" fmla="*/ 115 h 1423"/>
                <a:gd name="T4" fmla="*/ 1507 w 1889"/>
                <a:gd name="T5" fmla="*/ 82 h 1423"/>
                <a:gd name="T6" fmla="*/ 1385 w 1889"/>
                <a:gd name="T7" fmla="*/ 134 h 1423"/>
                <a:gd name="T8" fmla="*/ 1127 w 1889"/>
                <a:gd name="T9" fmla="*/ 215 h 1423"/>
                <a:gd name="T10" fmla="*/ 1210 w 1889"/>
                <a:gd name="T11" fmla="*/ 59 h 1423"/>
                <a:gd name="T12" fmla="*/ 1127 w 1889"/>
                <a:gd name="T13" fmla="*/ 22 h 1423"/>
                <a:gd name="T14" fmla="*/ 1012 w 1889"/>
                <a:gd name="T15" fmla="*/ 3 h 1423"/>
                <a:gd name="T16" fmla="*/ 861 w 1889"/>
                <a:gd name="T17" fmla="*/ 28 h 1423"/>
                <a:gd name="T18" fmla="*/ 758 w 1889"/>
                <a:gd name="T19" fmla="*/ 56 h 1423"/>
                <a:gd name="T20" fmla="*/ 686 w 1889"/>
                <a:gd name="T21" fmla="*/ 126 h 1423"/>
                <a:gd name="T22" fmla="*/ 570 w 1889"/>
                <a:gd name="T23" fmla="*/ 193 h 1423"/>
                <a:gd name="T24" fmla="*/ 520 w 1889"/>
                <a:gd name="T25" fmla="*/ 263 h 1423"/>
                <a:gd name="T26" fmla="*/ 536 w 1889"/>
                <a:gd name="T27" fmla="*/ 356 h 1423"/>
                <a:gd name="T28" fmla="*/ 444 w 1889"/>
                <a:gd name="T29" fmla="*/ 514 h 1423"/>
                <a:gd name="T30" fmla="*/ 383 w 1889"/>
                <a:gd name="T31" fmla="*/ 743 h 1423"/>
                <a:gd name="T32" fmla="*/ 267 w 1889"/>
                <a:gd name="T33" fmla="*/ 853 h 1423"/>
                <a:gd name="T34" fmla="*/ 190 w 1889"/>
                <a:gd name="T35" fmla="*/ 912 h 1423"/>
                <a:gd name="T36" fmla="*/ 83 w 1889"/>
                <a:gd name="T37" fmla="*/ 997 h 1423"/>
                <a:gd name="T38" fmla="*/ 29 w 1889"/>
                <a:gd name="T39" fmla="*/ 1064 h 1423"/>
                <a:gd name="T40" fmla="*/ 44 w 1889"/>
                <a:gd name="T41" fmla="*/ 1116 h 1423"/>
                <a:gd name="T42" fmla="*/ 22 w 1889"/>
                <a:gd name="T43" fmla="*/ 1223 h 1423"/>
                <a:gd name="T44" fmla="*/ 70 w 1889"/>
                <a:gd name="T45" fmla="*/ 1353 h 1423"/>
                <a:gd name="T46" fmla="*/ 254 w 1889"/>
                <a:gd name="T47" fmla="*/ 1375 h 1423"/>
                <a:gd name="T48" fmla="*/ 201 w 1889"/>
                <a:gd name="T49" fmla="*/ 1249 h 1423"/>
                <a:gd name="T50" fmla="*/ 232 w 1889"/>
                <a:gd name="T51" fmla="*/ 1157 h 1423"/>
                <a:gd name="T52" fmla="*/ 346 w 1889"/>
                <a:gd name="T53" fmla="*/ 1097 h 1423"/>
                <a:gd name="T54" fmla="*/ 564 w 1889"/>
                <a:gd name="T55" fmla="*/ 1019 h 1423"/>
                <a:gd name="T56" fmla="*/ 743 w 1889"/>
                <a:gd name="T57" fmla="*/ 971 h 1423"/>
                <a:gd name="T58" fmla="*/ 883 w 1889"/>
                <a:gd name="T59" fmla="*/ 897 h 1423"/>
                <a:gd name="T60" fmla="*/ 1014 w 1889"/>
                <a:gd name="T61" fmla="*/ 827 h 1423"/>
                <a:gd name="T62" fmla="*/ 979 w 1889"/>
                <a:gd name="T63" fmla="*/ 693 h 1423"/>
                <a:gd name="T64" fmla="*/ 1088 w 1889"/>
                <a:gd name="T65" fmla="*/ 730 h 1423"/>
                <a:gd name="T66" fmla="*/ 1237 w 1889"/>
                <a:gd name="T67" fmla="*/ 738 h 1423"/>
                <a:gd name="T68" fmla="*/ 1328 w 1889"/>
                <a:gd name="T69" fmla="*/ 686 h 1423"/>
                <a:gd name="T70" fmla="*/ 1473 w 1889"/>
                <a:gd name="T71" fmla="*/ 634 h 1423"/>
                <a:gd name="T72" fmla="*/ 1538 w 1889"/>
                <a:gd name="T73" fmla="*/ 597 h 1423"/>
                <a:gd name="T74" fmla="*/ 1748 w 1889"/>
                <a:gd name="T75" fmla="*/ 556 h 1423"/>
                <a:gd name="T76" fmla="*/ 1835 w 1889"/>
                <a:gd name="T77" fmla="*/ 423 h 1423"/>
                <a:gd name="T78" fmla="*/ 1839 w 1889"/>
                <a:gd name="T79" fmla="*/ 267 h 1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889" h="1423">
                  <a:moveTo>
                    <a:pt x="1839" y="267"/>
                  </a:moveTo>
                  <a:cubicBezTo>
                    <a:pt x="1844" y="211"/>
                    <a:pt x="1787" y="182"/>
                    <a:pt x="1778" y="152"/>
                  </a:cubicBezTo>
                  <a:cubicBezTo>
                    <a:pt x="1770" y="123"/>
                    <a:pt x="1765" y="100"/>
                    <a:pt x="1743" y="119"/>
                  </a:cubicBezTo>
                  <a:cubicBezTo>
                    <a:pt x="1722" y="137"/>
                    <a:pt x="1687" y="134"/>
                    <a:pt x="1673" y="115"/>
                  </a:cubicBezTo>
                  <a:cubicBezTo>
                    <a:pt x="1660" y="97"/>
                    <a:pt x="1639" y="78"/>
                    <a:pt x="1617" y="82"/>
                  </a:cubicBezTo>
                  <a:cubicBezTo>
                    <a:pt x="1595" y="85"/>
                    <a:pt x="1521" y="52"/>
                    <a:pt x="1507" y="82"/>
                  </a:cubicBezTo>
                  <a:cubicBezTo>
                    <a:pt x="1494" y="111"/>
                    <a:pt x="1521" y="189"/>
                    <a:pt x="1486" y="174"/>
                  </a:cubicBezTo>
                  <a:cubicBezTo>
                    <a:pt x="1451" y="160"/>
                    <a:pt x="1420" y="104"/>
                    <a:pt x="1385" y="134"/>
                  </a:cubicBezTo>
                  <a:cubicBezTo>
                    <a:pt x="1350" y="163"/>
                    <a:pt x="1298" y="152"/>
                    <a:pt x="1254" y="186"/>
                  </a:cubicBezTo>
                  <a:cubicBezTo>
                    <a:pt x="1210" y="219"/>
                    <a:pt x="1162" y="245"/>
                    <a:pt x="1127" y="215"/>
                  </a:cubicBezTo>
                  <a:cubicBezTo>
                    <a:pt x="1093" y="186"/>
                    <a:pt x="1084" y="152"/>
                    <a:pt x="1132" y="126"/>
                  </a:cubicBezTo>
                  <a:cubicBezTo>
                    <a:pt x="1180" y="100"/>
                    <a:pt x="1206" y="82"/>
                    <a:pt x="1210" y="59"/>
                  </a:cubicBezTo>
                  <a:cubicBezTo>
                    <a:pt x="1215" y="37"/>
                    <a:pt x="1206" y="22"/>
                    <a:pt x="1189" y="11"/>
                  </a:cubicBezTo>
                  <a:cubicBezTo>
                    <a:pt x="1171" y="0"/>
                    <a:pt x="1167" y="0"/>
                    <a:pt x="1127" y="22"/>
                  </a:cubicBezTo>
                  <a:cubicBezTo>
                    <a:pt x="1088" y="45"/>
                    <a:pt x="1044" y="52"/>
                    <a:pt x="1031" y="30"/>
                  </a:cubicBezTo>
                  <a:cubicBezTo>
                    <a:pt x="1026" y="22"/>
                    <a:pt x="1019" y="13"/>
                    <a:pt x="1012" y="3"/>
                  </a:cubicBezTo>
                  <a:cubicBezTo>
                    <a:pt x="983" y="24"/>
                    <a:pt x="958" y="34"/>
                    <a:pt x="929" y="45"/>
                  </a:cubicBezTo>
                  <a:cubicBezTo>
                    <a:pt x="892" y="58"/>
                    <a:pt x="887" y="41"/>
                    <a:pt x="861" y="28"/>
                  </a:cubicBezTo>
                  <a:cubicBezTo>
                    <a:pt x="835" y="15"/>
                    <a:pt x="839" y="6"/>
                    <a:pt x="819" y="8"/>
                  </a:cubicBezTo>
                  <a:cubicBezTo>
                    <a:pt x="800" y="9"/>
                    <a:pt x="791" y="41"/>
                    <a:pt x="758" y="56"/>
                  </a:cubicBezTo>
                  <a:cubicBezTo>
                    <a:pt x="726" y="71"/>
                    <a:pt x="780" y="80"/>
                    <a:pt x="765" y="132"/>
                  </a:cubicBezTo>
                  <a:cubicBezTo>
                    <a:pt x="750" y="184"/>
                    <a:pt x="741" y="152"/>
                    <a:pt x="686" y="126"/>
                  </a:cubicBezTo>
                  <a:cubicBezTo>
                    <a:pt x="632" y="100"/>
                    <a:pt x="610" y="119"/>
                    <a:pt x="575" y="132"/>
                  </a:cubicBezTo>
                  <a:cubicBezTo>
                    <a:pt x="540" y="145"/>
                    <a:pt x="560" y="163"/>
                    <a:pt x="570" y="193"/>
                  </a:cubicBezTo>
                  <a:cubicBezTo>
                    <a:pt x="581" y="223"/>
                    <a:pt x="573" y="221"/>
                    <a:pt x="553" y="223"/>
                  </a:cubicBezTo>
                  <a:cubicBezTo>
                    <a:pt x="503" y="226"/>
                    <a:pt x="529" y="234"/>
                    <a:pt x="520" y="263"/>
                  </a:cubicBezTo>
                  <a:cubicBezTo>
                    <a:pt x="512" y="293"/>
                    <a:pt x="538" y="289"/>
                    <a:pt x="549" y="313"/>
                  </a:cubicBezTo>
                  <a:cubicBezTo>
                    <a:pt x="560" y="337"/>
                    <a:pt x="557" y="343"/>
                    <a:pt x="536" y="356"/>
                  </a:cubicBezTo>
                  <a:cubicBezTo>
                    <a:pt x="514" y="369"/>
                    <a:pt x="522" y="391"/>
                    <a:pt x="520" y="432"/>
                  </a:cubicBezTo>
                  <a:cubicBezTo>
                    <a:pt x="518" y="473"/>
                    <a:pt x="498" y="462"/>
                    <a:pt x="444" y="514"/>
                  </a:cubicBezTo>
                  <a:cubicBezTo>
                    <a:pt x="389" y="565"/>
                    <a:pt x="411" y="636"/>
                    <a:pt x="422" y="669"/>
                  </a:cubicBezTo>
                  <a:cubicBezTo>
                    <a:pt x="433" y="703"/>
                    <a:pt x="407" y="714"/>
                    <a:pt x="383" y="743"/>
                  </a:cubicBezTo>
                  <a:cubicBezTo>
                    <a:pt x="359" y="773"/>
                    <a:pt x="297" y="797"/>
                    <a:pt x="276" y="804"/>
                  </a:cubicBezTo>
                  <a:cubicBezTo>
                    <a:pt x="254" y="812"/>
                    <a:pt x="252" y="830"/>
                    <a:pt x="267" y="853"/>
                  </a:cubicBezTo>
                  <a:cubicBezTo>
                    <a:pt x="282" y="875"/>
                    <a:pt x="267" y="875"/>
                    <a:pt x="256" y="899"/>
                  </a:cubicBezTo>
                  <a:cubicBezTo>
                    <a:pt x="245" y="923"/>
                    <a:pt x="223" y="929"/>
                    <a:pt x="190" y="912"/>
                  </a:cubicBezTo>
                  <a:cubicBezTo>
                    <a:pt x="158" y="895"/>
                    <a:pt x="173" y="925"/>
                    <a:pt x="173" y="968"/>
                  </a:cubicBezTo>
                  <a:cubicBezTo>
                    <a:pt x="173" y="1010"/>
                    <a:pt x="114" y="997"/>
                    <a:pt x="83" y="997"/>
                  </a:cubicBezTo>
                  <a:cubicBezTo>
                    <a:pt x="53" y="997"/>
                    <a:pt x="68" y="1006"/>
                    <a:pt x="68" y="1027"/>
                  </a:cubicBezTo>
                  <a:cubicBezTo>
                    <a:pt x="68" y="1047"/>
                    <a:pt x="51" y="1055"/>
                    <a:pt x="29" y="1064"/>
                  </a:cubicBezTo>
                  <a:cubicBezTo>
                    <a:pt x="19" y="1068"/>
                    <a:pt x="12" y="1080"/>
                    <a:pt x="6" y="1092"/>
                  </a:cubicBezTo>
                  <a:cubicBezTo>
                    <a:pt x="11" y="1116"/>
                    <a:pt x="21" y="1116"/>
                    <a:pt x="44" y="1116"/>
                  </a:cubicBezTo>
                  <a:cubicBezTo>
                    <a:pt x="70" y="1116"/>
                    <a:pt x="92" y="1108"/>
                    <a:pt x="57" y="1145"/>
                  </a:cubicBezTo>
                  <a:cubicBezTo>
                    <a:pt x="22" y="1183"/>
                    <a:pt x="18" y="1190"/>
                    <a:pt x="22" y="1223"/>
                  </a:cubicBezTo>
                  <a:cubicBezTo>
                    <a:pt x="27" y="1257"/>
                    <a:pt x="0" y="1279"/>
                    <a:pt x="44" y="1301"/>
                  </a:cubicBezTo>
                  <a:cubicBezTo>
                    <a:pt x="88" y="1323"/>
                    <a:pt x="44" y="1309"/>
                    <a:pt x="70" y="1353"/>
                  </a:cubicBezTo>
                  <a:cubicBezTo>
                    <a:pt x="97" y="1398"/>
                    <a:pt x="40" y="1394"/>
                    <a:pt x="123" y="1398"/>
                  </a:cubicBezTo>
                  <a:cubicBezTo>
                    <a:pt x="206" y="1401"/>
                    <a:pt x="241" y="1423"/>
                    <a:pt x="254" y="1375"/>
                  </a:cubicBezTo>
                  <a:cubicBezTo>
                    <a:pt x="267" y="1327"/>
                    <a:pt x="197" y="1305"/>
                    <a:pt x="210" y="1286"/>
                  </a:cubicBezTo>
                  <a:cubicBezTo>
                    <a:pt x="223" y="1268"/>
                    <a:pt x="245" y="1246"/>
                    <a:pt x="201" y="1249"/>
                  </a:cubicBezTo>
                  <a:cubicBezTo>
                    <a:pt x="158" y="1253"/>
                    <a:pt x="132" y="1242"/>
                    <a:pt x="162" y="1216"/>
                  </a:cubicBezTo>
                  <a:cubicBezTo>
                    <a:pt x="193" y="1190"/>
                    <a:pt x="193" y="1153"/>
                    <a:pt x="232" y="1157"/>
                  </a:cubicBezTo>
                  <a:cubicBezTo>
                    <a:pt x="271" y="1160"/>
                    <a:pt x="267" y="1153"/>
                    <a:pt x="284" y="1131"/>
                  </a:cubicBezTo>
                  <a:cubicBezTo>
                    <a:pt x="302" y="1108"/>
                    <a:pt x="315" y="1097"/>
                    <a:pt x="346" y="1097"/>
                  </a:cubicBezTo>
                  <a:cubicBezTo>
                    <a:pt x="376" y="1097"/>
                    <a:pt x="450" y="1060"/>
                    <a:pt x="481" y="1057"/>
                  </a:cubicBezTo>
                  <a:cubicBezTo>
                    <a:pt x="512" y="1053"/>
                    <a:pt x="551" y="1060"/>
                    <a:pt x="564" y="1019"/>
                  </a:cubicBezTo>
                  <a:cubicBezTo>
                    <a:pt x="577" y="979"/>
                    <a:pt x="625" y="949"/>
                    <a:pt x="651" y="964"/>
                  </a:cubicBezTo>
                  <a:cubicBezTo>
                    <a:pt x="678" y="979"/>
                    <a:pt x="734" y="1008"/>
                    <a:pt x="743" y="971"/>
                  </a:cubicBezTo>
                  <a:cubicBezTo>
                    <a:pt x="752" y="934"/>
                    <a:pt x="787" y="971"/>
                    <a:pt x="822" y="942"/>
                  </a:cubicBezTo>
                  <a:cubicBezTo>
                    <a:pt x="857" y="912"/>
                    <a:pt x="878" y="938"/>
                    <a:pt x="883" y="897"/>
                  </a:cubicBezTo>
                  <a:cubicBezTo>
                    <a:pt x="887" y="856"/>
                    <a:pt x="922" y="853"/>
                    <a:pt x="935" y="864"/>
                  </a:cubicBezTo>
                  <a:cubicBezTo>
                    <a:pt x="948" y="875"/>
                    <a:pt x="992" y="849"/>
                    <a:pt x="1014" y="827"/>
                  </a:cubicBezTo>
                  <a:cubicBezTo>
                    <a:pt x="1036" y="804"/>
                    <a:pt x="1079" y="804"/>
                    <a:pt x="1040" y="764"/>
                  </a:cubicBezTo>
                  <a:cubicBezTo>
                    <a:pt x="1001" y="723"/>
                    <a:pt x="996" y="730"/>
                    <a:pt x="979" y="693"/>
                  </a:cubicBezTo>
                  <a:cubicBezTo>
                    <a:pt x="961" y="656"/>
                    <a:pt x="940" y="615"/>
                    <a:pt x="996" y="641"/>
                  </a:cubicBezTo>
                  <a:cubicBezTo>
                    <a:pt x="1053" y="667"/>
                    <a:pt x="1075" y="701"/>
                    <a:pt x="1088" y="730"/>
                  </a:cubicBezTo>
                  <a:cubicBezTo>
                    <a:pt x="1101" y="760"/>
                    <a:pt x="1175" y="790"/>
                    <a:pt x="1206" y="764"/>
                  </a:cubicBezTo>
                  <a:cubicBezTo>
                    <a:pt x="1237" y="738"/>
                    <a:pt x="1197" y="749"/>
                    <a:pt x="1237" y="738"/>
                  </a:cubicBezTo>
                  <a:cubicBezTo>
                    <a:pt x="1276" y="727"/>
                    <a:pt x="1285" y="716"/>
                    <a:pt x="1289" y="686"/>
                  </a:cubicBezTo>
                  <a:cubicBezTo>
                    <a:pt x="1293" y="656"/>
                    <a:pt x="1298" y="667"/>
                    <a:pt x="1328" y="686"/>
                  </a:cubicBezTo>
                  <a:cubicBezTo>
                    <a:pt x="1359" y="704"/>
                    <a:pt x="1363" y="686"/>
                    <a:pt x="1385" y="664"/>
                  </a:cubicBezTo>
                  <a:cubicBezTo>
                    <a:pt x="1407" y="641"/>
                    <a:pt x="1468" y="615"/>
                    <a:pt x="1473" y="634"/>
                  </a:cubicBezTo>
                  <a:cubicBezTo>
                    <a:pt x="1477" y="653"/>
                    <a:pt x="1560" y="660"/>
                    <a:pt x="1538" y="641"/>
                  </a:cubicBezTo>
                  <a:cubicBezTo>
                    <a:pt x="1516" y="623"/>
                    <a:pt x="1507" y="582"/>
                    <a:pt x="1538" y="597"/>
                  </a:cubicBezTo>
                  <a:cubicBezTo>
                    <a:pt x="1569" y="612"/>
                    <a:pt x="1586" y="638"/>
                    <a:pt x="1647" y="604"/>
                  </a:cubicBezTo>
                  <a:cubicBezTo>
                    <a:pt x="1708" y="571"/>
                    <a:pt x="1735" y="556"/>
                    <a:pt x="1748" y="556"/>
                  </a:cubicBezTo>
                  <a:cubicBezTo>
                    <a:pt x="1761" y="556"/>
                    <a:pt x="1778" y="526"/>
                    <a:pt x="1778" y="504"/>
                  </a:cubicBezTo>
                  <a:cubicBezTo>
                    <a:pt x="1778" y="482"/>
                    <a:pt x="1826" y="460"/>
                    <a:pt x="1835" y="423"/>
                  </a:cubicBezTo>
                  <a:cubicBezTo>
                    <a:pt x="1841" y="398"/>
                    <a:pt x="1861" y="375"/>
                    <a:pt x="1889" y="354"/>
                  </a:cubicBezTo>
                  <a:cubicBezTo>
                    <a:pt x="1864" y="331"/>
                    <a:pt x="1837" y="298"/>
                    <a:pt x="1839" y="267"/>
                  </a:cubicBezTo>
                  <a:close/>
                </a:path>
              </a:pathLst>
            </a:custGeom>
            <a:grpFill/>
            <a:ln w="0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13" name="Freeform 14"/>
            <p:cNvSpPr>
              <a:spLocks/>
            </p:cNvSpPr>
            <p:nvPr/>
          </p:nvSpPr>
          <p:spPr bwMode="auto">
            <a:xfrm>
              <a:off x="3625" y="2903"/>
              <a:ext cx="665" cy="641"/>
            </a:xfrm>
            <a:custGeom>
              <a:avLst/>
              <a:gdLst>
                <a:gd name="T0" fmla="*/ 1367 w 1437"/>
                <a:gd name="T1" fmla="*/ 819 h 1384"/>
                <a:gd name="T2" fmla="*/ 1289 w 1437"/>
                <a:gd name="T3" fmla="*/ 678 h 1384"/>
                <a:gd name="T4" fmla="*/ 1236 w 1437"/>
                <a:gd name="T5" fmla="*/ 492 h 1384"/>
                <a:gd name="T6" fmla="*/ 1306 w 1437"/>
                <a:gd name="T7" fmla="*/ 277 h 1384"/>
                <a:gd name="T8" fmla="*/ 1175 w 1437"/>
                <a:gd name="T9" fmla="*/ 148 h 1384"/>
                <a:gd name="T10" fmla="*/ 1092 w 1437"/>
                <a:gd name="T11" fmla="*/ 48 h 1384"/>
                <a:gd name="T12" fmla="*/ 992 w 1437"/>
                <a:gd name="T13" fmla="*/ 59 h 1384"/>
                <a:gd name="T14" fmla="*/ 900 w 1437"/>
                <a:gd name="T15" fmla="*/ 77 h 1384"/>
                <a:gd name="T16" fmla="*/ 708 w 1437"/>
                <a:gd name="T17" fmla="*/ 29 h 1384"/>
                <a:gd name="T18" fmla="*/ 472 w 1437"/>
                <a:gd name="T19" fmla="*/ 0 h 1384"/>
                <a:gd name="T20" fmla="*/ 398 w 1437"/>
                <a:gd name="T21" fmla="*/ 133 h 1384"/>
                <a:gd name="T22" fmla="*/ 236 w 1437"/>
                <a:gd name="T23" fmla="*/ 100 h 1384"/>
                <a:gd name="T24" fmla="*/ 96 w 1437"/>
                <a:gd name="T25" fmla="*/ 281 h 1384"/>
                <a:gd name="T26" fmla="*/ 118 w 1437"/>
                <a:gd name="T27" fmla="*/ 470 h 1384"/>
                <a:gd name="T28" fmla="*/ 153 w 1437"/>
                <a:gd name="T29" fmla="*/ 615 h 1384"/>
                <a:gd name="T30" fmla="*/ 57 w 1437"/>
                <a:gd name="T31" fmla="*/ 756 h 1384"/>
                <a:gd name="T32" fmla="*/ 109 w 1437"/>
                <a:gd name="T33" fmla="*/ 782 h 1384"/>
                <a:gd name="T34" fmla="*/ 188 w 1437"/>
                <a:gd name="T35" fmla="*/ 863 h 1384"/>
                <a:gd name="T36" fmla="*/ 184 w 1437"/>
                <a:gd name="T37" fmla="*/ 941 h 1384"/>
                <a:gd name="T38" fmla="*/ 214 w 1437"/>
                <a:gd name="T39" fmla="*/ 1042 h 1384"/>
                <a:gd name="T40" fmla="*/ 318 w 1437"/>
                <a:gd name="T41" fmla="*/ 1042 h 1384"/>
                <a:gd name="T42" fmla="*/ 442 w 1437"/>
                <a:gd name="T43" fmla="*/ 1036 h 1384"/>
                <a:gd name="T44" fmla="*/ 531 w 1437"/>
                <a:gd name="T45" fmla="*/ 959 h 1384"/>
                <a:gd name="T46" fmla="*/ 629 w 1437"/>
                <a:gd name="T47" fmla="*/ 934 h 1384"/>
                <a:gd name="T48" fmla="*/ 668 w 1437"/>
                <a:gd name="T49" fmla="*/ 1039 h 1384"/>
                <a:gd name="T50" fmla="*/ 672 w 1437"/>
                <a:gd name="T51" fmla="*/ 1189 h 1384"/>
                <a:gd name="T52" fmla="*/ 747 w 1437"/>
                <a:gd name="T53" fmla="*/ 1267 h 1384"/>
                <a:gd name="T54" fmla="*/ 849 w 1437"/>
                <a:gd name="T55" fmla="*/ 1320 h 1384"/>
                <a:gd name="T56" fmla="*/ 924 w 1437"/>
                <a:gd name="T57" fmla="*/ 1312 h 1384"/>
                <a:gd name="T58" fmla="*/ 946 w 1437"/>
                <a:gd name="T59" fmla="*/ 1221 h 1384"/>
                <a:gd name="T60" fmla="*/ 1136 w 1437"/>
                <a:gd name="T61" fmla="*/ 1221 h 1384"/>
                <a:gd name="T62" fmla="*/ 1190 w 1437"/>
                <a:gd name="T63" fmla="*/ 1097 h 1384"/>
                <a:gd name="T64" fmla="*/ 1300 w 1437"/>
                <a:gd name="T65" fmla="*/ 1134 h 1384"/>
                <a:gd name="T66" fmla="*/ 1363 w 1437"/>
                <a:gd name="T67" fmla="*/ 1030 h 1384"/>
                <a:gd name="T68" fmla="*/ 1411 w 1437"/>
                <a:gd name="T69" fmla="*/ 885 h 1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37" h="1384">
                  <a:moveTo>
                    <a:pt x="1411" y="885"/>
                  </a:moveTo>
                  <a:cubicBezTo>
                    <a:pt x="1385" y="863"/>
                    <a:pt x="1389" y="841"/>
                    <a:pt x="1367" y="819"/>
                  </a:cubicBezTo>
                  <a:cubicBezTo>
                    <a:pt x="1346" y="796"/>
                    <a:pt x="1302" y="793"/>
                    <a:pt x="1302" y="756"/>
                  </a:cubicBezTo>
                  <a:cubicBezTo>
                    <a:pt x="1302" y="719"/>
                    <a:pt x="1289" y="711"/>
                    <a:pt x="1289" y="678"/>
                  </a:cubicBezTo>
                  <a:cubicBezTo>
                    <a:pt x="1289" y="644"/>
                    <a:pt x="1271" y="656"/>
                    <a:pt x="1241" y="615"/>
                  </a:cubicBezTo>
                  <a:cubicBezTo>
                    <a:pt x="1210" y="574"/>
                    <a:pt x="1193" y="530"/>
                    <a:pt x="1236" y="492"/>
                  </a:cubicBezTo>
                  <a:cubicBezTo>
                    <a:pt x="1280" y="455"/>
                    <a:pt x="1332" y="429"/>
                    <a:pt x="1337" y="381"/>
                  </a:cubicBezTo>
                  <a:cubicBezTo>
                    <a:pt x="1341" y="333"/>
                    <a:pt x="1298" y="296"/>
                    <a:pt x="1306" y="277"/>
                  </a:cubicBezTo>
                  <a:cubicBezTo>
                    <a:pt x="1315" y="259"/>
                    <a:pt x="1302" y="229"/>
                    <a:pt x="1276" y="207"/>
                  </a:cubicBezTo>
                  <a:cubicBezTo>
                    <a:pt x="1249" y="185"/>
                    <a:pt x="1175" y="203"/>
                    <a:pt x="1175" y="148"/>
                  </a:cubicBezTo>
                  <a:cubicBezTo>
                    <a:pt x="1175" y="92"/>
                    <a:pt x="1206" y="66"/>
                    <a:pt x="1166" y="44"/>
                  </a:cubicBezTo>
                  <a:cubicBezTo>
                    <a:pt x="1127" y="22"/>
                    <a:pt x="1123" y="14"/>
                    <a:pt x="1092" y="48"/>
                  </a:cubicBezTo>
                  <a:cubicBezTo>
                    <a:pt x="1062" y="81"/>
                    <a:pt x="1075" y="133"/>
                    <a:pt x="1031" y="111"/>
                  </a:cubicBezTo>
                  <a:cubicBezTo>
                    <a:pt x="987" y="88"/>
                    <a:pt x="974" y="70"/>
                    <a:pt x="992" y="59"/>
                  </a:cubicBezTo>
                  <a:cubicBezTo>
                    <a:pt x="1009" y="48"/>
                    <a:pt x="1000" y="14"/>
                    <a:pt x="970" y="25"/>
                  </a:cubicBezTo>
                  <a:cubicBezTo>
                    <a:pt x="939" y="37"/>
                    <a:pt x="948" y="59"/>
                    <a:pt x="900" y="77"/>
                  </a:cubicBezTo>
                  <a:cubicBezTo>
                    <a:pt x="852" y="96"/>
                    <a:pt x="821" y="111"/>
                    <a:pt x="791" y="81"/>
                  </a:cubicBezTo>
                  <a:cubicBezTo>
                    <a:pt x="760" y="51"/>
                    <a:pt x="778" y="18"/>
                    <a:pt x="708" y="29"/>
                  </a:cubicBezTo>
                  <a:cubicBezTo>
                    <a:pt x="638" y="40"/>
                    <a:pt x="603" y="37"/>
                    <a:pt x="577" y="22"/>
                  </a:cubicBezTo>
                  <a:cubicBezTo>
                    <a:pt x="551" y="7"/>
                    <a:pt x="511" y="0"/>
                    <a:pt x="472" y="0"/>
                  </a:cubicBezTo>
                  <a:cubicBezTo>
                    <a:pt x="433" y="0"/>
                    <a:pt x="350" y="11"/>
                    <a:pt x="380" y="40"/>
                  </a:cubicBezTo>
                  <a:cubicBezTo>
                    <a:pt x="411" y="70"/>
                    <a:pt x="446" y="137"/>
                    <a:pt x="398" y="133"/>
                  </a:cubicBezTo>
                  <a:cubicBezTo>
                    <a:pt x="350" y="129"/>
                    <a:pt x="337" y="107"/>
                    <a:pt x="315" y="126"/>
                  </a:cubicBezTo>
                  <a:cubicBezTo>
                    <a:pt x="293" y="144"/>
                    <a:pt x="275" y="81"/>
                    <a:pt x="236" y="100"/>
                  </a:cubicBezTo>
                  <a:cubicBezTo>
                    <a:pt x="197" y="118"/>
                    <a:pt x="144" y="137"/>
                    <a:pt x="127" y="174"/>
                  </a:cubicBezTo>
                  <a:cubicBezTo>
                    <a:pt x="109" y="211"/>
                    <a:pt x="96" y="229"/>
                    <a:pt x="96" y="281"/>
                  </a:cubicBezTo>
                  <a:cubicBezTo>
                    <a:pt x="96" y="333"/>
                    <a:pt x="105" y="385"/>
                    <a:pt x="122" y="411"/>
                  </a:cubicBezTo>
                  <a:cubicBezTo>
                    <a:pt x="140" y="437"/>
                    <a:pt x="92" y="441"/>
                    <a:pt x="118" y="470"/>
                  </a:cubicBezTo>
                  <a:cubicBezTo>
                    <a:pt x="144" y="500"/>
                    <a:pt x="153" y="496"/>
                    <a:pt x="140" y="533"/>
                  </a:cubicBezTo>
                  <a:cubicBezTo>
                    <a:pt x="127" y="570"/>
                    <a:pt x="131" y="581"/>
                    <a:pt x="153" y="615"/>
                  </a:cubicBezTo>
                  <a:cubicBezTo>
                    <a:pt x="175" y="648"/>
                    <a:pt x="201" y="681"/>
                    <a:pt x="166" y="689"/>
                  </a:cubicBezTo>
                  <a:cubicBezTo>
                    <a:pt x="131" y="696"/>
                    <a:pt x="79" y="730"/>
                    <a:pt x="57" y="756"/>
                  </a:cubicBezTo>
                  <a:cubicBezTo>
                    <a:pt x="35" y="782"/>
                    <a:pt x="0" y="789"/>
                    <a:pt x="39" y="804"/>
                  </a:cubicBezTo>
                  <a:cubicBezTo>
                    <a:pt x="79" y="819"/>
                    <a:pt x="66" y="774"/>
                    <a:pt x="109" y="782"/>
                  </a:cubicBezTo>
                  <a:cubicBezTo>
                    <a:pt x="153" y="789"/>
                    <a:pt x="197" y="752"/>
                    <a:pt x="201" y="796"/>
                  </a:cubicBezTo>
                  <a:cubicBezTo>
                    <a:pt x="205" y="841"/>
                    <a:pt x="210" y="852"/>
                    <a:pt x="188" y="863"/>
                  </a:cubicBezTo>
                  <a:cubicBezTo>
                    <a:pt x="166" y="874"/>
                    <a:pt x="184" y="889"/>
                    <a:pt x="197" y="908"/>
                  </a:cubicBezTo>
                  <a:cubicBezTo>
                    <a:pt x="210" y="926"/>
                    <a:pt x="201" y="919"/>
                    <a:pt x="184" y="941"/>
                  </a:cubicBezTo>
                  <a:cubicBezTo>
                    <a:pt x="166" y="963"/>
                    <a:pt x="192" y="1004"/>
                    <a:pt x="201" y="1015"/>
                  </a:cubicBezTo>
                  <a:cubicBezTo>
                    <a:pt x="205" y="1020"/>
                    <a:pt x="211" y="1030"/>
                    <a:pt x="214" y="1042"/>
                  </a:cubicBezTo>
                  <a:cubicBezTo>
                    <a:pt x="238" y="1043"/>
                    <a:pt x="262" y="1046"/>
                    <a:pt x="269" y="1059"/>
                  </a:cubicBezTo>
                  <a:cubicBezTo>
                    <a:pt x="282" y="1084"/>
                    <a:pt x="315" y="1070"/>
                    <a:pt x="318" y="1042"/>
                  </a:cubicBezTo>
                  <a:cubicBezTo>
                    <a:pt x="321" y="1014"/>
                    <a:pt x="347" y="945"/>
                    <a:pt x="377" y="992"/>
                  </a:cubicBezTo>
                  <a:cubicBezTo>
                    <a:pt x="406" y="1039"/>
                    <a:pt x="357" y="1050"/>
                    <a:pt x="442" y="1036"/>
                  </a:cubicBezTo>
                  <a:cubicBezTo>
                    <a:pt x="478" y="997"/>
                    <a:pt x="482" y="1011"/>
                    <a:pt x="488" y="984"/>
                  </a:cubicBezTo>
                  <a:cubicBezTo>
                    <a:pt x="495" y="956"/>
                    <a:pt x="505" y="953"/>
                    <a:pt x="531" y="959"/>
                  </a:cubicBezTo>
                  <a:cubicBezTo>
                    <a:pt x="557" y="964"/>
                    <a:pt x="567" y="967"/>
                    <a:pt x="580" y="956"/>
                  </a:cubicBezTo>
                  <a:cubicBezTo>
                    <a:pt x="593" y="945"/>
                    <a:pt x="596" y="922"/>
                    <a:pt x="629" y="934"/>
                  </a:cubicBezTo>
                  <a:cubicBezTo>
                    <a:pt x="662" y="945"/>
                    <a:pt x="688" y="942"/>
                    <a:pt x="672" y="972"/>
                  </a:cubicBezTo>
                  <a:cubicBezTo>
                    <a:pt x="655" y="1003"/>
                    <a:pt x="636" y="1039"/>
                    <a:pt x="668" y="1039"/>
                  </a:cubicBezTo>
                  <a:cubicBezTo>
                    <a:pt x="701" y="1039"/>
                    <a:pt x="714" y="1034"/>
                    <a:pt x="711" y="1067"/>
                  </a:cubicBezTo>
                  <a:cubicBezTo>
                    <a:pt x="708" y="1100"/>
                    <a:pt x="731" y="1145"/>
                    <a:pt x="672" y="1189"/>
                  </a:cubicBezTo>
                  <a:cubicBezTo>
                    <a:pt x="613" y="1234"/>
                    <a:pt x="613" y="1253"/>
                    <a:pt x="659" y="1253"/>
                  </a:cubicBezTo>
                  <a:cubicBezTo>
                    <a:pt x="705" y="1253"/>
                    <a:pt x="737" y="1237"/>
                    <a:pt x="747" y="1267"/>
                  </a:cubicBezTo>
                  <a:cubicBezTo>
                    <a:pt x="757" y="1298"/>
                    <a:pt x="754" y="1384"/>
                    <a:pt x="793" y="1353"/>
                  </a:cubicBezTo>
                  <a:cubicBezTo>
                    <a:pt x="832" y="1323"/>
                    <a:pt x="822" y="1314"/>
                    <a:pt x="849" y="1320"/>
                  </a:cubicBezTo>
                  <a:cubicBezTo>
                    <a:pt x="868" y="1324"/>
                    <a:pt x="866" y="1313"/>
                    <a:pt x="892" y="1322"/>
                  </a:cubicBezTo>
                  <a:cubicBezTo>
                    <a:pt x="893" y="1316"/>
                    <a:pt x="900" y="1313"/>
                    <a:pt x="924" y="1312"/>
                  </a:cubicBezTo>
                  <a:cubicBezTo>
                    <a:pt x="944" y="1310"/>
                    <a:pt x="952" y="1312"/>
                    <a:pt x="941" y="1282"/>
                  </a:cubicBezTo>
                  <a:cubicBezTo>
                    <a:pt x="931" y="1252"/>
                    <a:pt x="911" y="1234"/>
                    <a:pt x="946" y="1221"/>
                  </a:cubicBezTo>
                  <a:cubicBezTo>
                    <a:pt x="981" y="1208"/>
                    <a:pt x="1003" y="1189"/>
                    <a:pt x="1057" y="1215"/>
                  </a:cubicBezTo>
                  <a:cubicBezTo>
                    <a:pt x="1112" y="1241"/>
                    <a:pt x="1121" y="1273"/>
                    <a:pt x="1136" y="1221"/>
                  </a:cubicBezTo>
                  <a:cubicBezTo>
                    <a:pt x="1151" y="1169"/>
                    <a:pt x="1097" y="1160"/>
                    <a:pt x="1129" y="1145"/>
                  </a:cubicBezTo>
                  <a:cubicBezTo>
                    <a:pt x="1162" y="1130"/>
                    <a:pt x="1171" y="1098"/>
                    <a:pt x="1190" y="1097"/>
                  </a:cubicBezTo>
                  <a:cubicBezTo>
                    <a:pt x="1210" y="1095"/>
                    <a:pt x="1206" y="1104"/>
                    <a:pt x="1232" y="1117"/>
                  </a:cubicBezTo>
                  <a:cubicBezTo>
                    <a:pt x="1258" y="1130"/>
                    <a:pt x="1263" y="1147"/>
                    <a:pt x="1300" y="1134"/>
                  </a:cubicBezTo>
                  <a:cubicBezTo>
                    <a:pt x="1329" y="1123"/>
                    <a:pt x="1354" y="1113"/>
                    <a:pt x="1383" y="1092"/>
                  </a:cubicBezTo>
                  <a:cubicBezTo>
                    <a:pt x="1371" y="1075"/>
                    <a:pt x="1360" y="1055"/>
                    <a:pt x="1363" y="1030"/>
                  </a:cubicBezTo>
                  <a:cubicBezTo>
                    <a:pt x="1367" y="989"/>
                    <a:pt x="1337" y="971"/>
                    <a:pt x="1385" y="937"/>
                  </a:cubicBezTo>
                  <a:cubicBezTo>
                    <a:pt x="1433" y="904"/>
                    <a:pt x="1437" y="908"/>
                    <a:pt x="1411" y="885"/>
                  </a:cubicBezTo>
                  <a:close/>
                </a:path>
              </a:pathLst>
            </a:custGeom>
            <a:grpFill/>
            <a:ln w="0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14" name="Freeform 15"/>
            <p:cNvSpPr>
              <a:spLocks/>
            </p:cNvSpPr>
            <p:nvPr/>
          </p:nvSpPr>
          <p:spPr bwMode="auto">
            <a:xfrm>
              <a:off x="2302" y="3034"/>
              <a:ext cx="1049" cy="967"/>
            </a:xfrm>
            <a:custGeom>
              <a:avLst/>
              <a:gdLst>
                <a:gd name="T0" fmla="*/ 2228 w 2266"/>
                <a:gd name="T1" fmla="*/ 1313 h 2088"/>
                <a:gd name="T2" fmla="*/ 2073 w 2266"/>
                <a:gd name="T3" fmla="*/ 1311 h 2088"/>
                <a:gd name="T4" fmla="*/ 1891 w 2266"/>
                <a:gd name="T5" fmla="*/ 1218 h 2088"/>
                <a:gd name="T6" fmla="*/ 1828 w 2266"/>
                <a:gd name="T7" fmla="*/ 1154 h 2088"/>
                <a:gd name="T8" fmla="*/ 1774 w 2266"/>
                <a:gd name="T9" fmla="*/ 939 h 2088"/>
                <a:gd name="T10" fmla="*/ 1831 w 2266"/>
                <a:gd name="T11" fmla="*/ 709 h 2088"/>
                <a:gd name="T12" fmla="*/ 1686 w 2266"/>
                <a:gd name="T13" fmla="*/ 690 h 2088"/>
                <a:gd name="T14" fmla="*/ 1608 w 2266"/>
                <a:gd name="T15" fmla="*/ 579 h 2088"/>
                <a:gd name="T16" fmla="*/ 1717 w 2266"/>
                <a:gd name="T17" fmla="*/ 509 h 2088"/>
                <a:gd name="T18" fmla="*/ 1957 w 2266"/>
                <a:gd name="T19" fmla="*/ 475 h 2088"/>
                <a:gd name="T20" fmla="*/ 1909 w 2266"/>
                <a:gd name="T21" fmla="*/ 312 h 2088"/>
                <a:gd name="T22" fmla="*/ 1743 w 2266"/>
                <a:gd name="T23" fmla="*/ 249 h 2088"/>
                <a:gd name="T24" fmla="*/ 1617 w 2266"/>
                <a:gd name="T25" fmla="*/ 205 h 2088"/>
                <a:gd name="T26" fmla="*/ 1516 w 2266"/>
                <a:gd name="T27" fmla="*/ 405 h 2088"/>
                <a:gd name="T28" fmla="*/ 1411 w 2266"/>
                <a:gd name="T29" fmla="*/ 635 h 2088"/>
                <a:gd name="T30" fmla="*/ 1280 w 2266"/>
                <a:gd name="T31" fmla="*/ 757 h 2088"/>
                <a:gd name="T32" fmla="*/ 1036 w 2266"/>
                <a:gd name="T33" fmla="*/ 709 h 2088"/>
                <a:gd name="T34" fmla="*/ 848 w 2266"/>
                <a:gd name="T35" fmla="*/ 397 h 2088"/>
                <a:gd name="T36" fmla="*/ 673 w 2266"/>
                <a:gd name="T37" fmla="*/ 190 h 2088"/>
                <a:gd name="T38" fmla="*/ 472 w 2266"/>
                <a:gd name="T39" fmla="*/ 223 h 2088"/>
                <a:gd name="T40" fmla="*/ 442 w 2266"/>
                <a:gd name="T41" fmla="*/ 5 h 2088"/>
                <a:gd name="T42" fmla="*/ 328 w 2266"/>
                <a:gd name="T43" fmla="*/ 112 h 2088"/>
                <a:gd name="T44" fmla="*/ 228 w 2266"/>
                <a:gd name="T45" fmla="*/ 264 h 2088"/>
                <a:gd name="T46" fmla="*/ 241 w 2266"/>
                <a:gd name="T47" fmla="*/ 409 h 2088"/>
                <a:gd name="T48" fmla="*/ 354 w 2266"/>
                <a:gd name="T49" fmla="*/ 546 h 2088"/>
                <a:gd name="T50" fmla="*/ 337 w 2266"/>
                <a:gd name="T51" fmla="*/ 861 h 2088"/>
                <a:gd name="T52" fmla="*/ 158 w 2266"/>
                <a:gd name="T53" fmla="*/ 1005 h 2088"/>
                <a:gd name="T54" fmla="*/ 31 w 2266"/>
                <a:gd name="T55" fmla="*/ 1213 h 2088"/>
                <a:gd name="T56" fmla="*/ 136 w 2266"/>
                <a:gd name="T57" fmla="*/ 1302 h 2088"/>
                <a:gd name="T58" fmla="*/ 332 w 2266"/>
                <a:gd name="T59" fmla="*/ 1343 h 2088"/>
                <a:gd name="T60" fmla="*/ 376 w 2266"/>
                <a:gd name="T61" fmla="*/ 1535 h 2088"/>
                <a:gd name="T62" fmla="*/ 503 w 2266"/>
                <a:gd name="T63" fmla="*/ 1635 h 2088"/>
                <a:gd name="T64" fmla="*/ 533 w 2266"/>
                <a:gd name="T65" fmla="*/ 1821 h 2088"/>
                <a:gd name="T66" fmla="*/ 660 w 2266"/>
                <a:gd name="T67" fmla="*/ 1932 h 2088"/>
                <a:gd name="T68" fmla="*/ 787 w 2266"/>
                <a:gd name="T69" fmla="*/ 1991 h 2088"/>
                <a:gd name="T70" fmla="*/ 988 w 2266"/>
                <a:gd name="T71" fmla="*/ 2047 h 2088"/>
                <a:gd name="T72" fmla="*/ 1114 w 2266"/>
                <a:gd name="T73" fmla="*/ 1995 h 2088"/>
                <a:gd name="T74" fmla="*/ 1075 w 2266"/>
                <a:gd name="T75" fmla="*/ 1743 h 2088"/>
                <a:gd name="T76" fmla="*/ 1206 w 2266"/>
                <a:gd name="T77" fmla="*/ 1750 h 2088"/>
                <a:gd name="T78" fmla="*/ 1433 w 2266"/>
                <a:gd name="T79" fmla="*/ 1728 h 2088"/>
                <a:gd name="T80" fmla="*/ 1603 w 2266"/>
                <a:gd name="T81" fmla="*/ 1650 h 2088"/>
                <a:gd name="T82" fmla="*/ 1783 w 2266"/>
                <a:gd name="T83" fmla="*/ 1658 h 2088"/>
                <a:gd name="T84" fmla="*/ 1918 w 2266"/>
                <a:gd name="T85" fmla="*/ 1558 h 2088"/>
                <a:gd name="T86" fmla="*/ 2093 w 2266"/>
                <a:gd name="T87" fmla="*/ 1528 h 2088"/>
                <a:gd name="T88" fmla="*/ 2240 w 2266"/>
                <a:gd name="T89" fmla="*/ 1453 h 20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266" h="2088">
                  <a:moveTo>
                    <a:pt x="2240" y="1453"/>
                  </a:moveTo>
                  <a:cubicBezTo>
                    <a:pt x="2266" y="1442"/>
                    <a:pt x="2264" y="1420"/>
                    <a:pt x="2263" y="1388"/>
                  </a:cubicBezTo>
                  <a:cubicBezTo>
                    <a:pt x="2261" y="1356"/>
                    <a:pt x="2251" y="1342"/>
                    <a:pt x="2228" y="1313"/>
                  </a:cubicBezTo>
                  <a:cubicBezTo>
                    <a:pt x="2205" y="1283"/>
                    <a:pt x="2192" y="1315"/>
                    <a:pt x="2164" y="1321"/>
                  </a:cubicBezTo>
                  <a:cubicBezTo>
                    <a:pt x="2136" y="1326"/>
                    <a:pt x="2131" y="1314"/>
                    <a:pt x="2115" y="1296"/>
                  </a:cubicBezTo>
                  <a:cubicBezTo>
                    <a:pt x="2099" y="1278"/>
                    <a:pt x="2097" y="1287"/>
                    <a:pt x="2073" y="1311"/>
                  </a:cubicBezTo>
                  <a:cubicBezTo>
                    <a:pt x="2048" y="1335"/>
                    <a:pt x="2004" y="1296"/>
                    <a:pt x="1996" y="1283"/>
                  </a:cubicBezTo>
                  <a:cubicBezTo>
                    <a:pt x="1987" y="1271"/>
                    <a:pt x="1982" y="1261"/>
                    <a:pt x="1976" y="1235"/>
                  </a:cubicBezTo>
                  <a:cubicBezTo>
                    <a:pt x="1969" y="1208"/>
                    <a:pt x="1915" y="1219"/>
                    <a:pt x="1891" y="1218"/>
                  </a:cubicBezTo>
                  <a:cubicBezTo>
                    <a:pt x="1866" y="1217"/>
                    <a:pt x="1873" y="1218"/>
                    <a:pt x="1866" y="1239"/>
                  </a:cubicBezTo>
                  <a:cubicBezTo>
                    <a:pt x="1860" y="1260"/>
                    <a:pt x="1838" y="1250"/>
                    <a:pt x="1819" y="1205"/>
                  </a:cubicBezTo>
                  <a:cubicBezTo>
                    <a:pt x="1810" y="1186"/>
                    <a:pt x="1817" y="1168"/>
                    <a:pt x="1828" y="1154"/>
                  </a:cubicBezTo>
                  <a:cubicBezTo>
                    <a:pt x="1813" y="1145"/>
                    <a:pt x="1809" y="1131"/>
                    <a:pt x="1831" y="1113"/>
                  </a:cubicBezTo>
                  <a:cubicBezTo>
                    <a:pt x="1870" y="1079"/>
                    <a:pt x="1883" y="1035"/>
                    <a:pt x="1857" y="1013"/>
                  </a:cubicBezTo>
                  <a:cubicBezTo>
                    <a:pt x="1831" y="991"/>
                    <a:pt x="1774" y="965"/>
                    <a:pt x="1774" y="939"/>
                  </a:cubicBezTo>
                  <a:cubicBezTo>
                    <a:pt x="1774" y="913"/>
                    <a:pt x="1739" y="887"/>
                    <a:pt x="1774" y="842"/>
                  </a:cubicBezTo>
                  <a:cubicBezTo>
                    <a:pt x="1809" y="798"/>
                    <a:pt x="1813" y="798"/>
                    <a:pt x="1831" y="776"/>
                  </a:cubicBezTo>
                  <a:cubicBezTo>
                    <a:pt x="1848" y="753"/>
                    <a:pt x="1848" y="724"/>
                    <a:pt x="1831" y="709"/>
                  </a:cubicBezTo>
                  <a:cubicBezTo>
                    <a:pt x="1813" y="694"/>
                    <a:pt x="1809" y="668"/>
                    <a:pt x="1783" y="664"/>
                  </a:cubicBezTo>
                  <a:cubicBezTo>
                    <a:pt x="1756" y="661"/>
                    <a:pt x="1739" y="698"/>
                    <a:pt x="1726" y="687"/>
                  </a:cubicBezTo>
                  <a:cubicBezTo>
                    <a:pt x="1713" y="675"/>
                    <a:pt x="1686" y="668"/>
                    <a:pt x="1686" y="690"/>
                  </a:cubicBezTo>
                  <a:cubicBezTo>
                    <a:pt x="1686" y="713"/>
                    <a:pt x="1652" y="709"/>
                    <a:pt x="1625" y="690"/>
                  </a:cubicBezTo>
                  <a:cubicBezTo>
                    <a:pt x="1599" y="672"/>
                    <a:pt x="1582" y="627"/>
                    <a:pt x="1603" y="616"/>
                  </a:cubicBezTo>
                  <a:cubicBezTo>
                    <a:pt x="1625" y="605"/>
                    <a:pt x="1634" y="601"/>
                    <a:pt x="1608" y="579"/>
                  </a:cubicBezTo>
                  <a:cubicBezTo>
                    <a:pt x="1582" y="557"/>
                    <a:pt x="1573" y="579"/>
                    <a:pt x="1608" y="535"/>
                  </a:cubicBezTo>
                  <a:cubicBezTo>
                    <a:pt x="1643" y="490"/>
                    <a:pt x="1652" y="446"/>
                    <a:pt x="1669" y="479"/>
                  </a:cubicBezTo>
                  <a:cubicBezTo>
                    <a:pt x="1686" y="512"/>
                    <a:pt x="1686" y="538"/>
                    <a:pt x="1717" y="509"/>
                  </a:cubicBezTo>
                  <a:cubicBezTo>
                    <a:pt x="1748" y="479"/>
                    <a:pt x="1682" y="464"/>
                    <a:pt x="1748" y="479"/>
                  </a:cubicBezTo>
                  <a:cubicBezTo>
                    <a:pt x="1813" y="494"/>
                    <a:pt x="1818" y="498"/>
                    <a:pt x="1866" y="490"/>
                  </a:cubicBezTo>
                  <a:cubicBezTo>
                    <a:pt x="1914" y="483"/>
                    <a:pt x="1931" y="479"/>
                    <a:pt x="1957" y="475"/>
                  </a:cubicBezTo>
                  <a:cubicBezTo>
                    <a:pt x="1984" y="472"/>
                    <a:pt x="1988" y="409"/>
                    <a:pt x="1992" y="379"/>
                  </a:cubicBezTo>
                  <a:cubicBezTo>
                    <a:pt x="1997" y="349"/>
                    <a:pt x="1984" y="320"/>
                    <a:pt x="1966" y="312"/>
                  </a:cubicBezTo>
                  <a:cubicBezTo>
                    <a:pt x="1949" y="305"/>
                    <a:pt x="1922" y="290"/>
                    <a:pt x="1909" y="312"/>
                  </a:cubicBezTo>
                  <a:cubicBezTo>
                    <a:pt x="1896" y="334"/>
                    <a:pt x="1857" y="368"/>
                    <a:pt x="1818" y="360"/>
                  </a:cubicBezTo>
                  <a:cubicBezTo>
                    <a:pt x="1778" y="353"/>
                    <a:pt x="1735" y="334"/>
                    <a:pt x="1756" y="316"/>
                  </a:cubicBezTo>
                  <a:cubicBezTo>
                    <a:pt x="1778" y="297"/>
                    <a:pt x="1765" y="268"/>
                    <a:pt x="1743" y="249"/>
                  </a:cubicBezTo>
                  <a:cubicBezTo>
                    <a:pt x="1721" y="231"/>
                    <a:pt x="1721" y="212"/>
                    <a:pt x="1730" y="201"/>
                  </a:cubicBezTo>
                  <a:cubicBezTo>
                    <a:pt x="1739" y="190"/>
                    <a:pt x="1761" y="160"/>
                    <a:pt x="1717" y="164"/>
                  </a:cubicBezTo>
                  <a:cubicBezTo>
                    <a:pt x="1673" y="168"/>
                    <a:pt x="1577" y="179"/>
                    <a:pt x="1617" y="205"/>
                  </a:cubicBezTo>
                  <a:cubicBezTo>
                    <a:pt x="1656" y="231"/>
                    <a:pt x="1643" y="257"/>
                    <a:pt x="1608" y="264"/>
                  </a:cubicBezTo>
                  <a:cubicBezTo>
                    <a:pt x="1573" y="271"/>
                    <a:pt x="1503" y="290"/>
                    <a:pt x="1525" y="316"/>
                  </a:cubicBezTo>
                  <a:cubicBezTo>
                    <a:pt x="1547" y="342"/>
                    <a:pt x="1542" y="379"/>
                    <a:pt x="1516" y="405"/>
                  </a:cubicBezTo>
                  <a:cubicBezTo>
                    <a:pt x="1490" y="431"/>
                    <a:pt x="1477" y="486"/>
                    <a:pt x="1437" y="490"/>
                  </a:cubicBezTo>
                  <a:cubicBezTo>
                    <a:pt x="1398" y="494"/>
                    <a:pt x="1389" y="516"/>
                    <a:pt x="1394" y="549"/>
                  </a:cubicBezTo>
                  <a:cubicBezTo>
                    <a:pt x="1398" y="583"/>
                    <a:pt x="1385" y="594"/>
                    <a:pt x="1411" y="635"/>
                  </a:cubicBezTo>
                  <a:cubicBezTo>
                    <a:pt x="1437" y="675"/>
                    <a:pt x="1442" y="727"/>
                    <a:pt x="1411" y="753"/>
                  </a:cubicBezTo>
                  <a:cubicBezTo>
                    <a:pt x="1381" y="779"/>
                    <a:pt x="1337" y="787"/>
                    <a:pt x="1333" y="776"/>
                  </a:cubicBezTo>
                  <a:cubicBezTo>
                    <a:pt x="1328" y="764"/>
                    <a:pt x="1315" y="720"/>
                    <a:pt x="1280" y="757"/>
                  </a:cubicBezTo>
                  <a:cubicBezTo>
                    <a:pt x="1245" y="794"/>
                    <a:pt x="1197" y="827"/>
                    <a:pt x="1158" y="824"/>
                  </a:cubicBezTo>
                  <a:cubicBezTo>
                    <a:pt x="1119" y="820"/>
                    <a:pt x="1071" y="790"/>
                    <a:pt x="1066" y="779"/>
                  </a:cubicBezTo>
                  <a:cubicBezTo>
                    <a:pt x="1062" y="768"/>
                    <a:pt x="1075" y="731"/>
                    <a:pt x="1036" y="709"/>
                  </a:cubicBezTo>
                  <a:cubicBezTo>
                    <a:pt x="996" y="687"/>
                    <a:pt x="1040" y="642"/>
                    <a:pt x="996" y="612"/>
                  </a:cubicBezTo>
                  <a:cubicBezTo>
                    <a:pt x="953" y="583"/>
                    <a:pt x="961" y="568"/>
                    <a:pt x="948" y="527"/>
                  </a:cubicBezTo>
                  <a:cubicBezTo>
                    <a:pt x="935" y="486"/>
                    <a:pt x="878" y="427"/>
                    <a:pt x="848" y="397"/>
                  </a:cubicBezTo>
                  <a:cubicBezTo>
                    <a:pt x="817" y="368"/>
                    <a:pt x="730" y="375"/>
                    <a:pt x="704" y="331"/>
                  </a:cubicBezTo>
                  <a:cubicBezTo>
                    <a:pt x="677" y="286"/>
                    <a:pt x="660" y="268"/>
                    <a:pt x="686" y="242"/>
                  </a:cubicBezTo>
                  <a:cubicBezTo>
                    <a:pt x="712" y="216"/>
                    <a:pt x="699" y="201"/>
                    <a:pt x="673" y="190"/>
                  </a:cubicBezTo>
                  <a:cubicBezTo>
                    <a:pt x="647" y="179"/>
                    <a:pt x="616" y="201"/>
                    <a:pt x="608" y="223"/>
                  </a:cubicBezTo>
                  <a:cubicBezTo>
                    <a:pt x="599" y="246"/>
                    <a:pt x="568" y="257"/>
                    <a:pt x="542" y="268"/>
                  </a:cubicBezTo>
                  <a:cubicBezTo>
                    <a:pt x="516" y="279"/>
                    <a:pt x="481" y="297"/>
                    <a:pt x="472" y="223"/>
                  </a:cubicBezTo>
                  <a:cubicBezTo>
                    <a:pt x="463" y="149"/>
                    <a:pt x="468" y="105"/>
                    <a:pt x="468" y="68"/>
                  </a:cubicBezTo>
                  <a:cubicBezTo>
                    <a:pt x="468" y="43"/>
                    <a:pt x="468" y="23"/>
                    <a:pt x="448" y="0"/>
                  </a:cubicBezTo>
                  <a:cubicBezTo>
                    <a:pt x="446" y="2"/>
                    <a:pt x="444" y="3"/>
                    <a:pt x="442" y="5"/>
                  </a:cubicBezTo>
                  <a:cubicBezTo>
                    <a:pt x="411" y="23"/>
                    <a:pt x="385" y="1"/>
                    <a:pt x="385" y="42"/>
                  </a:cubicBezTo>
                  <a:cubicBezTo>
                    <a:pt x="385" y="82"/>
                    <a:pt x="428" y="71"/>
                    <a:pt x="385" y="82"/>
                  </a:cubicBezTo>
                  <a:cubicBezTo>
                    <a:pt x="341" y="94"/>
                    <a:pt x="328" y="71"/>
                    <a:pt x="328" y="112"/>
                  </a:cubicBezTo>
                  <a:cubicBezTo>
                    <a:pt x="328" y="153"/>
                    <a:pt x="341" y="205"/>
                    <a:pt x="337" y="238"/>
                  </a:cubicBezTo>
                  <a:cubicBezTo>
                    <a:pt x="332" y="271"/>
                    <a:pt x="324" y="290"/>
                    <a:pt x="289" y="275"/>
                  </a:cubicBezTo>
                  <a:cubicBezTo>
                    <a:pt x="254" y="260"/>
                    <a:pt x="271" y="216"/>
                    <a:pt x="228" y="264"/>
                  </a:cubicBezTo>
                  <a:cubicBezTo>
                    <a:pt x="220" y="272"/>
                    <a:pt x="214" y="279"/>
                    <a:pt x="209" y="285"/>
                  </a:cubicBezTo>
                  <a:cubicBezTo>
                    <a:pt x="212" y="298"/>
                    <a:pt x="213" y="315"/>
                    <a:pt x="219" y="338"/>
                  </a:cubicBezTo>
                  <a:cubicBezTo>
                    <a:pt x="232" y="394"/>
                    <a:pt x="232" y="383"/>
                    <a:pt x="241" y="409"/>
                  </a:cubicBezTo>
                  <a:cubicBezTo>
                    <a:pt x="249" y="435"/>
                    <a:pt x="254" y="431"/>
                    <a:pt x="293" y="397"/>
                  </a:cubicBezTo>
                  <a:cubicBezTo>
                    <a:pt x="332" y="364"/>
                    <a:pt x="311" y="416"/>
                    <a:pt x="341" y="438"/>
                  </a:cubicBezTo>
                  <a:cubicBezTo>
                    <a:pt x="372" y="461"/>
                    <a:pt x="345" y="498"/>
                    <a:pt x="354" y="546"/>
                  </a:cubicBezTo>
                  <a:cubicBezTo>
                    <a:pt x="363" y="594"/>
                    <a:pt x="367" y="609"/>
                    <a:pt x="363" y="650"/>
                  </a:cubicBezTo>
                  <a:cubicBezTo>
                    <a:pt x="359" y="690"/>
                    <a:pt x="337" y="750"/>
                    <a:pt x="337" y="787"/>
                  </a:cubicBezTo>
                  <a:cubicBezTo>
                    <a:pt x="337" y="824"/>
                    <a:pt x="311" y="824"/>
                    <a:pt x="337" y="861"/>
                  </a:cubicBezTo>
                  <a:cubicBezTo>
                    <a:pt x="363" y="898"/>
                    <a:pt x="271" y="872"/>
                    <a:pt x="267" y="898"/>
                  </a:cubicBezTo>
                  <a:cubicBezTo>
                    <a:pt x="262" y="924"/>
                    <a:pt x="249" y="935"/>
                    <a:pt x="210" y="931"/>
                  </a:cubicBezTo>
                  <a:cubicBezTo>
                    <a:pt x="171" y="928"/>
                    <a:pt x="184" y="987"/>
                    <a:pt x="158" y="1005"/>
                  </a:cubicBezTo>
                  <a:cubicBezTo>
                    <a:pt x="131" y="1024"/>
                    <a:pt x="79" y="1042"/>
                    <a:pt x="79" y="1087"/>
                  </a:cubicBezTo>
                  <a:cubicBezTo>
                    <a:pt x="79" y="1131"/>
                    <a:pt x="53" y="1131"/>
                    <a:pt x="27" y="1146"/>
                  </a:cubicBezTo>
                  <a:cubicBezTo>
                    <a:pt x="0" y="1161"/>
                    <a:pt x="22" y="1191"/>
                    <a:pt x="31" y="1213"/>
                  </a:cubicBezTo>
                  <a:cubicBezTo>
                    <a:pt x="40" y="1235"/>
                    <a:pt x="75" y="1254"/>
                    <a:pt x="70" y="1280"/>
                  </a:cubicBezTo>
                  <a:cubicBezTo>
                    <a:pt x="66" y="1306"/>
                    <a:pt x="22" y="1298"/>
                    <a:pt x="27" y="1343"/>
                  </a:cubicBezTo>
                  <a:cubicBezTo>
                    <a:pt x="31" y="1387"/>
                    <a:pt x="105" y="1328"/>
                    <a:pt x="136" y="1302"/>
                  </a:cubicBezTo>
                  <a:cubicBezTo>
                    <a:pt x="166" y="1276"/>
                    <a:pt x="201" y="1294"/>
                    <a:pt x="236" y="1302"/>
                  </a:cubicBezTo>
                  <a:cubicBezTo>
                    <a:pt x="271" y="1309"/>
                    <a:pt x="311" y="1306"/>
                    <a:pt x="341" y="1287"/>
                  </a:cubicBezTo>
                  <a:cubicBezTo>
                    <a:pt x="372" y="1268"/>
                    <a:pt x="354" y="1320"/>
                    <a:pt x="332" y="1343"/>
                  </a:cubicBezTo>
                  <a:cubicBezTo>
                    <a:pt x="311" y="1365"/>
                    <a:pt x="328" y="1387"/>
                    <a:pt x="350" y="1413"/>
                  </a:cubicBezTo>
                  <a:cubicBezTo>
                    <a:pt x="372" y="1439"/>
                    <a:pt x="341" y="1465"/>
                    <a:pt x="372" y="1480"/>
                  </a:cubicBezTo>
                  <a:cubicBezTo>
                    <a:pt x="402" y="1495"/>
                    <a:pt x="363" y="1517"/>
                    <a:pt x="376" y="1535"/>
                  </a:cubicBezTo>
                  <a:cubicBezTo>
                    <a:pt x="389" y="1554"/>
                    <a:pt x="424" y="1565"/>
                    <a:pt x="442" y="1558"/>
                  </a:cubicBezTo>
                  <a:cubicBezTo>
                    <a:pt x="459" y="1550"/>
                    <a:pt x="490" y="1546"/>
                    <a:pt x="520" y="1572"/>
                  </a:cubicBezTo>
                  <a:cubicBezTo>
                    <a:pt x="551" y="1598"/>
                    <a:pt x="529" y="1613"/>
                    <a:pt x="503" y="1635"/>
                  </a:cubicBezTo>
                  <a:cubicBezTo>
                    <a:pt x="476" y="1658"/>
                    <a:pt x="481" y="1669"/>
                    <a:pt x="485" y="1698"/>
                  </a:cubicBezTo>
                  <a:cubicBezTo>
                    <a:pt x="490" y="1728"/>
                    <a:pt x="442" y="1780"/>
                    <a:pt x="437" y="1806"/>
                  </a:cubicBezTo>
                  <a:cubicBezTo>
                    <a:pt x="433" y="1832"/>
                    <a:pt x="507" y="1806"/>
                    <a:pt x="533" y="1821"/>
                  </a:cubicBezTo>
                  <a:cubicBezTo>
                    <a:pt x="559" y="1836"/>
                    <a:pt x="590" y="1839"/>
                    <a:pt x="621" y="1839"/>
                  </a:cubicBezTo>
                  <a:cubicBezTo>
                    <a:pt x="651" y="1839"/>
                    <a:pt x="647" y="1869"/>
                    <a:pt x="629" y="1895"/>
                  </a:cubicBezTo>
                  <a:cubicBezTo>
                    <a:pt x="612" y="1921"/>
                    <a:pt x="629" y="1928"/>
                    <a:pt x="660" y="1932"/>
                  </a:cubicBezTo>
                  <a:cubicBezTo>
                    <a:pt x="691" y="1936"/>
                    <a:pt x="691" y="1954"/>
                    <a:pt x="691" y="1976"/>
                  </a:cubicBezTo>
                  <a:cubicBezTo>
                    <a:pt x="691" y="1999"/>
                    <a:pt x="717" y="1999"/>
                    <a:pt x="730" y="1973"/>
                  </a:cubicBezTo>
                  <a:cubicBezTo>
                    <a:pt x="743" y="1947"/>
                    <a:pt x="756" y="1969"/>
                    <a:pt x="787" y="1991"/>
                  </a:cubicBezTo>
                  <a:cubicBezTo>
                    <a:pt x="817" y="2013"/>
                    <a:pt x="857" y="1958"/>
                    <a:pt x="896" y="1932"/>
                  </a:cubicBezTo>
                  <a:cubicBezTo>
                    <a:pt x="935" y="1906"/>
                    <a:pt x="957" y="1928"/>
                    <a:pt x="953" y="1939"/>
                  </a:cubicBezTo>
                  <a:cubicBezTo>
                    <a:pt x="948" y="1950"/>
                    <a:pt x="966" y="2006"/>
                    <a:pt x="988" y="2047"/>
                  </a:cubicBezTo>
                  <a:cubicBezTo>
                    <a:pt x="1009" y="2088"/>
                    <a:pt x="1018" y="2065"/>
                    <a:pt x="1044" y="2051"/>
                  </a:cubicBezTo>
                  <a:cubicBezTo>
                    <a:pt x="1071" y="2036"/>
                    <a:pt x="1088" y="2065"/>
                    <a:pt x="1123" y="2062"/>
                  </a:cubicBezTo>
                  <a:cubicBezTo>
                    <a:pt x="1158" y="2058"/>
                    <a:pt x="1132" y="2032"/>
                    <a:pt x="1114" y="1995"/>
                  </a:cubicBezTo>
                  <a:cubicBezTo>
                    <a:pt x="1097" y="1958"/>
                    <a:pt x="1119" y="1965"/>
                    <a:pt x="1123" y="1939"/>
                  </a:cubicBezTo>
                  <a:cubicBezTo>
                    <a:pt x="1127" y="1913"/>
                    <a:pt x="1079" y="1854"/>
                    <a:pt x="1071" y="1832"/>
                  </a:cubicBezTo>
                  <a:cubicBezTo>
                    <a:pt x="1062" y="1810"/>
                    <a:pt x="1053" y="1773"/>
                    <a:pt x="1075" y="1743"/>
                  </a:cubicBezTo>
                  <a:cubicBezTo>
                    <a:pt x="1097" y="1713"/>
                    <a:pt x="1114" y="1717"/>
                    <a:pt x="1123" y="1732"/>
                  </a:cubicBezTo>
                  <a:cubicBezTo>
                    <a:pt x="1132" y="1747"/>
                    <a:pt x="1132" y="1754"/>
                    <a:pt x="1145" y="1743"/>
                  </a:cubicBezTo>
                  <a:cubicBezTo>
                    <a:pt x="1158" y="1732"/>
                    <a:pt x="1167" y="1739"/>
                    <a:pt x="1206" y="1750"/>
                  </a:cubicBezTo>
                  <a:cubicBezTo>
                    <a:pt x="1245" y="1761"/>
                    <a:pt x="1228" y="1739"/>
                    <a:pt x="1267" y="1695"/>
                  </a:cubicBezTo>
                  <a:cubicBezTo>
                    <a:pt x="1306" y="1650"/>
                    <a:pt x="1324" y="1658"/>
                    <a:pt x="1350" y="1669"/>
                  </a:cubicBezTo>
                  <a:cubicBezTo>
                    <a:pt x="1376" y="1680"/>
                    <a:pt x="1403" y="1710"/>
                    <a:pt x="1433" y="1728"/>
                  </a:cubicBezTo>
                  <a:cubicBezTo>
                    <a:pt x="1464" y="1747"/>
                    <a:pt x="1494" y="1706"/>
                    <a:pt x="1512" y="1665"/>
                  </a:cubicBezTo>
                  <a:cubicBezTo>
                    <a:pt x="1529" y="1624"/>
                    <a:pt x="1547" y="1661"/>
                    <a:pt x="1560" y="1680"/>
                  </a:cubicBezTo>
                  <a:cubicBezTo>
                    <a:pt x="1573" y="1698"/>
                    <a:pt x="1595" y="1684"/>
                    <a:pt x="1603" y="1650"/>
                  </a:cubicBezTo>
                  <a:cubicBezTo>
                    <a:pt x="1612" y="1617"/>
                    <a:pt x="1656" y="1687"/>
                    <a:pt x="1686" y="1706"/>
                  </a:cubicBezTo>
                  <a:cubicBezTo>
                    <a:pt x="1717" y="1724"/>
                    <a:pt x="1708" y="1661"/>
                    <a:pt x="1721" y="1643"/>
                  </a:cubicBezTo>
                  <a:cubicBezTo>
                    <a:pt x="1735" y="1624"/>
                    <a:pt x="1769" y="1647"/>
                    <a:pt x="1783" y="1658"/>
                  </a:cubicBezTo>
                  <a:cubicBezTo>
                    <a:pt x="1796" y="1669"/>
                    <a:pt x="1822" y="1661"/>
                    <a:pt x="1839" y="1643"/>
                  </a:cubicBezTo>
                  <a:cubicBezTo>
                    <a:pt x="1857" y="1624"/>
                    <a:pt x="1879" y="1624"/>
                    <a:pt x="1909" y="1609"/>
                  </a:cubicBezTo>
                  <a:cubicBezTo>
                    <a:pt x="1940" y="1595"/>
                    <a:pt x="1918" y="1587"/>
                    <a:pt x="1918" y="1558"/>
                  </a:cubicBezTo>
                  <a:cubicBezTo>
                    <a:pt x="1918" y="1528"/>
                    <a:pt x="1940" y="1528"/>
                    <a:pt x="1975" y="1528"/>
                  </a:cubicBezTo>
                  <a:cubicBezTo>
                    <a:pt x="2010" y="1528"/>
                    <a:pt x="2010" y="1517"/>
                    <a:pt x="2036" y="1491"/>
                  </a:cubicBezTo>
                  <a:cubicBezTo>
                    <a:pt x="2062" y="1465"/>
                    <a:pt x="2067" y="1509"/>
                    <a:pt x="2093" y="1528"/>
                  </a:cubicBezTo>
                  <a:cubicBezTo>
                    <a:pt x="2093" y="1528"/>
                    <a:pt x="2094" y="1529"/>
                    <a:pt x="2094" y="1529"/>
                  </a:cubicBezTo>
                  <a:cubicBezTo>
                    <a:pt x="2116" y="1504"/>
                    <a:pt x="2145" y="1483"/>
                    <a:pt x="2154" y="1463"/>
                  </a:cubicBezTo>
                  <a:cubicBezTo>
                    <a:pt x="2168" y="1435"/>
                    <a:pt x="2213" y="1464"/>
                    <a:pt x="2240" y="1453"/>
                  </a:cubicBezTo>
                  <a:close/>
                </a:path>
              </a:pathLst>
            </a:custGeom>
            <a:grpFill/>
            <a:ln w="0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15" name="Freeform 16"/>
            <p:cNvSpPr>
              <a:spLocks/>
            </p:cNvSpPr>
            <p:nvPr/>
          </p:nvSpPr>
          <p:spPr bwMode="auto">
            <a:xfrm>
              <a:off x="3140" y="3330"/>
              <a:ext cx="916" cy="601"/>
            </a:xfrm>
            <a:custGeom>
              <a:avLst/>
              <a:gdLst>
                <a:gd name="T0" fmla="*/ 1938 w 1978"/>
                <a:gd name="T1" fmla="*/ 430 h 1298"/>
                <a:gd name="T2" fmla="*/ 1896 w 1978"/>
                <a:gd name="T3" fmla="*/ 398 h 1298"/>
                <a:gd name="T4" fmla="*/ 1794 w 1978"/>
                <a:gd name="T5" fmla="*/ 345 h 1298"/>
                <a:gd name="T6" fmla="*/ 1719 w 1978"/>
                <a:gd name="T7" fmla="*/ 267 h 1298"/>
                <a:gd name="T8" fmla="*/ 1715 w 1978"/>
                <a:gd name="T9" fmla="*/ 117 h 1298"/>
                <a:gd name="T10" fmla="*/ 1676 w 1978"/>
                <a:gd name="T11" fmla="*/ 12 h 1298"/>
                <a:gd name="T12" fmla="*/ 1578 w 1978"/>
                <a:gd name="T13" fmla="*/ 37 h 1298"/>
                <a:gd name="T14" fmla="*/ 1489 w 1978"/>
                <a:gd name="T15" fmla="*/ 114 h 1298"/>
                <a:gd name="T16" fmla="*/ 1365 w 1978"/>
                <a:gd name="T17" fmla="*/ 120 h 1298"/>
                <a:gd name="T18" fmla="*/ 1261 w 1978"/>
                <a:gd name="T19" fmla="*/ 120 h 1298"/>
                <a:gd name="T20" fmla="*/ 1200 w 1978"/>
                <a:gd name="T21" fmla="*/ 197 h 1298"/>
                <a:gd name="T22" fmla="*/ 1135 w 1978"/>
                <a:gd name="T23" fmla="*/ 264 h 1298"/>
                <a:gd name="T24" fmla="*/ 1012 w 1978"/>
                <a:gd name="T25" fmla="*/ 290 h 1298"/>
                <a:gd name="T26" fmla="*/ 907 w 1978"/>
                <a:gd name="T27" fmla="*/ 360 h 1298"/>
                <a:gd name="T28" fmla="*/ 798 w 1978"/>
                <a:gd name="T29" fmla="*/ 349 h 1298"/>
                <a:gd name="T30" fmla="*/ 685 w 1978"/>
                <a:gd name="T31" fmla="*/ 301 h 1298"/>
                <a:gd name="T32" fmla="*/ 523 w 1978"/>
                <a:gd name="T33" fmla="*/ 412 h 1298"/>
                <a:gd name="T34" fmla="*/ 379 w 1978"/>
                <a:gd name="T35" fmla="*/ 516 h 1298"/>
                <a:gd name="T36" fmla="*/ 195 w 1978"/>
                <a:gd name="T37" fmla="*/ 445 h 1298"/>
                <a:gd name="T38" fmla="*/ 69 w 1978"/>
                <a:gd name="T39" fmla="*/ 527 h 1298"/>
                <a:gd name="T40" fmla="*/ 9 w 1978"/>
                <a:gd name="T41" fmla="*/ 567 h 1298"/>
                <a:gd name="T42" fmla="*/ 81 w 1978"/>
                <a:gd name="T43" fmla="*/ 580 h 1298"/>
                <a:gd name="T44" fmla="*/ 186 w 1978"/>
                <a:gd name="T45" fmla="*/ 645 h 1298"/>
                <a:gd name="T46" fmla="*/ 305 w 1978"/>
                <a:gd name="T47" fmla="*/ 658 h 1298"/>
                <a:gd name="T48" fmla="*/ 418 w 1978"/>
                <a:gd name="T49" fmla="*/ 675 h 1298"/>
                <a:gd name="T50" fmla="*/ 430 w 1978"/>
                <a:gd name="T51" fmla="*/ 815 h 1298"/>
                <a:gd name="T52" fmla="*/ 284 w 1978"/>
                <a:gd name="T53" fmla="*/ 891 h 1298"/>
                <a:gd name="T54" fmla="*/ 427 w 1978"/>
                <a:gd name="T55" fmla="*/ 931 h 1298"/>
                <a:gd name="T56" fmla="*/ 545 w 1978"/>
                <a:gd name="T57" fmla="*/ 957 h 1298"/>
                <a:gd name="T58" fmla="*/ 593 w 1978"/>
                <a:gd name="T59" fmla="*/ 1038 h 1298"/>
                <a:gd name="T60" fmla="*/ 623 w 1978"/>
                <a:gd name="T61" fmla="*/ 1153 h 1298"/>
                <a:gd name="T62" fmla="*/ 720 w 1978"/>
                <a:gd name="T63" fmla="*/ 1220 h 1298"/>
                <a:gd name="T64" fmla="*/ 929 w 1978"/>
                <a:gd name="T65" fmla="*/ 1253 h 1298"/>
                <a:gd name="T66" fmla="*/ 1065 w 1978"/>
                <a:gd name="T67" fmla="*/ 1264 h 1298"/>
                <a:gd name="T68" fmla="*/ 1161 w 1978"/>
                <a:gd name="T69" fmla="*/ 1220 h 1298"/>
                <a:gd name="T70" fmla="*/ 1296 w 1978"/>
                <a:gd name="T71" fmla="*/ 1294 h 1298"/>
                <a:gd name="T72" fmla="*/ 1423 w 1978"/>
                <a:gd name="T73" fmla="*/ 1249 h 1298"/>
                <a:gd name="T74" fmla="*/ 1447 w 1978"/>
                <a:gd name="T75" fmla="*/ 1231 h 1298"/>
                <a:gd name="T76" fmla="*/ 1501 w 1978"/>
                <a:gd name="T77" fmla="*/ 1164 h 1298"/>
                <a:gd name="T78" fmla="*/ 1608 w 1978"/>
                <a:gd name="T79" fmla="*/ 1079 h 1298"/>
                <a:gd name="T80" fmla="*/ 1685 w 1978"/>
                <a:gd name="T81" fmla="*/ 1020 h 1298"/>
                <a:gd name="T82" fmla="*/ 1801 w 1978"/>
                <a:gd name="T83" fmla="*/ 910 h 1298"/>
                <a:gd name="T84" fmla="*/ 1862 w 1978"/>
                <a:gd name="T85" fmla="*/ 681 h 1298"/>
                <a:gd name="T86" fmla="*/ 1954 w 1978"/>
                <a:gd name="T87" fmla="*/ 523 h 1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978" h="1298">
                  <a:moveTo>
                    <a:pt x="1967" y="480"/>
                  </a:moveTo>
                  <a:cubicBezTo>
                    <a:pt x="1956" y="456"/>
                    <a:pt x="1930" y="460"/>
                    <a:pt x="1938" y="430"/>
                  </a:cubicBezTo>
                  <a:cubicBezTo>
                    <a:pt x="1943" y="415"/>
                    <a:pt x="1938" y="406"/>
                    <a:pt x="1939" y="400"/>
                  </a:cubicBezTo>
                  <a:cubicBezTo>
                    <a:pt x="1913" y="391"/>
                    <a:pt x="1915" y="402"/>
                    <a:pt x="1896" y="398"/>
                  </a:cubicBezTo>
                  <a:cubicBezTo>
                    <a:pt x="1869" y="392"/>
                    <a:pt x="1879" y="401"/>
                    <a:pt x="1840" y="431"/>
                  </a:cubicBezTo>
                  <a:cubicBezTo>
                    <a:pt x="1801" y="462"/>
                    <a:pt x="1804" y="376"/>
                    <a:pt x="1794" y="345"/>
                  </a:cubicBezTo>
                  <a:cubicBezTo>
                    <a:pt x="1784" y="315"/>
                    <a:pt x="1752" y="331"/>
                    <a:pt x="1706" y="331"/>
                  </a:cubicBezTo>
                  <a:cubicBezTo>
                    <a:pt x="1660" y="331"/>
                    <a:pt x="1660" y="312"/>
                    <a:pt x="1719" y="267"/>
                  </a:cubicBezTo>
                  <a:cubicBezTo>
                    <a:pt x="1778" y="223"/>
                    <a:pt x="1755" y="178"/>
                    <a:pt x="1758" y="145"/>
                  </a:cubicBezTo>
                  <a:cubicBezTo>
                    <a:pt x="1761" y="112"/>
                    <a:pt x="1748" y="117"/>
                    <a:pt x="1715" y="117"/>
                  </a:cubicBezTo>
                  <a:cubicBezTo>
                    <a:pt x="1683" y="117"/>
                    <a:pt x="1702" y="81"/>
                    <a:pt x="1719" y="50"/>
                  </a:cubicBezTo>
                  <a:cubicBezTo>
                    <a:pt x="1735" y="20"/>
                    <a:pt x="1709" y="23"/>
                    <a:pt x="1676" y="12"/>
                  </a:cubicBezTo>
                  <a:cubicBezTo>
                    <a:pt x="1643" y="0"/>
                    <a:pt x="1640" y="23"/>
                    <a:pt x="1627" y="34"/>
                  </a:cubicBezTo>
                  <a:cubicBezTo>
                    <a:pt x="1614" y="45"/>
                    <a:pt x="1604" y="42"/>
                    <a:pt x="1578" y="37"/>
                  </a:cubicBezTo>
                  <a:cubicBezTo>
                    <a:pt x="1552" y="31"/>
                    <a:pt x="1542" y="34"/>
                    <a:pt x="1535" y="62"/>
                  </a:cubicBezTo>
                  <a:cubicBezTo>
                    <a:pt x="1529" y="89"/>
                    <a:pt x="1525" y="75"/>
                    <a:pt x="1489" y="114"/>
                  </a:cubicBezTo>
                  <a:cubicBezTo>
                    <a:pt x="1404" y="128"/>
                    <a:pt x="1453" y="117"/>
                    <a:pt x="1424" y="70"/>
                  </a:cubicBezTo>
                  <a:cubicBezTo>
                    <a:pt x="1394" y="23"/>
                    <a:pt x="1368" y="92"/>
                    <a:pt x="1365" y="120"/>
                  </a:cubicBezTo>
                  <a:cubicBezTo>
                    <a:pt x="1362" y="148"/>
                    <a:pt x="1329" y="162"/>
                    <a:pt x="1316" y="137"/>
                  </a:cubicBezTo>
                  <a:cubicBezTo>
                    <a:pt x="1309" y="124"/>
                    <a:pt x="1285" y="121"/>
                    <a:pt x="1261" y="120"/>
                  </a:cubicBezTo>
                  <a:cubicBezTo>
                    <a:pt x="1265" y="134"/>
                    <a:pt x="1264" y="150"/>
                    <a:pt x="1252" y="167"/>
                  </a:cubicBezTo>
                  <a:cubicBezTo>
                    <a:pt x="1231" y="201"/>
                    <a:pt x="1218" y="212"/>
                    <a:pt x="1200" y="197"/>
                  </a:cubicBezTo>
                  <a:cubicBezTo>
                    <a:pt x="1183" y="182"/>
                    <a:pt x="1135" y="178"/>
                    <a:pt x="1135" y="208"/>
                  </a:cubicBezTo>
                  <a:cubicBezTo>
                    <a:pt x="1135" y="238"/>
                    <a:pt x="1178" y="264"/>
                    <a:pt x="1135" y="264"/>
                  </a:cubicBezTo>
                  <a:cubicBezTo>
                    <a:pt x="1091" y="264"/>
                    <a:pt x="1073" y="249"/>
                    <a:pt x="1065" y="275"/>
                  </a:cubicBezTo>
                  <a:cubicBezTo>
                    <a:pt x="1056" y="301"/>
                    <a:pt x="1043" y="308"/>
                    <a:pt x="1012" y="290"/>
                  </a:cubicBezTo>
                  <a:cubicBezTo>
                    <a:pt x="982" y="271"/>
                    <a:pt x="942" y="278"/>
                    <a:pt x="934" y="304"/>
                  </a:cubicBezTo>
                  <a:cubicBezTo>
                    <a:pt x="925" y="330"/>
                    <a:pt x="938" y="353"/>
                    <a:pt x="907" y="360"/>
                  </a:cubicBezTo>
                  <a:cubicBezTo>
                    <a:pt x="877" y="367"/>
                    <a:pt x="877" y="404"/>
                    <a:pt x="851" y="378"/>
                  </a:cubicBezTo>
                  <a:cubicBezTo>
                    <a:pt x="824" y="353"/>
                    <a:pt x="816" y="338"/>
                    <a:pt x="798" y="349"/>
                  </a:cubicBezTo>
                  <a:cubicBezTo>
                    <a:pt x="781" y="360"/>
                    <a:pt x="750" y="360"/>
                    <a:pt x="733" y="327"/>
                  </a:cubicBezTo>
                  <a:cubicBezTo>
                    <a:pt x="715" y="293"/>
                    <a:pt x="724" y="264"/>
                    <a:pt x="685" y="301"/>
                  </a:cubicBezTo>
                  <a:cubicBezTo>
                    <a:pt x="645" y="338"/>
                    <a:pt x="658" y="367"/>
                    <a:pt x="610" y="371"/>
                  </a:cubicBezTo>
                  <a:cubicBezTo>
                    <a:pt x="562" y="375"/>
                    <a:pt x="545" y="390"/>
                    <a:pt x="523" y="412"/>
                  </a:cubicBezTo>
                  <a:cubicBezTo>
                    <a:pt x="501" y="434"/>
                    <a:pt x="436" y="423"/>
                    <a:pt x="436" y="460"/>
                  </a:cubicBezTo>
                  <a:cubicBezTo>
                    <a:pt x="436" y="497"/>
                    <a:pt x="414" y="538"/>
                    <a:pt x="379" y="516"/>
                  </a:cubicBezTo>
                  <a:cubicBezTo>
                    <a:pt x="344" y="493"/>
                    <a:pt x="313" y="479"/>
                    <a:pt x="287" y="482"/>
                  </a:cubicBezTo>
                  <a:cubicBezTo>
                    <a:pt x="261" y="486"/>
                    <a:pt x="230" y="441"/>
                    <a:pt x="195" y="445"/>
                  </a:cubicBezTo>
                  <a:cubicBezTo>
                    <a:pt x="160" y="449"/>
                    <a:pt x="156" y="464"/>
                    <a:pt x="139" y="486"/>
                  </a:cubicBezTo>
                  <a:cubicBezTo>
                    <a:pt x="121" y="508"/>
                    <a:pt x="112" y="527"/>
                    <a:pt x="69" y="527"/>
                  </a:cubicBezTo>
                  <a:cubicBezTo>
                    <a:pt x="49" y="527"/>
                    <a:pt x="30" y="523"/>
                    <a:pt x="18" y="516"/>
                  </a:cubicBezTo>
                  <a:cubicBezTo>
                    <a:pt x="7" y="530"/>
                    <a:pt x="0" y="548"/>
                    <a:pt x="9" y="567"/>
                  </a:cubicBezTo>
                  <a:cubicBezTo>
                    <a:pt x="28" y="612"/>
                    <a:pt x="50" y="622"/>
                    <a:pt x="56" y="601"/>
                  </a:cubicBezTo>
                  <a:cubicBezTo>
                    <a:pt x="63" y="580"/>
                    <a:pt x="56" y="579"/>
                    <a:pt x="81" y="580"/>
                  </a:cubicBezTo>
                  <a:cubicBezTo>
                    <a:pt x="105" y="581"/>
                    <a:pt x="159" y="570"/>
                    <a:pt x="166" y="597"/>
                  </a:cubicBezTo>
                  <a:cubicBezTo>
                    <a:pt x="172" y="623"/>
                    <a:pt x="177" y="633"/>
                    <a:pt x="186" y="645"/>
                  </a:cubicBezTo>
                  <a:cubicBezTo>
                    <a:pt x="194" y="658"/>
                    <a:pt x="238" y="697"/>
                    <a:pt x="263" y="673"/>
                  </a:cubicBezTo>
                  <a:cubicBezTo>
                    <a:pt x="287" y="649"/>
                    <a:pt x="289" y="640"/>
                    <a:pt x="305" y="658"/>
                  </a:cubicBezTo>
                  <a:cubicBezTo>
                    <a:pt x="321" y="676"/>
                    <a:pt x="326" y="688"/>
                    <a:pt x="354" y="683"/>
                  </a:cubicBezTo>
                  <a:cubicBezTo>
                    <a:pt x="382" y="677"/>
                    <a:pt x="395" y="645"/>
                    <a:pt x="418" y="675"/>
                  </a:cubicBezTo>
                  <a:cubicBezTo>
                    <a:pt x="441" y="704"/>
                    <a:pt x="451" y="718"/>
                    <a:pt x="453" y="750"/>
                  </a:cubicBezTo>
                  <a:cubicBezTo>
                    <a:pt x="454" y="782"/>
                    <a:pt x="456" y="804"/>
                    <a:pt x="430" y="815"/>
                  </a:cubicBezTo>
                  <a:cubicBezTo>
                    <a:pt x="403" y="826"/>
                    <a:pt x="358" y="797"/>
                    <a:pt x="344" y="825"/>
                  </a:cubicBezTo>
                  <a:cubicBezTo>
                    <a:pt x="335" y="845"/>
                    <a:pt x="306" y="866"/>
                    <a:pt x="284" y="891"/>
                  </a:cubicBezTo>
                  <a:cubicBezTo>
                    <a:pt x="310" y="908"/>
                    <a:pt x="331" y="902"/>
                    <a:pt x="361" y="938"/>
                  </a:cubicBezTo>
                  <a:cubicBezTo>
                    <a:pt x="392" y="975"/>
                    <a:pt x="405" y="949"/>
                    <a:pt x="427" y="931"/>
                  </a:cubicBezTo>
                  <a:cubicBezTo>
                    <a:pt x="449" y="912"/>
                    <a:pt x="466" y="938"/>
                    <a:pt x="488" y="957"/>
                  </a:cubicBezTo>
                  <a:cubicBezTo>
                    <a:pt x="510" y="975"/>
                    <a:pt x="527" y="975"/>
                    <a:pt x="545" y="957"/>
                  </a:cubicBezTo>
                  <a:cubicBezTo>
                    <a:pt x="562" y="938"/>
                    <a:pt x="593" y="953"/>
                    <a:pt x="619" y="964"/>
                  </a:cubicBezTo>
                  <a:cubicBezTo>
                    <a:pt x="645" y="975"/>
                    <a:pt x="619" y="1016"/>
                    <a:pt x="593" y="1038"/>
                  </a:cubicBezTo>
                  <a:cubicBezTo>
                    <a:pt x="567" y="1060"/>
                    <a:pt x="571" y="1075"/>
                    <a:pt x="588" y="1090"/>
                  </a:cubicBezTo>
                  <a:cubicBezTo>
                    <a:pt x="606" y="1105"/>
                    <a:pt x="610" y="1135"/>
                    <a:pt x="623" y="1153"/>
                  </a:cubicBezTo>
                  <a:cubicBezTo>
                    <a:pt x="637" y="1172"/>
                    <a:pt x="632" y="1190"/>
                    <a:pt x="654" y="1186"/>
                  </a:cubicBezTo>
                  <a:cubicBezTo>
                    <a:pt x="676" y="1183"/>
                    <a:pt x="698" y="1194"/>
                    <a:pt x="720" y="1220"/>
                  </a:cubicBezTo>
                  <a:cubicBezTo>
                    <a:pt x="741" y="1246"/>
                    <a:pt x="811" y="1257"/>
                    <a:pt x="842" y="1275"/>
                  </a:cubicBezTo>
                  <a:cubicBezTo>
                    <a:pt x="872" y="1294"/>
                    <a:pt x="907" y="1246"/>
                    <a:pt x="929" y="1253"/>
                  </a:cubicBezTo>
                  <a:cubicBezTo>
                    <a:pt x="939" y="1256"/>
                    <a:pt x="958" y="1273"/>
                    <a:pt x="976" y="1290"/>
                  </a:cubicBezTo>
                  <a:cubicBezTo>
                    <a:pt x="996" y="1262"/>
                    <a:pt x="1013" y="1264"/>
                    <a:pt x="1065" y="1264"/>
                  </a:cubicBezTo>
                  <a:cubicBezTo>
                    <a:pt x="1126" y="1264"/>
                    <a:pt x="1139" y="1275"/>
                    <a:pt x="1126" y="1238"/>
                  </a:cubicBezTo>
                  <a:cubicBezTo>
                    <a:pt x="1113" y="1201"/>
                    <a:pt x="1121" y="1168"/>
                    <a:pt x="1161" y="1220"/>
                  </a:cubicBezTo>
                  <a:cubicBezTo>
                    <a:pt x="1200" y="1272"/>
                    <a:pt x="1148" y="1249"/>
                    <a:pt x="1213" y="1253"/>
                  </a:cubicBezTo>
                  <a:cubicBezTo>
                    <a:pt x="1279" y="1257"/>
                    <a:pt x="1231" y="1290"/>
                    <a:pt x="1296" y="1294"/>
                  </a:cubicBezTo>
                  <a:cubicBezTo>
                    <a:pt x="1362" y="1298"/>
                    <a:pt x="1392" y="1279"/>
                    <a:pt x="1392" y="1264"/>
                  </a:cubicBezTo>
                  <a:cubicBezTo>
                    <a:pt x="1392" y="1249"/>
                    <a:pt x="1418" y="1216"/>
                    <a:pt x="1423" y="1249"/>
                  </a:cubicBezTo>
                  <a:cubicBezTo>
                    <a:pt x="1423" y="1253"/>
                    <a:pt x="1424" y="1256"/>
                    <a:pt x="1424" y="1259"/>
                  </a:cubicBezTo>
                  <a:cubicBezTo>
                    <a:pt x="1430" y="1247"/>
                    <a:pt x="1437" y="1235"/>
                    <a:pt x="1447" y="1231"/>
                  </a:cubicBezTo>
                  <a:cubicBezTo>
                    <a:pt x="1469" y="1222"/>
                    <a:pt x="1486" y="1214"/>
                    <a:pt x="1486" y="1194"/>
                  </a:cubicBezTo>
                  <a:cubicBezTo>
                    <a:pt x="1486" y="1173"/>
                    <a:pt x="1471" y="1164"/>
                    <a:pt x="1501" y="1164"/>
                  </a:cubicBezTo>
                  <a:cubicBezTo>
                    <a:pt x="1532" y="1164"/>
                    <a:pt x="1591" y="1177"/>
                    <a:pt x="1591" y="1135"/>
                  </a:cubicBezTo>
                  <a:cubicBezTo>
                    <a:pt x="1591" y="1092"/>
                    <a:pt x="1576" y="1062"/>
                    <a:pt x="1608" y="1079"/>
                  </a:cubicBezTo>
                  <a:cubicBezTo>
                    <a:pt x="1641" y="1096"/>
                    <a:pt x="1663" y="1090"/>
                    <a:pt x="1674" y="1066"/>
                  </a:cubicBezTo>
                  <a:cubicBezTo>
                    <a:pt x="1685" y="1042"/>
                    <a:pt x="1700" y="1042"/>
                    <a:pt x="1685" y="1020"/>
                  </a:cubicBezTo>
                  <a:cubicBezTo>
                    <a:pt x="1670" y="997"/>
                    <a:pt x="1672" y="979"/>
                    <a:pt x="1694" y="971"/>
                  </a:cubicBezTo>
                  <a:cubicBezTo>
                    <a:pt x="1715" y="964"/>
                    <a:pt x="1777" y="940"/>
                    <a:pt x="1801" y="910"/>
                  </a:cubicBezTo>
                  <a:cubicBezTo>
                    <a:pt x="1825" y="881"/>
                    <a:pt x="1851" y="870"/>
                    <a:pt x="1840" y="836"/>
                  </a:cubicBezTo>
                  <a:cubicBezTo>
                    <a:pt x="1829" y="803"/>
                    <a:pt x="1807" y="732"/>
                    <a:pt x="1862" y="681"/>
                  </a:cubicBezTo>
                  <a:cubicBezTo>
                    <a:pt x="1916" y="629"/>
                    <a:pt x="1936" y="640"/>
                    <a:pt x="1938" y="599"/>
                  </a:cubicBezTo>
                  <a:cubicBezTo>
                    <a:pt x="1940" y="558"/>
                    <a:pt x="1932" y="536"/>
                    <a:pt x="1954" y="523"/>
                  </a:cubicBezTo>
                  <a:cubicBezTo>
                    <a:pt x="1975" y="510"/>
                    <a:pt x="1978" y="504"/>
                    <a:pt x="1967" y="480"/>
                  </a:cubicBezTo>
                  <a:close/>
                </a:path>
              </a:pathLst>
            </a:custGeom>
            <a:grpFill/>
            <a:ln w="0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16" name="Freeform 17"/>
            <p:cNvSpPr>
              <a:spLocks/>
            </p:cNvSpPr>
            <p:nvPr/>
          </p:nvSpPr>
          <p:spPr bwMode="auto">
            <a:xfrm>
              <a:off x="3238" y="1805"/>
              <a:ext cx="590" cy="922"/>
            </a:xfrm>
            <a:custGeom>
              <a:avLst/>
              <a:gdLst>
                <a:gd name="T0" fmla="*/ 1149 w 1273"/>
                <a:gd name="T1" fmla="*/ 1405 h 1992"/>
                <a:gd name="T2" fmla="*/ 1053 w 1273"/>
                <a:gd name="T3" fmla="*/ 1201 h 1992"/>
                <a:gd name="T4" fmla="*/ 1105 w 1273"/>
                <a:gd name="T5" fmla="*/ 957 h 1992"/>
                <a:gd name="T6" fmla="*/ 1044 w 1273"/>
                <a:gd name="T7" fmla="*/ 727 h 1992"/>
                <a:gd name="T8" fmla="*/ 1088 w 1273"/>
                <a:gd name="T9" fmla="*/ 590 h 1992"/>
                <a:gd name="T10" fmla="*/ 1088 w 1273"/>
                <a:gd name="T11" fmla="*/ 486 h 1992"/>
                <a:gd name="T12" fmla="*/ 1094 w 1273"/>
                <a:gd name="T13" fmla="*/ 280 h 1992"/>
                <a:gd name="T14" fmla="*/ 1131 w 1273"/>
                <a:gd name="T15" fmla="*/ 132 h 1992"/>
                <a:gd name="T16" fmla="*/ 1098 w 1273"/>
                <a:gd name="T17" fmla="*/ 0 h 1992"/>
                <a:gd name="T18" fmla="*/ 996 w 1273"/>
                <a:gd name="T19" fmla="*/ 76 h 1992"/>
                <a:gd name="T20" fmla="*/ 900 w 1273"/>
                <a:gd name="T21" fmla="*/ 110 h 1992"/>
                <a:gd name="T22" fmla="*/ 834 w 1273"/>
                <a:gd name="T23" fmla="*/ 265 h 1992"/>
                <a:gd name="T24" fmla="*/ 699 w 1273"/>
                <a:gd name="T25" fmla="*/ 380 h 1992"/>
                <a:gd name="T26" fmla="*/ 629 w 1273"/>
                <a:gd name="T27" fmla="*/ 506 h 1992"/>
                <a:gd name="T28" fmla="*/ 476 w 1273"/>
                <a:gd name="T29" fmla="*/ 491 h 1992"/>
                <a:gd name="T30" fmla="*/ 377 w 1273"/>
                <a:gd name="T31" fmla="*/ 501 h 1992"/>
                <a:gd name="T32" fmla="*/ 314 w 1273"/>
                <a:gd name="T33" fmla="*/ 595 h 1992"/>
                <a:gd name="T34" fmla="*/ 327 w 1273"/>
                <a:gd name="T35" fmla="*/ 704 h 1992"/>
                <a:gd name="T36" fmla="*/ 500 w 1273"/>
                <a:gd name="T37" fmla="*/ 784 h 1992"/>
                <a:gd name="T38" fmla="*/ 664 w 1273"/>
                <a:gd name="T39" fmla="*/ 901 h 1992"/>
                <a:gd name="T40" fmla="*/ 642 w 1273"/>
                <a:gd name="T41" fmla="*/ 1038 h 1992"/>
                <a:gd name="T42" fmla="*/ 563 w 1273"/>
                <a:gd name="T43" fmla="*/ 1120 h 1992"/>
                <a:gd name="T44" fmla="*/ 509 w 1273"/>
                <a:gd name="T45" fmla="*/ 1127 h 1992"/>
                <a:gd name="T46" fmla="*/ 472 w 1273"/>
                <a:gd name="T47" fmla="*/ 1196 h 1992"/>
                <a:gd name="T48" fmla="*/ 356 w 1273"/>
                <a:gd name="T49" fmla="*/ 1225 h 1992"/>
                <a:gd name="T50" fmla="*/ 205 w 1273"/>
                <a:gd name="T51" fmla="*/ 1183 h 1992"/>
                <a:gd name="T52" fmla="*/ 175 w 1273"/>
                <a:gd name="T53" fmla="*/ 1277 h 1992"/>
                <a:gd name="T54" fmla="*/ 179 w 1273"/>
                <a:gd name="T55" fmla="*/ 1331 h 1992"/>
                <a:gd name="T56" fmla="*/ 212 w 1273"/>
                <a:gd name="T57" fmla="*/ 1416 h 1992"/>
                <a:gd name="T58" fmla="*/ 179 w 1273"/>
                <a:gd name="T59" fmla="*/ 1481 h 1992"/>
                <a:gd name="T60" fmla="*/ 201 w 1273"/>
                <a:gd name="T61" fmla="*/ 1540 h 1992"/>
                <a:gd name="T62" fmla="*/ 148 w 1273"/>
                <a:gd name="T63" fmla="*/ 1551 h 1992"/>
                <a:gd name="T64" fmla="*/ 76 w 1273"/>
                <a:gd name="T65" fmla="*/ 1564 h 1992"/>
                <a:gd name="T66" fmla="*/ 61 w 1273"/>
                <a:gd name="T67" fmla="*/ 1624 h 1992"/>
                <a:gd name="T68" fmla="*/ 61 w 1273"/>
                <a:gd name="T69" fmla="*/ 1698 h 1992"/>
                <a:gd name="T70" fmla="*/ 46 w 1273"/>
                <a:gd name="T71" fmla="*/ 1735 h 1992"/>
                <a:gd name="T72" fmla="*/ 214 w 1273"/>
                <a:gd name="T73" fmla="*/ 1789 h 1992"/>
                <a:gd name="T74" fmla="*/ 349 w 1273"/>
                <a:gd name="T75" fmla="*/ 1823 h 1992"/>
                <a:gd name="T76" fmla="*/ 438 w 1273"/>
                <a:gd name="T77" fmla="*/ 1834 h 1992"/>
                <a:gd name="T78" fmla="*/ 536 w 1273"/>
                <a:gd name="T79" fmla="*/ 1890 h 1992"/>
                <a:gd name="T80" fmla="*/ 677 w 1273"/>
                <a:gd name="T81" fmla="*/ 1876 h 1992"/>
                <a:gd name="T82" fmla="*/ 805 w 1273"/>
                <a:gd name="T83" fmla="*/ 1929 h 1992"/>
                <a:gd name="T84" fmla="*/ 939 w 1273"/>
                <a:gd name="T85" fmla="*/ 1959 h 1992"/>
                <a:gd name="T86" fmla="*/ 970 w 1273"/>
                <a:gd name="T87" fmla="*/ 1909 h 1992"/>
                <a:gd name="T88" fmla="*/ 930 w 1273"/>
                <a:gd name="T89" fmla="*/ 1816 h 1992"/>
                <a:gd name="T90" fmla="*/ 1059 w 1273"/>
                <a:gd name="T91" fmla="*/ 1752 h 1992"/>
                <a:gd name="T92" fmla="*/ 974 w 1273"/>
                <a:gd name="T93" fmla="*/ 1679 h 1992"/>
                <a:gd name="T94" fmla="*/ 913 w 1273"/>
                <a:gd name="T95" fmla="*/ 1626 h 1992"/>
                <a:gd name="T96" fmla="*/ 1048 w 1273"/>
                <a:gd name="T97" fmla="*/ 1603 h 1992"/>
                <a:gd name="T98" fmla="*/ 1168 w 1273"/>
                <a:gd name="T99" fmla="*/ 1607 h 1992"/>
                <a:gd name="T100" fmla="*/ 1256 w 1273"/>
                <a:gd name="T101" fmla="*/ 1527 h 19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73" h="1992">
                  <a:moveTo>
                    <a:pt x="1256" y="1527"/>
                  </a:moveTo>
                  <a:cubicBezTo>
                    <a:pt x="1238" y="1499"/>
                    <a:pt x="1164" y="1449"/>
                    <a:pt x="1149" y="1405"/>
                  </a:cubicBezTo>
                  <a:cubicBezTo>
                    <a:pt x="1133" y="1360"/>
                    <a:pt x="1118" y="1342"/>
                    <a:pt x="1092" y="1314"/>
                  </a:cubicBezTo>
                  <a:cubicBezTo>
                    <a:pt x="1066" y="1286"/>
                    <a:pt x="1055" y="1257"/>
                    <a:pt x="1053" y="1201"/>
                  </a:cubicBezTo>
                  <a:cubicBezTo>
                    <a:pt x="1050" y="1146"/>
                    <a:pt x="1066" y="1110"/>
                    <a:pt x="1081" y="1075"/>
                  </a:cubicBezTo>
                  <a:cubicBezTo>
                    <a:pt x="1096" y="1040"/>
                    <a:pt x="1131" y="1016"/>
                    <a:pt x="1105" y="957"/>
                  </a:cubicBezTo>
                  <a:cubicBezTo>
                    <a:pt x="1079" y="897"/>
                    <a:pt x="1063" y="888"/>
                    <a:pt x="1063" y="853"/>
                  </a:cubicBezTo>
                  <a:cubicBezTo>
                    <a:pt x="1063" y="818"/>
                    <a:pt x="1070" y="753"/>
                    <a:pt x="1044" y="727"/>
                  </a:cubicBezTo>
                  <a:cubicBezTo>
                    <a:pt x="1018" y="701"/>
                    <a:pt x="1033" y="664"/>
                    <a:pt x="1048" y="638"/>
                  </a:cubicBezTo>
                  <a:cubicBezTo>
                    <a:pt x="1063" y="612"/>
                    <a:pt x="1107" y="617"/>
                    <a:pt x="1088" y="590"/>
                  </a:cubicBezTo>
                  <a:cubicBezTo>
                    <a:pt x="1068" y="562"/>
                    <a:pt x="1066" y="556"/>
                    <a:pt x="1085" y="540"/>
                  </a:cubicBezTo>
                  <a:cubicBezTo>
                    <a:pt x="1105" y="523"/>
                    <a:pt x="1103" y="504"/>
                    <a:pt x="1088" y="486"/>
                  </a:cubicBezTo>
                  <a:cubicBezTo>
                    <a:pt x="1072" y="467"/>
                    <a:pt x="989" y="395"/>
                    <a:pt x="1029" y="360"/>
                  </a:cubicBezTo>
                  <a:cubicBezTo>
                    <a:pt x="1068" y="325"/>
                    <a:pt x="1092" y="328"/>
                    <a:pt x="1094" y="280"/>
                  </a:cubicBezTo>
                  <a:cubicBezTo>
                    <a:pt x="1096" y="232"/>
                    <a:pt x="1101" y="236"/>
                    <a:pt x="1107" y="199"/>
                  </a:cubicBezTo>
                  <a:cubicBezTo>
                    <a:pt x="1114" y="161"/>
                    <a:pt x="1116" y="148"/>
                    <a:pt x="1131" y="132"/>
                  </a:cubicBezTo>
                  <a:cubicBezTo>
                    <a:pt x="1146" y="115"/>
                    <a:pt x="1155" y="84"/>
                    <a:pt x="1140" y="65"/>
                  </a:cubicBezTo>
                  <a:cubicBezTo>
                    <a:pt x="1128" y="51"/>
                    <a:pt x="1107" y="25"/>
                    <a:pt x="1098" y="0"/>
                  </a:cubicBezTo>
                  <a:cubicBezTo>
                    <a:pt x="1092" y="1"/>
                    <a:pt x="1085" y="8"/>
                    <a:pt x="1074" y="24"/>
                  </a:cubicBezTo>
                  <a:cubicBezTo>
                    <a:pt x="1039" y="80"/>
                    <a:pt x="1018" y="91"/>
                    <a:pt x="996" y="76"/>
                  </a:cubicBezTo>
                  <a:cubicBezTo>
                    <a:pt x="974" y="61"/>
                    <a:pt x="917" y="21"/>
                    <a:pt x="917" y="47"/>
                  </a:cubicBezTo>
                  <a:cubicBezTo>
                    <a:pt x="917" y="73"/>
                    <a:pt x="926" y="87"/>
                    <a:pt x="900" y="110"/>
                  </a:cubicBezTo>
                  <a:cubicBezTo>
                    <a:pt x="873" y="132"/>
                    <a:pt x="839" y="136"/>
                    <a:pt x="843" y="173"/>
                  </a:cubicBezTo>
                  <a:cubicBezTo>
                    <a:pt x="847" y="210"/>
                    <a:pt x="904" y="258"/>
                    <a:pt x="834" y="265"/>
                  </a:cubicBezTo>
                  <a:cubicBezTo>
                    <a:pt x="764" y="273"/>
                    <a:pt x="777" y="273"/>
                    <a:pt x="764" y="302"/>
                  </a:cubicBezTo>
                  <a:cubicBezTo>
                    <a:pt x="751" y="332"/>
                    <a:pt x="716" y="354"/>
                    <a:pt x="699" y="380"/>
                  </a:cubicBezTo>
                  <a:cubicBezTo>
                    <a:pt x="681" y="406"/>
                    <a:pt x="651" y="417"/>
                    <a:pt x="651" y="454"/>
                  </a:cubicBezTo>
                  <a:cubicBezTo>
                    <a:pt x="651" y="491"/>
                    <a:pt x="659" y="506"/>
                    <a:pt x="629" y="506"/>
                  </a:cubicBezTo>
                  <a:cubicBezTo>
                    <a:pt x="598" y="506"/>
                    <a:pt x="576" y="554"/>
                    <a:pt x="550" y="528"/>
                  </a:cubicBezTo>
                  <a:cubicBezTo>
                    <a:pt x="524" y="502"/>
                    <a:pt x="493" y="469"/>
                    <a:pt x="476" y="491"/>
                  </a:cubicBezTo>
                  <a:cubicBezTo>
                    <a:pt x="458" y="514"/>
                    <a:pt x="410" y="502"/>
                    <a:pt x="384" y="502"/>
                  </a:cubicBezTo>
                  <a:cubicBezTo>
                    <a:pt x="381" y="502"/>
                    <a:pt x="379" y="502"/>
                    <a:pt x="377" y="501"/>
                  </a:cubicBezTo>
                  <a:cubicBezTo>
                    <a:pt x="364" y="519"/>
                    <a:pt x="352" y="532"/>
                    <a:pt x="334" y="545"/>
                  </a:cubicBezTo>
                  <a:cubicBezTo>
                    <a:pt x="310" y="562"/>
                    <a:pt x="323" y="573"/>
                    <a:pt x="314" y="595"/>
                  </a:cubicBezTo>
                  <a:cubicBezTo>
                    <a:pt x="306" y="617"/>
                    <a:pt x="306" y="623"/>
                    <a:pt x="323" y="645"/>
                  </a:cubicBezTo>
                  <a:cubicBezTo>
                    <a:pt x="341" y="667"/>
                    <a:pt x="319" y="679"/>
                    <a:pt x="327" y="704"/>
                  </a:cubicBezTo>
                  <a:cubicBezTo>
                    <a:pt x="336" y="730"/>
                    <a:pt x="391" y="740"/>
                    <a:pt x="430" y="747"/>
                  </a:cubicBezTo>
                  <a:cubicBezTo>
                    <a:pt x="469" y="754"/>
                    <a:pt x="472" y="760"/>
                    <a:pt x="500" y="784"/>
                  </a:cubicBezTo>
                  <a:cubicBezTo>
                    <a:pt x="528" y="808"/>
                    <a:pt x="592" y="814"/>
                    <a:pt x="631" y="825"/>
                  </a:cubicBezTo>
                  <a:cubicBezTo>
                    <a:pt x="670" y="836"/>
                    <a:pt x="648" y="868"/>
                    <a:pt x="664" y="901"/>
                  </a:cubicBezTo>
                  <a:cubicBezTo>
                    <a:pt x="679" y="934"/>
                    <a:pt x="646" y="938"/>
                    <a:pt x="624" y="966"/>
                  </a:cubicBezTo>
                  <a:cubicBezTo>
                    <a:pt x="603" y="994"/>
                    <a:pt x="622" y="1016"/>
                    <a:pt x="642" y="1038"/>
                  </a:cubicBezTo>
                  <a:cubicBezTo>
                    <a:pt x="662" y="1060"/>
                    <a:pt x="668" y="1070"/>
                    <a:pt x="662" y="1095"/>
                  </a:cubicBezTo>
                  <a:cubicBezTo>
                    <a:pt x="655" y="1121"/>
                    <a:pt x="590" y="1123"/>
                    <a:pt x="563" y="1120"/>
                  </a:cubicBezTo>
                  <a:cubicBezTo>
                    <a:pt x="537" y="1116"/>
                    <a:pt x="544" y="1114"/>
                    <a:pt x="537" y="1127"/>
                  </a:cubicBezTo>
                  <a:cubicBezTo>
                    <a:pt x="531" y="1140"/>
                    <a:pt x="526" y="1138"/>
                    <a:pt x="509" y="1127"/>
                  </a:cubicBezTo>
                  <a:cubicBezTo>
                    <a:pt x="491" y="1116"/>
                    <a:pt x="489" y="1129"/>
                    <a:pt x="461" y="1136"/>
                  </a:cubicBezTo>
                  <a:cubicBezTo>
                    <a:pt x="432" y="1144"/>
                    <a:pt x="472" y="1162"/>
                    <a:pt x="472" y="1196"/>
                  </a:cubicBezTo>
                  <a:cubicBezTo>
                    <a:pt x="472" y="1229"/>
                    <a:pt x="445" y="1209"/>
                    <a:pt x="419" y="1209"/>
                  </a:cubicBezTo>
                  <a:cubicBezTo>
                    <a:pt x="393" y="1209"/>
                    <a:pt x="389" y="1222"/>
                    <a:pt x="356" y="1225"/>
                  </a:cubicBezTo>
                  <a:cubicBezTo>
                    <a:pt x="323" y="1229"/>
                    <a:pt x="297" y="1207"/>
                    <a:pt x="288" y="1188"/>
                  </a:cubicBezTo>
                  <a:cubicBezTo>
                    <a:pt x="279" y="1170"/>
                    <a:pt x="249" y="1179"/>
                    <a:pt x="205" y="1183"/>
                  </a:cubicBezTo>
                  <a:cubicBezTo>
                    <a:pt x="161" y="1186"/>
                    <a:pt x="172" y="1222"/>
                    <a:pt x="183" y="1238"/>
                  </a:cubicBezTo>
                  <a:cubicBezTo>
                    <a:pt x="194" y="1255"/>
                    <a:pt x="192" y="1270"/>
                    <a:pt x="175" y="1277"/>
                  </a:cubicBezTo>
                  <a:cubicBezTo>
                    <a:pt x="157" y="1285"/>
                    <a:pt x="144" y="1305"/>
                    <a:pt x="142" y="1320"/>
                  </a:cubicBezTo>
                  <a:cubicBezTo>
                    <a:pt x="140" y="1335"/>
                    <a:pt x="159" y="1335"/>
                    <a:pt x="179" y="1331"/>
                  </a:cubicBezTo>
                  <a:cubicBezTo>
                    <a:pt x="199" y="1327"/>
                    <a:pt x="207" y="1348"/>
                    <a:pt x="223" y="1362"/>
                  </a:cubicBezTo>
                  <a:cubicBezTo>
                    <a:pt x="238" y="1377"/>
                    <a:pt x="210" y="1394"/>
                    <a:pt x="212" y="1416"/>
                  </a:cubicBezTo>
                  <a:cubicBezTo>
                    <a:pt x="214" y="1438"/>
                    <a:pt x="199" y="1438"/>
                    <a:pt x="188" y="1455"/>
                  </a:cubicBezTo>
                  <a:cubicBezTo>
                    <a:pt x="177" y="1472"/>
                    <a:pt x="168" y="1474"/>
                    <a:pt x="179" y="1481"/>
                  </a:cubicBezTo>
                  <a:cubicBezTo>
                    <a:pt x="190" y="1488"/>
                    <a:pt x="199" y="1498"/>
                    <a:pt x="181" y="1514"/>
                  </a:cubicBezTo>
                  <a:cubicBezTo>
                    <a:pt x="164" y="1531"/>
                    <a:pt x="181" y="1525"/>
                    <a:pt x="201" y="1540"/>
                  </a:cubicBezTo>
                  <a:cubicBezTo>
                    <a:pt x="220" y="1555"/>
                    <a:pt x="214" y="1570"/>
                    <a:pt x="185" y="1572"/>
                  </a:cubicBezTo>
                  <a:cubicBezTo>
                    <a:pt x="157" y="1574"/>
                    <a:pt x="161" y="1562"/>
                    <a:pt x="148" y="1551"/>
                  </a:cubicBezTo>
                  <a:cubicBezTo>
                    <a:pt x="135" y="1540"/>
                    <a:pt x="129" y="1555"/>
                    <a:pt x="124" y="1568"/>
                  </a:cubicBezTo>
                  <a:cubicBezTo>
                    <a:pt x="120" y="1581"/>
                    <a:pt x="92" y="1568"/>
                    <a:pt x="76" y="1564"/>
                  </a:cubicBezTo>
                  <a:cubicBezTo>
                    <a:pt x="61" y="1561"/>
                    <a:pt x="48" y="1579"/>
                    <a:pt x="24" y="1592"/>
                  </a:cubicBezTo>
                  <a:cubicBezTo>
                    <a:pt x="0" y="1605"/>
                    <a:pt x="37" y="1616"/>
                    <a:pt x="61" y="1624"/>
                  </a:cubicBezTo>
                  <a:cubicBezTo>
                    <a:pt x="85" y="1631"/>
                    <a:pt x="83" y="1638"/>
                    <a:pt x="68" y="1655"/>
                  </a:cubicBezTo>
                  <a:cubicBezTo>
                    <a:pt x="52" y="1672"/>
                    <a:pt x="83" y="1685"/>
                    <a:pt x="61" y="1698"/>
                  </a:cubicBezTo>
                  <a:cubicBezTo>
                    <a:pt x="49" y="1705"/>
                    <a:pt x="34" y="1721"/>
                    <a:pt x="24" y="1734"/>
                  </a:cubicBezTo>
                  <a:cubicBezTo>
                    <a:pt x="32" y="1734"/>
                    <a:pt x="39" y="1735"/>
                    <a:pt x="46" y="1735"/>
                  </a:cubicBezTo>
                  <a:cubicBezTo>
                    <a:pt x="78" y="1735"/>
                    <a:pt x="81" y="1768"/>
                    <a:pt x="109" y="1800"/>
                  </a:cubicBezTo>
                  <a:cubicBezTo>
                    <a:pt x="137" y="1831"/>
                    <a:pt x="179" y="1807"/>
                    <a:pt x="214" y="1789"/>
                  </a:cubicBezTo>
                  <a:cubicBezTo>
                    <a:pt x="249" y="1770"/>
                    <a:pt x="271" y="1778"/>
                    <a:pt x="313" y="1776"/>
                  </a:cubicBezTo>
                  <a:cubicBezTo>
                    <a:pt x="356" y="1773"/>
                    <a:pt x="333" y="1803"/>
                    <a:pt x="349" y="1823"/>
                  </a:cubicBezTo>
                  <a:cubicBezTo>
                    <a:pt x="366" y="1842"/>
                    <a:pt x="382" y="1831"/>
                    <a:pt x="402" y="1823"/>
                  </a:cubicBezTo>
                  <a:cubicBezTo>
                    <a:pt x="421" y="1815"/>
                    <a:pt x="428" y="1817"/>
                    <a:pt x="438" y="1834"/>
                  </a:cubicBezTo>
                  <a:cubicBezTo>
                    <a:pt x="448" y="1851"/>
                    <a:pt x="457" y="1851"/>
                    <a:pt x="474" y="1845"/>
                  </a:cubicBezTo>
                  <a:cubicBezTo>
                    <a:pt x="490" y="1840"/>
                    <a:pt x="510" y="1867"/>
                    <a:pt x="536" y="1890"/>
                  </a:cubicBezTo>
                  <a:cubicBezTo>
                    <a:pt x="562" y="1912"/>
                    <a:pt x="585" y="1895"/>
                    <a:pt x="611" y="1876"/>
                  </a:cubicBezTo>
                  <a:cubicBezTo>
                    <a:pt x="638" y="1856"/>
                    <a:pt x="654" y="1876"/>
                    <a:pt x="677" y="1876"/>
                  </a:cubicBezTo>
                  <a:cubicBezTo>
                    <a:pt x="700" y="1876"/>
                    <a:pt x="723" y="1895"/>
                    <a:pt x="739" y="1912"/>
                  </a:cubicBezTo>
                  <a:cubicBezTo>
                    <a:pt x="756" y="1929"/>
                    <a:pt x="769" y="1931"/>
                    <a:pt x="805" y="1929"/>
                  </a:cubicBezTo>
                  <a:cubicBezTo>
                    <a:pt x="841" y="1926"/>
                    <a:pt x="828" y="1937"/>
                    <a:pt x="857" y="1965"/>
                  </a:cubicBezTo>
                  <a:cubicBezTo>
                    <a:pt x="887" y="1992"/>
                    <a:pt x="903" y="1976"/>
                    <a:pt x="939" y="1959"/>
                  </a:cubicBezTo>
                  <a:cubicBezTo>
                    <a:pt x="947" y="1955"/>
                    <a:pt x="955" y="1954"/>
                    <a:pt x="963" y="1952"/>
                  </a:cubicBezTo>
                  <a:cubicBezTo>
                    <a:pt x="968" y="1936"/>
                    <a:pt x="973" y="1918"/>
                    <a:pt x="970" y="1909"/>
                  </a:cubicBezTo>
                  <a:cubicBezTo>
                    <a:pt x="963" y="1891"/>
                    <a:pt x="948" y="1874"/>
                    <a:pt x="928" y="1859"/>
                  </a:cubicBezTo>
                  <a:cubicBezTo>
                    <a:pt x="908" y="1844"/>
                    <a:pt x="915" y="1837"/>
                    <a:pt x="930" y="1816"/>
                  </a:cubicBezTo>
                  <a:cubicBezTo>
                    <a:pt x="946" y="1796"/>
                    <a:pt x="943" y="1768"/>
                    <a:pt x="978" y="1770"/>
                  </a:cubicBezTo>
                  <a:cubicBezTo>
                    <a:pt x="1013" y="1772"/>
                    <a:pt x="1057" y="1774"/>
                    <a:pt x="1059" y="1752"/>
                  </a:cubicBezTo>
                  <a:cubicBezTo>
                    <a:pt x="1061" y="1729"/>
                    <a:pt x="1074" y="1696"/>
                    <a:pt x="1044" y="1694"/>
                  </a:cubicBezTo>
                  <a:cubicBezTo>
                    <a:pt x="1013" y="1692"/>
                    <a:pt x="972" y="1698"/>
                    <a:pt x="974" y="1679"/>
                  </a:cubicBezTo>
                  <a:cubicBezTo>
                    <a:pt x="976" y="1661"/>
                    <a:pt x="978" y="1644"/>
                    <a:pt x="952" y="1644"/>
                  </a:cubicBezTo>
                  <a:cubicBezTo>
                    <a:pt x="926" y="1644"/>
                    <a:pt x="913" y="1637"/>
                    <a:pt x="913" y="1626"/>
                  </a:cubicBezTo>
                  <a:cubicBezTo>
                    <a:pt x="913" y="1614"/>
                    <a:pt x="904" y="1592"/>
                    <a:pt x="965" y="1600"/>
                  </a:cubicBezTo>
                  <a:cubicBezTo>
                    <a:pt x="1026" y="1607"/>
                    <a:pt x="1042" y="1587"/>
                    <a:pt x="1048" y="1603"/>
                  </a:cubicBezTo>
                  <a:cubicBezTo>
                    <a:pt x="1055" y="1620"/>
                    <a:pt x="1059" y="1620"/>
                    <a:pt x="1092" y="1620"/>
                  </a:cubicBezTo>
                  <a:cubicBezTo>
                    <a:pt x="1125" y="1620"/>
                    <a:pt x="1127" y="1588"/>
                    <a:pt x="1168" y="1607"/>
                  </a:cubicBezTo>
                  <a:cubicBezTo>
                    <a:pt x="1210" y="1626"/>
                    <a:pt x="1210" y="1614"/>
                    <a:pt x="1232" y="1592"/>
                  </a:cubicBezTo>
                  <a:cubicBezTo>
                    <a:pt x="1254" y="1570"/>
                    <a:pt x="1273" y="1555"/>
                    <a:pt x="1256" y="1527"/>
                  </a:cubicBezTo>
                  <a:close/>
                </a:path>
              </a:pathLst>
            </a:custGeom>
            <a:grpFill/>
            <a:ln w="0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17" name="Freeform 18"/>
            <p:cNvSpPr>
              <a:spLocks/>
            </p:cNvSpPr>
            <p:nvPr/>
          </p:nvSpPr>
          <p:spPr bwMode="auto">
            <a:xfrm>
              <a:off x="3030" y="3028"/>
              <a:ext cx="700" cy="551"/>
            </a:xfrm>
            <a:custGeom>
              <a:avLst/>
              <a:gdLst>
                <a:gd name="T0" fmla="*/ 1227 w 1511"/>
                <a:gd name="T1" fmla="*/ 158 h 1190"/>
                <a:gd name="T2" fmla="*/ 1173 w 1511"/>
                <a:gd name="T3" fmla="*/ 104 h 1190"/>
                <a:gd name="T4" fmla="*/ 1123 w 1511"/>
                <a:gd name="T5" fmla="*/ 32 h 1190"/>
                <a:gd name="T6" fmla="*/ 1024 w 1511"/>
                <a:gd name="T7" fmla="*/ 35 h 1190"/>
                <a:gd name="T8" fmla="*/ 943 w 1511"/>
                <a:gd name="T9" fmla="*/ 43 h 1190"/>
                <a:gd name="T10" fmla="*/ 880 w 1511"/>
                <a:gd name="T11" fmla="*/ 89 h 1190"/>
                <a:gd name="T12" fmla="*/ 756 w 1511"/>
                <a:gd name="T13" fmla="*/ 180 h 1190"/>
                <a:gd name="T14" fmla="*/ 592 w 1511"/>
                <a:gd name="T15" fmla="*/ 139 h 1190"/>
                <a:gd name="T16" fmla="*/ 500 w 1511"/>
                <a:gd name="T17" fmla="*/ 191 h 1190"/>
                <a:gd name="T18" fmla="*/ 620 w 1511"/>
                <a:gd name="T19" fmla="*/ 287 h 1190"/>
                <a:gd name="T20" fmla="*/ 675 w 1511"/>
                <a:gd name="T21" fmla="*/ 361 h 1190"/>
                <a:gd name="T22" fmla="*/ 572 w 1511"/>
                <a:gd name="T23" fmla="*/ 389 h 1190"/>
                <a:gd name="T24" fmla="*/ 469 w 1511"/>
                <a:gd name="T25" fmla="*/ 393 h 1190"/>
                <a:gd name="T26" fmla="*/ 419 w 1511"/>
                <a:gd name="T27" fmla="*/ 398 h 1190"/>
                <a:gd name="T28" fmla="*/ 293 w 1511"/>
                <a:gd name="T29" fmla="*/ 504 h 1190"/>
                <a:gd name="T30" fmla="*/ 144 w 1511"/>
                <a:gd name="T31" fmla="*/ 523 h 1190"/>
                <a:gd name="T32" fmla="*/ 35 w 1511"/>
                <a:gd name="T33" fmla="*/ 549 h 1190"/>
                <a:gd name="T34" fmla="*/ 30 w 1511"/>
                <a:gd name="T35" fmla="*/ 630 h 1190"/>
                <a:gd name="T36" fmla="*/ 113 w 1511"/>
                <a:gd name="T37" fmla="*/ 704 h 1190"/>
                <a:gd name="T38" fmla="*/ 210 w 1511"/>
                <a:gd name="T39" fmla="*/ 678 h 1190"/>
                <a:gd name="T40" fmla="*/ 258 w 1511"/>
                <a:gd name="T41" fmla="*/ 790 h 1190"/>
                <a:gd name="T42" fmla="*/ 201 w 1511"/>
                <a:gd name="T43" fmla="*/ 953 h 1190"/>
                <a:gd name="T44" fmla="*/ 258 w 1511"/>
                <a:gd name="T45" fmla="*/ 1127 h 1190"/>
                <a:gd name="T46" fmla="*/ 376 w 1511"/>
                <a:gd name="T47" fmla="*/ 1138 h 1190"/>
                <a:gd name="T48" fmla="*/ 524 w 1511"/>
                <a:gd name="T49" fmla="*/ 1134 h 1190"/>
                <a:gd name="T50" fmla="*/ 673 w 1511"/>
                <a:gd name="T51" fmla="*/ 1112 h 1190"/>
                <a:gd name="T52" fmla="*/ 847 w 1511"/>
                <a:gd name="T53" fmla="*/ 1023 h 1190"/>
                <a:gd name="T54" fmla="*/ 970 w 1511"/>
                <a:gd name="T55" fmla="*/ 979 h 1190"/>
                <a:gd name="T56" fmla="*/ 1088 w 1511"/>
                <a:gd name="T57" fmla="*/ 1030 h 1190"/>
                <a:gd name="T58" fmla="*/ 1171 w 1511"/>
                <a:gd name="T59" fmla="*/ 956 h 1190"/>
                <a:gd name="T60" fmla="*/ 1302 w 1511"/>
                <a:gd name="T61" fmla="*/ 927 h 1190"/>
                <a:gd name="T62" fmla="*/ 1372 w 1511"/>
                <a:gd name="T63" fmla="*/ 860 h 1190"/>
                <a:gd name="T64" fmla="*/ 1489 w 1511"/>
                <a:gd name="T65" fmla="*/ 819 h 1190"/>
                <a:gd name="T66" fmla="*/ 1468 w 1511"/>
                <a:gd name="T67" fmla="*/ 671 h 1190"/>
                <a:gd name="T68" fmla="*/ 1472 w 1511"/>
                <a:gd name="T69" fmla="*/ 593 h 1190"/>
                <a:gd name="T70" fmla="*/ 1393 w 1511"/>
                <a:gd name="T71" fmla="*/ 512 h 1190"/>
                <a:gd name="T72" fmla="*/ 1341 w 1511"/>
                <a:gd name="T73" fmla="*/ 486 h 1190"/>
                <a:gd name="T74" fmla="*/ 1437 w 1511"/>
                <a:gd name="T75" fmla="*/ 345 h 1190"/>
                <a:gd name="T76" fmla="*/ 1402 w 1511"/>
                <a:gd name="T77" fmla="*/ 200 h 1190"/>
                <a:gd name="T78" fmla="*/ 1352 w 1511"/>
                <a:gd name="T79" fmla="*/ 222 h 1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511" h="1190">
                  <a:moveTo>
                    <a:pt x="1275" y="219"/>
                  </a:moveTo>
                  <a:cubicBezTo>
                    <a:pt x="1234" y="202"/>
                    <a:pt x="1240" y="182"/>
                    <a:pt x="1227" y="158"/>
                  </a:cubicBezTo>
                  <a:cubicBezTo>
                    <a:pt x="1214" y="134"/>
                    <a:pt x="1195" y="132"/>
                    <a:pt x="1171" y="128"/>
                  </a:cubicBezTo>
                  <a:cubicBezTo>
                    <a:pt x="1147" y="124"/>
                    <a:pt x="1162" y="121"/>
                    <a:pt x="1173" y="104"/>
                  </a:cubicBezTo>
                  <a:cubicBezTo>
                    <a:pt x="1184" y="87"/>
                    <a:pt x="1160" y="80"/>
                    <a:pt x="1160" y="65"/>
                  </a:cubicBezTo>
                  <a:cubicBezTo>
                    <a:pt x="1160" y="50"/>
                    <a:pt x="1151" y="33"/>
                    <a:pt x="1123" y="32"/>
                  </a:cubicBezTo>
                  <a:cubicBezTo>
                    <a:pt x="1094" y="30"/>
                    <a:pt x="1083" y="33"/>
                    <a:pt x="1066" y="54"/>
                  </a:cubicBezTo>
                  <a:cubicBezTo>
                    <a:pt x="1048" y="74"/>
                    <a:pt x="1029" y="54"/>
                    <a:pt x="1024" y="35"/>
                  </a:cubicBezTo>
                  <a:cubicBezTo>
                    <a:pt x="1020" y="17"/>
                    <a:pt x="991" y="11"/>
                    <a:pt x="965" y="6"/>
                  </a:cubicBezTo>
                  <a:cubicBezTo>
                    <a:pt x="939" y="0"/>
                    <a:pt x="924" y="24"/>
                    <a:pt x="943" y="43"/>
                  </a:cubicBezTo>
                  <a:cubicBezTo>
                    <a:pt x="963" y="61"/>
                    <a:pt x="954" y="76"/>
                    <a:pt x="941" y="95"/>
                  </a:cubicBezTo>
                  <a:cubicBezTo>
                    <a:pt x="928" y="113"/>
                    <a:pt x="913" y="115"/>
                    <a:pt x="880" y="89"/>
                  </a:cubicBezTo>
                  <a:cubicBezTo>
                    <a:pt x="847" y="63"/>
                    <a:pt x="823" y="113"/>
                    <a:pt x="784" y="119"/>
                  </a:cubicBezTo>
                  <a:cubicBezTo>
                    <a:pt x="745" y="124"/>
                    <a:pt x="784" y="156"/>
                    <a:pt x="756" y="180"/>
                  </a:cubicBezTo>
                  <a:cubicBezTo>
                    <a:pt x="727" y="204"/>
                    <a:pt x="688" y="191"/>
                    <a:pt x="657" y="187"/>
                  </a:cubicBezTo>
                  <a:cubicBezTo>
                    <a:pt x="627" y="184"/>
                    <a:pt x="620" y="161"/>
                    <a:pt x="592" y="139"/>
                  </a:cubicBezTo>
                  <a:cubicBezTo>
                    <a:pt x="563" y="117"/>
                    <a:pt x="570" y="146"/>
                    <a:pt x="555" y="163"/>
                  </a:cubicBezTo>
                  <a:cubicBezTo>
                    <a:pt x="539" y="180"/>
                    <a:pt x="518" y="176"/>
                    <a:pt x="500" y="191"/>
                  </a:cubicBezTo>
                  <a:cubicBezTo>
                    <a:pt x="483" y="206"/>
                    <a:pt x="504" y="235"/>
                    <a:pt x="531" y="254"/>
                  </a:cubicBezTo>
                  <a:cubicBezTo>
                    <a:pt x="557" y="272"/>
                    <a:pt x="579" y="287"/>
                    <a:pt x="620" y="287"/>
                  </a:cubicBezTo>
                  <a:cubicBezTo>
                    <a:pt x="662" y="287"/>
                    <a:pt x="642" y="300"/>
                    <a:pt x="644" y="317"/>
                  </a:cubicBezTo>
                  <a:cubicBezTo>
                    <a:pt x="646" y="334"/>
                    <a:pt x="660" y="341"/>
                    <a:pt x="675" y="361"/>
                  </a:cubicBezTo>
                  <a:cubicBezTo>
                    <a:pt x="690" y="382"/>
                    <a:pt x="662" y="384"/>
                    <a:pt x="635" y="382"/>
                  </a:cubicBezTo>
                  <a:cubicBezTo>
                    <a:pt x="609" y="380"/>
                    <a:pt x="596" y="389"/>
                    <a:pt x="572" y="389"/>
                  </a:cubicBezTo>
                  <a:cubicBezTo>
                    <a:pt x="548" y="389"/>
                    <a:pt x="548" y="399"/>
                    <a:pt x="522" y="410"/>
                  </a:cubicBezTo>
                  <a:cubicBezTo>
                    <a:pt x="496" y="421"/>
                    <a:pt x="483" y="408"/>
                    <a:pt x="469" y="393"/>
                  </a:cubicBezTo>
                  <a:cubicBezTo>
                    <a:pt x="456" y="378"/>
                    <a:pt x="450" y="387"/>
                    <a:pt x="437" y="399"/>
                  </a:cubicBezTo>
                  <a:cubicBezTo>
                    <a:pt x="433" y="402"/>
                    <a:pt x="426" y="401"/>
                    <a:pt x="419" y="398"/>
                  </a:cubicBezTo>
                  <a:cubicBezTo>
                    <a:pt x="414" y="430"/>
                    <a:pt x="409" y="486"/>
                    <a:pt x="384" y="489"/>
                  </a:cubicBezTo>
                  <a:cubicBezTo>
                    <a:pt x="358" y="493"/>
                    <a:pt x="341" y="497"/>
                    <a:pt x="293" y="504"/>
                  </a:cubicBezTo>
                  <a:cubicBezTo>
                    <a:pt x="245" y="512"/>
                    <a:pt x="240" y="508"/>
                    <a:pt x="175" y="493"/>
                  </a:cubicBezTo>
                  <a:cubicBezTo>
                    <a:pt x="109" y="478"/>
                    <a:pt x="175" y="493"/>
                    <a:pt x="144" y="523"/>
                  </a:cubicBezTo>
                  <a:cubicBezTo>
                    <a:pt x="113" y="552"/>
                    <a:pt x="113" y="526"/>
                    <a:pt x="96" y="493"/>
                  </a:cubicBezTo>
                  <a:cubicBezTo>
                    <a:pt x="79" y="460"/>
                    <a:pt x="70" y="504"/>
                    <a:pt x="35" y="549"/>
                  </a:cubicBezTo>
                  <a:cubicBezTo>
                    <a:pt x="0" y="593"/>
                    <a:pt x="9" y="571"/>
                    <a:pt x="35" y="593"/>
                  </a:cubicBezTo>
                  <a:cubicBezTo>
                    <a:pt x="61" y="615"/>
                    <a:pt x="52" y="619"/>
                    <a:pt x="30" y="630"/>
                  </a:cubicBezTo>
                  <a:cubicBezTo>
                    <a:pt x="9" y="641"/>
                    <a:pt x="26" y="686"/>
                    <a:pt x="52" y="704"/>
                  </a:cubicBezTo>
                  <a:cubicBezTo>
                    <a:pt x="79" y="723"/>
                    <a:pt x="113" y="727"/>
                    <a:pt x="113" y="704"/>
                  </a:cubicBezTo>
                  <a:cubicBezTo>
                    <a:pt x="113" y="682"/>
                    <a:pt x="140" y="689"/>
                    <a:pt x="153" y="701"/>
                  </a:cubicBezTo>
                  <a:cubicBezTo>
                    <a:pt x="166" y="712"/>
                    <a:pt x="183" y="675"/>
                    <a:pt x="210" y="678"/>
                  </a:cubicBezTo>
                  <a:cubicBezTo>
                    <a:pt x="236" y="682"/>
                    <a:pt x="240" y="708"/>
                    <a:pt x="258" y="723"/>
                  </a:cubicBezTo>
                  <a:cubicBezTo>
                    <a:pt x="275" y="738"/>
                    <a:pt x="275" y="767"/>
                    <a:pt x="258" y="790"/>
                  </a:cubicBezTo>
                  <a:cubicBezTo>
                    <a:pt x="240" y="812"/>
                    <a:pt x="236" y="812"/>
                    <a:pt x="201" y="856"/>
                  </a:cubicBezTo>
                  <a:cubicBezTo>
                    <a:pt x="166" y="901"/>
                    <a:pt x="201" y="927"/>
                    <a:pt x="201" y="953"/>
                  </a:cubicBezTo>
                  <a:cubicBezTo>
                    <a:pt x="201" y="979"/>
                    <a:pt x="258" y="1005"/>
                    <a:pt x="284" y="1027"/>
                  </a:cubicBezTo>
                  <a:cubicBezTo>
                    <a:pt x="310" y="1049"/>
                    <a:pt x="297" y="1093"/>
                    <a:pt x="258" y="1127"/>
                  </a:cubicBezTo>
                  <a:cubicBezTo>
                    <a:pt x="218" y="1160"/>
                    <a:pt x="262" y="1179"/>
                    <a:pt x="306" y="1179"/>
                  </a:cubicBezTo>
                  <a:cubicBezTo>
                    <a:pt x="349" y="1179"/>
                    <a:pt x="358" y="1160"/>
                    <a:pt x="376" y="1138"/>
                  </a:cubicBezTo>
                  <a:cubicBezTo>
                    <a:pt x="393" y="1116"/>
                    <a:pt x="397" y="1101"/>
                    <a:pt x="432" y="1097"/>
                  </a:cubicBezTo>
                  <a:cubicBezTo>
                    <a:pt x="467" y="1093"/>
                    <a:pt x="498" y="1138"/>
                    <a:pt x="524" y="1134"/>
                  </a:cubicBezTo>
                  <a:cubicBezTo>
                    <a:pt x="550" y="1131"/>
                    <a:pt x="581" y="1145"/>
                    <a:pt x="616" y="1168"/>
                  </a:cubicBezTo>
                  <a:cubicBezTo>
                    <a:pt x="651" y="1190"/>
                    <a:pt x="673" y="1149"/>
                    <a:pt x="673" y="1112"/>
                  </a:cubicBezTo>
                  <a:cubicBezTo>
                    <a:pt x="673" y="1075"/>
                    <a:pt x="738" y="1086"/>
                    <a:pt x="760" y="1064"/>
                  </a:cubicBezTo>
                  <a:cubicBezTo>
                    <a:pt x="782" y="1042"/>
                    <a:pt x="799" y="1027"/>
                    <a:pt x="847" y="1023"/>
                  </a:cubicBezTo>
                  <a:cubicBezTo>
                    <a:pt x="895" y="1019"/>
                    <a:pt x="882" y="990"/>
                    <a:pt x="922" y="953"/>
                  </a:cubicBezTo>
                  <a:cubicBezTo>
                    <a:pt x="961" y="916"/>
                    <a:pt x="952" y="945"/>
                    <a:pt x="970" y="979"/>
                  </a:cubicBezTo>
                  <a:cubicBezTo>
                    <a:pt x="987" y="1012"/>
                    <a:pt x="1018" y="1012"/>
                    <a:pt x="1035" y="1001"/>
                  </a:cubicBezTo>
                  <a:cubicBezTo>
                    <a:pt x="1053" y="990"/>
                    <a:pt x="1061" y="1005"/>
                    <a:pt x="1088" y="1030"/>
                  </a:cubicBezTo>
                  <a:cubicBezTo>
                    <a:pt x="1114" y="1056"/>
                    <a:pt x="1114" y="1019"/>
                    <a:pt x="1144" y="1012"/>
                  </a:cubicBezTo>
                  <a:cubicBezTo>
                    <a:pt x="1175" y="1005"/>
                    <a:pt x="1162" y="982"/>
                    <a:pt x="1171" y="956"/>
                  </a:cubicBezTo>
                  <a:cubicBezTo>
                    <a:pt x="1179" y="930"/>
                    <a:pt x="1219" y="923"/>
                    <a:pt x="1249" y="942"/>
                  </a:cubicBezTo>
                  <a:cubicBezTo>
                    <a:pt x="1280" y="960"/>
                    <a:pt x="1293" y="953"/>
                    <a:pt x="1302" y="927"/>
                  </a:cubicBezTo>
                  <a:cubicBezTo>
                    <a:pt x="1310" y="901"/>
                    <a:pt x="1328" y="916"/>
                    <a:pt x="1372" y="916"/>
                  </a:cubicBezTo>
                  <a:cubicBezTo>
                    <a:pt x="1415" y="916"/>
                    <a:pt x="1372" y="890"/>
                    <a:pt x="1372" y="860"/>
                  </a:cubicBezTo>
                  <a:cubicBezTo>
                    <a:pt x="1372" y="830"/>
                    <a:pt x="1420" y="834"/>
                    <a:pt x="1437" y="849"/>
                  </a:cubicBezTo>
                  <a:cubicBezTo>
                    <a:pt x="1455" y="864"/>
                    <a:pt x="1468" y="853"/>
                    <a:pt x="1489" y="819"/>
                  </a:cubicBezTo>
                  <a:cubicBezTo>
                    <a:pt x="1511" y="786"/>
                    <a:pt x="1494" y="756"/>
                    <a:pt x="1485" y="745"/>
                  </a:cubicBezTo>
                  <a:cubicBezTo>
                    <a:pt x="1476" y="734"/>
                    <a:pt x="1450" y="693"/>
                    <a:pt x="1468" y="671"/>
                  </a:cubicBezTo>
                  <a:cubicBezTo>
                    <a:pt x="1485" y="649"/>
                    <a:pt x="1494" y="656"/>
                    <a:pt x="1481" y="638"/>
                  </a:cubicBezTo>
                  <a:cubicBezTo>
                    <a:pt x="1468" y="619"/>
                    <a:pt x="1450" y="604"/>
                    <a:pt x="1472" y="593"/>
                  </a:cubicBezTo>
                  <a:cubicBezTo>
                    <a:pt x="1494" y="582"/>
                    <a:pt x="1489" y="571"/>
                    <a:pt x="1485" y="526"/>
                  </a:cubicBezTo>
                  <a:cubicBezTo>
                    <a:pt x="1481" y="482"/>
                    <a:pt x="1437" y="519"/>
                    <a:pt x="1393" y="512"/>
                  </a:cubicBezTo>
                  <a:cubicBezTo>
                    <a:pt x="1350" y="504"/>
                    <a:pt x="1363" y="549"/>
                    <a:pt x="1323" y="534"/>
                  </a:cubicBezTo>
                  <a:cubicBezTo>
                    <a:pt x="1284" y="519"/>
                    <a:pt x="1319" y="512"/>
                    <a:pt x="1341" y="486"/>
                  </a:cubicBezTo>
                  <a:cubicBezTo>
                    <a:pt x="1363" y="460"/>
                    <a:pt x="1415" y="426"/>
                    <a:pt x="1450" y="419"/>
                  </a:cubicBezTo>
                  <a:cubicBezTo>
                    <a:pt x="1485" y="411"/>
                    <a:pt x="1459" y="378"/>
                    <a:pt x="1437" y="345"/>
                  </a:cubicBezTo>
                  <a:cubicBezTo>
                    <a:pt x="1415" y="311"/>
                    <a:pt x="1411" y="300"/>
                    <a:pt x="1424" y="263"/>
                  </a:cubicBezTo>
                  <a:cubicBezTo>
                    <a:pt x="1437" y="226"/>
                    <a:pt x="1428" y="230"/>
                    <a:pt x="1402" y="200"/>
                  </a:cubicBezTo>
                  <a:cubicBezTo>
                    <a:pt x="1401" y="199"/>
                    <a:pt x="1401" y="199"/>
                    <a:pt x="1400" y="198"/>
                  </a:cubicBezTo>
                  <a:cubicBezTo>
                    <a:pt x="1384" y="208"/>
                    <a:pt x="1373" y="217"/>
                    <a:pt x="1352" y="222"/>
                  </a:cubicBezTo>
                  <a:cubicBezTo>
                    <a:pt x="1319" y="232"/>
                    <a:pt x="1317" y="235"/>
                    <a:pt x="1275" y="219"/>
                  </a:cubicBezTo>
                  <a:close/>
                </a:path>
              </a:pathLst>
            </a:custGeom>
            <a:grpFill/>
            <a:ln w="0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18" name="Freeform 19"/>
            <p:cNvSpPr>
              <a:spLocks/>
            </p:cNvSpPr>
            <p:nvPr/>
          </p:nvSpPr>
          <p:spPr bwMode="auto">
            <a:xfrm>
              <a:off x="2330" y="2463"/>
              <a:ext cx="1424" cy="954"/>
            </a:xfrm>
            <a:custGeom>
              <a:avLst/>
              <a:gdLst>
                <a:gd name="T0" fmla="*/ 3008 w 3074"/>
                <a:gd name="T1" fmla="*/ 534 h 2060"/>
                <a:gd name="T2" fmla="*/ 2766 w 3074"/>
                <a:gd name="T3" fmla="*/ 507 h 2060"/>
                <a:gd name="T4" fmla="*/ 2572 w 3074"/>
                <a:gd name="T5" fmla="*/ 454 h 2060"/>
                <a:gd name="T6" fmla="*/ 2399 w 3074"/>
                <a:gd name="T7" fmla="*/ 412 h 2060"/>
                <a:gd name="T8" fmla="*/ 2274 w 3074"/>
                <a:gd name="T9" fmla="*/ 354 h 2060"/>
                <a:gd name="T10" fmla="*/ 2007 w 3074"/>
                <a:gd name="T11" fmla="*/ 313 h 2060"/>
                <a:gd name="T12" fmla="*/ 1797 w 3074"/>
                <a:gd name="T13" fmla="*/ 402 h 2060"/>
                <a:gd name="T14" fmla="*/ 1646 w 3074"/>
                <a:gd name="T15" fmla="*/ 276 h 2060"/>
                <a:gd name="T16" fmla="*/ 1524 w 3074"/>
                <a:gd name="T17" fmla="*/ 248 h 2060"/>
                <a:gd name="T18" fmla="*/ 1413 w 3074"/>
                <a:gd name="T19" fmla="*/ 129 h 2060"/>
                <a:gd name="T20" fmla="*/ 1264 w 3074"/>
                <a:gd name="T21" fmla="*/ 22 h 2060"/>
                <a:gd name="T22" fmla="*/ 1179 w 3074"/>
                <a:gd name="T23" fmla="*/ 136 h 2060"/>
                <a:gd name="T24" fmla="*/ 1148 w 3074"/>
                <a:gd name="T25" fmla="*/ 292 h 2060"/>
                <a:gd name="T26" fmla="*/ 934 w 3074"/>
                <a:gd name="T27" fmla="*/ 244 h 2060"/>
                <a:gd name="T28" fmla="*/ 698 w 3074"/>
                <a:gd name="T29" fmla="*/ 374 h 2060"/>
                <a:gd name="T30" fmla="*/ 463 w 3074"/>
                <a:gd name="T31" fmla="*/ 267 h 2060"/>
                <a:gd name="T32" fmla="*/ 235 w 3074"/>
                <a:gd name="T33" fmla="*/ 222 h 2060"/>
                <a:gd name="T34" fmla="*/ 48 w 3074"/>
                <a:gd name="T35" fmla="*/ 352 h 2060"/>
                <a:gd name="T36" fmla="*/ 200 w 3074"/>
                <a:gd name="T37" fmla="*/ 467 h 2060"/>
                <a:gd name="T38" fmla="*/ 345 w 3074"/>
                <a:gd name="T39" fmla="*/ 734 h 2060"/>
                <a:gd name="T40" fmla="*/ 371 w 3074"/>
                <a:gd name="T41" fmla="*/ 934 h 2060"/>
                <a:gd name="T42" fmla="*/ 386 w 3074"/>
                <a:gd name="T43" fmla="*/ 1233 h 2060"/>
                <a:gd name="T44" fmla="*/ 480 w 3074"/>
                <a:gd name="T45" fmla="*/ 1501 h 2060"/>
                <a:gd name="T46" fmla="*/ 624 w 3074"/>
                <a:gd name="T47" fmla="*/ 1475 h 2060"/>
                <a:gd name="T48" fmla="*/ 886 w 3074"/>
                <a:gd name="T49" fmla="*/ 1760 h 2060"/>
                <a:gd name="T50" fmla="*/ 1004 w 3074"/>
                <a:gd name="T51" fmla="*/ 2012 h 2060"/>
                <a:gd name="T52" fmla="*/ 1271 w 3074"/>
                <a:gd name="T53" fmla="*/ 2009 h 2060"/>
                <a:gd name="T54" fmla="*/ 1332 w 3074"/>
                <a:gd name="T55" fmla="*/ 1782 h 2060"/>
                <a:gd name="T56" fmla="*/ 1463 w 3074"/>
                <a:gd name="T57" fmla="*/ 1549 h 2060"/>
                <a:gd name="T58" fmla="*/ 1655 w 3074"/>
                <a:gd name="T59" fmla="*/ 1397 h 2060"/>
                <a:gd name="T60" fmla="*/ 1694 w 3074"/>
                <a:gd name="T61" fmla="*/ 1549 h 2060"/>
                <a:gd name="T62" fmla="*/ 1904 w 3074"/>
                <a:gd name="T63" fmla="*/ 1545 h 2060"/>
                <a:gd name="T64" fmla="*/ 1948 w 3074"/>
                <a:gd name="T65" fmla="*/ 1618 h 2060"/>
                <a:gd name="T66" fmla="*/ 2083 w 3074"/>
                <a:gd name="T67" fmla="*/ 1608 h 2060"/>
                <a:gd name="T68" fmla="*/ 2155 w 3074"/>
                <a:gd name="T69" fmla="*/ 1536 h 2060"/>
                <a:gd name="T70" fmla="*/ 2011 w 3074"/>
                <a:gd name="T71" fmla="*/ 1410 h 2060"/>
                <a:gd name="T72" fmla="*/ 2168 w 3074"/>
                <a:gd name="T73" fmla="*/ 1406 h 2060"/>
                <a:gd name="T74" fmla="*/ 2391 w 3074"/>
                <a:gd name="T75" fmla="*/ 1308 h 2060"/>
                <a:gd name="T76" fmla="*/ 2476 w 3074"/>
                <a:gd name="T77" fmla="*/ 1225 h 2060"/>
                <a:gd name="T78" fmla="*/ 2634 w 3074"/>
                <a:gd name="T79" fmla="*/ 1251 h 2060"/>
                <a:gd name="T80" fmla="*/ 2682 w 3074"/>
                <a:gd name="T81" fmla="*/ 1347 h 2060"/>
                <a:gd name="T82" fmla="*/ 2863 w 3074"/>
                <a:gd name="T83" fmla="*/ 1441 h 2060"/>
                <a:gd name="T84" fmla="*/ 2891 w 3074"/>
                <a:gd name="T85" fmla="*/ 1230 h 2060"/>
                <a:gd name="T86" fmla="*/ 2785 w 3074"/>
                <a:gd name="T87" fmla="*/ 1126 h 2060"/>
                <a:gd name="T88" fmla="*/ 2697 w 3074"/>
                <a:gd name="T89" fmla="*/ 982 h 2060"/>
                <a:gd name="T90" fmla="*/ 2720 w 3074"/>
                <a:gd name="T91" fmla="*/ 873 h 2060"/>
                <a:gd name="T92" fmla="*/ 2946 w 3074"/>
                <a:gd name="T93" fmla="*/ 821 h 2060"/>
                <a:gd name="T94" fmla="*/ 3057 w 3074"/>
                <a:gd name="T95" fmla="*/ 643 h 20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74" h="2060">
                  <a:moveTo>
                    <a:pt x="3057" y="643"/>
                  </a:moveTo>
                  <a:cubicBezTo>
                    <a:pt x="3041" y="612"/>
                    <a:pt x="3008" y="604"/>
                    <a:pt x="3011" y="584"/>
                  </a:cubicBezTo>
                  <a:cubicBezTo>
                    <a:pt x="3015" y="565"/>
                    <a:pt x="3038" y="532"/>
                    <a:pt x="3008" y="534"/>
                  </a:cubicBezTo>
                  <a:cubicBezTo>
                    <a:pt x="2979" y="537"/>
                    <a:pt x="2936" y="520"/>
                    <a:pt x="2900" y="537"/>
                  </a:cubicBezTo>
                  <a:cubicBezTo>
                    <a:pt x="2864" y="554"/>
                    <a:pt x="2848" y="570"/>
                    <a:pt x="2818" y="543"/>
                  </a:cubicBezTo>
                  <a:cubicBezTo>
                    <a:pt x="2789" y="515"/>
                    <a:pt x="2802" y="504"/>
                    <a:pt x="2766" y="507"/>
                  </a:cubicBezTo>
                  <a:cubicBezTo>
                    <a:pt x="2730" y="509"/>
                    <a:pt x="2717" y="507"/>
                    <a:pt x="2700" y="490"/>
                  </a:cubicBezTo>
                  <a:cubicBezTo>
                    <a:pt x="2684" y="473"/>
                    <a:pt x="2661" y="454"/>
                    <a:pt x="2638" y="454"/>
                  </a:cubicBezTo>
                  <a:cubicBezTo>
                    <a:pt x="2615" y="454"/>
                    <a:pt x="2599" y="434"/>
                    <a:pt x="2572" y="454"/>
                  </a:cubicBezTo>
                  <a:cubicBezTo>
                    <a:pt x="2546" y="473"/>
                    <a:pt x="2523" y="490"/>
                    <a:pt x="2497" y="468"/>
                  </a:cubicBezTo>
                  <a:cubicBezTo>
                    <a:pt x="2471" y="445"/>
                    <a:pt x="2451" y="418"/>
                    <a:pt x="2435" y="423"/>
                  </a:cubicBezTo>
                  <a:cubicBezTo>
                    <a:pt x="2418" y="429"/>
                    <a:pt x="2409" y="429"/>
                    <a:pt x="2399" y="412"/>
                  </a:cubicBezTo>
                  <a:cubicBezTo>
                    <a:pt x="2389" y="395"/>
                    <a:pt x="2382" y="393"/>
                    <a:pt x="2363" y="401"/>
                  </a:cubicBezTo>
                  <a:cubicBezTo>
                    <a:pt x="2343" y="409"/>
                    <a:pt x="2327" y="420"/>
                    <a:pt x="2310" y="401"/>
                  </a:cubicBezTo>
                  <a:cubicBezTo>
                    <a:pt x="2294" y="381"/>
                    <a:pt x="2317" y="351"/>
                    <a:pt x="2274" y="354"/>
                  </a:cubicBezTo>
                  <a:cubicBezTo>
                    <a:pt x="2232" y="356"/>
                    <a:pt x="2210" y="348"/>
                    <a:pt x="2175" y="367"/>
                  </a:cubicBezTo>
                  <a:cubicBezTo>
                    <a:pt x="2140" y="385"/>
                    <a:pt x="2098" y="409"/>
                    <a:pt x="2070" y="378"/>
                  </a:cubicBezTo>
                  <a:cubicBezTo>
                    <a:pt x="2042" y="346"/>
                    <a:pt x="2039" y="313"/>
                    <a:pt x="2007" y="313"/>
                  </a:cubicBezTo>
                  <a:cubicBezTo>
                    <a:pt x="1974" y="313"/>
                    <a:pt x="1917" y="304"/>
                    <a:pt x="1915" y="320"/>
                  </a:cubicBezTo>
                  <a:cubicBezTo>
                    <a:pt x="1913" y="337"/>
                    <a:pt x="1935" y="376"/>
                    <a:pt x="1884" y="393"/>
                  </a:cubicBezTo>
                  <a:cubicBezTo>
                    <a:pt x="1834" y="409"/>
                    <a:pt x="1845" y="420"/>
                    <a:pt x="1797" y="402"/>
                  </a:cubicBezTo>
                  <a:cubicBezTo>
                    <a:pt x="1749" y="383"/>
                    <a:pt x="1747" y="402"/>
                    <a:pt x="1721" y="385"/>
                  </a:cubicBezTo>
                  <a:cubicBezTo>
                    <a:pt x="1694" y="368"/>
                    <a:pt x="1673" y="365"/>
                    <a:pt x="1670" y="344"/>
                  </a:cubicBezTo>
                  <a:cubicBezTo>
                    <a:pt x="1668" y="324"/>
                    <a:pt x="1673" y="296"/>
                    <a:pt x="1646" y="276"/>
                  </a:cubicBezTo>
                  <a:cubicBezTo>
                    <a:pt x="1620" y="255"/>
                    <a:pt x="1653" y="242"/>
                    <a:pt x="1629" y="228"/>
                  </a:cubicBezTo>
                  <a:cubicBezTo>
                    <a:pt x="1605" y="213"/>
                    <a:pt x="1587" y="222"/>
                    <a:pt x="1574" y="239"/>
                  </a:cubicBezTo>
                  <a:cubicBezTo>
                    <a:pt x="1561" y="255"/>
                    <a:pt x="1541" y="261"/>
                    <a:pt x="1524" y="248"/>
                  </a:cubicBezTo>
                  <a:cubicBezTo>
                    <a:pt x="1507" y="235"/>
                    <a:pt x="1496" y="218"/>
                    <a:pt x="1474" y="202"/>
                  </a:cubicBezTo>
                  <a:cubicBezTo>
                    <a:pt x="1452" y="185"/>
                    <a:pt x="1439" y="187"/>
                    <a:pt x="1437" y="172"/>
                  </a:cubicBezTo>
                  <a:cubicBezTo>
                    <a:pt x="1434" y="157"/>
                    <a:pt x="1448" y="133"/>
                    <a:pt x="1413" y="129"/>
                  </a:cubicBezTo>
                  <a:cubicBezTo>
                    <a:pt x="1378" y="126"/>
                    <a:pt x="1367" y="128"/>
                    <a:pt x="1367" y="105"/>
                  </a:cubicBezTo>
                  <a:cubicBezTo>
                    <a:pt x="1367" y="83"/>
                    <a:pt x="1378" y="20"/>
                    <a:pt x="1345" y="14"/>
                  </a:cubicBezTo>
                  <a:cubicBezTo>
                    <a:pt x="1312" y="9"/>
                    <a:pt x="1314" y="0"/>
                    <a:pt x="1264" y="22"/>
                  </a:cubicBezTo>
                  <a:cubicBezTo>
                    <a:pt x="1214" y="44"/>
                    <a:pt x="1214" y="50"/>
                    <a:pt x="1194" y="50"/>
                  </a:cubicBezTo>
                  <a:cubicBezTo>
                    <a:pt x="1175" y="50"/>
                    <a:pt x="1142" y="59"/>
                    <a:pt x="1146" y="79"/>
                  </a:cubicBezTo>
                  <a:cubicBezTo>
                    <a:pt x="1149" y="95"/>
                    <a:pt x="1172" y="115"/>
                    <a:pt x="1179" y="136"/>
                  </a:cubicBezTo>
                  <a:cubicBezTo>
                    <a:pt x="1196" y="137"/>
                    <a:pt x="1207" y="142"/>
                    <a:pt x="1210" y="166"/>
                  </a:cubicBezTo>
                  <a:cubicBezTo>
                    <a:pt x="1214" y="211"/>
                    <a:pt x="1196" y="226"/>
                    <a:pt x="1196" y="255"/>
                  </a:cubicBezTo>
                  <a:cubicBezTo>
                    <a:pt x="1196" y="285"/>
                    <a:pt x="1166" y="318"/>
                    <a:pt x="1148" y="292"/>
                  </a:cubicBezTo>
                  <a:cubicBezTo>
                    <a:pt x="1131" y="267"/>
                    <a:pt x="1113" y="233"/>
                    <a:pt x="1087" y="263"/>
                  </a:cubicBezTo>
                  <a:cubicBezTo>
                    <a:pt x="1061" y="292"/>
                    <a:pt x="1030" y="318"/>
                    <a:pt x="1004" y="285"/>
                  </a:cubicBezTo>
                  <a:cubicBezTo>
                    <a:pt x="978" y="252"/>
                    <a:pt x="965" y="222"/>
                    <a:pt x="934" y="244"/>
                  </a:cubicBezTo>
                  <a:cubicBezTo>
                    <a:pt x="904" y="267"/>
                    <a:pt x="860" y="292"/>
                    <a:pt x="860" y="322"/>
                  </a:cubicBezTo>
                  <a:cubicBezTo>
                    <a:pt x="860" y="352"/>
                    <a:pt x="878" y="404"/>
                    <a:pt x="825" y="404"/>
                  </a:cubicBezTo>
                  <a:cubicBezTo>
                    <a:pt x="773" y="404"/>
                    <a:pt x="729" y="407"/>
                    <a:pt x="698" y="374"/>
                  </a:cubicBezTo>
                  <a:cubicBezTo>
                    <a:pt x="668" y="341"/>
                    <a:pt x="624" y="304"/>
                    <a:pt x="611" y="274"/>
                  </a:cubicBezTo>
                  <a:cubicBezTo>
                    <a:pt x="598" y="244"/>
                    <a:pt x="576" y="215"/>
                    <a:pt x="546" y="233"/>
                  </a:cubicBezTo>
                  <a:cubicBezTo>
                    <a:pt x="515" y="252"/>
                    <a:pt x="493" y="292"/>
                    <a:pt x="463" y="267"/>
                  </a:cubicBezTo>
                  <a:cubicBezTo>
                    <a:pt x="432" y="241"/>
                    <a:pt x="414" y="259"/>
                    <a:pt x="388" y="233"/>
                  </a:cubicBezTo>
                  <a:cubicBezTo>
                    <a:pt x="362" y="207"/>
                    <a:pt x="345" y="189"/>
                    <a:pt x="323" y="207"/>
                  </a:cubicBezTo>
                  <a:cubicBezTo>
                    <a:pt x="301" y="226"/>
                    <a:pt x="257" y="222"/>
                    <a:pt x="235" y="222"/>
                  </a:cubicBezTo>
                  <a:cubicBezTo>
                    <a:pt x="214" y="222"/>
                    <a:pt x="157" y="204"/>
                    <a:pt x="117" y="222"/>
                  </a:cubicBezTo>
                  <a:cubicBezTo>
                    <a:pt x="78" y="241"/>
                    <a:pt x="65" y="252"/>
                    <a:pt x="52" y="267"/>
                  </a:cubicBezTo>
                  <a:cubicBezTo>
                    <a:pt x="39" y="281"/>
                    <a:pt x="74" y="341"/>
                    <a:pt x="48" y="352"/>
                  </a:cubicBezTo>
                  <a:cubicBezTo>
                    <a:pt x="21" y="363"/>
                    <a:pt x="0" y="381"/>
                    <a:pt x="34" y="389"/>
                  </a:cubicBezTo>
                  <a:cubicBezTo>
                    <a:pt x="69" y="396"/>
                    <a:pt x="109" y="426"/>
                    <a:pt x="135" y="430"/>
                  </a:cubicBezTo>
                  <a:cubicBezTo>
                    <a:pt x="161" y="433"/>
                    <a:pt x="192" y="418"/>
                    <a:pt x="200" y="467"/>
                  </a:cubicBezTo>
                  <a:cubicBezTo>
                    <a:pt x="209" y="515"/>
                    <a:pt x="253" y="530"/>
                    <a:pt x="257" y="570"/>
                  </a:cubicBezTo>
                  <a:cubicBezTo>
                    <a:pt x="262" y="611"/>
                    <a:pt x="266" y="626"/>
                    <a:pt x="297" y="652"/>
                  </a:cubicBezTo>
                  <a:cubicBezTo>
                    <a:pt x="327" y="678"/>
                    <a:pt x="393" y="722"/>
                    <a:pt x="345" y="734"/>
                  </a:cubicBezTo>
                  <a:cubicBezTo>
                    <a:pt x="297" y="745"/>
                    <a:pt x="262" y="737"/>
                    <a:pt x="283" y="767"/>
                  </a:cubicBezTo>
                  <a:cubicBezTo>
                    <a:pt x="305" y="797"/>
                    <a:pt x="340" y="804"/>
                    <a:pt x="345" y="834"/>
                  </a:cubicBezTo>
                  <a:cubicBezTo>
                    <a:pt x="349" y="863"/>
                    <a:pt x="366" y="893"/>
                    <a:pt x="371" y="934"/>
                  </a:cubicBezTo>
                  <a:cubicBezTo>
                    <a:pt x="375" y="974"/>
                    <a:pt x="371" y="986"/>
                    <a:pt x="375" y="1023"/>
                  </a:cubicBezTo>
                  <a:cubicBezTo>
                    <a:pt x="380" y="1060"/>
                    <a:pt x="362" y="1138"/>
                    <a:pt x="371" y="1171"/>
                  </a:cubicBezTo>
                  <a:cubicBezTo>
                    <a:pt x="379" y="1201"/>
                    <a:pt x="405" y="1216"/>
                    <a:pt x="386" y="1233"/>
                  </a:cubicBezTo>
                  <a:cubicBezTo>
                    <a:pt x="406" y="1256"/>
                    <a:pt x="406" y="1276"/>
                    <a:pt x="406" y="1301"/>
                  </a:cubicBezTo>
                  <a:cubicBezTo>
                    <a:pt x="406" y="1338"/>
                    <a:pt x="401" y="1382"/>
                    <a:pt x="410" y="1456"/>
                  </a:cubicBezTo>
                  <a:cubicBezTo>
                    <a:pt x="419" y="1530"/>
                    <a:pt x="454" y="1512"/>
                    <a:pt x="480" y="1501"/>
                  </a:cubicBezTo>
                  <a:cubicBezTo>
                    <a:pt x="506" y="1490"/>
                    <a:pt x="537" y="1479"/>
                    <a:pt x="546" y="1456"/>
                  </a:cubicBezTo>
                  <a:cubicBezTo>
                    <a:pt x="554" y="1434"/>
                    <a:pt x="585" y="1412"/>
                    <a:pt x="611" y="1423"/>
                  </a:cubicBezTo>
                  <a:cubicBezTo>
                    <a:pt x="637" y="1434"/>
                    <a:pt x="650" y="1449"/>
                    <a:pt x="624" y="1475"/>
                  </a:cubicBezTo>
                  <a:cubicBezTo>
                    <a:pt x="598" y="1501"/>
                    <a:pt x="615" y="1519"/>
                    <a:pt x="642" y="1564"/>
                  </a:cubicBezTo>
                  <a:cubicBezTo>
                    <a:pt x="668" y="1608"/>
                    <a:pt x="755" y="1601"/>
                    <a:pt x="786" y="1630"/>
                  </a:cubicBezTo>
                  <a:cubicBezTo>
                    <a:pt x="816" y="1660"/>
                    <a:pt x="873" y="1719"/>
                    <a:pt x="886" y="1760"/>
                  </a:cubicBezTo>
                  <a:cubicBezTo>
                    <a:pt x="899" y="1801"/>
                    <a:pt x="891" y="1816"/>
                    <a:pt x="934" y="1845"/>
                  </a:cubicBezTo>
                  <a:cubicBezTo>
                    <a:pt x="978" y="1875"/>
                    <a:pt x="934" y="1920"/>
                    <a:pt x="974" y="1942"/>
                  </a:cubicBezTo>
                  <a:cubicBezTo>
                    <a:pt x="1013" y="1964"/>
                    <a:pt x="1000" y="2001"/>
                    <a:pt x="1004" y="2012"/>
                  </a:cubicBezTo>
                  <a:cubicBezTo>
                    <a:pt x="1009" y="2023"/>
                    <a:pt x="1057" y="2053"/>
                    <a:pt x="1096" y="2057"/>
                  </a:cubicBezTo>
                  <a:cubicBezTo>
                    <a:pt x="1135" y="2060"/>
                    <a:pt x="1183" y="2027"/>
                    <a:pt x="1218" y="1990"/>
                  </a:cubicBezTo>
                  <a:cubicBezTo>
                    <a:pt x="1253" y="1953"/>
                    <a:pt x="1266" y="1997"/>
                    <a:pt x="1271" y="2009"/>
                  </a:cubicBezTo>
                  <a:cubicBezTo>
                    <a:pt x="1275" y="2020"/>
                    <a:pt x="1319" y="2012"/>
                    <a:pt x="1349" y="1986"/>
                  </a:cubicBezTo>
                  <a:cubicBezTo>
                    <a:pt x="1380" y="1960"/>
                    <a:pt x="1375" y="1908"/>
                    <a:pt x="1349" y="1868"/>
                  </a:cubicBezTo>
                  <a:cubicBezTo>
                    <a:pt x="1323" y="1827"/>
                    <a:pt x="1336" y="1816"/>
                    <a:pt x="1332" y="1782"/>
                  </a:cubicBezTo>
                  <a:cubicBezTo>
                    <a:pt x="1327" y="1749"/>
                    <a:pt x="1336" y="1727"/>
                    <a:pt x="1375" y="1723"/>
                  </a:cubicBezTo>
                  <a:cubicBezTo>
                    <a:pt x="1415" y="1719"/>
                    <a:pt x="1428" y="1664"/>
                    <a:pt x="1454" y="1638"/>
                  </a:cubicBezTo>
                  <a:cubicBezTo>
                    <a:pt x="1480" y="1612"/>
                    <a:pt x="1485" y="1575"/>
                    <a:pt x="1463" y="1549"/>
                  </a:cubicBezTo>
                  <a:cubicBezTo>
                    <a:pt x="1441" y="1523"/>
                    <a:pt x="1511" y="1504"/>
                    <a:pt x="1546" y="1497"/>
                  </a:cubicBezTo>
                  <a:cubicBezTo>
                    <a:pt x="1581" y="1490"/>
                    <a:pt x="1594" y="1464"/>
                    <a:pt x="1555" y="1438"/>
                  </a:cubicBezTo>
                  <a:cubicBezTo>
                    <a:pt x="1515" y="1412"/>
                    <a:pt x="1611" y="1401"/>
                    <a:pt x="1655" y="1397"/>
                  </a:cubicBezTo>
                  <a:cubicBezTo>
                    <a:pt x="1699" y="1393"/>
                    <a:pt x="1677" y="1423"/>
                    <a:pt x="1668" y="1434"/>
                  </a:cubicBezTo>
                  <a:cubicBezTo>
                    <a:pt x="1659" y="1445"/>
                    <a:pt x="1659" y="1464"/>
                    <a:pt x="1681" y="1482"/>
                  </a:cubicBezTo>
                  <a:cubicBezTo>
                    <a:pt x="1703" y="1501"/>
                    <a:pt x="1716" y="1530"/>
                    <a:pt x="1694" y="1549"/>
                  </a:cubicBezTo>
                  <a:cubicBezTo>
                    <a:pt x="1673" y="1567"/>
                    <a:pt x="1716" y="1586"/>
                    <a:pt x="1756" y="1593"/>
                  </a:cubicBezTo>
                  <a:cubicBezTo>
                    <a:pt x="1795" y="1601"/>
                    <a:pt x="1834" y="1567"/>
                    <a:pt x="1847" y="1545"/>
                  </a:cubicBezTo>
                  <a:cubicBezTo>
                    <a:pt x="1860" y="1523"/>
                    <a:pt x="1887" y="1538"/>
                    <a:pt x="1904" y="1545"/>
                  </a:cubicBezTo>
                  <a:cubicBezTo>
                    <a:pt x="1922" y="1553"/>
                    <a:pt x="1935" y="1582"/>
                    <a:pt x="1930" y="1612"/>
                  </a:cubicBezTo>
                  <a:cubicBezTo>
                    <a:pt x="1930" y="1614"/>
                    <a:pt x="1930" y="1615"/>
                    <a:pt x="1930" y="1617"/>
                  </a:cubicBezTo>
                  <a:cubicBezTo>
                    <a:pt x="1937" y="1620"/>
                    <a:pt x="1944" y="1621"/>
                    <a:pt x="1948" y="1618"/>
                  </a:cubicBezTo>
                  <a:cubicBezTo>
                    <a:pt x="1961" y="1606"/>
                    <a:pt x="1967" y="1597"/>
                    <a:pt x="1980" y="1612"/>
                  </a:cubicBezTo>
                  <a:cubicBezTo>
                    <a:pt x="1994" y="1627"/>
                    <a:pt x="2007" y="1640"/>
                    <a:pt x="2033" y="1629"/>
                  </a:cubicBezTo>
                  <a:cubicBezTo>
                    <a:pt x="2059" y="1618"/>
                    <a:pt x="2059" y="1608"/>
                    <a:pt x="2083" y="1608"/>
                  </a:cubicBezTo>
                  <a:cubicBezTo>
                    <a:pt x="2107" y="1608"/>
                    <a:pt x="2120" y="1599"/>
                    <a:pt x="2146" y="1601"/>
                  </a:cubicBezTo>
                  <a:cubicBezTo>
                    <a:pt x="2173" y="1603"/>
                    <a:pt x="2201" y="1601"/>
                    <a:pt x="2186" y="1580"/>
                  </a:cubicBezTo>
                  <a:cubicBezTo>
                    <a:pt x="2171" y="1560"/>
                    <a:pt x="2157" y="1553"/>
                    <a:pt x="2155" y="1536"/>
                  </a:cubicBezTo>
                  <a:cubicBezTo>
                    <a:pt x="2153" y="1519"/>
                    <a:pt x="2173" y="1506"/>
                    <a:pt x="2131" y="1506"/>
                  </a:cubicBezTo>
                  <a:cubicBezTo>
                    <a:pt x="2090" y="1506"/>
                    <a:pt x="2068" y="1491"/>
                    <a:pt x="2042" y="1473"/>
                  </a:cubicBezTo>
                  <a:cubicBezTo>
                    <a:pt x="2015" y="1454"/>
                    <a:pt x="1994" y="1425"/>
                    <a:pt x="2011" y="1410"/>
                  </a:cubicBezTo>
                  <a:cubicBezTo>
                    <a:pt x="2029" y="1395"/>
                    <a:pt x="2050" y="1399"/>
                    <a:pt x="2066" y="1382"/>
                  </a:cubicBezTo>
                  <a:cubicBezTo>
                    <a:pt x="2081" y="1365"/>
                    <a:pt x="2074" y="1336"/>
                    <a:pt x="2103" y="1358"/>
                  </a:cubicBezTo>
                  <a:cubicBezTo>
                    <a:pt x="2131" y="1380"/>
                    <a:pt x="2138" y="1403"/>
                    <a:pt x="2168" y="1406"/>
                  </a:cubicBezTo>
                  <a:cubicBezTo>
                    <a:pt x="2199" y="1410"/>
                    <a:pt x="2238" y="1423"/>
                    <a:pt x="2267" y="1399"/>
                  </a:cubicBezTo>
                  <a:cubicBezTo>
                    <a:pt x="2295" y="1375"/>
                    <a:pt x="2256" y="1343"/>
                    <a:pt x="2295" y="1338"/>
                  </a:cubicBezTo>
                  <a:cubicBezTo>
                    <a:pt x="2334" y="1332"/>
                    <a:pt x="2358" y="1282"/>
                    <a:pt x="2391" y="1308"/>
                  </a:cubicBezTo>
                  <a:cubicBezTo>
                    <a:pt x="2424" y="1334"/>
                    <a:pt x="2439" y="1332"/>
                    <a:pt x="2452" y="1314"/>
                  </a:cubicBezTo>
                  <a:cubicBezTo>
                    <a:pt x="2465" y="1295"/>
                    <a:pt x="2474" y="1280"/>
                    <a:pt x="2454" y="1262"/>
                  </a:cubicBezTo>
                  <a:cubicBezTo>
                    <a:pt x="2435" y="1243"/>
                    <a:pt x="2450" y="1219"/>
                    <a:pt x="2476" y="1225"/>
                  </a:cubicBezTo>
                  <a:cubicBezTo>
                    <a:pt x="2502" y="1230"/>
                    <a:pt x="2531" y="1236"/>
                    <a:pt x="2535" y="1254"/>
                  </a:cubicBezTo>
                  <a:cubicBezTo>
                    <a:pt x="2540" y="1273"/>
                    <a:pt x="2559" y="1293"/>
                    <a:pt x="2577" y="1273"/>
                  </a:cubicBezTo>
                  <a:cubicBezTo>
                    <a:pt x="2594" y="1252"/>
                    <a:pt x="2605" y="1249"/>
                    <a:pt x="2634" y="1251"/>
                  </a:cubicBezTo>
                  <a:cubicBezTo>
                    <a:pt x="2662" y="1252"/>
                    <a:pt x="2671" y="1269"/>
                    <a:pt x="2671" y="1284"/>
                  </a:cubicBezTo>
                  <a:cubicBezTo>
                    <a:pt x="2671" y="1299"/>
                    <a:pt x="2695" y="1306"/>
                    <a:pt x="2684" y="1323"/>
                  </a:cubicBezTo>
                  <a:cubicBezTo>
                    <a:pt x="2673" y="1340"/>
                    <a:pt x="2658" y="1343"/>
                    <a:pt x="2682" y="1347"/>
                  </a:cubicBezTo>
                  <a:cubicBezTo>
                    <a:pt x="2706" y="1351"/>
                    <a:pt x="2725" y="1353"/>
                    <a:pt x="2738" y="1377"/>
                  </a:cubicBezTo>
                  <a:cubicBezTo>
                    <a:pt x="2751" y="1401"/>
                    <a:pt x="2745" y="1421"/>
                    <a:pt x="2786" y="1438"/>
                  </a:cubicBezTo>
                  <a:cubicBezTo>
                    <a:pt x="2828" y="1454"/>
                    <a:pt x="2830" y="1451"/>
                    <a:pt x="2863" y="1441"/>
                  </a:cubicBezTo>
                  <a:cubicBezTo>
                    <a:pt x="2884" y="1436"/>
                    <a:pt x="2895" y="1427"/>
                    <a:pt x="2911" y="1417"/>
                  </a:cubicBezTo>
                  <a:cubicBezTo>
                    <a:pt x="2890" y="1389"/>
                    <a:pt x="2934" y="1385"/>
                    <a:pt x="2917" y="1360"/>
                  </a:cubicBezTo>
                  <a:cubicBezTo>
                    <a:pt x="2900" y="1334"/>
                    <a:pt x="2891" y="1282"/>
                    <a:pt x="2891" y="1230"/>
                  </a:cubicBezTo>
                  <a:cubicBezTo>
                    <a:pt x="2891" y="1226"/>
                    <a:pt x="2891" y="1221"/>
                    <a:pt x="2892" y="1217"/>
                  </a:cubicBezTo>
                  <a:cubicBezTo>
                    <a:pt x="2838" y="1185"/>
                    <a:pt x="2838" y="1185"/>
                    <a:pt x="2838" y="1185"/>
                  </a:cubicBezTo>
                  <a:cubicBezTo>
                    <a:pt x="2838" y="1185"/>
                    <a:pt x="2782" y="1157"/>
                    <a:pt x="2785" y="1126"/>
                  </a:cubicBezTo>
                  <a:cubicBezTo>
                    <a:pt x="2789" y="1096"/>
                    <a:pt x="2802" y="1113"/>
                    <a:pt x="2766" y="1093"/>
                  </a:cubicBezTo>
                  <a:cubicBezTo>
                    <a:pt x="2730" y="1074"/>
                    <a:pt x="2730" y="1068"/>
                    <a:pt x="2713" y="1049"/>
                  </a:cubicBezTo>
                  <a:cubicBezTo>
                    <a:pt x="2697" y="1029"/>
                    <a:pt x="2694" y="1004"/>
                    <a:pt x="2697" y="982"/>
                  </a:cubicBezTo>
                  <a:cubicBezTo>
                    <a:pt x="2700" y="960"/>
                    <a:pt x="2723" y="948"/>
                    <a:pt x="2697" y="940"/>
                  </a:cubicBezTo>
                  <a:cubicBezTo>
                    <a:pt x="2671" y="932"/>
                    <a:pt x="2631" y="921"/>
                    <a:pt x="2667" y="898"/>
                  </a:cubicBezTo>
                  <a:cubicBezTo>
                    <a:pt x="2703" y="876"/>
                    <a:pt x="2720" y="873"/>
                    <a:pt x="2720" y="873"/>
                  </a:cubicBezTo>
                  <a:cubicBezTo>
                    <a:pt x="2720" y="873"/>
                    <a:pt x="2736" y="871"/>
                    <a:pt x="2769" y="862"/>
                  </a:cubicBezTo>
                  <a:cubicBezTo>
                    <a:pt x="2802" y="854"/>
                    <a:pt x="2834" y="854"/>
                    <a:pt x="2857" y="854"/>
                  </a:cubicBezTo>
                  <a:cubicBezTo>
                    <a:pt x="2880" y="854"/>
                    <a:pt x="2929" y="840"/>
                    <a:pt x="2946" y="821"/>
                  </a:cubicBezTo>
                  <a:cubicBezTo>
                    <a:pt x="2962" y="801"/>
                    <a:pt x="3005" y="759"/>
                    <a:pt x="3021" y="771"/>
                  </a:cubicBezTo>
                  <a:cubicBezTo>
                    <a:pt x="3038" y="782"/>
                    <a:pt x="3074" y="779"/>
                    <a:pt x="3074" y="743"/>
                  </a:cubicBezTo>
                  <a:cubicBezTo>
                    <a:pt x="3074" y="707"/>
                    <a:pt x="3074" y="673"/>
                    <a:pt x="3057" y="643"/>
                  </a:cubicBezTo>
                  <a:close/>
                </a:path>
              </a:pathLst>
            </a:custGeom>
            <a:grpFill/>
            <a:ln w="0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19" name="Freeform 20"/>
            <p:cNvSpPr>
              <a:spLocks/>
            </p:cNvSpPr>
            <p:nvPr/>
          </p:nvSpPr>
          <p:spPr bwMode="auto">
            <a:xfrm>
              <a:off x="1990" y="1454"/>
              <a:ext cx="1563" cy="1204"/>
            </a:xfrm>
            <a:custGeom>
              <a:avLst/>
              <a:gdLst>
                <a:gd name="T0" fmla="*/ 3326 w 3374"/>
                <a:gd name="T1" fmla="*/ 1582 h 2599"/>
                <a:gd name="T2" fmla="*/ 3022 w 3374"/>
                <a:gd name="T3" fmla="*/ 1461 h 2599"/>
                <a:gd name="T4" fmla="*/ 2905 w 3374"/>
                <a:gd name="T5" fmla="*/ 1423 h 2599"/>
                <a:gd name="T6" fmla="*/ 2850 w 3374"/>
                <a:gd name="T7" fmla="*/ 1556 h 2599"/>
                <a:gd name="T8" fmla="*/ 2957 w 3374"/>
                <a:gd name="T9" fmla="*/ 1714 h 2599"/>
                <a:gd name="T10" fmla="*/ 2863 w 3374"/>
                <a:gd name="T11" fmla="*/ 1817 h 2599"/>
                <a:gd name="T12" fmla="*/ 2804 w 3374"/>
                <a:gd name="T13" fmla="*/ 1882 h 2599"/>
                <a:gd name="T14" fmla="*/ 2651 w 3374"/>
                <a:gd name="T15" fmla="*/ 1793 h 2599"/>
                <a:gd name="T16" fmla="*/ 2573 w 3374"/>
                <a:gd name="T17" fmla="*/ 1593 h 2599"/>
                <a:gd name="T18" fmla="*/ 2448 w 3374"/>
                <a:gd name="T19" fmla="*/ 1424 h 2599"/>
                <a:gd name="T20" fmla="*/ 2411 w 3374"/>
                <a:gd name="T21" fmla="*/ 1352 h 2599"/>
                <a:gd name="T22" fmla="*/ 2179 w 3374"/>
                <a:gd name="T23" fmla="*/ 1252 h 2599"/>
                <a:gd name="T24" fmla="*/ 2267 w 3374"/>
                <a:gd name="T25" fmla="*/ 911 h 2599"/>
                <a:gd name="T26" fmla="*/ 1721 w 3374"/>
                <a:gd name="T27" fmla="*/ 1019 h 2599"/>
                <a:gd name="T28" fmla="*/ 1446 w 3374"/>
                <a:gd name="T29" fmla="*/ 833 h 2599"/>
                <a:gd name="T30" fmla="*/ 1485 w 3374"/>
                <a:gd name="T31" fmla="*/ 615 h 2599"/>
                <a:gd name="T32" fmla="*/ 1148 w 3374"/>
                <a:gd name="T33" fmla="*/ 548 h 2599"/>
                <a:gd name="T34" fmla="*/ 851 w 3374"/>
                <a:gd name="T35" fmla="*/ 363 h 2599"/>
                <a:gd name="T36" fmla="*/ 848 w 3374"/>
                <a:gd name="T37" fmla="*/ 57 h 2599"/>
                <a:gd name="T38" fmla="*/ 661 w 3374"/>
                <a:gd name="T39" fmla="*/ 24 h 2599"/>
                <a:gd name="T40" fmla="*/ 428 w 3374"/>
                <a:gd name="T41" fmla="*/ 233 h 2599"/>
                <a:gd name="T42" fmla="*/ 113 w 3374"/>
                <a:gd name="T43" fmla="*/ 418 h 2599"/>
                <a:gd name="T44" fmla="*/ 26 w 3374"/>
                <a:gd name="T45" fmla="*/ 792 h 2599"/>
                <a:gd name="T46" fmla="*/ 301 w 3374"/>
                <a:gd name="T47" fmla="*/ 907 h 2599"/>
                <a:gd name="T48" fmla="*/ 633 w 3374"/>
                <a:gd name="T49" fmla="*/ 1000 h 2599"/>
                <a:gd name="T50" fmla="*/ 1074 w 3374"/>
                <a:gd name="T51" fmla="*/ 941 h 2599"/>
                <a:gd name="T52" fmla="*/ 1393 w 3374"/>
                <a:gd name="T53" fmla="*/ 1019 h 2599"/>
                <a:gd name="T54" fmla="*/ 1695 w 3374"/>
                <a:gd name="T55" fmla="*/ 1311 h 2599"/>
                <a:gd name="T56" fmla="*/ 1926 w 3374"/>
                <a:gd name="T57" fmla="*/ 1471 h 2599"/>
                <a:gd name="T58" fmla="*/ 2018 w 3374"/>
                <a:gd name="T59" fmla="*/ 1638 h 2599"/>
                <a:gd name="T60" fmla="*/ 1992 w 3374"/>
                <a:gd name="T61" fmla="*/ 1860 h 2599"/>
                <a:gd name="T62" fmla="*/ 1909 w 3374"/>
                <a:gd name="T63" fmla="*/ 1930 h 2599"/>
                <a:gd name="T64" fmla="*/ 1808 w 3374"/>
                <a:gd name="T65" fmla="*/ 2156 h 2599"/>
                <a:gd name="T66" fmla="*/ 1594 w 3374"/>
                <a:gd name="T67" fmla="*/ 2138 h 2599"/>
                <a:gd name="T68" fmla="*/ 1861 w 3374"/>
                <a:gd name="T69" fmla="*/ 2316 h 2599"/>
                <a:gd name="T70" fmla="*/ 1928 w 3374"/>
                <a:gd name="T71" fmla="*/ 2229 h 2599"/>
                <a:gd name="T72" fmla="*/ 2101 w 3374"/>
                <a:gd name="T73" fmla="*/ 2284 h 2599"/>
                <a:gd name="T74" fmla="*/ 2208 w 3374"/>
                <a:gd name="T75" fmla="*/ 2381 h 2599"/>
                <a:gd name="T76" fmla="*/ 2363 w 3374"/>
                <a:gd name="T77" fmla="*/ 2407 h 2599"/>
                <a:gd name="T78" fmla="*/ 2455 w 3374"/>
                <a:gd name="T79" fmla="*/ 2564 h 2599"/>
                <a:gd name="T80" fmla="*/ 2649 w 3374"/>
                <a:gd name="T81" fmla="*/ 2499 h 2599"/>
                <a:gd name="T82" fmla="*/ 2763 w 3374"/>
                <a:gd name="T83" fmla="*/ 2412 h 2599"/>
                <a:gd name="T84" fmla="*/ 2771 w 3374"/>
                <a:gd name="T85" fmla="*/ 2321 h 2599"/>
                <a:gd name="T86" fmla="*/ 2880 w 3374"/>
                <a:gd name="T87" fmla="*/ 2329 h 2599"/>
                <a:gd name="T88" fmla="*/ 2874 w 3374"/>
                <a:gd name="T89" fmla="*/ 2238 h 2599"/>
                <a:gd name="T90" fmla="*/ 2918 w 3374"/>
                <a:gd name="T91" fmla="*/ 2119 h 2599"/>
                <a:gd name="T92" fmla="*/ 2870 w 3374"/>
                <a:gd name="T93" fmla="*/ 2034 h 2599"/>
                <a:gd name="T94" fmla="*/ 2983 w 3374"/>
                <a:gd name="T95" fmla="*/ 1945 h 2599"/>
                <a:gd name="T96" fmla="*/ 3167 w 3374"/>
                <a:gd name="T97" fmla="*/ 1953 h 2599"/>
                <a:gd name="T98" fmla="*/ 3232 w 3374"/>
                <a:gd name="T99" fmla="*/ 1884 h 2599"/>
                <a:gd name="T100" fmla="*/ 3337 w 3374"/>
                <a:gd name="T101" fmla="*/ 1795 h 2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374" h="2599">
                  <a:moveTo>
                    <a:pt x="3319" y="1723"/>
                  </a:moveTo>
                  <a:cubicBezTo>
                    <a:pt x="3341" y="1695"/>
                    <a:pt x="3374" y="1691"/>
                    <a:pt x="3359" y="1658"/>
                  </a:cubicBezTo>
                  <a:cubicBezTo>
                    <a:pt x="3343" y="1625"/>
                    <a:pt x="3365" y="1593"/>
                    <a:pt x="3326" y="1582"/>
                  </a:cubicBezTo>
                  <a:cubicBezTo>
                    <a:pt x="3287" y="1571"/>
                    <a:pt x="3223" y="1565"/>
                    <a:pt x="3195" y="1541"/>
                  </a:cubicBezTo>
                  <a:cubicBezTo>
                    <a:pt x="3167" y="1517"/>
                    <a:pt x="3164" y="1511"/>
                    <a:pt x="3125" y="1504"/>
                  </a:cubicBezTo>
                  <a:cubicBezTo>
                    <a:pt x="3086" y="1497"/>
                    <a:pt x="3031" y="1487"/>
                    <a:pt x="3022" y="1461"/>
                  </a:cubicBezTo>
                  <a:cubicBezTo>
                    <a:pt x="3017" y="1447"/>
                    <a:pt x="3023" y="1437"/>
                    <a:pt x="3024" y="1426"/>
                  </a:cubicBezTo>
                  <a:cubicBezTo>
                    <a:pt x="3009" y="1428"/>
                    <a:pt x="2990" y="1430"/>
                    <a:pt x="2972" y="1430"/>
                  </a:cubicBezTo>
                  <a:cubicBezTo>
                    <a:pt x="2924" y="1430"/>
                    <a:pt x="2918" y="1437"/>
                    <a:pt x="2905" y="1423"/>
                  </a:cubicBezTo>
                  <a:cubicBezTo>
                    <a:pt x="2891" y="1408"/>
                    <a:pt x="2885" y="1417"/>
                    <a:pt x="2874" y="1432"/>
                  </a:cubicBezTo>
                  <a:cubicBezTo>
                    <a:pt x="2863" y="1447"/>
                    <a:pt x="2870" y="1484"/>
                    <a:pt x="2874" y="1513"/>
                  </a:cubicBezTo>
                  <a:cubicBezTo>
                    <a:pt x="2878" y="1543"/>
                    <a:pt x="2867" y="1543"/>
                    <a:pt x="2850" y="1556"/>
                  </a:cubicBezTo>
                  <a:cubicBezTo>
                    <a:pt x="2832" y="1569"/>
                    <a:pt x="2848" y="1582"/>
                    <a:pt x="2846" y="1628"/>
                  </a:cubicBezTo>
                  <a:cubicBezTo>
                    <a:pt x="2843" y="1675"/>
                    <a:pt x="2887" y="1654"/>
                    <a:pt x="2920" y="1665"/>
                  </a:cubicBezTo>
                  <a:cubicBezTo>
                    <a:pt x="2953" y="1676"/>
                    <a:pt x="2963" y="1695"/>
                    <a:pt x="2957" y="1714"/>
                  </a:cubicBezTo>
                  <a:cubicBezTo>
                    <a:pt x="2950" y="1732"/>
                    <a:pt x="2961" y="1749"/>
                    <a:pt x="2948" y="1778"/>
                  </a:cubicBezTo>
                  <a:cubicBezTo>
                    <a:pt x="2935" y="1808"/>
                    <a:pt x="2902" y="1793"/>
                    <a:pt x="2870" y="1780"/>
                  </a:cubicBezTo>
                  <a:cubicBezTo>
                    <a:pt x="2837" y="1767"/>
                    <a:pt x="2865" y="1808"/>
                    <a:pt x="2863" y="1817"/>
                  </a:cubicBezTo>
                  <a:cubicBezTo>
                    <a:pt x="2861" y="1827"/>
                    <a:pt x="2839" y="1836"/>
                    <a:pt x="2861" y="1849"/>
                  </a:cubicBezTo>
                  <a:cubicBezTo>
                    <a:pt x="2883" y="1862"/>
                    <a:pt x="2867" y="1862"/>
                    <a:pt x="2843" y="1877"/>
                  </a:cubicBezTo>
                  <a:cubicBezTo>
                    <a:pt x="2819" y="1891"/>
                    <a:pt x="2811" y="1895"/>
                    <a:pt x="2804" y="1882"/>
                  </a:cubicBezTo>
                  <a:cubicBezTo>
                    <a:pt x="2797" y="1869"/>
                    <a:pt x="2782" y="1862"/>
                    <a:pt x="2763" y="1862"/>
                  </a:cubicBezTo>
                  <a:cubicBezTo>
                    <a:pt x="2712" y="1867"/>
                    <a:pt x="2710" y="1851"/>
                    <a:pt x="2704" y="1819"/>
                  </a:cubicBezTo>
                  <a:cubicBezTo>
                    <a:pt x="2697" y="1788"/>
                    <a:pt x="2675" y="1793"/>
                    <a:pt x="2651" y="1793"/>
                  </a:cubicBezTo>
                  <a:cubicBezTo>
                    <a:pt x="2627" y="1793"/>
                    <a:pt x="2629" y="1784"/>
                    <a:pt x="2597" y="1760"/>
                  </a:cubicBezTo>
                  <a:cubicBezTo>
                    <a:pt x="2564" y="1736"/>
                    <a:pt x="2592" y="1738"/>
                    <a:pt x="2607" y="1691"/>
                  </a:cubicBezTo>
                  <a:cubicBezTo>
                    <a:pt x="2623" y="1645"/>
                    <a:pt x="2594" y="1623"/>
                    <a:pt x="2573" y="1593"/>
                  </a:cubicBezTo>
                  <a:cubicBezTo>
                    <a:pt x="2551" y="1563"/>
                    <a:pt x="2549" y="1532"/>
                    <a:pt x="2542" y="1495"/>
                  </a:cubicBezTo>
                  <a:cubicBezTo>
                    <a:pt x="2535" y="1458"/>
                    <a:pt x="2490" y="1467"/>
                    <a:pt x="2485" y="1454"/>
                  </a:cubicBezTo>
                  <a:cubicBezTo>
                    <a:pt x="2481" y="1441"/>
                    <a:pt x="2479" y="1436"/>
                    <a:pt x="2448" y="1424"/>
                  </a:cubicBezTo>
                  <a:cubicBezTo>
                    <a:pt x="2417" y="1413"/>
                    <a:pt x="2426" y="1411"/>
                    <a:pt x="2424" y="1380"/>
                  </a:cubicBezTo>
                  <a:cubicBezTo>
                    <a:pt x="2423" y="1371"/>
                    <a:pt x="2421" y="1362"/>
                    <a:pt x="2418" y="1354"/>
                  </a:cubicBezTo>
                  <a:cubicBezTo>
                    <a:pt x="2415" y="1353"/>
                    <a:pt x="2413" y="1353"/>
                    <a:pt x="2411" y="1352"/>
                  </a:cubicBezTo>
                  <a:cubicBezTo>
                    <a:pt x="2358" y="1337"/>
                    <a:pt x="2376" y="1374"/>
                    <a:pt x="2332" y="1382"/>
                  </a:cubicBezTo>
                  <a:cubicBezTo>
                    <a:pt x="2289" y="1389"/>
                    <a:pt x="2289" y="1360"/>
                    <a:pt x="2249" y="1330"/>
                  </a:cubicBezTo>
                  <a:cubicBezTo>
                    <a:pt x="2210" y="1300"/>
                    <a:pt x="2166" y="1297"/>
                    <a:pt x="2179" y="1252"/>
                  </a:cubicBezTo>
                  <a:cubicBezTo>
                    <a:pt x="2192" y="1208"/>
                    <a:pt x="2162" y="1156"/>
                    <a:pt x="2210" y="1141"/>
                  </a:cubicBezTo>
                  <a:cubicBezTo>
                    <a:pt x="2258" y="1126"/>
                    <a:pt x="2302" y="1100"/>
                    <a:pt x="2306" y="1041"/>
                  </a:cubicBezTo>
                  <a:cubicBezTo>
                    <a:pt x="2310" y="981"/>
                    <a:pt x="2310" y="941"/>
                    <a:pt x="2267" y="911"/>
                  </a:cubicBezTo>
                  <a:cubicBezTo>
                    <a:pt x="2223" y="881"/>
                    <a:pt x="2140" y="844"/>
                    <a:pt x="2101" y="878"/>
                  </a:cubicBezTo>
                  <a:cubicBezTo>
                    <a:pt x="2061" y="911"/>
                    <a:pt x="1996" y="993"/>
                    <a:pt x="1926" y="1007"/>
                  </a:cubicBezTo>
                  <a:cubicBezTo>
                    <a:pt x="1856" y="1022"/>
                    <a:pt x="1782" y="1048"/>
                    <a:pt x="1721" y="1019"/>
                  </a:cubicBezTo>
                  <a:cubicBezTo>
                    <a:pt x="1660" y="989"/>
                    <a:pt x="1625" y="1007"/>
                    <a:pt x="1594" y="970"/>
                  </a:cubicBezTo>
                  <a:cubicBezTo>
                    <a:pt x="1563" y="933"/>
                    <a:pt x="1598" y="855"/>
                    <a:pt x="1550" y="855"/>
                  </a:cubicBezTo>
                  <a:cubicBezTo>
                    <a:pt x="1502" y="855"/>
                    <a:pt x="1480" y="870"/>
                    <a:pt x="1446" y="833"/>
                  </a:cubicBezTo>
                  <a:cubicBezTo>
                    <a:pt x="1411" y="796"/>
                    <a:pt x="1323" y="785"/>
                    <a:pt x="1328" y="767"/>
                  </a:cubicBezTo>
                  <a:cubicBezTo>
                    <a:pt x="1332" y="748"/>
                    <a:pt x="1367" y="685"/>
                    <a:pt x="1402" y="674"/>
                  </a:cubicBezTo>
                  <a:cubicBezTo>
                    <a:pt x="1437" y="663"/>
                    <a:pt x="1480" y="655"/>
                    <a:pt x="1485" y="615"/>
                  </a:cubicBezTo>
                  <a:cubicBezTo>
                    <a:pt x="1489" y="574"/>
                    <a:pt x="1498" y="537"/>
                    <a:pt x="1437" y="514"/>
                  </a:cubicBezTo>
                  <a:cubicBezTo>
                    <a:pt x="1376" y="492"/>
                    <a:pt x="1231" y="492"/>
                    <a:pt x="1205" y="500"/>
                  </a:cubicBezTo>
                  <a:cubicBezTo>
                    <a:pt x="1179" y="507"/>
                    <a:pt x="1175" y="514"/>
                    <a:pt x="1148" y="548"/>
                  </a:cubicBezTo>
                  <a:cubicBezTo>
                    <a:pt x="1122" y="581"/>
                    <a:pt x="1070" y="629"/>
                    <a:pt x="1017" y="577"/>
                  </a:cubicBezTo>
                  <a:cubicBezTo>
                    <a:pt x="965" y="526"/>
                    <a:pt x="926" y="503"/>
                    <a:pt x="908" y="466"/>
                  </a:cubicBezTo>
                  <a:cubicBezTo>
                    <a:pt x="891" y="429"/>
                    <a:pt x="851" y="396"/>
                    <a:pt x="851" y="363"/>
                  </a:cubicBezTo>
                  <a:cubicBezTo>
                    <a:pt x="851" y="329"/>
                    <a:pt x="830" y="307"/>
                    <a:pt x="856" y="277"/>
                  </a:cubicBezTo>
                  <a:cubicBezTo>
                    <a:pt x="882" y="248"/>
                    <a:pt x="886" y="229"/>
                    <a:pt x="873" y="196"/>
                  </a:cubicBezTo>
                  <a:cubicBezTo>
                    <a:pt x="864" y="171"/>
                    <a:pt x="849" y="107"/>
                    <a:pt x="848" y="57"/>
                  </a:cubicBezTo>
                  <a:cubicBezTo>
                    <a:pt x="836" y="52"/>
                    <a:pt x="821" y="44"/>
                    <a:pt x="800" y="31"/>
                  </a:cubicBezTo>
                  <a:cubicBezTo>
                    <a:pt x="751" y="0"/>
                    <a:pt x="744" y="36"/>
                    <a:pt x="692" y="31"/>
                  </a:cubicBezTo>
                  <a:cubicBezTo>
                    <a:pt x="673" y="29"/>
                    <a:pt x="664" y="27"/>
                    <a:pt x="661" y="24"/>
                  </a:cubicBezTo>
                  <a:cubicBezTo>
                    <a:pt x="648" y="39"/>
                    <a:pt x="634" y="58"/>
                    <a:pt x="629" y="77"/>
                  </a:cubicBezTo>
                  <a:cubicBezTo>
                    <a:pt x="616" y="122"/>
                    <a:pt x="664" y="170"/>
                    <a:pt x="594" y="192"/>
                  </a:cubicBezTo>
                  <a:cubicBezTo>
                    <a:pt x="524" y="214"/>
                    <a:pt x="471" y="203"/>
                    <a:pt x="428" y="233"/>
                  </a:cubicBezTo>
                  <a:cubicBezTo>
                    <a:pt x="384" y="262"/>
                    <a:pt x="336" y="255"/>
                    <a:pt x="305" y="288"/>
                  </a:cubicBezTo>
                  <a:cubicBezTo>
                    <a:pt x="275" y="322"/>
                    <a:pt x="209" y="333"/>
                    <a:pt x="196" y="370"/>
                  </a:cubicBezTo>
                  <a:cubicBezTo>
                    <a:pt x="183" y="407"/>
                    <a:pt x="153" y="414"/>
                    <a:pt x="113" y="418"/>
                  </a:cubicBezTo>
                  <a:cubicBezTo>
                    <a:pt x="74" y="422"/>
                    <a:pt x="0" y="444"/>
                    <a:pt x="0" y="511"/>
                  </a:cubicBezTo>
                  <a:cubicBezTo>
                    <a:pt x="0" y="577"/>
                    <a:pt x="22" y="644"/>
                    <a:pt x="26" y="681"/>
                  </a:cubicBezTo>
                  <a:cubicBezTo>
                    <a:pt x="30" y="718"/>
                    <a:pt x="48" y="763"/>
                    <a:pt x="26" y="792"/>
                  </a:cubicBezTo>
                  <a:cubicBezTo>
                    <a:pt x="8" y="817"/>
                    <a:pt x="34" y="794"/>
                    <a:pt x="63" y="857"/>
                  </a:cubicBezTo>
                  <a:cubicBezTo>
                    <a:pt x="88" y="855"/>
                    <a:pt x="115" y="852"/>
                    <a:pt x="139" y="855"/>
                  </a:cubicBezTo>
                  <a:cubicBezTo>
                    <a:pt x="196" y="863"/>
                    <a:pt x="249" y="904"/>
                    <a:pt x="301" y="907"/>
                  </a:cubicBezTo>
                  <a:cubicBezTo>
                    <a:pt x="353" y="911"/>
                    <a:pt x="380" y="885"/>
                    <a:pt x="415" y="933"/>
                  </a:cubicBezTo>
                  <a:cubicBezTo>
                    <a:pt x="450" y="981"/>
                    <a:pt x="485" y="1015"/>
                    <a:pt x="528" y="1022"/>
                  </a:cubicBezTo>
                  <a:cubicBezTo>
                    <a:pt x="572" y="1030"/>
                    <a:pt x="563" y="1026"/>
                    <a:pt x="633" y="1000"/>
                  </a:cubicBezTo>
                  <a:cubicBezTo>
                    <a:pt x="703" y="974"/>
                    <a:pt x="712" y="937"/>
                    <a:pt x="777" y="948"/>
                  </a:cubicBezTo>
                  <a:cubicBezTo>
                    <a:pt x="843" y="959"/>
                    <a:pt x="930" y="996"/>
                    <a:pt x="956" y="967"/>
                  </a:cubicBezTo>
                  <a:cubicBezTo>
                    <a:pt x="983" y="937"/>
                    <a:pt x="991" y="896"/>
                    <a:pt x="1074" y="941"/>
                  </a:cubicBezTo>
                  <a:cubicBezTo>
                    <a:pt x="1157" y="985"/>
                    <a:pt x="1227" y="985"/>
                    <a:pt x="1231" y="1015"/>
                  </a:cubicBezTo>
                  <a:cubicBezTo>
                    <a:pt x="1236" y="1044"/>
                    <a:pt x="1249" y="1059"/>
                    <a:pt x="1293" y="1041"/>
                  </a:cubicBezTo>
                  <a:cubicBezTo>
                    <a:pt x="1336" y="1022"/>
                    <a:pt x="1389" y="978"/>
                    <a:pt x="1393" y="1019"/>
                  </a:cubicBezTo>
                  <a:cubicBezTo>
                    <a:pt x="1397" y="1059"/>
                    <a:pt x="1384" y="1126"/>
                    <a:pt x="1432" y="1145"/>
                  </a:cubicBezTo>
                  <a:cubicBezTo>
                    <a:pt x="1480" y="1163"/>
                    <a:pt x="1559" y="1182"/>
                    <a:pt x="1585" y="1211"/>
                  </a:cubicBezTo>
                  <a:cubicBezTo>
                    <a:pt x="1612" y="1241"/>
                    <a:pt x="1660" y="1319"/>
                    <a:pt x="1695" y="1311"/>
                  </a:cubicBezTo>
                  <a:cubicBezTo>
                    <a:pt x="1729" y="1304"/>
                    <a:pt x="1782" y="1241"/>
                    <a:pt x="1808" y="1293"/>
                  </a:cubicBezTo>
                  <a:cubicBezTo>
                    <a:pt x="1834" y="1345"/>
                    <a:pt x="1895" y="1360"/>
                    <a:pt x="1904" y="1389"/>
                  </a:cubicBezTo>
                  <a:cubicBezTo>
                    <a:pt x="1913" y="1419"/>
                    <a:pt x="1944" y="1448"/>
                    <a:pt x="1926" y="1471"/>
                  </a:cubicBezTo>
                  <a:cubicBezTo>
                    <a:pt x="1909" y="1493"/>
                    <a:pt x="1895" y="1497"/>
                    <a:pt x="1965" y="1523"/>
                  </a:cubicBezTo>
                  <a:cubicBezTo>
                    <a:pt x="1996" y="1541"/>
                    <a:pt x="1987" y="1567"/>
                    <a:pt x="1987" y="1586"/>
                  </a:cubicBezTo>
                  <a:cubicBezTo>
                    <a:pt x="1987" y="1604"/>
                    <a:pt x="1987" y="1612"/>
                    <a:pt x="2018" y="1638"/>
                  </a:cubicBezTo>
                  <a:cubicBezTo>
                    <a:pt x="2048" y="1663"/>
                    <a:pt x="2075" y="1701"/>
                    <a:pt x="2057" y="1741"/>
                  </a:cubicBezTo>
                  <a:cubicBezTo>
                    <a:pt x="2040" y="1782"/>
                    <a:pt x="2022" y="1797"/>
                    <a:pt x="2022" y="1812"/>
                  </a:cubicBezTo>
                  <a:cubicBezTo>
                    <a:pt x="2022" y="1827"/>
                    <a:pt x="2018" y="1878"/>
                    <a:pt x="1992" y="1860"/>
                  </a:cubicBezTo>
                  <a:cubicBezTo>
                    <a:pt x="1965" y="1841"/>
                    <a:pt x="1974" y="1808"/>
                    <a:pt x="1965" y="1841"/>
                  </a:cubicBezTo>
                  <a:cubicBezTo>
                    <a:pt x="1957" y="1875"/>
                    <a:pt x="1944" y="1886"/>
                    <a:pt x="1926" y="1882"/>
                  </a:cubicBezTo>
                  <a:cubicBezTo>
                    <a:pt x="1909" y="1878"/>
                    <a:pt x="1887" y="1912"/>
                    <a:pt x="1909" y="1930"/>
                  </a:cubicBezTo>
                  <a:cubicBezTo>
                    <a:pt x="1930" y="1949"/>
                    <a:pt x="1917" y="1971"/>
                    <a:pt x="1891" y="1997"/>
                  </a:cubicBezTo>
                  <a:cubicBezTo>
                    <a:pt x="1865" y="2023"/>
                    <a:pt x="1812" y="2001"/>
                    <a:pt x="1817" y="2049"/>
                  </a:cubicBezTo>
                  <a:cubicBezTo>
                    <a:pt x="1821" y="2097"/>
                    <a:pt x="1817" y="2123"/>
                    <a:pt x="1808" y="2156"/>
                  </a:cubicBezTo>
                  <a:cubicBezTo>
                    <a:pt x="1799" y="2190"/>
                    <a:pt x="1791" y="2208"/>
                    <a:pt x="1751" y="2197"/>
                  </a:cubicBezTo>
                  <a:cubicBezTo>
                    <a:pt x="1712" y="2186"/>
                    <a:pt x="1686" y="2201"/>
                    <a:pt x="1655" y="2168"/>
                  </a:cubicBezTo>
                  <a:cubicBezTo>
                    <a:pt x="1625" y="2134"/>
                    <a:pt x="1612" y="2093"/>
                    <a:pt x="1594" y="2138"/>
                  </a:cubicBezTo>
                  <a:cubicBezTo>
                    <a:pt x="1577" y="2182"/>
                    <a:pt x="1572" y="2223"/>
                    <a:pt x="1629" y="2231"/>
                  </a:cubicBezTo>
                  <a:cubicBezTo>
                    <a:pt x="1686" y="2238"/>
                    <a:pt x="1743" y="2223"/>
                    <a:pt x="1764" y="2256"/>
                  </a:cubicBezTo>
                  <a:cubicBezTo>
                    <a:pt x="1786" y="2290"/>
                    <a:pt x="1817" y="2312"/>
                    <a:pt x="1861" y="2316"/>
                  </a:cubicBezTo>
                  <a:cubicBezTo>
                    <a:pt x="1881" y="2317"/>
                    <a:pt x="1899" y="2315"/>
                    <a:pt x="1913" y="2315"/>
                  </a:cubicBezTo>
                  <a:cubicBezTo>
                    <a:pt x="1906" y="2294"/>
                    <a:pt x="1883" y="2274"/>
                    <a:pt x="1880" y="2258"/>
                  </a:cubicBezTo>
                  <a:cubicBezTo>
                    <a:pt x="1876" y="2238"/>
                    <a:pt x="1909" y="2229"/>
                    <a:pt x="1928" y="2229"/>
                  </a:cubicBezTo>
                  <a:cubicBezTo>
                    <a:pt x="1948" y="2229"/>
                    <a:pt x="1948" y="2223"/>
                    <a:pt x="1998" y="2201"/>
                  </a:cubicBezTo>
                  <a:cubicBezTo>
                    <a:pt x="2048" y="2179"/>
                    <a:pt x="2046" y="2188"/>
                    <a:pt x="2079" y="2193"/>
                  </a:cubicBezTo>
                  <a:cubicBezTo>
                    <a:pt x="2112" y="2199"/>
                    <a:pt x="2101" y="2262"/>
                    <a:pt x="2101" y="2284"/>
                  </a:cubicBezTo>
                  <a:cubicBezTo>
                    <a:pt x="2101" y="2307"/>
                    <a:pt x="2112" y="2305"/>
                    <a:pt x="2147" y="2308"/>
                  </a:cubicBezTo>
                  <a:cubicBezTo>
                    <a:pt x="2182" y="2312"/>
                    <a:pt x="2168" y="2336"/>
                    <a:pt x="2171" y="2351"/>
                  </a:cubicBezTo>
                  <a:cubicBezTo>
                    <a:pt x="2173" y="2366"/>
                    <a:pt x="2186" y="2364"/>
                    <a:pt x="2208" y="2381"/>
                  </a:cubicBezTo>
                  <a:cubicBezTo>
                    <a:pt x="2230" y="2397"/>
                    <a:pt x="2241" y="2414"/>
                    <a:pt x="2258" y="2427"/>
                  </a:cubicBezTo>
                  <a:cubicBezTo>
                    <a:pt x="2275" y="2440"/>
                    <a:pt x="2295" y="2434"/>
                    <a:pt x="2308" y="2418"/>
                  </a:cubicBezTo>
                  <a:cubicBezTo>
                    <a:pt x="2321" y="2401"/>
                    <a:pt x="2339" y="2392"/>
                    <a:pt x="2363" y="2407"/>
                  </a:cubicBezTo>
                  <a:cubicBezTo>
                    <a:pt x="2387" y="2421"/>
                    <a:pt x="2354" y="2434"/>
                    <a:pt x="2380" y="2455"/>
                  </a:cubicBezTo>
                  <a:cubicBezTo>
                    <a:pt x="2407" y="2475"/>
                    <a:pt x="2402" y="2503"/>
                    <a:pt x="2404" y="2523"/>
                  </a:cubicBezTo>
                  <a:cubicBezTo>
                    <a:pt x="2407" y="2544"/>
                    <a:pt x="2428" y="2547"/>
                    <a:pt x="2455" y="2564"/>
                  </a:cubicBezTo>
                  <a:cubicBezTo>
                    <a:pt x="2481" y="2581"/>
                    <a:pt x="2483" y="2562"/>
                    <a:pt x="2531" y="2581"/>
                  </a:cubicBezTo>
                  <a:cubicBezTo>
                    <a:pt x="2579" y="2599"/>
                    <a:pt x="2568" y="2588"/>
                    <a:pt x="2618" y="2572"/>
                  </a:cubicBezTo>
                  <a:cubicBezTo>
                    <a:pt x="2669" y="2555"/>
                    <a:pt x="2647" y="2516"/>
                    <a:pt x="2649" y="2499"/>
                  </a:cubicBezTo>
                  <a:cubicBezTo>
                    <a:pt x="2651" y="2486"/>
                    <a:pt x="2687" y="2489"/>
                    <a:pt x="2719" y="2491"/>
                  </a:cubicBezTo>
                  <a:cubicBezTo>
                    <a:pt x="2729" y="2478"/>
                    <a:pt x="2744" y="2462"/>
                    <a:pt x="2756" y="2455"/>
                  </a:cubicBezTo>
                  <a:cubicBezTo>
                    <a:pt x="2778" y="2442"/>
                    <a:pt x="2747" y="2429"/>
                    <a:pt x="2763" y="2412"/>
                  </a:cubicBezTo>
                  <a:cubicBezTo>
                    <a:pt x="2778" y="2395"/>
                    <a:pt x="2780" y="2388"/>
                    <a:pt x="2756" y="2381"/>
                  </a:cubicBezTo>
                  <a:cubicBezTo>
                    <a:pt x="2732" y="2373"/>
                    <a:pt x="2695" y="2362"/>
                    <a:pt x="2719" y="2349"/>
                  </a:cubicBezTo>
                  <a:cubicBezTo>
                    <a:pt x="2743" y="2336"/>
                    <a:pt x="2756" y="2318"/>
                    <a:pt x="2771" y="2321"/>
                  </a:cubicBezTo>
                  <a:cubicBezTo>
                    <a:pt x="2787" y="2325"/>
                    <a:pt x="2815" y="2338"/>
                    <a:pt x="2819" y="2325"/>
                  </a:cubicBezTo>
                  <a:cubicBezTo>
                    <a:pt x="2824" y="2312"/>
                    <a:pt x="2830" y="2297"/>
                    <a:pt x="2843" y="2308"/>
                  </a:cubicBezTo>
                  <a:cubicBezTo>
                    <a:pt x="2856" y="2319"/>
                    <a:pt x="2852" y="2331"/>
                    <a:pt x="2880" y="2329"/>
                  </a:cubicBezTo>
                  <a:cubicBezTo>
                    <a:pt x="2909" y="2327"/>
                    <a:pt x="2915" y="2312"/>
                    <a:pt x="2896" y="2297"/>
                  </a:cubicBezTo>
                  <a:cubicBezTo>
                    <a:pt x="2876" y="2282"/>
                    <a:pt x="2859" y="2288"/>
                    <a:pt x="2876" y="2271"/>
                  </a:cubicBezTo>
                  <a:cubicBezTo>
                    <a:pt x="2894" y="2255"/>
                    <a:pt x="2885" y="2245"/>
                    <a:pt x="2874" y="2238"/>
                  </a:cubicBezTo>
                  <a:cubicBezTo>
                    <a:pt x="2863" y="2231"/>
                    <a:pt x="2872" y="2229"/>
                    <a:pt x="2883" y="2212"/>
                  </a:cubicBezTo>
                  <a:cubicBezTo>
                    <a:pt x="2894" y="2195"/>
                    <a:pt x="2909" y="2195"/>
                    <a:pt x="2907" y="2173"/>
                  </a:cubicBezTo>
                  <a:cubicBezTo>
                    <a:pt x="2905" y="2151"/>
                    <a:pt x="2933" y="2134"/>
                    <a:pt x="2918" y="2119"/>
                  </a:cubicBezTo>
                  <a:cubicBezTo>
                    <a:pt x="2902" y="2105"/>
                    <a:pt x="2894" y="2084"/>
                    <a:pt x="2874" y="2088"/>
                  </a:cubicBezTo>
                  <a:cubicBezTo>
                    <a:pt x="2854" y="2092"/>
                    <a:pt x="2835" y="2092"/>
                    <a:pt x="2837" y="2077"/>
                  </a:cubicBezTo>
                  <a:cubicBezTo>
                    <a:pt x="2839" y="2062"/>
                    <a:pt x="2852" y="2042"/>
                    <a:pt x="2870" y="2034"/>
                  </a:cubicBezTo>
                  <a:cubicBezTo>
                    <a:pt x="2887" y="2027"/>
                    <a:pt x="2889" y="2012"/>
                    <a:pt x="2878" y="1995"/>
                  </a:cubicBezTo>
                  <a:cubicBezTo>
                    <a:pt x="2867" y="1979"/>
                    <a:pt x="2856" y="1943"/>
                    <a:pt x="2900" y="1940"/>
                  </a:cubicBezTo>
                  <a:cubicBezTo>
                    <a:pt x="2944" y="1936"/>
                    <a:pt x="2974" y="1927"/>
                    <a:pt x="2983" y="1945"/>
                  </a:cubicBezTo>
                  <a:cubicBezTo>
                    <a:pt x="2992" y="1964"/>
                    <a:pt x="3018" y="1986"/>
                    <a:pt x="3051" y="1982"/>
                  </a:cubicBezTo>
                  <a:cubicBezTo>
                    <a:pt x="3084" y="1979"/>
                    <a:pt x="3088" y="1966"/>
                    <a:pt x="3114" y="1966"/>
                  </a:cubicBezTo>
                  <a:cubicBezTo>
                    <a:pt x="3140" y="1966"/>
                    <a:pt x="3167" y="1986"/>
                    <a:pt x="3167" y="1953"/>
                  </a:cubicBezTo>
                  <a:cubicBezTo>
                    <a:pt x="3167" y="1919"/>
                    <a:pt x="3127" y="1901"/>
                    <a:pt x="3156" y="1893"/>
                  </a:cubicBezTo>
                  <a:cubicBezTo>
                    <a:pt x="3184" y="1886"/>
                    <a:pt x="3186" y="1873"/>
                    <a:pt x="3204" y="1884"/>
                  </a:cubicBezTo>
                  <a:cubicBezTo>
                    <a:pt x="3221" y="1895"/>
                    <a:pt x="3226" y="1897"/>
                    <a:pt x="3232" y="1884"/>
                  </a:cubicBezTo>
                  <a:cubicBezTo>
                    <a:pt x="3239" y="1871"/>
                    <a:pt x="3232" y="1873"/>
                    <a:pt x="3258" y="1877"/>
                  </a:cubicBezTo>
                  <a:cubicBezTo>
                    <a:pt x="3285" y="1880"/>
                    <a:pt x="3350" y="1878"/>
                    <a:pt x="3357" y="1852"/>
                  </a:cubicBezTo>
                  <a:cubicBezTo>
                    <a:pt x="3363" y="1827"/>
                    <a:pt x="3357" y="1817"/>
                    <a:pt x="3337" y="1795"/>
                  </a:cubicBezTo>
                  <a:cubicBezTo>
                    <a:pt x="3317" y="1773"/>
                    <a:pt x="3298" y="1751"/>
                    <a:pt x="3319" y="1723"/>
                  </a:cubicBezTo>
                  <a:close/>
                </a:path>
              </a:pathLst>
            </a:custGeom>
            <a:grpFill/>
            <a:ln w="0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20" name="Freeform 21"/>
            <p:cNvSpPr>
              <a:spLocks/>
            </p:cNvSpPr>
            <p:nvPr/>
          </p:nvSpPr>
          <p:spPr bwMode="auto">
            <a:xfrm>
              <a:off x="3110" y="1852"/>
              <a:ext cx="303" cy="480"/>
            </a:xfrm>
            <a:custGeom>
              <a:avLst/>
              <a:gdLst>
                <a:gd name="T0" fmla="*/ 31 w 655"/>
                <a:gd name="T1" fmla="*/ 565 h 1036"/>
                <a:gd name="T2" fmla="*/ 68 w 655"/>
                <a:gd name="T3" fmla="*/ 595 h 1036"/>
                <a:gd name="T4" fmla="*/ 125 w 655"/>
                <a:gd name="T5" fmla="*/ 636 h 1036"/>
                <a:gd name="T6" fmla="*/ 156 w 655"/>
                <a:gd name="T7" fmla="*/ 734 h 1036"/>
                <a:gd name="T8" fmla="*/ 190 w 655"/>
                <a:gd name="T9" fmla="*/ 832 h 1036"/>
                <a:gd name="T10" fmla="*/ 180 w 655"/>
                <a:gd name="T11" fmla="*/ 901 h 1036"/>
                <a:gd name="T12" fmla="*/ 234 w 655"/>
                <a:gd name="T13" fmla="*/ 934 h 1036"/>
                <a:gd name="T14" fmla="*/ 287 w 655"/>
                <a:gd name="T15" fmla="*/ 960 h 1036"/>
                <a:gd name="T16" fmla="*/ 346 w 655"/>
                <a:gd name="T17" fmla="*/ 1003 h 1036"/>
                <a:gd name="T18" fmla="*/ 387 w 655"/>
                <a:gd name="T19" fmla="*/ 1023 h 1036"/>
                <a:gd name="T20" fmla="*/ 426 w 655"/>
                <a:gd name="T21" fmla="*/ 1018 h 1036"/>
                <a:gd name="T22" fmla="*/ 444 w 655"/>
                <a:gd name="T23" fmla="*/ 990 h 1036"/>
                <a:gd name="T24" fmla="*/ 446 w 655"/>
                <a:gd name="T25" fmla="*/ 958 h 1036"/>
                <a:gd name="T26" fmla="*/ 453 w 655"/>
                <a:gd name="T27" fmla="*/ 921 h 1036"/>
                <a:gd name="T28" fmla="*/ 531 w 655"/>
                <a:gd name="T29" fmla="*/ 919 h 1036"/>
                <a:gd name="T30" fmla="*/ 540 w 655"/>
                <a:gd name="T31" fmla="*/ 855 h 1036"/>
                <a:gd name="T32" fmla="*/ 503 w 655"/>
                <a:gd name="T33" fmla="*/ 806 h 1036"/>
                <a:gd name="T34" fmla="*/ 429 w 655"/>
                <a:gd name="T35" fmla="*/ 769 h 1036"/>
                <a:gd name="T36" fmla="*/ 433 w 655"/>
                <a:gd name="T37" fmla="*/ 697 h 1036"/>
                <a:gd name="T38" fmla="*/ 457 w 655"/>
                <a:gd name="T39" fmla="*/ 654 h 1036"/>
                <a:gd name="T40" fmla="*/ 457 w 655"/>
                <a:gd name="T41" fmla="*/ 573 h 1036"/>
                <a:gd name="T42" fmla="*/ 488 w 655"/>
                <a:gd name="T43" fmla="*/ 564 h 1036"/>
                <a:gd name="T44" fmla="*/ 555 w 655"/>
                <a:gd name="T45" fmla="*/ 571 h 1036"/>
                <a:gd name="T46" fmla="*/ 607 w 655"/>
                <a:gd name="T47" fmla="*/ 567 h 1036"/>
                <a:gd name="T48" fmla="*/ 601 w 655"/>
                <a:gd name="T49" fmla="*/ 543 h 1036"/>
                <a:gd name="T50" fmla="*/ 592 w 655"/>
                <a:gd name="T51" fmla="*/ 493 h 1036"/>
                <a:gd name="T52" fmla="*/ 612 w 655"/>
                <a:gd name="T53" fmla="*/ 443 h 1036"/>
                <a:gd name="T54" fmla="*/ 655 w 655"/>
                <a:gd name="T55" fmla="*/ 399 h 1036"/>
                <a:gd name="T56" fmla="*/ 579 w 655"/>
                <a:gd name="T57" fmla="*/ 330 h 1036"/>
                <a:gd name="T58" fmla="*/ 453 w 655"/>
                <a:gd name="T59" fmla="*/ 308 h 1036"/>
                <a:gd name="T60" fmla="*/ 435 w 655"/>
                <a:gd name="T61" fmla="*/ 197 h 1036"/>
                <a:gd name="T62" fmla="*/ 501 w 655"/>
                <a:gd name="T63" fmla="*/ 126 h 1036"/>
                <a:gd name="T64" fmla="*/ 474 w 655"/>
                <a:gd name="T65" fmla="*/ 52 h 1036"/>
                <a:gd name="T66" fmla="*/ 413 w 655"/>
                <a:gd name="T67" fmla="*/ 19 h 1036"/>
                <a:gd name="T68" fmla="*/ 326 w 655"/>
                <a:gd name="T69" fmla="*/ 71 h 1036"/>
                <a:gd name="T70" fmla="*/ 269 w 655"/>
                <a:gd name="T71" fmla="*/ 152 h 1036"/>
                <a:gd name="T72" fmla="*/ 269 w 655"/>
                <a:gd name="T73" fmla="*/ 260 h 1036"/>
                <a:gd name="T74" fmla="*/ 243 w 655"/>
                <a:gd name="T75" fmla="*/ 345 h 1036"/>
                <a:gd name="T76" fmla="*/ 230 w 655"/>
                <a:gd name="T77" fmla="*/ 426 h 1036"/>
                <a:gd name="T78" fmla="*/ 121 w 655"/>
                <a:gd name="T79" fmla="*/ 430 h 1036"/>
                <a:gd name="T80" fmla="*/ 1 w 655"/>
                <a:gd name="T81" fmla="*/ 495 h 1036"/>
                <a:gd name="T82" fmla="*/ 7 w 655"/>
                <a:gd name="T83" fmla="*/ 521 h 1036"/>
                <a:gd name="T84" fmla="*/ 31 w 655"/>
                <a:gd name="T85" fmla="*/ 565 h 10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55" h="1036">
                  <a:moveTo>
                    <a:pt x="31" y="565"/>
                  </a:moveTo>
                  <a:cubicBezTo>
                    <a:pt x="62" y="577"/>
                    <a:pt x="64" y="582"/>
                    <a:pt x="68" y="595"/>
                  </a:cubicBezTo>
                  <a:cubicBezTo>
                    <a:pt x="73" y="608"/>
                    <a:pt x="118" y="599"/>
                    <a:pt x="125" y="636"/>
                  </a:cubicBezTo>
                  <a:cubicBezTo>
                    <a:pt x="132" y="673"/>
                    <a:pt x="134" y="704"/>
                    <a:pt x="156" y="734"/>
                  </a:cubicBezTo>
                  <a:cubicBezTo>
                    <a:pt x="177" y="764"/>
                    <a:pt x="206" y="786"/>
                    <a:pt x="190" y="832"/>
                  </a:cubicBezTo>
                  <a:cubicBezTo>
                    <a:pt x="175" y="879"/>
                    <a:pt x="147" y="877"/>
                    <a:pt x="180" y="901"/>
                  </a:cubicBezTo>
                  <a:cubicBezTo>
                    <a:pt x="212" y="925"/>
                    <a:pt x="210" y="934"/>
                    <a:pt x="234" y="934"/>
                  </a:cubicBezTo>
                  <a:cubicBezTo>
                    <a:pt x="258" y="934"/>
                    <a:pt x="280" y="929"/>
                    <a:pt x="287" y="960"/>
                  </a:cubicBezTo>
                  <a:cubicBezTo>
                    <a:pt x="293" y="992"/>
                    <a:pt x="295" y="1008"/>
                    <a:pt x="346" y="1003"/>
                  </a:cubicBezTo>
                  <a:cubicBezTo>
                    <a:pt x="365" y="1003"/>
                    <a:pt x="380" y="1010"/>
                    <a:pt x="387" y="1023"/>
                  </a:cubicBezTo>
                  <a:cubicBezTo>
                    <a:pt x="394" y="1036"/>
                    <a:pt x="402" y="1032"/>
                    <a:pt x="426" y="1018"/>
                  </a:cubicBezTo>
                  <a:cubicBezTo>
                    <a:pt x="450" y="1003"/>
                    <a:pt x="466" y="1003"/>
                    <a:pt x="444" y="990"/>
                  </a:cubicBezTo>
                  <a:cubicBezTo>
                    <a:pt x="422" y="977"/>
                    <a:pt x="444" y="968"/>
                    <a:pt x="446" y="958"/>
                  </a:cubicBezTo>
                  <a:cubicBezTo>
                    <a:pt x="448" y="949"/>
                    <a:pt x="420" y="908"/>
                    <a:pt x="453" y="921"/>
                  </a:cubicBezTo>
                  <a:cubicBezTo>
                    <a:pt x="485" y="934"/>
                    <a:pt x="518" y="949"/>
                    <a:pt x="531" y="919"/>
                  </a:cubicBezTo>
                  <a:cubicBezTo>
                    <a:pt x="544" y="890"/>
                    <a:pt x="533" y="873"/>
                    <a:pt x="540" y="855"/>
                  </a:cubicBezTo>
                  <a:cubicBezTo>
                    <a:pt x="546" y="836"/>
                    <a:pt x="536" y="817"/>
                    <a:pt x="503" y="806"/>
                  </a:cubicBezTo>
                  <a:cubicBezTo>
                    <a:pt x="470" y="795"/>
                    <a:pt x="426" y="816"/>
                    <a:pt x="429" y="769"/>
                  </a:cubicBezTo>
                  <a:cubicBezTo>
                    <a:pt x="431" y="723"/>
                    <a:pt x="415" y="710"/>
                    <a:pt x="433" y="697"/>
                  </a:cubicBezTo>
                  <a:cubicBezTo>
                    <a:pt x="450" y="684"/>
                    <a:pt x="461" y="684"/>
                    <a:pt x="457" y="654"/>
                  </a:cubicBezTo>
                  <a:cubicBezTo>
                    <a:pt x="453" y="625"/>
                    <a:pt x="446" y="588"/>
                    <a:pt x="457" y="573"/>
                  </a:cubicBezTo>
                  <a:cubicBezTo>
                    <a:pt x="468" y="558"/>
                    <a:pt x="474" y="549"/>
                    <a:pt x="488" y="564"/>
                  </a:cubicBezTo>
                  <a:cubicBezTo>
                    <a:pt x="501" y="578"/>
                    <a:pt x="507" y="571"/>
                    <a:pt x="555" y="571"/>
                  </a:cubicBezTo>
                  <a:cubicBezTo>
                    <a:pt x="573" y="571"/>
                    <a:pt x="592" y="569"/>
                    <a:pt x="607" y="567"/>
                  </a:cubicBezTo>
                  <a:cubicBezTo>
                    <a:pt x="609" y="560"/>
                    <a:pt x="608" y="553"/>
                    <a:pt x="601" y="543"/>
                  </a:cubicBezTo>
                  <a:cubicBezTo>
                    <a:pt x="584" y="521"/>
                    <a:pt x="584" y="515"/>
                    <a:pt x="592" y="493"/>
                  </a:cubicBezTo>
                  <a:cubicBezTo>
                    <a:pt x="601" y="471"/>
                    <a:pt x="588" y="460"/>
                    <a:pt x="612" y="443"/>
                  </a:cubicBezTo>
                  <a:cubicBezTo>
                    <a:pt x="630" y="430"/>
                    <a:pt x="642" y="417"/>
                    <a:pt x="655" y="399"/>
                  </a:cubicBezTo>
                  <a:cubicBezTo>
                    <a:pt x="639" y="390"/>
                    <a:pt x="645" y="350"/>
                    <a:pt x="579" y="330"/>
                  </a:cubicBezTo>
                  <a:cubicBezTo>
                    <a:pt x="505" y="308"/>
                    <a:pt x="492" y="334"/>
                    <a:pt x="453" y="308"/>
                  </a:cubicBezTo>
                  <a:cubicBezTo>
                    <a:pt x="413" y="282"/>
                    <a:pt x="409" y="223"/>
                    <a:pt x="435" y="197"/>
                  </a:cubicBezTo>
                  <a:cubicBezTo>
                    <a:pt x="461" y="171"/>
                    <a:pt x="488" y="156"/>
                    <a:pt x="501" y="126"/>
                  </a:cubicBezTo>
                  <a:cubicBezTo>
                    <a:pt x="514" y="97"/>
                    <a:pt x="492" y="67"/>
                    <a:pt x="474" y="52"/>
                  </a:cubicBezTo>
                  <a:cubicBezTo>
                    <a:pt x="457" y="37"/>
                    <a:pt x="439" y="0"/>
                    <a:pt x="413" y="19"/>
                  </a:cubicBezTo>
                  <a:cubicBezTo>
                    <a:pt x="387" y="37"/>
                    <a:pt x="352" y="34"/>
                    <a:pt x="326" y="71"/>
                  </a:cubicBezTo>
                  <a:cubicBezTo>
                    <a:pt x="300" y="108"/>
                    <a:pt x="265" y="119"/>
                    <a:pt x="269" y="152"/>
                  </a:cubicBezTo>
                  <a:cubicBezTo>
                    <a:pt x="273" y="185"/>
                    <a:pt x="295" y="234"/>
                    <a:pt x="269" y="260"/>
                  </a:cubicBezTo>
                  <a:cubicBezTo>
                    <a:pt x="243" y="286"/>
                    <a:pt x="221" y="334"/>
                    <a:pt x="243" y="345"/>
                  </a:cubicBezTo>
                  <a:cubicBezTo>
                    <a:pt x="265" y="356"/>
                    <a:pt x="282" y="423"/>
                    <a:pt x="230" y="426"/>
                  </a:cubicBezTo>
                  <a:cubicBezTo>
                    <a:pt x="177" y="430"/>
                    <a:pt x="138" y="397"/>
                    <a:pt x="121" y="430"/>
                  </a:cubicBezTo>
                  <a:cubicBezTo>
                    <a:pt x="104" y="462"/>
                    <a:pt x="51" y="504"/>
                    <a:pt x="1" y="495"/>
                  </a:cubicBezTo>
                  <a:cubicBezTo>
                    <a:pt x="4" y="503"/>
                    <a:pt x="6" y="512"/>
                    <a:pt x="7" y="521"/>
                  </a:cubicBezTo>
                  <a:cubicBezTo>
                    <a:pt x="9" y="552"/>
                    <a:pt x="0" y="554"/>
                    <a:pt x="31" y="565"/>
                  </a:cubicBezTo>
                  <a:close/>
                </a:path>
              </a:pathLst>
            </a:custGeom>
            <a:grpFill/>
            <a:ln w="0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21" name="Freeform 22"/>
            <p:cNvSpPr>
              <a:spLocks/>
            </p:cNvSpPr>
            <p:nvPr/>
          </p:nvSpPr>
          <p:spPr bwMode="auto">
            <a:xfrm>
              <a:off x="4177" y="2831"/>
              <a:ext cx="568" cy="690"/>
            </a:xfrm>
            <a:custGeom>
              <a:avLst/>
              <a:gdLst>
                <a:gd name="T0" fmla="*/ 1135 w 1227"/>
                <a:gd name="T1" fmla="*/ 248 h 1490"/>
                <a:gd name="T2" fmla="*/ 1085 w 1227"/>
                <a:gd name="T3" fmla="*/ 118 h 1490"/>
                <a:gd name="T4" fmla="*/ 919 w 1227"/>
                <a:gd name="T5" fmla="*/ 94 h 1490"/>
                <a:gd name="T6" fmla="*/ 784 w 1227"/>
                <a:gd name="T7" fmla="*/ 102 h 1490"/>
                <a:gd name="T8" fmla="*/ 723 w 1227"/>
                <a:gd name="T9" fmla="*/ 89 h 1490"/>
                <a:gd name="T10" fmla="*/ 696 w 1227"/>
                <a:gd name="T11" fmla="*/ 17 h 1490"/>
                <a:gd name="T12" fmla="*/ 578 w 1227"/>
                <a:gd name="T13" fmla="*/ 92 h 1490"/>
                <a:gd name="T14" fmla="*/ 504 w 1227"/>
                <a:gd name="T15" fmla="*/ 120 h 1490"/>
                <a:gd name="T16" fmla="*/ 408 w 1227"/>
                <a:gd name="T17" fmla="*/ 126 h 1490"/>
                <a:gd name="T18" fmla="*/ 319 w 1227"/>
                <a:gd name="T19" fmla="*/ 181 h 1490"/>
                <a:gd name="T20" fmla="*/ 161 w 1227"/>
                <a:gd name="T21" fmla="*/ 257 h 1490"/>
                <a:gd name="T22" fmla="*/ 87 w 1227"/>
                <a:gd name="T23" fmla="*/ 307 h 1490"/>
                <a:gd name="T24" fmla="*/ 83 w 1227"/>
                <a:gd name="T25" fmla="*/ 363 h 1490"/>
                <a:gd name="T26" fmla="*/ 144 w 1227"/>
                <a:gd name="T27" fmla="*/ 537 h 1490"/>
                <a:gd name="T28" fmla="*/ 48 w 1227"/>
                <a:gd name="T29" fmla="*/ 771 h 1490"/>
                <a:gd name="T30" fmla="*/ 109 w 1227"/>
                <a:gd name="T31" fmla="*/ 912 h 1490"/>
                <a:gd name="T32" fmla="*/ 218 w 1227"/>
                <a:gd name="T33" fmla="*/ 1041 h 1490"/>
                <a:gd name="T34" fmla="*/ 170 w 1227"/>
                <a:gd name="T35" fmla="*/ 1186 h 1490"/>
                <a:gd name="T36" fmla="*/ 305 w 1227"/>
                <a:gd name="T37" fmla="*/ 1267 h 1490"/>
                <a:gd name="T38" fmla="*/ 388 w 1227"/>
                <a:gd name="T39" fmla="*/ 1304 h 1490"/>
                <a:gd name="T40" fmla="*/ 305 w 1227"/>
                <a:gd name="T41" fmla="*/ 1460 h 1490"/>
                <a:gd name="T42" fmla="*/ 563 w 1227"/>
                <a:gd name="T43" fmla="*/ 1379 h 1490"/>
                <a:gd name="T44" fmla="*/ 685 w 1227"/>
                <a:gd name="T45" fmla="*/ 1327 h 1490"/>
                <a:gd name="T46" fmla="*/ 681 w 1227"/>
                <a:gd name="T47" fmla="*/ 1269 h 1490"/>
                <a:gd name="T48" fmla="*/ 716 w 1227"/>
                <a:gd name="T49" fmla="*/ 1130 h 1490"/>
                <a:gd name="T50" fmla="*/ 779 w 1227"/>
                <a:gd name="T51" fmla="*/ 1045 h 1490"/>
                <a:gd name="T52" fmla="*/ 782 w 1227"/>
                <a:gd name="T53" fmla="*/ 951 h 1490"/>
                <a:gd name="T54" fmla="*/ 793 w 1227"/>
                <a:gd name="T55" fmla="*/ 795 h 1490"/>
                <a:gd name="T56" fmla="*/ 910 w 1227"/>
                <a:gd name="T57" fmla="*/ 635 h 1490"/>
                <a:gd name="T58" fmla="*/ 978 w 1227"/>
                <a:gd name="T59" fmla="*/ 528 h 1490"/>
                <a:gd name="T60" fmla="*/ 1072 w 1227"/>
                <a:gd name="T61" fmla="*/ 504 h 1490"/>
                <a:gd name="T62" fmla="*/ 1177 w 1227"/>
                <a:gd name="T63" fmla="*/ 448 h 1490"/>
                <a:gd name="T64" fmla="*/ 1201 w 1227"/>
                <a:gd name="T65" fmla="*/ 346 h 1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27" h="1490">
                  <a:moveTo>
                    <a:pt x="1201" y="346"/>
                  </a:moveTo>
                  <a:cubicBezTo>
                    <a:pt x="1175" y="313"/>
                    <a:pt x="1183" y="270"/>
                    <a:pt x="1135" y="248"/>
                  </a:cubicBezTo>
                  <a:cubicBezTo>
                    <a:pt x="1087" y="226"/>
                    <a:pt x="1044" y="217"/>
                    <a:pt x="1050" y="193"/>
                  </a:cubicBezTo>
                  <a:cubicBezTo>
                    <a:pt x="1057" y="168"/>
                    <a:pt x="1116" y="135"/>
                    <a:pt x="1085" y="118"/>
                  </a:cubicBezTo>
                  <a:cubicBezTo>
                    <a:pt x="1055" y="102"/>
                    <a:pt x="1059" y="85"/>
                    <a:pt x="1028" y="92"/>
                  </a:cubicBezTo>
                  <a:cubicBezTo>
                    <a:pt x="998" y="100"/>
                    <a:pt x="950" y="113"/>
                    <a:pt x="919" y="94"/>
                  </a:cubicBezTo>
                  <a:cubicBezTo>
                    <a:pt x="889" y="76"/>
                    <a:pt x="878" y="20"/>
                    <a:pt x="838" y="48"/>
                  </a:cubicBezTo>
                  <a:cubicBezTo>
                    <a:pt x="799" y="76"/>
                    <a:pt x="806" y="80"/>
                    <a:pt x="784" y="102"/>
                  </a:cubicBezTo>
                  <a:cubicBezTo>
                    <a:pt x="762" y="124"/>
                    <a:pt x="744" y="154"/>
                    <a:pt x="718" y="130"/>
                  </a:cubicBezTo>
                  <a:cubicBezTo>
                    <a:pt x="692" y="105"/>
                    <a:pt x="707" y="100"/>
                    <a:pt x="723" y="89"/>
                  </a:cubicBezTo>
                  <a:cubicBezTo>
                    <a:pt x="738" y="78"/>
                    <a:pt x="758" y="63"/>
                    <a:pt x="747" y="44"/>
                  </a:cubicBezTo>
                  <a:cubicBezTo>
                    <a:pt x="736" y="26"/>
                    <a:pt x="714" y="0"/>
                    <a:pt x="696" y="17"/>
                  </a:cubicBezTo>
                  <a:cubicBezTo>
                    <a:pt x="679" y="33"/>
                    <a:pt x="668" y="61"/>
                    <a:pt x="644" y="72"/>
                  </a:cubicBezTo>
                  <a:cubicBezTo>
                    <a:pt x="621" y="83"/>
                    <a:pt x="597" y="108"/>
                    <a:pt x="578" y="92"/>
                  </a:cubicBezTo>
                  <a:cubicBezTo>
                    <a:pt x="571" y="100"/>
                    <a:pt x="563" y="106"/>
                    <a:pt x="554" y="113"/>
                  </a:cubicBezTo>
                  <a:cubicBezTo>
                    <a:pt x="537" y="128"/>
                    <a:pt x="515" y="135"/>
                    <a:pt x="504" y="120"/>
                  </a:cubicBezTo>
                  <a:cubicBezTo>
                    <a:pt x="493" y="105"/>
                    <a:pt x="482" y="102"/>
                    <a:pt x="447" y="102"/>
                  </a:cubicBezTo>
                  <a:cubicBezTo>
                    <a:pt x="412" y="102"/>
                    <a:pt x="410" y="105"/>
                    <a:pt x="408" y="126"/>
                  </a:cubicBezTo>
                  <a:cubicBezTo>
                    <a:pt x="406" y="146"/>
                    <a:pt x="393" y="157"/>
                    <a:pt x="354" y="157"/>
                  </a:cubicBezTo>
                  <a:cubicBezTo>
                    <a:pt x="314" y="157"/>
                    <a:pt x="332" y="165"/>
                    <a:pt x="319" y="181"/>
                  </a:cubicBezTo>
                  <a:cubicBezTo>
                    <a:pt x="305" y="198"/>
                    <a:pt x="286" y="219"/>
                    <a:pt x="244" y="241"/>
                  </a:cubicBezTo>
                  <a:cubicBezTo>
                    <a:pt x="203" y="263"/>
                    <a:pt x="190" y="259"/>
                    <a:pt x="161" y="257"/>
                  </a:cubicBezTo>
                  <a:cubicBezTo>
                    <a:pt x="133" y="256"/>
                    <a:pt x="135" y="269"/>
                    <a:pt x="131" y="280"/>
                  </a:cubicBezTo>
                  <a:cubicBezTo>
                    <a:pt x="126" y="291"/>
                    <a:pt x="122" y="300"/>
                    <a:pt x="87" y="307"/>
                  </a:cubicBezTo>
                  <a:cubicBezTo>
                    <a:pt x="67" y="312"/>
                    <a:pt x="54" y="333"/>
                    <a:pt x="46" y="350"/>
                  </a:cubicBezTo>
                  <a:cubicBezTo>
                    <a:pt x="60" y="353"/>
                    <a:pt x="74" y="356"/>
                    <a:pt x="83" y="363"/>
                  </a:cubicBezTo>
                  <a:cubicBezTo>
                    <a:pt x="109" y="385"/>
                    <a:pt x="122" y="415"/>
                    <a:pt x="113" y="433"/>
                  </a:cubicBezTo>
                  <a:cubicBezTo>
                    <a:pt x="105" y="452"/>
                    <a:pt x="148" y="489"/>
                    <a:pt x="144" y="537"/>
                  </a:cubicBezTo>
                  <a:cubicBezTo>
                    <a:pt x="139" y="585"/>
                    <a:pt x="87" y="611"/>
                    <a:pt x="43" y="648"/>
                  </a:cubicBezTo>
                  <a:cubicBezTo>
                    <a:pt x="0" y="686"/>
                    <a:pt x="17" y="730"/>
                    <a:pt x="48" y="771"/>
                  </a:cubicBezTo>
                  <a:cubicBezTo>
                    <a:pt x="78" y="812"/>
                    <a:pt x="96" y="800"/>
                    <a:pt x="96" y="834"/>
                  </a:cubicBezTo>
                  <a:cubicBezTo>
                    <a:pt x="96" y="867"/>
                    <a:pt x="109" y="875"/>
                    <a:pt x="109" y="912"/>
                  </a:cubicBezTo>
                  <a:cubicBezTo>
                    <a:pt x="109" y="949"/>
                    <a:pt x="153" y="952"/>
                    <a:pt x="174" y="975"/>
                  </a:cubicBezTo>
                  <a:cubicBezTo>
                    <a:pt x="196" y="997"/>
                    <a:pt x="192" y="1019"/>
                    <a:pt x="218" y="1041"/>
                  </a:cubicBezTo>
                  <a:cubicBezTo>
                    <a:pt x="244" y="1064"/>
                    <a:pt x="240" y="1060"/>
                    <a:pt x="192" y="1093"/>
                  </a:cubicBezTo>
                  <a:cubicBezTo>
                    <a:pt x="144" y="1127"/>
                    <a:pt x="174" y="1145"/>
                    <a:pt x="170" y="1186"/>
                  </a:cubicBezTo>
                  <a:cubicBezTo>
                    <a:pt x="166" y="1227"/>
                    <a:pt x="196" y="1253"/>
                    <a:pt x="209" y="1275"/>
                  </a:cubicBezTo>
                  <a:cubicBezTo>
                    <a:pt x="222" y="1297"/>
                    <a:pt x="266" y="1290"/>
                    <a:pt x="305" y="1267"/>
                  </a:cubicBezTo>
                  <a:cubicBezTo>
                    <a:pt x="345" y="1245"/>
                    <a:pt x="349" y="1245"/>
                    <a:pt x="367" y="1256"/>
                  </a:cubicBezTo>
                  <a:cubicBezTo>
                    <a:pt x="384" y="1267"/>
                    <a:pt x="393" y="1282"/>
                    <a:pt x="388" y="1304"/>
                  </a:cubicBezTo>
                  <a:cubicBezTo>
                    <a:pt x="384" y="1327"/>
                    <a:pt x="358" y="1345"/>
                    <a:pt x="310" y="1371"/>
                  </a:cubicBezTo>
                  <a:cubicBezTo>
                    <a:pt x="262" y="1397"/>
                    <a:pt x="271" y="1431"/>
                    <a:pt x="305" y="1460"/>
                  </a:cubicBezTo>
                  <a:cubicBezTo>
                    <a:pt x="340" y="1490"/>
                    <a:pt x="388" y="1464"/>
                    <a:pt x="432" y="1431"/>
                  </a:cubicBezTo>
                  <a:cubicBezTo>
                    <a:pt x="476" y="1397"/>
                    <a:pt x="528" y="1408"/>
                    <a:pt x="563" y="1379"/>
                  </a:cubicBezTo>
                  <a:cubicBezTo>
                    <a:pt x="598" y="1349"/>
                    <a:pt x="629" y="1405"/>
                    <a:pt x="664" y="1419"/>
                  </a:cubicBezTo>
                  <a:cubicBezTo>
                    <a:pt x="699" y="1434"/>
                    <a:pt x="672" y="1356"/>
                    <a:pt x="685" y="1327"/>
                  </a:cubicBezTo>
                  <a:cubicBezTo>
                    <a:pt x="688" y="1322"/>
                    <a:pt x="692" y="1319"/>
                    <a:pt x="697" y="1317"/>
                  </a:cubicBezTo>
                  <a:cubicBezTo>
                    <a:pt x="687" y="1301"/>
                    <a:pt x="676" y="1281"/>
                    <a:pt x="681" y="1269"/>
                  </a:cubicBezTo>
                  <a:cubicBezTo>
                    <a:pt x="690" y="1249"/>
                    <a:pt x="703" y="1236"/>
                    <a:pt x="705" y="1212"/>
                  </a:cubicBezTo>
                  <a:cubicBezTo>
                    <a:pt x="707" y="1188"/>
                    <a:pt x="699" y="1151"/>
                    <a:pt x="716" y="1130"/>
                  </a:cubicBezTo>
                  <a:cubicBezTo>
                    <a:pt x="734" y="1110"/>
                    <a:pt x="734" y="1097"/>
                    <a:pt x="742" y="1082"/>
                  </a:cubicBezTo>
                  <a:cubicBezTo>
                    <a:pt x="751" y="1067"/>
                    <a:pt x="764" y="1062"/>
                    <a:pt x="779" y="1045"/>
                  </a:cubicBezTo>
                  <a:cubicBezTo>
                    <a:pt x="795" y="1028"/>
                    <a:pt x="793" y="1030"/>
                    <a:pt x="786" y="1006"/>
                  </a:cubicBezTo>
                  <a:cubicBezTo>
                    <a:pt x="779" y="982"/>
                    <a:pt x="760" y="967"/>
                    <a:pt x="782" y="951"/>
                  </a:cubicBezTo>
                  <a:cubicBezTo>
                    <a:pt x="803" y="934"/>
                    <a:pt x="834" y="921"/>
                    <a:pt x="801" y="891"/>
                  </a:cubicBezTo>
                  <a:cubicBezTo>
                    <a:pt x="768" y="862"/>
                    <a:pt x="768" y="808"/>
                    <a:pt x="793" y="795"/>
                  </a:cubicBezTo>
                  <a:cubicBezTo>
                    <a:pt x="817" y="782"/>
                    <a:pt x="871" y="789"/>
                    <a:pt x="893" y="743"/>
                  </a:cubicBezTo>
                  <a:cubicBezTo>
                    <a:pt x="915" y="697"/>
                    <a:pt x="921" y="678"/>
                    <a:pt x="910" y="635"/>
                  </a:cubicBezTo>
                  <a:cubicBezTo>
                    <a:pt x="900" y="593"/>
                    <a:pt x="891" y="569"/>
                    <a:pt x="913" y="548"/>
                  </a:cubicBezTo>
                  <a:cubicBezTo>
                    <a:pt x="934" y="528"/>
                    <a:pt x="928" y="524"/>
                    <a:pt x="978" y="528"/>
                  </a:cubicBezTo>
                  <a:cubicBezTo>
                    <a:pt x="1028" y="532"/>
                    <a:pt x="996" y="537"/>
                    <a:pt x="1028" y="532"/>
                  </a:cubicBezTo>
                  <a:cubicBezTo>
                    <a:pt x="1061" y="526"/>
                    <a:pt x="1068" y="522"/>
                    <a:pt x="1072" y="504"/>
                  </a:cubicBezTo>
                  <a:cubicBezTo>
                    <a:pt x="1076" y="485"/>
                    <a:pt x="1072" y="484"/>
                    <a:pt x="1100" y="482"/>
                  </a:cubicBezTo>
                  <a:cubicBezTo>
                    <a:pt x="1129" y="480"/>
                    <a:pt x="1164" y="465"/>
                    <a:pt x="1177" y="448"/>
                  </a:cubicBezTo>
                  <a:cubicBezTo>
                    <a:pt x="1190" y="432"/>
                    <a:pt x="1192" y="421"/>
                    <a:pt x="1194" y="404"/>
                  </a:cubicBezTo>
                  <a:cubicBezTo>
                    <a:pt x="1197" y="387"/>
                    <a:pt x="1227" y="380"/>
                    <a:pt x="1201" y="346"/>
                  </a:cubicBezTo>
                  <a:close/>
                </a:path>
              </a:pathLst>
            </a:custGeom>
            <a:grpFill/>
            <a:ln w="0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22" name="Freeform 23"/>
            <p:cNvSpPr>
              <a:spLocks/>
            </p:cNvSpPr>
            <p:nvPr/>
          </p:nvSpPr>
          <p:spPr bwMode="auto">
            <a:xfrm>
              <a:off x="3549" y="2533"/>
              <a:ext cx="896" cy="494"/>
            </a:xfrm>
            <a:custGeom>
              <a:avLst/>
              <a:gdLst>
                <a:gd name="T0" fmla="*/ 1488 w 1935"/>
                <a:gd name="T1" fmla="*/ 922 h 1066"/>
                <a:gd name="T2" fmla="*/ 1601 w 1935"/>
                <a:gd name="T3" fmla="*/ 883 h 1066"/>
                <a:gd name="T4" fmla="*/ 1711 w 1935"/>
                <a:gd name="T5" fmla="*/ 799 h 1066"/>
                <a:gd name="T6" fmla="*/ 1804 w 1935"/>
                <a:gd name="T7" fmla="*/ 744 h 1066"/>
                <a:gd name="T8" fmla="*/ 1911 w 1935"/>
                <a:gd name="T9" fmla="*/ 755 h 1066"/>
                <a:gd name="T10" fmla="*/ 1931 w 1935"/>
                <a:gd name="T11" fmla="*/ 731 h 1066"/>
                <a:gd name="T12" fmla="*/ 1846 w 1935"/>
                <a:gd name="T13" fmla="*/ 575 h 1066"/>
                <a:gd name="T14" fmla="*/ 1835 w 1935"/>
                <a:gd name="T15" fmla="*/ 431 h 1066"/>
                <a:gd name="T16" fmla="*/ 1753 w 1935"/>
                <a:gd name="T17" fmla="*/ 402 h 1066"/>
                <a:gd name="T18" fmla="*/ 1671 w 1935"/>
                <a:gd name="T19" fmla="*/ 360 h 1066"/>
                <a:gd name="T20" fmla="*/ 1609 w 1935"/>
                <a:gd name="T21" fmla="*/ 338 h 1066"/>
                <a:gd name="T22" fmla="*/ 1498 w 1935"/>
                <a:gd name="T23" fmla="*/ 345 h 1066"/>
                <a:gd name="T24" fmla="*/ 1374 w 1935"/>
                <a:gd name="T25" fmla="*/ 296 h 1066"/>
                <a:gd name="T26" fmla="*/ 1276 w 1935"/>
                <a:gd name="T27" fmla="*/ 242 h 1066"/>
                <a:gd name="T28" fmla="*/ 1244 w 1935"/>
                <a:gd name="T29" fmla="*/ 156 h 1066"/>
                <a:gd name="T30" fmla="*/ 1151 w 1935"/>
                <a:gd name="T31" fmla="*/ 181 h 1066"/>
                <a:gd name="T32" fmla="*/ 1041 w 1935"/>
                <a:gd name="T33" fmla="*/ 192 h 1066"/>
                <a:gd name="T34" fmla="*/ 843 w 1935"/>
                <a:gd name="T35" fmla="*/ 187 h 1066"/>
                <a:gd name="T36" fmla="*/ 675 w 1935"/>
                <a:gd name="T37" fmla="*/ 103 h 1066"/>
                <a:gd name="T38" fmla="*/ 562 w 1935"/>
                <a:gd name="T39" fmla="*/ 19 h 1066"/>
                <a:gd name="T40" fmla="*/ 422 w 1935"/>
                <a:gd name="T41" fmla="*/ 47 h 1066"/>
                <a:gd name="T42" fmla="*/ 295 w 1935"/>
                <a:gd name="T43" fmla="*/ 27 h 1066"/>
                <a:gd name="T44" fmla="*/ 282 w 1935"/>
                <a:gd name="T45" fmla="*/ 71 h 1066"/>
                <a:gd name="T46" fmla="*/ 374 w 1935"/>
                <a:gd name="T47" fmla="*/ 121 h 1066"/>
                <a:gd name="T48" fmla="*/ 308 w 1935"/>
                <a:gd name="T49" fmla="*/ 197 h 1066"/>
                <a:gd name="T50" fmla="*/ 258 w 1935"/>
                <a:gd name="T51" fmla="*/ 286 h 1066"/>
                <a:gd name="T52" fmla="*/ 293 w 1935"/>
                <a:gd name="T53" fmla="*/ 379 h 1066"/>
                <a:gd name="T54" fmla="*/ 380 w 1935"/>
                <a:gd name="T55" fmla="*/ 433 h 1066"/>
                <a:gd name="T56" fmla="*/ 443 w 1935"/>
                <a:gd name="T57" fmla="*/ 592 h 1066"/>
                <a:gd name="T58" fmla="*/ 315 w 1935"/>
                <a:gd name="T59" fmla="*/ 670 h 1066"/>
                <a:gd name="T60" fmla="*/ 138 w 1935"/>
                <a:gd name="T61" fmla="*/ 711 h 1066"/>
                <a:gd name="T62" fmla="*/ 36 w 1935"/>
                <a:gd name="T63" fmla="*/ 747 h 1066"/>
                <a:gd name="T64" fmla="*/ 66 w 1935"/>
                <a:gd name="T65" fmla="*/ 831 h 1066"/>
                <a:gd name="T66" fmla="*/ 135 w 1935"/>
                <a:gd name="T67" fmla="*/ 942 h 1066"/>
                <a:gd name="T68" fmla="*/ 207 w 1935"/>
                <a:gd name="T69" fmla="*/ 1034 h 1066"/>
                <a:gd name="T70" fmla="*/ 291 w 1935"/>
                <a:gd name="T71" fmla="*/ 972 h 1066"/>
                <a:gd name="T72" fmla="*/ 479 w 1935"/>
                <a:gd name="T73" fmla="*/ 924 h 1066"/>
                <a:gd name="T74" fmla="*/ 544 w 1935"/>
                <a:gd name="T75" fmla="*/ 838 h 1066"/>
                <a:gd name="T76" fmla="*/ 741 w 1935"/>
                <a:gd name="T77" fmla="*/ 820 h 1066"/>
                <a:gd name="T78" fmla="*/ 955 w 1935"/>
                <a:gd name="T79" fmla="*/ 879 h 1066"/>
                <a:gd name="T80" fmla="*/ 1134 w 1935"/>
                <a:gd name="T81" fmla="*/ 823 h 1066"/>
                <a:gd name="T82" fmla="*/ 1195 w 1935"/>
                <a:gd name="T83" fmla="*/ 909 h 1066"/>
                <a:gd name="T84" fmla="*/ 1330 w 1935"/>
                <a:gd name="T85" fmla="*/ 842 h 1066"/>
                <a:gd name="T86" fmla="*/ 1403 w 1935"/>
                <a:gd name="T87" fmla="*/ 992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935" h="1066">
                  <a:moveTo>
                    <a:pt x="1444" y="949"/>
                  </a:moveTo>
                  <a:cubicBezTo>
                    <a:pt x="1479" y="942"/>
                    <a:pt x="1483" y="933"/>
                    <a:pt x="1488" y="922"/>
                  </a:cubicBezTo>
                  <a:cubicBezTo>
                    <a:pt x="1492" y="911"/>
                    <a:pt x="1490" y="898"/>
                    <a:pt x="1518" y="899"/>
                  </a:cubicBezTo>
                  <a:cubicBezTo>
                    <a:pt x="1547" y="901"/>
                    <a:pt x="1560" y="905"/>
                    <a:pt x="1601" y="883"/>
                  </a:cubicBezTo>
                  <a:cubicBezTo>
                    <a:pt x="1643" y="861"/>
                    <a:pt x="1662" y="840"/>
                    <a:pt x="1676" y="823"/>
                  </a:cubicBezTo>
                  <a:cubicBezTo>
                    <a:pt x="1689" y="807"/>
                    <a:pt x="1671" y="799"/>
                    <a:pt x="1711" y="799"/>
                  </a:cubicBezTo>
                  <a:cubicBezTo>
                    <a:pt x="1750" y="799"/>
                    <a:pt x="1763" y="788"/>
                    <a:pt x="1765" y="768"/>
                  </a:cubicBezTo>
                  <a:cubicBezTo>
                    <a:pt x="1767" y="747"/>
                    <a:pt x="1769" y="744"/>
                    <a:pt x="1804" y="744"/>
                  </a:cubicBezTo>
                  <a:cubicBezTo>
                    <a:pt x="1839" y="744"/>
                    <a:pt x="1850" y="747"/>
                    <a:pt x="1861" y="762"/>
                  </a:cubicBezTo>
                  <a:cubicBezTo>
                    <a:pt x="1872" y="777"/>
                    <a:pt x="1894" y="770"/>
                    <a:pt x="1911" y="755"/>
                  </a:cubicBezTo>
                  <a:cubicBezTo>
                    <a:pt x="1920" y="748"/>
                    <a:pt x="1928" y="742"/>
                    <a:pt x="1935" y="734"/>
                  </a:cubicBezTo>
                  <a:cubicBezTo>
                    <a:pt x="1934" y="733"/>
                    <a:pt x="1932" y="732"/>
                    <a:pt x="1931" y="731"/>
                  </a:cubicBezTo>
                  <a:cubicBezTo>
                    <a:pt x="1911" y="709"/>
                    <a:pt x="1918" y="690"/>
                    <a:pt x="1896" y="660"/>
                  </a:cubicBezTo>
                  <a:cubicBezTo>
                    <a:pt x="1874" y="631"/>
                    <a:pt x="1842" y="620"/>
                    <a:pt x="1846" y="575"/>
                  </a:cubicBezTo>
                  <a:cubicBezTo>
                    <a:pt x="1850" y="531"/>
                    <a:pt x="1804" y="512"/>
                    <a:pt x="1828" y="490"/>
                  </a:cubicBezTo>
                  <a:cubicBezTo>
                    <a:pt x="1852" y="468"/>
                    <a:pt x="1870" y="453"/>
                    <a:pt x="1835" y="431"/>
                  </a:cubicBezTo>
                  <a:cubicBezTo>
                    <a:pt x="1800" y="408"/>
                    <a:pt x="1813" y="420"/>
                    <a:pt x="1787" y="408"/>
                  </a:cubicBezTo>
                  <a:cubicBezTo>
                    <a:pt x="1761" y="396"/>
                    <a:pt x="1769" y="395"/>
                    <a:pt x="1753" y="402"/>
                  </a:cubicBezTo>
                  <a:cubicBezTo>
                    <a:pt x="1737" y="408"/>
                    <a:pt x="1729" y="415"/>
                    <a:pt x="1714" y="398"/>
                  </a:cubicBezTo>
                  <a:cubicBezTo>
                    <a:pt x="1698" y="381"/>
                    <a:pt x="1685" y="358"/>
                    <a:pt x="1671" y="360"/>
                  </a:cubicBezTo>
                  <a:cubicBezTo>
                    <a:pt x="1657" y="362"/>
                    <a:pt x="1650" y="354"/>
                    <a:pt x="1644" y="345"/>
                  </a:cubicBezTo>
                  <a:cubicBezTo>
                    <a:pt x="1637" y="337"/>
                    <a:pt x="1626" y="316"/>
                    <a:pt x="1609" y="338"/>
                  </a:cubicBezTo>
                  <a:cubicBezTo>
                    <a:pt x="1591" y="360"/>
                    <a:pt x="1579" y="359"/>
                    <a:pt x="1562" y="361"/>
                  </a:cubicBezTo>
                  <a:cubicBezTo>
                    <a:pt x="1545" y="363"/>
                    <a:pt x="1512" y="358"/>
                    <a:pt x="1498" y="345"/>
                  </a:cubicBezTo>
                  <a:cubicBezTo>
                    <a:pt x="1483" y="332"/>
                    <a:pt x="1447" y="281"/>
                    <a:pt x="1421" y="277"/>
                  </a:cubicBezTo>
                  <a:cubicBezTo>
                    <a:pt x="1395" y="272"/>
                    <a:pt x="1398" y="285"/>
                    <a:pt x="1374" y="296"/>
                  </a:cubicBezTo>
                  <a:cubicBezTo>
                    <a:pt x="1350" y="307"/>
                    <a:pt x="1336" y="308"/>
                    <a:pt x="1318" y="293"/>
                  </a:cubicBezTo>
                  <a:cubicBezTo>
                    <a:pt x="1301" y="279"/>
                    <a:pt x="1273" y="263"/>
                    <a:pt x="1276" y="242"/>
                  </a:cubicBezTo>
                  <a:cubicBezTo>
                    <a:pt x="1279" y="220"/>
                    <a:pt x="1285" y="212"/>
                    <a:pt x="1280" y="195"/>
                  </a:cubicBezTo>
                  <a:cubicBezTo>
                    <a:pt x="1276" y="179"/>
                    <a:pt x="1264" y="146"/>
                    <a:pt x="1244" y="156"/>
                  </a:cubicBezTo>
                  <a:cubicBezTo>
                    <a:pt x="1225" y="166"/>
                    <a:pt x="1228" y="197"/>
                    <a:pt x="1196" y="204"/>
                  </a:cubicBezTo>
                  <a:cubicBezTo>
                    <a:pt x="1164" y="210"/>
                    <a:pt x="1164" y="190"/>
                    <a:pt x="1151" y="181"/>
                  </a:cubicBezTo>
                  <a:cubicBezTo>
                    <a:pt x="1138" y="173"/>
                    <a:pt x="1126" y="169"/>
                    <a:pt x="1101" y="172"/>
                  </a:cubicBezTo>
                  <a:cubicBezTo>
                    <a:pt x="1076" y="175"/>
                    <a:pt x="1065" y="182"/>
                    <a:pt x="1041" y="192"/>
                  </a:cubicBezTo>
                  <a:cubicBezTo>
                    <a:pt x="1017" y="203"/>
                    <a:pt x="970" y="210"/>
                    <a:pt x="933" y="205"/>
                  </a:cubicBezTo>
                  <a:cubicBezTo>
                    <a:pt x="896" y="201"/>
                    <a:pt x="893" y="203"/>
                    <a:pt x="843" y="187"/>
                  </a:cubicBezTo>
                  <a:cubicBezTo>
                    <a:pt x="794" y="171"/>
                    <a:pt x="791" y="159"/>
                    <a:pt x="768" y="157"/>
                  </a:cubicBezTo>
                  <a:cubicBezTo>
                    <a:pt x="745" y="155"/>
                    <a:pt x="693" y="127"/>
                    <a:pt x="675" y="103"/>
                  </a:cubicBezTo>
                  <a:cubicBezTo>
                    <a:pt x="660" y="84"/>
                    <a:pt x="619" y="27"/>
                    <a:pt x="580" y="0"/>
                  </a:cubicBezTo>
                  <a:cubicBezTo>
                    <a:pt x="575" y="6"/>
                    <a:pt x="568" y="12"/>
                    <a:pt x="562" y="19"/>
                  </a:cubicBezTo>
                  <a:cubicBezTo>
                    <a:pt x="540" y="41"/>
                    <a:pt x="540" y="53"/>
                    <a:pt x="498" y="34"/>
                  </a:cubicBezTo>
                  <a:cubicBezTo>
                    <a:pt x="457" y="15"/>
                    <a:pt x="455" y="47"/>
                    <a:pt x="422" y="47"/>
                  </a:cubicBezTo>
                  <a:cubicBezTo>
                    <a:pt x="389" y="47"/>
                    <a:pt x="385" y="47"/>
                    <a:pt x="378" y="30"/>
                  </a:cubicBezTo>
                  <a:cubicBezTo>
                    <a:pt x="372" y="14"/>
                    <a:pt x="356" y="34"/>
                    <a:pt x="295" y="27"/>
                  </a:cubicBezTo>
                  <a:cubicBezTo>
                    <a:pt x="234" y="19"/>
                    <a:pt x="243" y="41"/>
                    <a:pt x="243" y="53"/>
                  </a:cubicBezTo>
                  <a:cubicBezTo>
                    <a:pt x="243" y="64"/>
                    <a:pt x="256" y="71"/>
                    <a:pt x="282" y="71"/>
                  </a:cubicBezTo>
                  <a:cubicBezTo>
                    <a:pt x="308" y="71"/>
                    <a:pt x="306" y="88"/>
                    <a:pt x="304" y="106"/>
                  </a:cubicBezTo>
                  <a:cubicBezTo>
                    <a:pt x="302" y="125"/>
                    <a:pt x="343" y="119"/>
                    <a:pt x="374" y="121"/>
                  </a:cubicBezTo>
                  <a:cubicBezTo>
                    <a:pt x="404" y="123"/>
                    <a:pt x="391" y="156"/>
                    <a:pt x="389" y="179"/>
                  </a:cubicBezTo>
                  <a:cubicBezTo>
                    <a:pt x="387" y="201"/>
                    <a:pt x="343" y="199"/>
                    <a:pt x="308" y="197"/>
                  </a:cubicBezTo>
                  <a:cubicBezTo>
                    <a:pt x="273" y="195"/>
                    <a:pt x="276" y="223"/>
                    <a:pt x="260" y="243"/>
                  </a:cubicBezTo>
                  <a:cubicBezTo>
                    <a:pt x="245" y="264"/>
                    <a:pt x="238" y="271"/>
                    <a:pt x="258" y="286"/>
                  </a:cubicBezTo>
                  <a:cubicBezTo>
                    <a:pt x="278" y="301"/>
                    <a:pt x="293" y="318"/>
                    <a:pt x="300" y="336"/>
                  </a:cubicBezTo>
                  <a:cubicBezTo>
                    <a:pt x="303" y="345"/>
                    <a:pt x="298" y="363"/>
                    <a:pt x="293" y="379"/>
                  </a:cubicBezTo>
                  <a:cubicBezTo>
                    <a:pt x="323" y="376"/>
                    <a:pt x="354" y="385"/>
                    <a:pt x="377" y="383"/>
                  </a:cubicBezTo>
                  <a:cubicBezTo>
                    <a:pt x="407" y="381"/>
                    <a:pt x="384" y="414"/>
                    <a:pt x="380" y="433"/>
                  </a:cubicBezTo>
                  <a:cubicBezTo>
                    <a:pt x="377" y="453"/>
                    <a:pt x="410" y="461"/>
                    <a:pt x="426" y="492"/>
                  </a:cubicBezTo>
                  <a:cubicBezTo>
                    <a:pt x="443" y="522"/>
                    <a:pt x="443" y="556"/>
                    <a:pt x="443" y="592"/>
                  </a:cubicBezTo>
                  <a:cubicBezTo>
                    <a:pt x="443" y="628"/>
                    <a:pt x="407" y="631"/>
                    <a:pt x="390" y="620"/>
                  </a:cubicBezTo>
                  <a:cubicBezTo>
                    <a:pt x="374" y="608"/>
                    <a:pt x="331" y="650"/>
                    <a:pt x="315" y="670"/>
                  </a:cubicBezTo>
                  <a:cubicBezTo>
                    <a:pt x="298" y="689"/>
                    <a:pt x="249" y="703"/>
                    <a:pt x="226" y="703"/>
                  </a:cubicBezTo>
                  <a:cubicBezTo>
                    <a:pt x="203" y="703"/>
                    <a:pt x="171" y="703"/>
                    <a:pt x="138" y="711"/>
                  </a:cubicBezTo>
                  <a:cubicBezTo>
                    <a:pt x="105" y="720"/>
                    <a:pt x="89" y="722"/>
                    <a:pt x="89" y="722"/>
                  </a:cubicBezTo>
                  <a:cubicBezTo>
                    <a:pt x="89" y="722"/>
                    <a:pt x="72" y="725"/>
                    <a:pt x="36" y="747"/>
                  </a:cubicBezTo>
                  <a:cubicBezTo>
                    <a:pt x="0" y="770"/>
                    <a:pt x="40" y="781"/>
                    <a:pt x="66" y="789"/>
                  </a:cubicBezTo>
                  <a:cubicBezTo>
                    <a:pt x="92" y="797"/>
                    <a:pt x="69" y="809"/>
                    <a:pt x="66" y="831"/>
                  </a:cubicBezTo>
                  <a:cubicBezTo>
                    <a:pt x="63" y="853"/>
                    <a:pt x="66" y="878"/>
                    <a:pt x="82" y="898"/>
                  </a:cubicBezTo>
                  <a:cubicBezTo>
                    <a:pt x="99" y="917"/>
                    <a:pt x="99" y="923"/>
                    <a:pt x="135" y="942"/>
                  </a:cubicBezTo>
                  <a:cubicBezTo>
                    <a:pt x="171" y="962"/>
                    <a:pt x="158" y="945"/>
                    <a:pt x="154" y="975"/>
                  </a:cubicBezTo>
                  <a:cubicBezTo>
                    <a:pt x="151" y="1006"/>
                    <a:pt x="207" y="1034"/>
                    <a:pt x="207" y="1034"/>
                  </a:cubicBezTo>
                  <a:cubicBezTo>
                    <a:pt x="261" y="1066"/>
                    <a:pt x="261" y="1066"/>
                    <a:pt x="261" y="1066"/>
                  </a:cubicBezTo>
                  <a:cubicBezTo>
                    <a:pt x="263" y="1024"/>
                    <a:pt x="275" y="1005"/>
                    <a:pt x="291" y="972"/>
                  </a:cubicBezTo>
                  <a:cubicBezTo>
                    <a:pt x="308" y="935"/>
                    <a:pt x="361" y="916"/>
                    <a:pt x="400" y="898"/>
                  </a:cubicBezTo>
                  <a:cubicBezTo>
                    <a:pt x="439" y="879"/>
                    <a:pt x="457" y="942"/>
                    <a:pt x="479" y="924"/>
                  </a:cubicBezTo>
                  <a:cubicBezTo>
                    <a:pt x="501" y="905"/>
                    <a:pt x="514" y="927"/>
                    <a:pt x="562" y="931"/>
                  </a:cubicBezTo>
                  <a:cubicBezTo>
                    <a:pt x="610" y="935"/>
                    <a:pt x="575" y="868"/>
                    <a:pt x="544" y="838"/>
                  </a:cubicBezTo>
                  <a:cubicBezTo>
                    <a:pt x="514" y="809"/>
                    <a:pt x="597" y="798"/>
                    <a:pt x="636" y="798"/>
                  </a:cubicBezTo>
                  <a:cubicBezTo>
                    <a:pt x="675" y="798"/>
                    <a:pt x="715" y="805"/>
                    <a:pt x="741" y="820"/>
                  </a:cubicBezTo>
                  <a:cubicBezTo>
                    <a:pt x="767" y="835"/>
                    <a:pt x="802" y="838"/>
                    <a:pt x="872" y="827"/>
                  </a:cubicBezTo>
                  <a:cubicBezTo>
                    <a:pt x="942" y="816"/>
                    <a:pt x="924" y="849"/>
                    <a:pt x="955" y="879"/>
                  </a:cubicBezTo>
                  <a:cubicBezTo>
                    <a:pt x="985" y="909"/>
                    <a:pt x="1016" y="894"/>
                    <a:pt x="1064" y="875"/>
                  </a:cubicBezTo>
                  <a:cubicBezTo>
                    <a:pt x="1112" y="857"/>
                    <a:pt x="1103" y="835"/>
                    <a:pt x="1134" y="823"/>
                  </a:cubicBezTo>
                  <a:cubicBezTo>
                    <a:pt x="1164" y="812"/>
                    <a:pt x="1173" y="846"/>
                    <a:pt x="1156" y="857"/>
                  </a:cubicBezTo>
                  <a:cubicBezTo>
                    <a:pt x="1138" y="868"/>
                    <a:pt x="1151" y="886"/>
                    <a:pt x="1195" y="909"/>
                  </a:cubicBezTo>
                  <a:cubicBezTo>
                    <a:pt x="1239" y="931"/>
                    <a:pt x="1226" y="879"/>
                    <a:pt x="1256" y="846"/>
                  </a:cubicBezTo>
                  <a:cubicBezTo>
                    <a:pt x="1287" y="812"/>
                    <a:pt x="1291" y="820"/>
                    <a:pt x="1330" y="842"/>
                  </a:cubicBezTo>
                  <a:cubicBezTo>
                    <a:pt x="1370" y="864"/>
                    <a:pt x="1339" y="890"/>
                    <a:pt x="1339" y="946"/>
                  </a:cubicBezTo>
                  <a:cubicBezTo>
                    <a:pt x="1339" y="983"/>
                    <a:pt x="1373" y="987"/>
                    <a:pt x="1403" y="992"/>
                  </a:cubicBezTo>
                  <a:cubicBezTo>
                    <a:pt x="1411" y="975"/>
                    <a:pt x="1424" y="954"/>
                    <a:pt x="1444" y="949"/>
                  </a:cubicBezTo>
                  <a:close/>
                </a:path>
              </a:pathLst>
            </a:custGeom>
            <a:grpFill/>
            <a:ln w="0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23" name="Freeform 24"/>
            <p:cNvSpPr>
              <a:spLocks/>
            </p:cNvSpPr>
            <p:nvPr/>
          </p:nvSpPr>
          <p:spPr bwMode="auto">
            <a:xfrm>
              <a:off x="4490" y="2997"/>
              <a:ext cx="504" cy="574"/>
            </a:xfrm>
            <a:custGeom>
              <a:avLst/>
              <a:gdLst>
                <a:gd name="T0" fmla="*/ 1034 w 1088"/>
                <a:gd name="T1" fmla="*/ 190 h 1239"/>
                <a:gd name="T2" fmla="*/ 958 w 1088"/>
                <a:gd name="T3" fmla="*/ 203 h 1239"/>
                <a:gd name="T4" fmla="*/ 901 w 1088"/>
                <a:gd name="T5" fmla="*/ 215 h 1239"/>
                <a:gd name="T6" fmla="*/ 854 w 1088"/>
                <a:gd name="T7" fmla="*/ 167 h 1239"/>
                <a:gd name="T8" fmla="*/ 806 w 1088"/>
                <a:gd name="T9" fmla="*/ 176 h 1239"/>
                <a:gd name="T10" fmla="*/ 765 w 1088"/>
                <a:gd name="T11" fmla="*/ 212 h 1239"/>
                <a:gd name="T12" fmla="*/ 698 w 1088"/>
                <a:gd name="T13" fmla="*/ 207 h 1239"/>
                <a:gd name="T14" fmla="*/ 662 w 1088"/>
                <a:gd name="T15" fmla="*/ 158 h 1239"/>
                <a:gd name="T16" fmla="*/ 619 w 1088"/>
                <a:gd name="T17" fmla="*/ 101 h 1239"/>
                <a:gd name="T18" fmla="*/ 614 w 1088"/>
                <a:gd name="T19" fmla="*/ 35 h 1239"/>
                <a:gd name="T20" fmla="*/ 560 w 1088"/>
                <a:gd name="T21" fmla="*/ 30 h 1239"/>
                <a:gd name="T22" fmla="*/ 524 w 1088"/>
                <a:gd name="T23" fmla="*/ 33 h 1239"/>
                <a:gd name="T24" fmla="*/ 518 w 1088"/>
                <a:gd name="T25" fmla="*/ 44 h 1239"/>
                <a:gd name="T26" fmla="*/ 501 w 1088"/>
                <a:gd name="T27" fmla="*/ 88 h 1239"/>
                <a:gd name="T28" fmla="*/ 424 w 1088"/>
                <a:gd name="T29" fmla="*/ 122 h 1239"/>
                <a:gd name="T30" fmla="*/ 396 w 1088"/>
                <a:gd name="T31" fmla="*/ 144 h 1239"/>
                <a:gd name="T32" fmla="*/ 352 w 1088"/>
                <a:gd name="T33" fmla="*/ 172 h 1239"/>
                <a:gd name="T34" fmla="*/ 302 w 1088"/>
                <a:gd name="T35" fmla="*/ 168 h 1239"/>
                <a:gd name="T36" fmla="*/ 237 w 1088"/>
                <a:gd name="T37" fmla="*/ 188 h 1239"/>
                <a:gd name="T38" fmla="*/ 234 w 1088"/>
                <a:gd name="T39" fmla="*/ 275 h 1239"/>
                <a:gd name="T40" fmla="*/ 217 w 1088"/>
                <a:gd name="T41" fmla="*/ 383 h 1239"/>
                <a:gd name="T42" fmla="*/ 117 w 1088"/>
                <a:gd name="T43" fmla="*/ 435 h 1239"/>
                <a:gd name="T44" fmla="*/ 125 w 1088"/>
                <a:gd name="T45" fmla="*/ 531 h 1239"/>
                <a:gd name="T46" fmla="*/ 106 w 1088"/>
                <a:gd name="T47" fmla="*/ 591 h 1239"/>
                <a:gd name="T48" fmla="*/ 110 w 1088"/>
                <a:gd name="T49" fmla="*/ 646 h 1239"/>
                <a:gd name="T50" fmla="*/ 103 w 1088"/>
                <a:gd name="T51" fmla="*/ 685 h 1239"/>
                <a:gd name="T52" fmla="*/ 66 w 1088"/>
                <a:gd name="T53" fmla="*/ 722 h 1239"/>
                <a:gd name="T54" fmla="*/ 40 w 1088"/>
                <a:gd name="T55" fmla="*/ 770 h 1239"/>
                <a:gd name="T56" fmla="*/ 29 w 1088"/>
                <a:gd name="T57" fmla="*/ 852 h 1239"/>
                <a:gd name="T58" fmla="*/ 5 w 1088"/>
                <a:gd name="T59" fmla="*/ 909 h 1239"/>
                <a:gd name="T60" fmla="*/ 21 w 1088"/>
                <a:gd name="T61" fmla="*/ 957 h 1239"/>
                <a:gd name="T62" fmla="*/ 119 w 1088"/>
                <a:gd name="T63" fmla="*/ 967 h 1239"/>
                <a:gd name="T64" fmla="*/ 175 w 1088"/>
                <a:gd name="T65" fmla="*/ 1000 h 1239"/>
                <a:gd name="T66" fmla="*/ 245 w 1088"/>
                <a:gd name="T67" fmla="*/ 1004 h 1239"/>
                <a:gd name="T68" fmla="*/ 280 w 1088"/>
                <a:gd name="T69" fmla="*/ 1037 h 1239"/>
                <a:gd name="T70" fmla="*/ 341 w 1088"/>
                <a:gd name="T71" fmla="*/ 1152 h 1239"/>
                <a:gd name="T72" fmla="*/ 391 w 1088"/>
                <a:gd name="T73" fmla="*/ 1239 h 1239"/>
                <a:gd name="T74" fmla="*/ 438 w 1088"/>
                <a:gd name="T75" fmla="*/ 1211 h 1239"/>
                <a:gd name="T76" fmla="*/ 538 w 1088"/>
                <a:gd name="T77" fmla="*/ 1145 h 1239"/>
                <a:gd name="T78" fmla="*/ 617 w 1088"/>
                <a:gd name="T79" fmla="*/ 1033 h 1239"/>
                <a:gd name="T80" fmla="*/ 652 w 1088"/>
                <a:gd name="T81" fmla="*/ 967 h 1239"/>
                <a:gd name="T82" fmla="*/ 752 w 1088"/>
                <a:gd name="T83" fmla="*/ 919 h 1239"/>
                <a:gd name="T84" fmla="*/ 813 w 1088"/>
                <a:gd name="T85" fmla="*/ 859 h 1239"/>
                <a:gd name="T86" fmla="*/ 813 w 1088"/>
                <a:gd name="T87" fmla="*/ 781 h 1239"/>
                <a:gd name="T88" fmla="*/ 861 w 1088"/>
                <a:gd name="T89" fmla="*/ 730 h 1239"/>
                <a:gd name="T90" fmla="*/ 905 w 1088"/>
                <a:gd name="T91" fmla="*/ 678 h 1239"/>
                <a:gd name="T92" fmla="*/ 944 w 1088"/>
                <a:gd name="T93" fmla="*/ 600 h 1239"/>
                <a:gd name="T94" fmla="*/ 922 w 1088"/>
                <a:gd name="T95" fmla="*/ 515 h 1239"/>
                <a:gd name="T96" fmla="*/ 936 w 1088"/>
                <a:gd name="T97" fmla="*/ 448 h 1239"/>
                <a:gd name="T98" fmla="*/ 914 w 1088"/>
                <a:gd name="T99" fmla="*/ 377 h 1239"/>
                <a:gd name="T100" fmla="*/ 997 w 1088"/>
                <a:gd name="T101" fmla="*/ 351 h 1239"/>
                <a:gd name="T102" fmla="*/ 1062 w 1088"/>
                <a:gd name="T103" fmla="*/ 259 h 1239"/>
                <a:gd name="T104" fmla="*/ 1088 w 1088"/>
                <a:gd name="T105" fmla="*/ 225 h 1239"/>
                <a:gd name="T106" fmla="*/ 1081 w 1088"/>
                <a:gd name="T107" fmla="*/ 224 h 1239"/>
                <a:gd name="T108" fmla="*/ 1034 w 1088"/>
                <a:gd name="T109" fmla="*/ 190 h 1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88" h="1239">
                  <a:moveTo>
                    <a:pt x="1034" y="190"/>
                  </a:moveTo>
                  <a:cubicBezTo>
                    <a:pt x="1024" y="168"/>
                    <a:pt x="985" y="192"/>
                    <a:pt x="958" y="203"/>
                  </a:cubicBezTo>
                  <a:cubicBezTo>
                    <a:pt x="932" y="214"/>
                    <a:pt x="932" y="219"/>
                    <a:pt x="901" y="215"/>
                  </a:cubicBezTo>
                  <a:cubicBezTo>
                    <a:pt x="870" y="211"/>
                    <a:pt x="875" y="201"/>
                    <a:pt x="854" y="167"/>
                  </a:cubicBezTo>
                  <a:cubicBezTo>
                    <a:pt x="832" y="132"/>
                    <a:pt x="816" y="157"/>
                    <a:pt x="806" y="176"/>
                  </a:cubicBezTo>
                  <a:cubicBezTo>
                    <a:pt x="796" y="196"/>
                    <a:pt x="782" y="200"/>
                    <a:pt x="765" y="212"/>
                  </a:cubicBezTo>
                  <a:cubicBezTo>
                    <a:pt x="749" y="225"/>
                    <a:pt x="719" y="217"/>
                    <a:pt x="698" y="207"/>
                  </a:cubicBezTo>
                  <a:cubicBezTo>
                    <a:pt x="677" y="197"/>
                    <a:pt x="667" y="179"/>
                    <a:pt x="662" y="158"/>
                  </a:cubicBezTo>
                  <a:cubicBezTo>
                    <a:pt x="657" y="137"/>
                    <a:pt x="639" y="117"/>
                    <a:pt x="619" y="101"/>
                  </a:cubicBezTo>
                  <a:cubicBezTo>
                    <a:pt x="600" y="86"/>
                    <a:pt x="613" y="69"/>
                    <a:pt x="614" y="35"/>
                  </a:cubicBezTo>
                  <a:cubicBezTo>
                    <a:pt x="616" y="0"/>
                    <a:pt x="578" y="21"/>
                    <a:pt x="560" y="30"/>
                  </a:cubicBezTo>
                  <a:cubicBezTo>
                    <a:pt x="552" y="35"/>
                    <a:pt x="537" y="35"/>
                    <a:pt x="524" y="33"/>
                  </a:cubicBezTo>
                  <a:cubicBezTo>
                    <a:pt x="521" y="36"/>
                    <a:pt x="519" y="40"/>
                    <a:pt x="518" y="44"/>
                  </a:cubicBezTo>
                  <a:cubicBezTo>
                    <a:pt x="516" y="61"/>
                    <a:pt x="514" y="72"/>
                    <a:pt x="501" y="88"/>
                  </a:cubicBezTo>
                  <a:cubicBezTo>
                    <a:pt x="488" y="105"/>
                    <a:pt x="453" y="120"/>
                    <a:pt x="424" y="122"/>
                  </a:cubicBezTo>
                  <a:cubicBezTo>
                    <a:pt x="396" y="124"/>
                    <a:pt x="400" y="125"/>
                    <a:pt x="396" y="144"/>
                  </a:cubicBezTo>
                  <a:cubicBezTo>
                    <a:pt x="392" y="162"/>
                    <a:pt x="385" y="166"/>
                    <a:pt x="352" y="172"/>
                  </a:cubicBezTo>
                  <a:cubicBezTo>
                    <a:pt x="320" y="177"/>
                    <a:pt x="352" y="172"/>
                    <a:pt x="302" y="168"/>
                  </a:cubicBezTo>
                  <a:cubicBezTo>
                    <a:pt x="252" y="164"/>
                    <a:pt x="258" y="168"/>
                    <a:pt x="237" y="188"/>
                  </a:cubicBezTo>
                  <a:cubicBezTo>
                    <a:pt x="215" y="209"/>
                    <a:pt x="224" y="233"/>
                    <a:pt x="234" y="275"/>
                  </a:cubicBezTo>
                  <a:cubicBezTo>
                    <a:pt x="245" y="318"/>
                    <a:pt x="239" y="337"/>
                    <a:pt x="217" y="383"/>
                  </a:cubicBezTo>
                  <a:cubicBezTo>
                    <a:pt x="195" y="429"/>
                    <a:pt x="141" y="422"/>
                    <a:pt x="117" y="435"/>
                  </a:cubicBezTo>
                  <a:cubicBezTo>
                    <a:pt x="92" y="448"/>
                    <a:pt x="92" y="502"/>
                    <a:pt x="125" y="531"/>
                  </a:cubicBezTo>
                  <a:cubicBezTo>
                    <a:pt x="158" y="561"/>
                    <a:pt x="127" y="574"/>
                    <a:pt x="106" y="591"/>
                  </a:cubicBezTo>
                  <a:cubicBezTo>
                    <a:pt x="84" y="607"/>
                    <a:pt x="103" y="622"/>
                    <a:pt x="110" y="646"/>
                  </a:cubicBezTo>
                  <a:cubicBezTo>
                    <a:pt x="117" y="670"/>
                    <a:pt x="119" y="668"/>
                    <a:pt x="103" y="685"/>
                  </a:cubicBezTo>
                  <a:cubicBezTo>
                    <a:pt x="88" y="702"/>
                    <a:pt x="75" y="707"/>
                    <a:pt x="66" y="722"/>
                  </a:cubicBezTo>
                  <a:cubicBezTo>
                    <a:pt x="58" y="737"/>
                    <a:pt x="58" y="750"/>
                    <a:pt x="40" y="770"/>
                  </a:cubicBezTo>
                  <a:cubicBezTo>
                    <a:pt x="23" y="791"/>
                    <a:pt x="31" y="828"/>
                    <a:pt x="29" y="852"/>
                  </a:cubicBezTo>
                  <a:cubicBezTo>
                    <a:pt x="27" y="876"/>
                    <a:pt x="14" y="889"/>
                    <a:pt x="5" y="909"/>
                  </a:cubicBezTo>
                  <a:cubicBezTo>
                    <a:pt x="0" y="921"/>
                    <a:pt x="11" y="941"/>
                    <a:pt x="21" y="957"/>
                  </a:cubicBezTo>
                  <a:cubicBezTo>
                    <a:pt x="47" y="948"/>
                    <a:pt x="101" y="970"/>
                    <a:pt x="119" y="967"/>
                  </a:cubicBezTo>
                  <a:cubicBezTo>
                    <a:pt x="141" y="963"/>
                    <a:pt x="162" y="982"/>
                    <a:pt x="175" y="1000"/>
                  </a:cubicBezTo>
                  <a:cubicBezTo>
                    <a:pt x="189" y="1019"/>
                    <a:pt x="224" y="1022"/>
                    <a:pt x="245" y="1004"/>
                  </a:cubicBezTo>
                  <a:cubicBezTo>
                    <a:pt x="267" y="985"/>
                    <a:pt x="272" y="1008"/>
                    <a:pt x="280" y="1037"/>
                  </a:cubicBezTo>
                  <a:cubicBezTo>
                    <a:pt x="289" y="1067"/>
                    <a:pt x="346" y="1096"/>
                    <a:pt x="341" y="1152"/>
                  </a:cubicBezTo>
                  <a:cubicBezTo>
                    <a:pt x="339" y="1183"/>
                    <a:pt x="366" y="1216"/>
                    <a:pt x="391" y="1239"/>
                  </a:cubicBezTo>
                  <a:cubicBezTo>
                    <a:pt x="405" y="1229"/>
                    <a:pt x="420" y="1220"/>
                    <a:pt x="438" y="1211"/>
                  </a:cubicBezTo>
                  <a:cubicBezTo>
                    <a:pt x="490" y="1185"/>
                    <a:pt x="490" y="1189"/>
                    <a:pt x="538" y="1145"/>
                  </a:cubicBezTo>
                  <a:cubicBezTo>
                    <a:pt x="586" y="1100"/>
                    <a:pt x="608" y="1082"/>
                    <a:pt x="617" y="1033"/>
                  </a:cubicBezTo>
                  <a:cubicBezTo>
                    <a:pt x="625" y="985"/>
                    <a:pt x="582" y="978"/>
                    <a:pt x="652" y="967"/>
                  </a:cubicBezTo>
                  <a:cubicBezTo>
                    <a:pt x="721" y="956"/>
                    <a:pt x="756" y="959"/>
                    <a:pt x="752" y="919"/>
                  </a:cubicBezTo>
                  <a:cubicBezTo>
                    <a:pt x="748" y="878"/>
                    <a:pt x="813" y="889"/>
                    <a:pt x="813" y="859"/>
                  </a:cubicBezTo>
                  <a:cubicBezTo>
                    <a:pt x="813" y="830"/>
                    <a:pt x="770" y="793"/>
                    <a:pt x="813" y="781"/>
                  </a:cubicBezTo>
                  <a:cubicBezTo>
                    <a:pt x="857" y="770"/>
                    <a:pt x="866" y="770"/>
                    <a:pt x="861" y="730"/>
                  </a:cubicBezTo>
                  <a:cubicBezTo>
                    <a:pt x="857" y="689"/>
                    <a:pt x="874" y="681"/>
                    <a:pt x="905" y="678"/>
                  </a:cubicBezTo>
                  <a:cubicBezTo>
                    <a:pt x="936" y="674"/>
                    <a:pt x="944" y="637"/>
                    <a:pt x="944" y="600"/>
                  </a:cubicBezTo>
                  <a:cubicBezTo>
                    <a:pt x="944" y="563"/>
                    <a:pt x="866" y="563"/>
                    <a:pt x="922" y="515"/>
                  </a:cubicBezTo>
                  <a:cubicBezTo>
                    <a:pt x="979" y="466"/>
                    <a:pt x="962" y="474"/>
                    <a:pt x="936" y="448"/>
                  </a:cubicBezTo>
                  <a:cubicBezTo>
                    <a:pt x="909" y="422"/>
                    <a:pt x="857" y="377"/>
                    <a:pt x="914" y="377"/>
                  </a:cubicBezTo>
                  <a:cubicBezTo>
                    <a:pt x="970" y="377"/>
                    <a:pt x="970" y="400"/>
                    <a:pt x="997" y="351"/>
                  </a:cubicBezTo>
                  <a:cubicBezTo>
                    <a:pt x="1023" y="303"/>
                    <a:pt x="1049" y="285"/>
                    <a:pt x="1062" y="259"/>
                  </a:cubicBezTo>
                  <a:cubicBezTo>
                    <a:pt x="1068" y="247"/>
                    <a:pt x="1078" y="237"/>
                    <a:pt x="1088" y="225"/>
                  </a:cubicBezTo>
                  <a:cubicBezTo>
                    <a:pt x="1086" y="224"/>
                    <a:pt x="1084" y="224"/>
                    <a:pt x="1081" y="224"/>
                  </a:cubicBezTo>
                  <a:cubicBezTo>
                    <a:pt x="1062" y="221"/>
                    <a:pt x="1044" y="212"/>
                    <a:pt x="1034" y="190"/>
                  </a:cubicBezTo>
                  <a:close/>
                </a:path>
              </a:pathLst>
            </a:custGeom>
            <a:grpFill/>
            <a:ln w="0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24" name="Freeform 25"/>
            <p:cNvSpPr>
              <a:spLocks/>
            </p:cNvSpPr>
            <p:nvPr/>
          </p:nvSpPr>
          <p:spPr bwMode="auto">
            <a:xfrm>
              <a:off x="3696" y="1645"/>
              <a:ext cx="410" cy="745"/>
            </a:xfrm>
            <a:custGeom>
              <a:avLst/>
              <a:gdLst>
                <a:gd name="T0" fmla="*/ 142 w 885"/>
                <a:gd name="T1" fmla="*/ 1606 h 1609"/>
                <a:gd name="T2" fmla="*/ 210 w 885"/>
                <a:gd name="T3" fmla="*/ 1575 h 1609"/>
                <a:gd name="T4" fmla="*/ 306 w 885"/>
                <a:gd name="T5" fmla="*/ 1527 h 1609"/>
                <a:gd name="T6" fmla="*/ 369 w 885"/>
                <a:gd name="T7" fmla="*/ 1504 h 1609"/>
                <a:gd name="T8" fmla="*/ 413 w 885"/>
                <a:gd name="T9" fmla="*/ 1460 h 1609"/>
                <a:gd name="T10" fmla="*/ 468 w 885"/>
                <a:gd name="T11" fmla="*/ 1451 h 1609"/>
                <a:gd name="T12" fmla="*/ 494 w 885"/>
                <a:gd name="T13" fmla="*/ 1410 h 1609"/>
                <a:gd name="T14" fmla="*/ 572 w 885"/>
                <a:gd name="T15" fmla="*/ 1397 h 1609"/>
                <a:gd name="T16" fmla="*/ 623 w 885"/>
                <a:gd name="T17" fmla="*/ 1380 h 1609"/>
                <a:gd name="T18" fmla="*/ 671 w 885"/>
                <a:gd name="T19" fmla="*/ 1382 h 1609"/>
                <a:gd name="T20" fmla="*/ 717 w 885"/>
                <a:gd name="T21" fmla="*/ 1349 h 1609"/>
                <a:gd name="T22" fmla="*/ 786 w 885"/>
                <a:gd name="T23" fmla="*/ 1297 h 1609"/>
                <a:gd name="T24" fmla="*/ 795 w 885"/>
                <a:gd name="T25" fmla="*/ 1236 h 1609"/>
                <a:gd name="T26" fmla="*/ 802 w 885"/>
                <a:gd name="T27" fmla="*/ 1158 h 1609"/>
                <a:gd name="T28" fmla="*/ 784 w 885"/>
                <a:gd name="T29" fmla="*/ 1082 h 1609"/>
                <a:gd name="T30" fmla="*/ 752 w 885"/>
                <a:gd name="T31" fmla="*/ 1000 h 1609"/>
                <a:gd name="T32" fmla="*/ 793 w 885"/>
                <a:gd name="T33" fmla="*/ 939 h 1609"/>
                <a:gd name="T34" fmla="*/ 808 w 885"/>
                <a:gd name="T35" fmla="*/ 869 h 1609"/>
                <a:gd name="T36" fmla="*/ 843 w 885"/>
                <a:gd name="T37" fmla="*/ 798 h 1609"/>
                <a:gd name="T38" fmla="*/ 821 w 885"/>
                <a:gd name="T39" fmla="*/ 737 h 1609"/>
                <a:gd name="T40" fmla="*/ 784 w 885"/>
                <a:gd name="T41" fmla="*/ 687 h 1609"/>
                <a:gd name="T42" fmla="*/ 745 w 885"/>
                <a:gd name="T43" fmla="*/ 645 h 1609"/>
                <a:gd name="T44" fmla="*/ 695 w 885"/>
                <a:gd name="T45" fmla="*/ 570 h 1609"/>
                <a:gd name="T46" fmla="*/ 734 w 885"/>
                <a:gd name="T47" fmla="*/ 509 h 1609"/>
                <a:gd name="T48" fmla="*/ 734 w 885"/>
                <a:gd name="T49" fmla="*/ 463 h 1609"/>
                <a:gd name="T50" fmla="*/ 749 w 885"/>
                <a:gd name="T51" fmla="*/ 409 h 1609"/>
                <a:gd name="T52" fmla="*/ 826 w 885"/>
                <a:gd name="T53" fmla="*/ 407 h 1609"/>
                <a:gd name="T54" fmla="*/ 861 w 885"/>
                <a:gd name="T55" fmla="*/ 354 h 1609"/>
                <a:gd name="T56" fmla="*/ 863 w 885"/>
                <a:gd name="T57" fmla="*/ 287 h 1609"/>
                <a:gd name="T58" fmla="*/ 841 w 885"/>
                <a:gd name="T59" fmla="*/ 241 h 1609"/>
                <a:gd name="T60" fmla="*/ 817 w 885"/>
                <a:gd name="T61" fmla="*/ 205 h 1609"/>
                <a:gd name="T62" fmla="*/ 743 w 885"/>
                <a:gd name="T63" fmla="*/ 165 h 1609"/>
                <a:gd name="T64" fmla="*/ 778 w 885"/>
                <a:gd name="T65" fmla="*/ 131 h 1609"/>
                <a:gd name="T66" fmla="*/ 826 w 885"/>
                <a:gd name="T67" fmla="*/ 96 h 1609"/>
                <a:gd name="T68" fmla="*/ 780 w 885"/>
                <a:gd name="T69" fmla="*/ 65 h 1609"/>
                <a:gd name="T70" fmla="*/ 740 w 885"/>
                <a:gd name="T71" fmla="*/ 0 h 1609"/>
                <a:gd name="T72" fmla="*/ 723 w 885"/>
                <a:gd name="T73" fmla="*/ 66 h 1609"/>
                <a:gd name="T74" fmla="*/ 649 w 885"/>
                <a:gd name="T75" fmla="*/ 85 h 1609"/>
                <a:gd name="T76" fmla="*/ 588 w 885"/>
                <a:gd name="T77" fmla="*/ 115 h 1609"/>
                <a:gd name="T78" fmla="*/ 531 w 885"/>
                <a:gd name="T79" fmla="*/ 100 h 1609"/>
                <a:gd name="T80" fmla="*/ 465 w 885"/>
                <a:gd name="T81" fmla="*/ 159 h 1609"/>
                <a:gd name="T82" fmla="*/ 361 w 885"/>
                <a:gd name="T83" fmla="*/ 159 h 1609"/>
                <a:gd name="T84" fmla="*/ 308 w 885"/>
                <a:gd name="T85" fmla="*/ 293 h 1609"/>
                <a:gd name="T86" fmla="*/ 256 w 885"/>
                <a:gd name="T87" fmla="*/ 330 h 1609"/>
                <a:gd name="T88" fmla="*/ 203 w 885"/>
                <a:gd name="T89" fmla="*/ 333 h 1609"/>
                <a:gd name="T90" fmla="*/ 164 w 885"/>
                <a:gd name="T91" fmla="*/ 389 h 1609"/>
                <a:gd name="T92" fmla="*/ 109 w 885"/>
                <a:gd name="T93" fmla="*/ 346 h 1609"/>
                <a:gd name="T94" fmla="*/ 151 w 885"/>
                <a:gd name="T95" fmla="*/ 411 h 1609"/>
                <a:gd name="T96" fmla="*/ 142 w 885"/>
                <a:gd name="T97" fmla="*/ 478 h 1609"/>
                <a:gd name="T98" fmla="*/ 118 w 885"/>
                <a:gd name="T99" fmla="*/ 545 h 1609"/>
                <a:gd name="T100" fmla="*/ 105 w 885"/>
                <a:gd name="T101" fmla="*/ 626 h 1609"/>
                <a:gd name="T102" fmla="*/ 40 w 885"/>
                <a:gd name="T103" fmla="*/ 706 h 1609"/>
                <a:gd name="T104" fmla="*/ 99 w 885"/>
                <a:gd name="T105" fmla="*/ 832 h 1609"/>
                <a:gd name="T106" fmla="*/ 96 w 885"/>
                <a:gd name="T107" fmla="*/ 886 h 1609"/>
                <a:gd name="T108" fmla="*/ 99 w 885"/>
                <a:gd name="T109" fmla="*/ 936 h 1609"/>
                <a:gd name="T110" fmla="*/ 59 w 885"/>
                <a:gd name="T111" fmla="*/ 984 h 1609"/>
                <a:gd name="T112" fmla="*/ 55 w 885"/>
                <a:gd name="T113" fmla="*/ 1073 h 1609"/>
                <a:gd name="T114" fmla="*/ 74 w 885"/>
                <a:gd name="T115" fmla="*/ 1199 h 1609"/>
                <a:gd name="T116" fmla="*/ 116 w 885"/>
                <a:gd name="T117" fmla="*/ 1303 h 1609"/>
                <a:gd name="T118" fmla="*/ 92 w 885"/>
                <a:gd name="T119" fmla="*/ 1421 h 1609"/>
                <a:gd name="T120" fmla="*/ 64 w 885"/>
                <a:gd name="T121" fmla="*/ 1547 h 1609"/>
                <a:gd name="T122" fmla="*/ 72 w 885"/>
                <a:gd name="T123" fmla="*/ 1606 h 1609"/>
                <a:gd name="T124" fmla="*/ 142 w 885"/>
                <a:gd name="T125" fmla="*/ 1606 h 1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85" h="1609">
                  <a:moveTo>
                    <a:pt x="142" y="1606"/>
                  </a:moveTo>
                  <a:cubicBezTo>
                    <a:pt x="175" y="1603"/>
                    <a:pt x="177" y="1597"/>
                    <a:pt x="210" y="1575"/>
                  </a:cubicBezTo>
                  <a:cubicBezTo>
                    <a:pt x="243" y="1553"/>
                    <a:pt x="265" y="1523"/>
                    <a:pt x="306" y="1527"/>
                  </a:cubicBezTo>
                  <a:cubicBezTo>
                    <a:pt x="347" y="1530"/>
                    <a:pt x="358" y="1519"/>
                    <a:pt x="369" y="1504"/>
                  </a:cubicBezTo>
                  <a:cubicBezTo>
                    <a:pt x="380" y="1490"/>
                    <a:pt x="387" y="1460"/>
                    <a:pt x="413" y="1460"/>
                  </a:cubicBezTo>
                  <a:cubicBezTo>
                    <a:pt x="439" y="1460"/>
                    <a:pt x="463" y="1469"/>
                    <a:pt x="468" y="1451"/>
                  </a:cubicBezTo>
                  <a:cubicBezTo>
                    <a:pt x="472" y="1432"/>
                    <a:pt x="459" y="1408"/>
                    <a:pt x="494" y="1410"/>
                  </a:cubicBezTo>
                  <a:cubicBezTo>
                    <a:pt x="529" y="1412"/>
                    <a:pt x="553" y="1404"/>
                    <a:pt x="572" y="1397"/>
                  </a:cubicBezTo>
                  <a:cubicBezTo>
                    <a:pt x="592" y="1390"/>
                    <a:pt x="612" y="1367"/>
                    <a:pt x="623" y="1380"/>
                  </a:cubicBezTo>
                  <a:cubicBezTo>
                    <a:pt x="634" y="1393"/>
                    <a:pt x="658" y="1399"/>
                    <a:pt x="671" y="1382"/>
                  </a:cubicBezTo>
                  <a:cubicBezTo>
                    <a:pt x="684" y="1366"/>
                    <a:pt x="682" y="1351"/>
                    <a:pt x="717" y="1349"/>
                  </a:cubicBezTo>
                  <a:cubicBezTo>
                    <a:pt x="752" y="1347"/>
                    <a:pt x="769" y="1321"/>
                    <a:pt x="786" y="1297"/>
                  </a:cubicBezTo>
                  <a:cubicBezTo>
                    <a:pt x="804" y="1273"/>
                    <a:pt x="808" y="1245"/>
                    <a:pt x="795" y="1236"/>
                  </a:cubicBezTo>
                  <a:cubicBezTo>
                    <a:pt x="782" y="1227"/>
                    <a:pt x="817" y="1186"/>
                    <a:pt x="802" y="1158"/>
                  </a:cubicBezTo>
                  <a:cubicBezTo>
                    <a:pt x="786" y="1130"/>
                    <a:pt x="826" y="1110"/>
                    <a:pt x="784" y="1082"/>
                  </a:cubicBezTo>
                  <a:cubicBezTo>
                    <a:pt x="743" y="1054"/>
                    <a:pt x="723" y="1021"/>
                    <a:pt x="752" y="1000"/>
                  </a:cubicBezTo>
                  <a:cubicBezTo>
                    <a:pt x="780" y="980"/>
                    <a:pt x="797" y="980"/>
                    <a:pt x="793" y="939"/>
                  </a:cubicBezTo>
                  <a:cubicBezTo>
                    <a:pt x="789" y="899"/>
                    <a:pt x="784" y="900"/>
                    <a:pt x="808" y="869"/>
                  </a:cubicBezTo>
                  <a:cubicBezTo>
                    <a:pt x="832" y="837"/>
                    <a:pt x="841" y="823"/>
                    <a:pt x="843" y="798"/>
                  </a:cubicBezTo>
                  <a:cubicBezTo>
                    <a:pt x="845" y="774"/>
                    <a:pt x="843" y="756"/>
                    <a:pt x="821" y="737"/>
                  </a:cubicBezTo>
                  <a:cubicBezTo>
                    <a:pt x="800" y="719"/>
                    <a:pt x="784" y="706"/>
                    <a:pt x="784" y="687"/>
                  </a:cubicBezTo>
                  <a:cubicBezTo>
                    <a:pt x="784" y="669"/>
                    <a:pt x="782" y="656"/>
                    <a:pt x="745" y="645"/>
                  </a:cubicBezTo>
                  <a:cubicBezTo>
                    <a:pt x="708" y="633"/>
                    <a:pt x="684" y="609"/>
                    <a:pt x="695" y="570"/>
                  </a:cubicBezTo>
                  <a:cubicBezTo>
                    <a:pt x="706" y="532"/>
                    <a:pt x="734" y="543"/>
                    <a:pt x="734" y="509"/>
                  </a:cubicBezTo>
                  <a:cubicBezTo>
                    <a:pt x="734" y="476"/>
                    <a:pt x="734" y="480"/>
                    <a:pt x="734" y="463"/>
                  </a:cubicBezTo>
                  <a:cubicBezTo>
                    <a:pt x="734" y="446"/>
                    <a:pt x="719" y="398"/>
                    <a:pt x="749" y="409"/>
                  </a:cubicBezTo>
                  <a:cubicBezTo>
                    <a:pt x="780" y="420"/>
                    <a:pt x="806" y="433"/>
                    <a:pt x="826" y="407"/>
                  </a:cubicBezTo>
                  <a:cubicBezTo>
                    <a:pt x="845" y="381"/>
                    <a:pt x="856" y="370"/>
                    <a:pt x="861" y="354"/>
                  </a:cubicBezTo>
                  <a:cubicBezTo>
                    <a:pt x="865" y="337"/>
                    <a:pt x="885" y="313"/>
                    <a:pt x="863" y="287"/>
                  </a:cubicBezTo>
                  <a:cubicBezTo>
                    <a:pt x="841" y="261"/>
                    <a:pt x="841" y="257"/>
                    <a:pt x="841" y="241"/>
                  </a:cubicBezTo>
                  <a:cubicBezTo>
                    <a:pt x="841" y="224"/>
                    <a:pt x="848" y="205"/>
                    <a:pt x="817" y="205"/>
                  </a:cubicBezTo>
                  <a:cubicBezTo>
                    <a:pt x="786" y="205"/>
                    <a:pt x="708" y="198"/>
                    <a:pt x="743" y="165"/>
                  </a:cubicBezTo>
                  <a:cubicBezTo>
                    <a:pt x="778" y="131"/>
                    <a:pt x="747" y="139"/>
                    <a:pt x="778" y="131"/>
                  </a:cubicBezTo>
                  <a:cubicBezTo>
                    <a:pt x="808" y="124"/>
                    <a:pt x="841" y="124"/>
                    <a:pt x="826" y="96"/>
                  </a:cubicBezTo>
                  <a:cubicBezTo>
                    <a:pt x="811" y="68"/>
                    <a:pt x="784" y="89"/>
                    <a:pt x="780" y="65"/>
                  </a:cubicBezTo>
                  <a:cubicBezTo>
                    <a:pt x="776" y="43"/>
                    <a:pt x="776" y="14"/>
                    <a:pt x="740" y="0"/>
                  </a:cubicBezTo>
                  <a:cubicBezTo>
                    <a:pt x="741" y="21"/>
                    <a:pt x="753" y="60"/>
                    <a:pt x="723" y="66"/>
                  </a:cubicBezTo>
                  <a:cubicBezTo>
                    <a:pt x="688" y="74"/>
                    <a:pt x="653" y="59"/>
                    <a:pt x="649" y="85"/>
                  </a:cubicBezTo>
                  <a:cubicBezTo>
                    <a:pt x="645" y="111"/>
                    <a:pt x="610" y="133"/>
                    <a:pt x="588" y="115"/>
                  </a:cubicBezTo>
                  <a:cubicBezTo>
                    <a:pt x="566" y="96"/>
                    <a:pt x="544" y="74"/>
                    <a:pt x="531" y="100"/>
                  </a:cubicBezTo>
                  <a:cubicBezTo>
                    <a:pt x="518" y="126"/>
                    <a:pt x="500" y="174"/>
                    <a:pt x="465" y="159"/>
                  </a:cubicBezTo>
                  <a:cubicBezTo>
                    <a:pt x="430" y="144"/>
                    <a:pt x="378" y="133"/>
                    <a:pt x="361" y="159"/>
                  </a:cubicBezTo>
                  <a:cubicBezTo>
                    <a:pt x="343" y="185"/>
                    <a:pt x="317" y="267"/>
                    <a:pt x="308" y="293"/>
                  </a:cubicBezTo>
                  <a:cubicBezTo>
                    <a:pt x="299" y="318"/>
                    <a:pt x="269" y="337"/>
                    <a:pt x="256" y="330"/>
                  </a:cubicBezTo>
                  <a:cubicBezTo>
                    <a:pt x="243" y="322"/>
                    <a:pt x="203" y="296"/>
                    <a:pt x="203" y="333"/>
                  </a:cubicBezTo>
                  <a:cubicBezTo>
                    <a:pt x="203" y="370"/>
                    <a:pt x="208" y="407"/>
                    <a:pt x="164" y="389"/>
                  </a:cubicBezTo>
                  <a:cubicBezTo>
                    <a:pt x="133" y="376"/>
                    <a:pt x="124" y="344"/>
                    <a:pt x="109" y="346"/>
                  </a:cubicBezTo>
                  <a:cubicBezTo>
                    <a:pt x="118" y="371"/>
                    <a:pt x="139" y="397"/>
                    <a:pt x="151" y="411"/>
                  </a:cubicBezTo>
                  <a:cubicBezTo>
                    <a:pt x="166" y="430"/>
                    <a:pt x="157" y="461"/>
                    <a:pt x="142" y="478"/>
                  </a:cubicBezTo>
                  <a:cubicBezTo>
                    <a:pt x="127" y="494"/>
                    <a:pt x="125" y="507"/>
                    <a:pt x="118" y="545"/>
                  </a:cubicBezTo>
                  <a:cubicBezTo>
                    <a:pt x="112" y="582"/>
                    <a:pt x="107" y="578"/>
                    <a:pt x="105" y="626"/>
                  </a:cubicBezTo>
                  <a:cubicBezTo>
                    <a:pt x="103" y="674"/>
                    <a:pt x="79" y="671"/>
                    <a:pt x="40" y="706"/>
                  </a:cubicBezTo>
                  <a:cubicBezTo>
                    <a:pt x="0" y="741"/>
                    <a:pt x="83" y="813"/>
                    <a:pt x="99" y="832"/>
                  </a:cubicBezTo>
                  <a:cubicBezTo>
                    <a:pt x="114" y="850"/>
                    <a:pt x="116" y="869"/>
                    <a:pt x="96" y="886"/>
                  </a:cubicBezTo>
                  <a:cubicBezTo>
                    <a:pt x="77" y="902"/>
                    <a:pt x="79" y="908"/>
                    <a:pt x="99" y="936"/>
                  </a:cubicBezTo>
                  <a:cubicBezTo>
                    <a:pt x="118" y="963"/>
                    <a:pt x="74" y="958"/>
                    <a:pt x="59" y="984"/>
                  </a:cubicBezTo>
                  <a:cubicBezTo>
                    <a:pt x="44" y="1010"/>
                    <a:pt x="29" y="1047"/>
                    <a:pt x="55" y="1073"/>
                  </a:cubicBezTo>
                  <a:cubicBezTo>
                    <a:pt x="81" y="1099"/>
                    <a:pt x="74" y="1164"/>
                    <a:pt x="74" y="1199"/>
                  </a:cubicBezTo>
                  <a:cubicBezTo>
                    <a:pt x="74" y="1234"/>
                    <a:pt x="90" y="1243"/>
                    <a:pt x="116" y="1303"/>
                  </a:cubicBezTo>
                  <a:cubicBezTo>
                    <a:pt x="142" y="1362"/>
                    <a:pt x="107" y="1386"/>
                    <a:pt x="92" y="1421"/>
                  </a:cubicBezTo>
                  <a:cubicBezTo>
                    <a:pt x="77" y="1456"/>
                    <a:pt x="61" y="1492"/>
                    <a:pt x="64" y="1547"/>
                  </a:cubicBezTo>
                  <a:cubicBezTo>
                    <a:pt x="65" y="1571"/>
                    <a:pt x="67" y="1590"/>
                    <a:pt x="72" y="1606"/>
                  </a:cubicBezTo>
                  <a:cubicBezTo>
                    <a:pt x="94" y="1608"/>
                    <a:pt x="123" y="1609"/>
                    <a:pt x="142" y="1606"/>
                  </a:cubicBezTo>
                  <a:close/>
                </a:path>
              </a:pathLst>
            </a:custGeom>
            <a:grpFill/>
            <a:ln w="0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25" name="Freeform 26"/>
            <p:cNvSpPr>
              <a:spLocks/>
            </p:cNvSpPr>
            <p:nvPr/>
          </p:nvSpPr>
          <p:spPr bwMode="auto">
            <a:xfrm>
              <a:off x="3730" y="2139"/>
              <a:ext cx="699" cy="563"/>
            </a:xfrm>
            <a:custGeom>
              <a:avLst/>
              <a:gdLst>
                <a:gd name="T0" fmla="*/ 1378 w 1510"/>
                <a:gd name="T1" fmla="*/ 1097 h 1217"/>
                <a:gd name="T2" fmla="*/ 1389 w 1510"/>
                <a:gd name="T3" fmla="*/ 986 h 1217"/>
                <a:gd name="T4" fmla="*/ 1344 w 1510"/>
                <a:gd name="T5" fmla="*/ 936 h 1217"/>
                <a:gd name="T6" fmla="*/ 1241 w 1510"/>
                <a:gd name="T7" fmla="*/ 927 h 1217"/>
                <a:gd name="T8" fmla="*/ 1175 w 1510"/>
                <a:gd name="T9" fmla="*/ 854 h 1217"/>
                <a:gd name="T10" fmla="*/ 1156 w 1510"/>
                <a:gd name="T11" fmla="*/ 808 h 1217"/>
                <a:gd name="T12" fmla="*/ 1217 w 1510"/>
                <a:gd name="T13" fmla="*/ 682 h 1217"/>
                <a:gd name="T14" fmla="*/ 1256 w 1510"/>
                <a:gd name="T15" fmla="*/ 610 h 1217"/>
                <a:gd name="T16" fmla="*/ 1315 w 1510"/>
                <a:gd name="T17" fmla="*/ 558 h 1217"/>
                <a:gd name="T18" fmla="*/ 1424 w 1510"/>
                <a:gd name="T19" fmla="*/ 615 h 1217"/>
                <a:gd name="T20" fmla="*/ 1490 w 1510"/>
                <a:gd name="T21" fmla="*/ 538 h 1217"/>
                <a:gd name="T22" fmla="*/ 1424 w 1510"/>
                <a:gd name="T23" fmla="*/ 465 h 1217"/>
                <a:gd name="T24" fmla="*/ 1330 w 1510"/>
                <a:gd name="T25" fmla="*/ 397 h 1217"/>
                <a:gd name="T26" fmla="*/ 1182 w 1510"/>
                <a:gd name="T27" fmla="*/ 397 h 1217"/>
                <a:gd name="T28" fmla="*/ 1053 w 1510"/>
                <a:gd name="T29" fmla="*/ 330 h 1217"/>
                <a:gd name="T30" fmla="*/ 1090 w 1510"/>
                <a:gd name="T31" fmla="*/ 239 h 1217"/>
                <a:gd name="T32" fmla="*/ 1230 w 1510"/>
                <a:gd name="T33" fmla="*/ 84 h 1217"/>
                <a:gd name="T34" fmla="*/ 1114 w 1510"/>
                <a:gd name="T35" fmla="*/ 102 h 1217"/>
                <a:gd name="T36" fmla="*/ 1036 w 1510"/>
                <a:gd name="T37" fmla="*/ 50 h 1217"/>
                <a:gd name="T38" fmla="*/ 950 w 1510"/>
                <a:gd name="T39" fmla="*/ 56 h 1217"/>
                <a:gd name="T40" fmla="*/ 811 w 1510"/>
                <a:gd name="T41" fmla="*/ 33 h 1217"/>
                <a:gd name="T42" fmla="*/ 730 w 1510"/>
                <a:gd name="T43" fmla="*/ 91 h 1217"/>
                <a:gd name="T44" fmla="*/ 714 w 1510"/>
                <a:gd name="T45" fmla="*/ 230 h 1217"/>
                <a:gd name="T46" fmla="*/ 599 w 1510"/>
                <a:gd name="T47" fmla="*/ 315 h 1217"/>
                <a:gd name="T48" fmla="*/ 500 w 1510"/>
                <a:gd name="T49" fmla="*/ 330 h 1217"/>
                <a:gd name="T50" fmla="*/ 396 w 1510"/>
                <a:gd name="T51" fmla="*/ 384 h 1217"/>
                <a:gd name="T52" fmla="*/ 297 w 1510"/>
                <a:gd name="T53" fmla="*/ 437 h 1217"/>
                <a:gd name="T54" fmla="*/ 138 w 1510"/>
                <a:gd name="T55" fmla="*/ 508 h 1217"/>
                <a:gd name="T56" fmla="*/ 0 w 1510"/>
                <a:gd name="T57" fmla="*/ 539 h 1217"/>
                <a:gd name="T58" fmla="*/ 88 w 1510"/>
                <a:gd name="T59" fmla="*/ 684 h 1217"/>
                <a:gd name="T60" fmla="*/ 189 w 1510"/>
                <a:gd name="T61" fmla="*/ 852 h 1217"/>
                <a:gd name="T62" fmla="*/ 377 w 1510"/>
                <a:gd name="T63" fmla="*/ 1009 h 1217"/>
                <a:gd name="T64" fmla="*/ 542 w 1510"/>
                <a:gd name="T65" fmla="*/ 1057 h 1217"/>
                <a:gd name="T66" fmla="*/ 710 w 1510"/>
                <a:gd name="T67" fmla="*/ 1024 h 1217"/>
                <a:gd name="T68" fmla="*/ 805 w 1510"/>
                <a:gd name="T69" fmla="*/ 1056 h 1217"/>
                <a:gd name="T70" fmla="*/ 889 w 1510"/>
                <a:gd name="T71" fmla="*/ 1047 h 1217"/>
                <a:gd name="T72" fmla="*/ 927 w 1510"/>
                <a:gd name="T73" fmla="*/ 1145 h 1217"/>
                <a:gd name="T74" fmla="*/ 1030 w 1510"/>
                <a:gd name="T75" fmla="*/ 1129 h 1217"/>
                <a:gd name="T76" fmla="*/ 1171 w 1510"/>
                <a:gd name="T77" fmla="*/ 1213 h 1217"/>
                <a:gd name="T78" fmla="*/ 1253 w 1510"/>
                <a:gd name="T79" fmla="*/ 1197 h 1217"/>
                <a:gd name="T80" fmla="*/ 1293 w 1510"/>
                <a:gd name="T81" fmla="*/ 1217 h 1217"/>
                <a:gd name="T82" fmla="*/ 1320 w 1510"/>
                <a:gd name="T83" fmla="*/ 1127 h 1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510" h="1217">
                  <a:moveTo>
                    <a:pt x="1320" y="1127"/>
                  </a:moveTo>
                  <a:cubicBezTo>
                    <a:pt x="1352" y="1118"/>
                    <a:pt x="1352" y="1105"/>
                    <a:pt x="1378" y="1097"/>
                  </a:cubicBezTo>
                  <a:cubicBezTo>
                    <a:pt x="1405" y="1090"/>
                    <a:pt x="1407" y="1092"/>
                    <a:pt x="1405" y="1062"/>
                  </a:cubicBezTo>
                  <a:cubicBezTo>
                    <a:pt x="1402" y="1032"/>
                    <a:pt x="1407" y="1012"/>
                    <a:pt x="1389" y="986"/>
                  </a:cubicBezTo>
                  <a:cubicBezTo>
                    <a:pt x="1372" y="960"/>
                    <a:pt x="1372" y="953"/>
                    <a:pt x="1372" y="942"/>
                  </a:cubicBezTo>
                  <a:cubicBezTo>
                    <a:pt x="1372" y="930"/>
                    <a:pt x="1376" y="892"/>
                    <a:pt x="1344" y="936"/>
                  </a:cubicBezTo>
                  <a:cubicBezTo>
                    <a:pt x="1311" y="980"/>
                    <a:pt x="1298" y="966"/>
                    <a:pt x="1285" y="955"/>
                  </a:cubicBezTo>
                  <a:cubicBezTo>
                    <a:pt x="1271" y="943"/>
                    <a:pt x="1261" y="921"/>
                    <a:pt x="1241" y="927"/>
                  </a:cubicBezTo>
                  <a:cubicBezTo>
                    <a:pt x="1221" y="932"/>
                    <a:pt x="1202" y="925"/>
                    <a:pt x="1202" y="905"/>
                  </a:cubicBezTo>
                  <a:cubicBezTo>
                    <a:pt x="1202" y="884"/>
                    <a:pt x="1212" y="860"/>
                    <a:pt x="1175" y="854"/>
                  </a:cubicBezTo>
                  <a:cubicBezTo>
                    <a:pt x="1138" y="849"/>
                    <a:pt x="1121" y="849"/>
                    <a:pt x="1119" y="823"/>
                  </a:cubicBezTo>
                  <a:cubicBezTo>
                    <a:pt x="1116" y="797"/>
                    <a:pt x="1132" y="806"/>
                    <a:pt x="1156" y="808"/>
                  </a:cubicBezTo>
                  <a:cubicBezTo>
                    <a:pt x="1180" y="810"/>
                    <a:pt x="1210" y="806"/>
                    <a:pt x="1215" y="775"/>
                  </a:cubicBezTo>
                  <a:cubicBezTo>
                    <a:pt x="1219" y="743"/>
                    <a:pt x="1182" y="684"/>
                    <a:pt x="1217" y="682"/>
                  </a:cubicBezTo>
                  <a:cubicBezTo>
                    <a:pt x="1252" y="680"/>
                    <a:pt x="1285" y="686"/>
                    <a:pt x="1267" y="662"/>
                  </a:cubicBezTo>
                  <a:cubicBezTo>
                    <a:pt x="1250" y="638"/>
                    <a:pt x="1271" y="630"/>
                    <a:pt x="1256" y="610"/>
                  </a:cubicBezTo>
                  <a:cubicBezTo>
                    <a:pt x="1241" y="589"/>
                    <a:pt x="1232" y="571"/>
                    <a:pt x="1252" y="565"/>
                  </a:cubicBezTo>
                  <a:cubicBezTo>
                    <a:pt x="1271" y="560"/>
                    <a:pt x="1291" y="536"/>
                    <a:pt x="1315" y="558"/>
                  </a:cubicBezTo>
                  <a:cubicBezTo>
                    <a:pt x="1339" y="580"/>
                    <a:pt x="1357" y="575"/>
                    <a:pt x="1361" y="593"/>
                  </a:cubicBezTo>
                  <a:cubicBezTo>
                    <a:pt x="1365" y="612"/>
                    <a:pt x="1411" y="625"/>
                    <a:pt x="1424" y="615"/>
                  </a:cubicBezTo>
                  <a:cubicBezTo>
                    <a:pt x="1437" y="606"/>
                    <a:pt x="1422" y="591"/>
                    <a:pt x="1453" y="580"/>
                  </a:cubicBezTo>
                  <a:cubicBezTo>
                    <a:pt x="1483" y="569"/>
                    <a:pt x="1510" y="558"/>
                    <a:pt x="1490" y="538"/>
                  </a:cubicBezTo>
                  <a:cubicBezTo>
                    <a:pt x="1470" y="517"/>
                    <a:pt x="1464" y="512"/>
                    <a:pt x="1464" y="495"/>
                  </a:cubicBezTo>
                  <a:cubicBezTo>
                    <a:pt x="1464" y="478"/>
                    <a:pt x="1457" y="465"/>
                    <a:pt x="1424" y="465"/>
                  </a:cubicBezTo>
                  <a:cubicBezTo>
                    <a:pt x="1392" y="465"/>
                    <a:pt x="1378" y="458"/>
                    <a:pt x="1368" y="443"/>
                  </a:cubicBezTo>
                  <a:cubicBezTo>
                    <a:pt x="1357" y="428"/>
                    <a:pt x="1363" y="393"/>
                    <a:pt x="1330" y="397"/>
                  </a:cubicBezTo>
                  <a:cubicBezTo>
                    <a:pt x="1298" y="400"/>
                    <a:pt x="1282" y="432"/>
                    <a:pt x="1243" y="423"/>
                  </a:cubicBezTo>
                  <a:cubicBezTo>
                    <a:pt x="1204" y="413"/>
                    <a:pt x="1191" y="412"/>
                    <a:pt x="1182" y="397"/>
                  </a:cubicBezTo>
                  <a:cubicBezTo>
                    <a:pt x="1173" y="382"/>
                    <a:pt x="1173" y="369"/>
                    <a:pt x="1136" y="356"/>
                  </a:cubicBezTo>
                  <a:cubicBezTo>
                    <a:pt x="1099" y="343"/>
                    <a:pt x="1079" y="345"/>
                    <a:pt x="1053" y="330"/>
                  </a:cubicBezTo>
                  <a:cubicBezTo>
                    <a:pt x="1027" y="315"/>
                    <a:pt x="1031" y="308"/>
                    <a:pt x="1046" y="284"/>
                  </a:cubicBezTo>
                  <a:cubicBezTo>
                    <a:pt x="1062" y="260"/>
                    <a:pt x="1057" y="258"/>
                    <a:pt x="1090" y="239"/>
                  </a:cubicBezTo>
                  <a:cubicBezTo>
                    <a:pt x="1123" y="221"/>
                    <a:pt x="1132" y="187"/>
                    <a:pt x="1154" y="167"/>
                  </a:cubicBezTo>
                  <a:cubicBezTo>
                    <a:pt x="1175" y="147"/>
                    <a:pt x="1206" y="98"/>
                    <a:pt x="1230" y="84"/>
                  </a:cubicBezTo>
                  <a:cubicBezTo>
                    <a:pt x="1254" y="69"/>
                    <a:pt x="1300" y="0"/>
                    <a:pt x="1202" y="80"/>
                  </a:cubicBezTo>
                  <a:cubicBezTo>
                    <a:pt x="1167" y="91"/>
                    <a:pt x="1101" y="156"/>
                    <a:pt x="1114" y="102"/>
                  </a:cubicBezTo>
                  <a:cubicBezTo>
                    <a:pt x="1127" y="48"/>
                    <a:pt x="1145" y="48"/>
                    <a:pt x="1110" y="48"/>
                  </a:cubicBezTo>
                  <a:cubicBezTo>
                    <a:pt x="1075" y="48"/>
                    <a:pt x="1075" y="4"/>
                    <a:pt x="1036" y="50"/>
                  </a:cubicBezTo>
                  <a:cubicBezTo>
                    <a:pt x="1027" y="69"/>
                    <a:pt x="1016" y="72"/>
                    <a:pt x="994" y="63"/>
                  </a:cubicBezTo>
                  <a:cubicBezTo>
                    <a:pt x="972" y="54"/>
                    <a:pt x="977" y="50"/>
                    <a:pt x="950" y="56"/>
                  </a:cubicBezTo>
                  <a:cubicBezTo>
                    <a:pt x="924" y="61"/>
                    <a:pt x="920" y="59"/>
                    <a:pt x="887" y="54"/>
                  </a:cubicBezTo>
                  <a:cubicBezTo>
                    <a:pt x="854" y="48"/>
                    <a:pt x="835" y="37"/>
                    <a:pt x="811" y="33"/>
                  </a:cubicBezTo>
                  <a:cubicBezTo>
                    <a:pt x="794" y="31"/>
                    <a:pt x="760" y="23"/>
                    <a:pt x="727" y="29"/>
                  </a:cubicBezTo>
                  <a:cubicBezTo>
                    <a:pt x="741" y="50"/>
                    <a:pt x="717" y="68"/>
                    <a:pt x="730" y="91"/>
                  </a:cubicBezTo>
                  <a:cubicBezTo>
                    <a:pt x="745" y="119"/>
                    <a:pt x="710" y="160"/>
                    <a:pt x="723" y="169"/>
                  </a:cubicBezTo>
                  <a:cubicBezTo>
                    <a:pt x="736" y="178"/>
                    <a:pt x="732" y="206"/>
                    <a:pt x="714" y="230"/>
                  </a:cubicBezTo>
                  <a:cubicBezTo>
                    <a:pt x="697" y="254"/>
                    <a:pt x="680" y="280"/>
                    <a:pt x="645" y="282"/>
                  </a:cubicBezTo>
                  <a:cubicBezTo>
                    <a:pt x="610" y="284"/>
                    <a:pt x="612" y="299"/>
                    <a:pt x="599" y="315"/>
                  </a:cubicBezTo>
                  <a:cubicBezTo>
                    <a:pt x="586" y="332"/>
                    <a:pt x="562" y="326"/>
                    <a:pt x="551" y="313"/>
                  </a:cubicBezTo>
                  <a:cubicBezTo>
                    <a:pt x="540" y="300"/>
                    <a:pt x="520" y="323"/>
                    <a:pt x="500" y="330"/>
                  </a:cubicBezTo>
                  <a:cubicBezTo>
                    <a:pt x="481" y="337"/>
                    <a:pt x="457" y="345"/>
                    <a:pt x="422" y="343"/>
                  </a:cubicBezTo>
                  <a:cubicBezTo>
                    <a:pt x="387" y="341"/>
                    <a:pt x="400" y="365"/>
                    <a:pt x="396" y="384"/>
                  </a:cubicBezTo>
                  <a:cubicBezTo>
                    <a:pt x="391" y="402"/>
                    <a:pt x="367" y="393"/>
                    <a:pt x="341" y="393"/>
                  </a:cubicBezTo>
                  <a:cubicBezTo>
                    <a:pt x="315" y="393"/>
                    <a:pt x="308" y="423"/>
                    <a:pt x="297" y="437"/>
                  </a:cubicBezTo>
                  <a:cubicBezTo>
                    <a:pt x="286" y="452"/>
                    <a:pt x="275" y="463"/>
                    <a:pt x="234" y="460"/>
                  </a:cubicBezTo>
                  <a:cubicBezTo>
                    <a:pt x="193" y="456"/>
                    <a:pt x="171" y="486"/>
                    <a:pt x="138" y="508"/>
                  </a:cubicBezTo>
                  <a:cubicBezTo>
                    <a:pt x="105" y="530"/>
                    <a:pt x="103" y="536"/>
                    <a:pt x="70" y="539"/>
                  </a:cubicBezTo>
                  <a:cubicBezTo>
                    <a:pt x="51" y="542"/>
                    <a:pt x="22" y="541"/>
                    <a:pt x="0" y="539"/>
                  </a:cubicBezTo>
                  <a:cubicBezTo>
                    <a:pt x="6" y="561"/>
                    <a:pt x="16" y="577"/>
                    <a:pt x="31" y="593"/>
                  </a:cubicBezTo>
                  <a:cubicBezTo>
                    <a:pt x="57" y="621"/>
                    <a:pt x="72" y="639"/>
                    <a:pt x="88" y="684"/>
                  </a:cubicBezTo>
                  <a:cubicBezTo>
                    <a:pt x="103" y="728"/>
                    <a:pt x="177" y="778"/>
                    <a:pt x="195" y="806"/>
                  </a:cubicBezTo>
                  <a:cubicBezTo>
                    <a:pt x="207" y="825"/>
                    <a:pt x="201" y="839"/>
                    <a:pt x="189" y="852"/>
                  </a:cubicBezTo>
                  <a:cubicBezTo>
                    <a:pt x="228" y="879"/>
                    <a:pt x="269" y="936"/>
                    <a:pt x="284" y="955"/>
                  </a:cubicBezTo>
                  <a:cubicBezTo>
                    <a:pt x="302" y="979"/>
                    <a:pt x="354" y="1007"/>
                    <a:pt x="377" y="1009"/>
                  </a:cubicBezTo>
                  <a:cubicBezTo>
                    <a:pt x="400" y="1011"/>
                    <a:pt x="403" y="1023"/>
                    <a:pt x="452" y="1039"/>
                  </a:cubicBezTo>
                  <a:cubicBezTo>
                    <a:pt x="502" y="1055"/>
                    <a:pt x="505" y="1053"/>
                    <a:pt x="542" y="1057"/>
                  </a:cubicBezTo>
                  <a:cubicBezTo>
                    <a:pt x="579" y="1062"/>
                    <a:pt x="626" y="1055"/>
                    <a:pt x="650" y="1044"/>
                  </a:cubicBezTo>
                  <a:cubicBezTo>
                    <a:pt x="674" y="1034"/>
                    <a:pt x="685" y="1027"/>
                    <a:pt x="710" y="1024"/>
                  </a:cubicBezTo>
                  <a:cubicBezTo>
                    <a:pt x="735" y="1021"/>
                    <a:pt x="747" y="1025"/>
                    <a:pt x="760" y="1033"/>
                  </a:cubicBezTo>
                  <a:cubicBezTo>
                    <a:pt x="773" y="1042"/>
                    <a:pt x="773" y="1062"/>
                    <a:pt x="805" y="1056"/>
                  </a:cubicBezTo>
                  <a:cubicBezTo>
                    <a:pt x="837" y="1049"/>
                    <a:pt x="834" y="1018"/>
                    <a:pt x="853" y="1008"/>
                  </a:cubicBezTo>
                  <a:cubicBezTo>
                    <a:pt x="873" y="998"/>
                    <a:pt x="885" y="1031"/>
                    <a:pt x="889" y="1047"/>
                  </a:cubicBezTo>
                  <a:cubicBezTo>
                    <a:pt x="894" y="1064"/>
                    <a:pt x="888" y="1072"/>
                    <a:pt x="885" y="1094"/>
                  </a:cubicBezTo>
                  <a:cubicBezTo>
                    <a:pt x="882" y="1115"/>
                    <a:pt x="910" y="1131"/>
                    <a:pt x="927" y="1145"/>
                  </a:cubicBezTo>
                  <a:cubicBezTo>
                    <a:pt x="945" y="1160"/>
                    <a:pt x="959" y="1159"/>
                    <a:pt x="983" y="1148"/>
                  </a:cubicBezTo>
                  <a:cubicBezTo>
                    <a:pt x="1007" y="1137"/>
                    <a:pt x="1004" y="1124"/>
                    <a:pt x="1030" y="1129"/>
                  </a:cubicBezTo>
                  <a:cubicBezTo>
                    <a:pt x="1056" y="1133"/>
                    <a:pt x="1092" y="1184"/>
                    <a:pt x="1107" y="1197"/>
                  </a:cubicBezTo>
                  <a:cubicBezTo>
                    <a:pt x="1121" y="1210"/>
                    <a:pt x="1154" y="1215"/>
                    <a:pt x="1171" y="1213"/>
                  </a:cubicBezTo>
                  <a:cubicBezTo>
                    <a:pt x="1188" y="1211"/>
                    <a:pt x="1200" y="1212"/>
                    <a:pt x="1218" y="1190"/>
                  </a:cubicBezTo>
                  <a:cubicBezTo>
                    <a:pt x="1235" y="1168"/>
                    <a:pt x="1246" y="1189"/>
                    <a:pt x="1253" y="1197"/>
                  </a:cubicBezTo>
                  <a:cubicBezTo>
                    <a:pt x="1259" y="1206"/>
                    <a:pt x="1266" y="1214"/>
                    <a:pt x="1280" y="1212"/>
                  </a:cubicBezTo>
                  <a:cubicBezTo>
                    <a:pt x="1284" y="1212"/>
                    <a:pt x="1289" y="1213"/>
                    <a:pt x="1293" y="1217"/>
                  </a:cubicBezTo>
                  <a:cubicBezTo>
                    <a:pt x="1297" y="1206"/>
                    <a:pt x="1301" y="1191"/>
                    <a:pt x="1302" y="1177"/>
                  </a:cubicBezTo>
                  <a:cubicBezTo>
                    <a:pt x="1304" y="1147"/>
                    <a:pt x="1287" y="1136"/>
                    <a:pt x="1320" y="1127"/>
                  </a:cubicBezTo>
                  <a:close/>
                </a:path>
              </a:pathLst>
            </a:custGeom>
            <a:grpFill/>
            <a:ln w="0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26" name="Freeform 27"/>
            <p:cNvSpPr>
              <a:spLocks/>
            </p:cNvSpPr>
            <p:nvPr/>
          </p:nvSpPr>
          <p:spPr bwMode="auto">
            <a:xfrm>
              <a:off x="4247" y="2313"/>
              <a:ext cx="563" cy="589"/>
            </a:xfrm>
            <a:custGeom>
              <a:avLst/>
              <a:gdLst>
                <a:gd name="T0" fmla="*/ 240 w 1217"/>
                <a:gd name="T1" fmla="*/ 33 h 1271"/>
                <a:gd name="T2" fmla="*/ 308 w 1217"/>
                <a:gd name="T3" fmla="*/ 88 h 1271"/>
                <a:gd name="T4" fmla="*/ 374 w 1217"/>
                <a:gd name="T5" fmla="*/ 161 h 1271"/>
                <a:gd name="T6" fmla="*/ 308 w 1217"/>
                <a:gd name="T7" fmla="*/ 238 h 1271"/>
                <a:gd name="T8" fmla="*/ 199 w 1217"/>
                <a:gd name="T9" fmla="*/ 181 h 1271"/>
                <a:gd name="T10" fmla="*/ 140 w 1217"/>
                <a:gd name="T11" fmla="*/ 233 h 1271"/>
                <a:gd name="T12" fmla="*/ 101 w 1217"/>
                <a:gd name="T13" fmla="*/ 305 h 1271"/>
                <a:gd name="T14" fmla="*/ 40 w 1217"/>
                <a:gd name="T15" fmla="*/ 431 h 1271"/>
                <a:gd name="T16" fmla="*/ 59 w 1217"/>
                <a:gd name="T17" fmla="*/ 477 h 1271"/>
                <a:gd name="T18" fmla="*/ 125 w 1217"/>
                <a:gd name="T19" fmla="*/ 550 h 1271"/>
                <a:gd name="T20" fmla="*/ 228 w 1217"/>
                <a:gd name="T21" fmla="*/ 559 h 1271"/>
                <a:gd name="T22" fmla="*/ 273 w 1217"/>
                <a:gd name="T23" fmla="*/ 609 h 1271"/>
                <a:gd name="T24" fmla="*/ 262 w 1217"/>
                <a:gd name="T25" fmla="*/ 720 h 1271"/>
                <a:gd name="T26" fmla="*/ 186 w 1217"/>
                <a:gd name="T27" fmla="*/ 800 h 1271"/>
                <a:gd name="T28" fmla="*/ 207 w 1217"/>
                <a:gd name="T29" fmla="*/ 873 h 1271"/>
                <a:gd name="T30" fmla="*/ 280 w 1217"/>
                <a:gd name="T31" fmla="*/ 883 h 1271"/>
                <a:gd name="T32" fmla="*/ 321 w 1217"/>
                <a:gd name="T33" fmla="*/ 965 h 1271"/>
                <a:gd name="T34" fmla="*/ 389 w 1217"/>
                <a:gd name="T35" fmla="*/ 1135 h 1271"/>
                <a:gd name="T36" fmla="*/ 494 w 1217"/>
                <a:gd name="T37" fmla="*/ 1189 h 1271"/>
                <a:gd name="T38" fmla="*/ 597 w 1217"/>
                <a:gd name="T39" fmla="*/ 1161 h 1271"/>
                <a:gd name="T40" fmla="*/ 568 w 1217"/>
                <a:gd name="T41" fmla="*/ 1247 h 1271"/>
                <a:gd name="T42" fmla="*/ 688 w 1217"/>
                <a:gd name="T43" fmla="*/ 1165 h 1271"/>
                <a:gd name="T44" fmla="*/ 878 w 1217"/>
                <a:gd name="T45" fmla="*/ 1209 h 1271"/>
                <a:gd name="T46" fmla="*/ 942 w 1217"/>
                <a:gd name="T47" fmla="*/ 1241 h 1271"/>
                <a:gd name="T48" fmla="*/ 1009 w 1217"/>
                <a:gd name="T49" fmla="*/ 1181 h 1271"/>
                <a:gd name="T50" fmla="*/ 1070 w 1217"/>
                <a:gd name="T51" fmla="*/ 1079 h 1271"/>
                <a:gd name="T52" fmla="*/ 1065 w 1217"/>
                <a:gd name="T53" fmla="*/ 992 h 1271"/>
                <a:gd name="T54" fmla="*/ 1175 w 1217"/>
                <a:gd name="T55" fmla="*/ 947 h 1271"/>
                <a:gd name="T56" fmla="*/ 1199 w 1217"/>
                <a:gd name="T57" fmla="*/ 803 h 1271"/>
                <a:gd name="T58" fmla="*/ 1081 w 1217"/>
                <a:gd name="T59" fmla="*/ 744 h 1271"/>
                <a:gd name="T60" fmla="*/ 991 w 1217"/>
                <a:gd name="T61" fmla="*/ 717 h 1271"/>
                <a:gd name="T62" fmla="*/ 906 w 1217"/>
                <a:gd name="T63" fmla="*/ 643 h 1271"/>
                <a:gd name="T64" fmla="*/ 872 w 1217"/>
                <a:gd name="T65" fmla="*/ 562 h 1271"/>
                <a:gd name="T66" fmla="*/ 888 w 1217"/>
                <a:gd name="T67" fmla="*/ 455 h 1271"/>
                <a:gd name="T68" fmla="*/ 1011 w 1217"/>
                <a:gd name="T69" fmla="*/ 444 h 1271"/>
                <a:gd name="T70" fmla="*/ 955 w 1217"/>
                <a:gd name="T71" fmla="*/ 338 h 1271"/>
                <a:gd name="T72" fmla="*/ 898 w 1217"/>
                <a:gd name="T73" fmla="*/ 402 h 1271"/>
                <a:gd name="T74" fmla="*/ 767 w 1217"/>
                <a:gd name="T75" fmla="*/ 315 h 1271"/>
                <a:gd name="T76" fmla="*/ 726 w 1217"/>
                <a:gd name="T77" fmla="*/ 243 h 1271"/>
                <a:gd name="T78" fmla="*/ 682 w 1217"/>
                <a:gd name="T79" fmla="*/ 180 h 1271"/>
                <a:gd name="T80" fmla="*/ 605 w 1217"/>
                <a:gd name="T81" fmla="*/ 138 h 1271"/>
                <a:gd name="T82" fmla="*/ 498 w 1217"/>
                <a:gd name="T83" fmla="*/ 98 h 1271"/>
                <a:gd name="T84" fmla="*/ 420 w 1217"/>
                <a:gd name="T85" fmla="*/ 72 h 1271"/>
                <a:gd name="T86" fmla="*/ 289 w 1217"/>
                <a:gd name="T87" fmla="*/ 5 h 1271"/>
                <a:gd name="T88" fmla="*/ 256 w 1217"/>
                <a:gd name="T89" fmla="*/ 26 h 1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217" h="1271">
                  <a:moveTo>
                    <a:pt x="256" y="26"/>
                  </a:moveTo>
                  <a:cubicBezTo>
                    <a:pt x="252" y="28"/>
                    <a:pt x="246" y="31"/>
                    <a:pt x="240" y="33"/>
                  </a:cubicBezTo>
                  <a:cubicBezTo>
                    <a:pt x="245" y="44"/>
                    <a:pt x="246" y="58"/>
                    <a:pt x="252" y="66"/>
                  </a:cubicBezTo>
                  <a:cubicBezTo>
                    <a:pt x="262" y="81"/>
                    <a:pt x="276" y="88"/>
                    <a:pt x="308" y="88"/>
                  </a:cubicBezTo>
                  <a:cubicBezTo>
                    <a:pt x="341" y="88"/>
                    <a:pt x="348" y="101"/>
                    <a:pt x="348" y="118"/>
                  </a:cubicBezTo>
                  <a:cubicBezTo>
                    <a:pt x="348" y="135"/>
                    <a:pt x="354" y="140"/>
                    <a:pt x="374" y="161"/>
                  </a:cubicBezTo>
                  <a:cubicBezTo>
                    <a:pt x="394" y="181"/>
                    <a:pt x="367" y="192"/>
                    <a:pt x="337" y="203"/>
                  </a:cubicBezTo>
                  <a:cubicBezTo>
                    <a:pt x="306" y="214"/>
                    <a:pt x="321" y="229"/>
                    <a:pt x="308" y="238"/>
                  </a:cubicBezTo>
                  <a:cubicBezTo>
                    <a:pt x="295" y="248"/>
                    <a:pt x="249" y="235"/>
                    <a:pt x="245" y="216"/>
                  </a:cubicBezTo>
                  <a:cubicBezTo>
                    <a:pt x="241" y="198"/>
                    <a:pt x="223" y="203"/>
                    <a:pt x="199" y="181"/>
                  </a:cubicBezTo>
                  <a:cubicBezTo>
                    <a:pt x="175" y="159"/>
                    <a:pt x="155" y="183"/>
                    <a:pt x="136" y="188"/>
                  </a:cubicBezTo>
                  <a:cubicBezTo>
                    <a:pt x="116" y="194"/>
                    <a:pt x="125" y="212"/>
                    <a:pt x="140" y="233"/>
                  </a:cubicBezTo>
                  <a:cubicBezTo>
                    <a:pt x="155" y="253"/>
                    <a:pt x="134" y="261"/>
                    <a:pt x="151" y="285"/>
                  </a:cubicBezTo>
                  <a:cubicBezTo>
                    <a:pt x="169" y="309"/>
                    <a:pt x="136" y="303"/>
                    <a:pt x="101" y="305"/>
                  </a:cubicBezTo>
                  <a:cubicBezTo>
                    <a:pt x="66" y="307"/>
                    <a:pt x="103" y="366"/>
                    <a:pt x="99" y="398"/>
                  </a:cubicBezTo>
                  <a:cubicBezTo>
                    <a:pt x="94" y="429"/>
                    <a:pt x="64" y="433"/>
                    <a:pt x="40" y="431"/>
                  </a:cubicBezTo>
                  <a:cubicBezTo>
                    <a:pt x="16" y="429"/>
                    <a:pt x="0" y="420"/>
                    <a:pt x="3" y="446"/>
                  </a:cubicBezTo>
                  <a:cubicBezTo>
                    <a:pt x="5" y="472"/>
                    <a:pt x="22" y="472"/>
                    <a:pt x="59" y="477"/>
                  </a:cubicBezTo>
                  <a:cubicBezTo>
                    <a:pt x="96" y="483"/>
                    <a:pt x="86" y="507"/>
                    <a:pt x="86" y="528"/>
                  </a:cubicBezTo>
                  <a:cubicBezTo>
                    <a:pt x="86" y="548"/>
                    <a:pt x="105" y="555"/>
                    <a:pt x="125" y="550"/>
                  </a:cubicBezTo>
                  <a:cubicBezTo>
                    <a:pt x="145" y="544"/>
                    <a:pt x="155" y="566"/>
                    <a:pt x="169" y="578"/>
                  </a:cubicBezTo>
                  <a:cubicBezTo>
                    <a:pt x="182" y="589"/>
                    <a:pt x="195" y="603"/>
                    <a:pt x="228" y="559"/>
                  </a:cubicBezTo>
                  <a:cubicBezTo>
                    <a:pt x="260" y="515"/>
                    <a:pt x="256" y="553"/>
                    <a:pt x="256" y="565"/>
                  </a:cubicBezTo>
                  <a:cubicBezTo>
                    <a:pt x="256" y="576"/>
                    <a:pt x="256" y="583"/>
                    <a:pt x="273" y="609"/>
                  </a:cubicBezTo>
                  <a:cubicBezTo>
                    <a:pt x="291" y="635"/>
                    <a:pt x="286" y="655"/>
                    <a:pt x="289" y="685"/>
                  </a:cubicBezTo>
                  <a:cubicBezTo>
                    <a:pt x="291" y="715"/>
                    <a:pt x="289" y="713"/>
                    <a:pt x="262" y="720"/>
                  </a:cubicBezTo>
                  <a:cubicBezTo>
                    <a:pt x="236" y="728"/>
                    <a:pt x="236" y="741"/>
                    <a:pt x="204" y="750"/>
                  </a:cubicBezTo>
                  <a:cubicBezTo>
                    <a:pt x="171" y="759"/>
                    <a:pt x="188" y="770"/>
                    <a:pt x="186" y="800"/>
                  </a:cubicBezTo>
                  <a:cubicBezTo>
                    <a:pt x="185" y="814"/>
                    <a:pt x="181" y="829"/>
                    <a:pt x="177" y="840"/>
                  </a:cubicBezTo>
                  <a:cubicBezTo>
                    <a:pt x="187" y="847"/>
                    <a:pt x="196" y="861"/>
                    <a:pt x="207" y="873"/>
                  </a:cubicBezTo>
                  <a:cubicBezTo>
                    <a:pt x="222" y="890"/>
                    <a:pt x="230" y="883"/>
                    <a:pt x="246" y="877"/>
                  </a:cubicBezTo>
                  <a:cubicBezTo>
                    <a:pt x="262" y="870"/>
                    <a:pt x="254" y="871"/>
                    <a:pt x="280" y="883"/>
                  </a:cubicBezTo>
                  <a:cubicBezTo>
                    <a:pt x="306" y="895"/>
                    <a:pt x="293" y="883"/>
                    <a:pt x="328" y="906"/>
                  </a:cubicBezTo>
                  <a:cubicBezTo>
                    <a:pt x="363" y="928"/>
                    <a:pt x="345" y="943"/>
                    <a:pt x="321" y="965"/>
                  </a:cubicBezTo>
                  <a:cubicBezTo>
                    <a:pt x="297" y="987"/>
                    <a:pt x="343" y="1006"/>
                    <a:pt x="339" y="1050"/>
                  </a:cubicBezTo>
                  <a:cubicBezTo>
                    <a:pt x="335" y="1095"/>
                    <a:pt x="367" y="1106"/>
                    <a:pt x="389" y="1135"/>
                  </a:cubicBezTo>
                  <a:cubicBezTo>
                    <a:pt x="411" y="1165"/>
                    <a:pt x="404" y="1184"/>
                    <a:pt x="424" y="1206"/>
                  </a:cubicBezTo>
                  <a:cubicBezTo>
                    <a:pt x="444" y="1228"/>
                    <a:pt x="470" y="1200"/>
                    <a:pt x="494" y="1189"/>
                  </a:cubicBezTo>
                  <a:cubicBezTo>
                    <a:pt x="518" y="1178"/>
                    <a:pt x="529" y="1150"/>
                    <a:pt x="546" y="1134"/>
                  </a:cubicBezTo>
                  <a:cubicBezTo>
                    <a:pt x="564" y="1117"/>
                    <a:pt x="586" y="1143"/>
                    <a:pt x="597" y="1161"/>
                  </a:cubicBezTo>
                  <a:cubicBezTo>
                    <a:pt x="608" y="1180"/>
                    <a:pt x="588" y="1195"/>
                    <a:pt x="573" y="1206"/>
                  </a:cubicBezTo>
                  <a:cubicBezTo>
                    <a:pt x="557" y="1217"/>
                    <a:pt x="542" y="1222"/>
                    <a:pt x="568" y="1247"/>
                  </a:cubicBezTo>
                  <a:cubicBezTo>
                    <a:pt x="594" y="1271"/>
                    <a:pt x="612" y="1241"/>
                    <a:pt x="634" y="1219"/>
                  </a:cubicBezTo>
                  <a:cubicBezTo>
                    <a:pt x="656" y="1197"/>
                    <a:pt x="649" y="1193"/>
                    <a:pt x="688" y="1165"/>
                  </a:cubicBezTo>
                  <a:cubicBezTo>
                    <a:pt x="728" y="1137"/>
                    <a:pt x="739" y="1193"/>
                    <a:pt x="769" y="1211"/>
                  </a:cubicBezTo>
                  <a:cubicBezTo>
                    <a:pt x="800" y="1230"/>
                    <a:pt x="848" y="1217"/>
                    <a:pt x="878" y="1209"/>
                  </a:cubicBezTo>
                  <a:cubicBezTo>
                    <a:pt x="909" y="1202"/>
                    <a:pt x="905" y="1219"/>
                    <a:pt x="935" y="1235"/>
                  </a:cubicBezTo>
                  <a:cubicBezTo>
                    <a:pt x="939" y="1237"/>
                    <a:pt x="941" y="1239"/>
                    <a:pt x="942" y="1241"/>
                  </a:cubicBezTo>
                  <a:cubicBezTo>
                    <a:pt x="956" y="1238"/>
                    <a:pt x="969" y="1232"/>
                    <a:pt x="973" y="1222"/>
                  </a:cubicBezTo>
                  <a:cubicBezTo>
                    <a:pt x="983" y="1200"/>
                    <a:pt x="995" y="1192"/>
                    <a:pt x="1009" y="1181"/>
                  </a:cubicBezTo>
                  <a:cubicBezTo>
                    <a:pt x="1024" y="1170"/>
                    <a:pt x="1049" y="1159"/>
                    <a:pt x="1052" y="1136"/>
                  </a:cubicBezTo>
                  <a:cubicBezTo>
                    <a:pt x="1055" y="1114"/>
                    <a:pt x="1057" y="1093"/>
                    <a:pt x="1070" y="1079"/>
                  </a:cubicBezTo>
                  <a:cubicBezTo>
                    <a:pt x="1083" y="1065"/>
                    <a:pt x="1096" y="1056"/>
                    <a:pt x="1083" y="1040"/>
                  </a:cubicBezTo>
                  <a:cubicBezTo>
                    <a:pt x="1070" y="1025"/>
                    <a:pt x="1029" y="1000"/>
                    <a:pt x="1065" y="992"/>
                  </a:cubicBezTo>
                  <a:cubicBezTo>
                    <a:pt x="1101" y="983"/>
                    <a:pt x="1113" y="982"/>
                    <a:pt x="1132" y="975"/>
                  </a:cubicBezTo>
                  <a:cubicBezTo>
                    <a:pt x="1152" y="968"/>
                    <a:pt x="1190" y="967"/>
                    <a:pt x="1175" y="947"/>
                  </a:cubicBezTo>
                  <a:cubicBezTo>
                    <a:pt x="1160" y="928"/>
                    <a:pt x="1132" y="915"/>
                    <a:pt x="1157" y="894"/>
                  </a:cubicBezTo>
                  <a:cubicBezTo>
                    <a:pt x="1181" y="874"/>
                    <a:pt x="1217" y="833"/>
                    <a:pt x="1199" y="803"/>
                  </a:cubicBezTo>
                  <a:cubicBezTo>
                    <a:pt x="1181" y="772"/>
                    <a:pt x="1190" y="760"/>
                    <a:pt x="1162" y="758"/>
                  </a:cubicBezTo>
                  <a:cubicBezTo>
                    <a:pt x="1134" y="757"/>
                    <a:pt x="1118" y="715"/>
                    <a:pt x="1081" y="744"/>
                  </a:cubicBezTo>
                  <a:cubicBezTo>
                    <a:pt x="1045" y="774"/>
                    <a:pt x="1011" y="776"/>
                    <a:pt x="998" y="764"/>
                  </a:cubicBezTo>
                  <a:cubicBezTo>
                    <a:pt x="985" y="751"/>
                    <a:pt x="986" y="742"/>
                    <a:pt x="991" y="717"/>
                  </a:cubicBezTo>
                  <a:cubicBezTo>
                    <a:pt x="996" y="692"/>
                    <a:pt x="1011" y="683"/>
                    <a:pt x="978" y="671"/>
                  </a:cubicBezTo>
                  <a:cubicBezTo>
                    <a:pt x="946" y="658"/>
                    <a:pt x="926" y="661"/>
                    <a:pt x="906" y="643"/>
                  </a:cubicBezTo>
                  <a:cubicBezTo>
                    <a:pt x="887" y="625"/>
                    <a:pt x="872" y="628"/>
                    <a:pt x="869" y="608"/>
                  </a:cubicBezTo>
                  <a:cubicBezTo>
                    <a:pt x="865" y="589"/>
                    <a:pt x="842" y="579"/>
                    <a:pt x="872" y="562"/>
                  </a:cubicBezTo>
                  <a:cubicBezTo>
                    <a:pt x="901" y="546"/>
                    <a:pt x="919" y="536"/>
                    <a:pt x="919" y="508"/>
                  </a:cubicBezTo>
                  <a:cubicBezTo>
                    <a:pt x="919" y="480"/>
                    <a:pt x="891" y="466"/>
                    <a:pt x="888" y="455"/>
                  </a:cubicBezTo>
                  <a:cubicBezTo>
                    <a:pt x="885" y="444"/>
                    <a:pt x="916" y="411"/>
                    <a:pt x="942" y="429"/>
                  </a:cubicBezTo>
                  <a:cubicBezTo>
                    <a:pt x="968" y="447"/>
                    <a:pt x="991" y="455"/>
                    <a:pt x="1011" y="444"/>
                  </a:cubicBezTo>
                  <a:cubicBezTo>
                    <a:pt x="1031" y="433"/>
                    <a:pt x="1027" y="415"/>
                    <a:pt x="1013" y="389"/>
                  </a:cubicBezTo>
                  <a:cubicBezTo>
                    <a:pt x="998" y="362"/>
                    <a:pt x="980" y="338"/>
                    <a:pt x="955" y="338"/>
                  </a:cubicBezTo>
                  <a:cubicBezTo>
                    <a:pt x="931" y="338"/>
                    <a:pt x="911" y="344"/>
                    <a:pt x="913" y="366"/>
                  </a:cubicBezTo>
                  <a:cubicBezTo>
                    <a:pt x="914" y="389"/>
                    <a:pt x="918" y="400"/>
                    <a:pt x="898" y="402"/>
                  </a:cubicBezTo>
                  <a:cubicBezTo>
                    <a:pt x="878" y="405"/>
                    <a:pt x="833" y="425"/>
                    <a:pt x="810" y="402"/>
                  </a:cubicBezTo>
                  <a:cubicBezTo>
                    <a:pt x="787" y="380"/>
                    <a:pt x="790" y="315"/>
                    <a:pt x="767" y="315"/>
                  </a:cubicBezTo>
                  <a:cubicBezTo>
                    <a:pt x="744" y="315"/>
                    <a:pt x="701" y="315"/>
                    <a:pt x="705" y="297"/>
                  </a:cubicBezTo>
                  <a:cubicBezTo>
                    <a:pt x="708" y="279"/>
                    <a:pt x="700" y="259"/>
                    <a:pt x="726" y="243"/>
                  </a:cubicBezTo>
                  <a:cubicBezTo>
                    <a:pt x="752" y="226"/>
                    <a:pt x="749" y="208"/>
                    <a:pt x="731" y="191"/>
                  </a:cubicBezTo>
                  <a:cubicBezTo>
                    <a:pt x="713" y="174"/>
                    <a:pt x="695" y="162"/>
                    <a:pt x="682" y="180"/>
                  </a:cubicBezTo>
                  <a:cubicBezTo>
                    <a:pt x="669" y="198"/>
                    <a:pt x="657" y="208"/>
                    <a:pt x="644" y="187"/>
                  </a:cubicBezTo>
                  <a:cubicBezTo>
                    <a:pt x="631" y="166"/>
                    <a:pt x="624" y="154"/>
                    <a:pt x="605" y="138"/>
                  </a:cubicBezTo>
                  <a:cubicBezTo>
                    <a:pt x="585" y="123"/>
                    <a:pt x="585" y="116"/>
                    <a:pt x="541" y="117"/>
                  </a:cubicBezTo>
                  <a:cubicBezTo>
                    <a:pt x="497" y="119"/>
                    <a:pt x="503" y="111"/>
                    <a:pt x="498" y="98"/>
                  </a:cubicBezTo>
                  <a:cubicBezTo>
                    <a:pt x="493" y="86"/>
                    <a:pt x="492" y="80"/>
                    <a:pt x="474" y="81"/>
                  </a:cubicBezTo>
                  <a:cubicBezTo>
                    <a:pt x="456" y="83"/>
                    <a:pt x="436" y="90"/>
                    <a:pt x="420" y="72"/>
                  </a:cubicBezTo>
                  <a:cubicBezTo>
                    <a:pt x="403" y="54"/>
                    <a:pt x="371" y="47"/>
                    <a:pt x="346" y="34"/>
                  </a:cubicBezTo>
                  <a:cubicBezTo>
                    <a:pt x="321" y="22"/>
                    <a:pt x="292" y="19"/>
                    <a:pt x="289" y="5"/>
                  </a:cubicBezTo>
                  <a:cubicBezTo>
                    <a:pt x="288" y="4"/>
                    <a:pt x="288" y="2"/>
                    <a:pt x="288" y="0"/>
                  </a:cubicBezTo>
                  <a:cubicBezTo>
                    <a:pt x="273" y="7"/>
                    <a:pt x="264" y="22"/>
                    <a:pt x="256" y="26"/>
                  </a:cubicBezTo>
                  <a:close/>
                </a:path>
              </a:pathLst>
            </a:custGeom>
            <a:grpFill/>
            <a:ln w="0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27" name="Freeform 28"/>
            <p:cNvSpPr>
              <a:spLocks/>
            </p:cNvSpPr>
            <p:nvPr/>
          </p:nvSpPr>
          <p:spPr bwMode="auto">
            <a:xfrm>
              <a:off x="4378" y="2218"/>
              <a:ext cx="671" cy="469"/>
            </a:xfrm>
            <a:custGeom>
              <a:avLst/>
              <a:gdLst>
                <a:gd name="T0" fmla="*/ 963 w 1448"/>
                <a:gd name="T1" fmla="*/ 946 h 1013"/>
                <a:gd name="T2" fmla="*/ 1032 w 1448"/>
                <a:gd name="T3" fmla="*/ 991 h 1013"/>
                <a:gd name="T4" fmla="*/ 1119 w 1448"/>
                <a:gd name="T5" fmla="*/ 992 h 1013"/>
                <a:gd name="T6" fmla="*/ 1191 w 1448"/>
                <a:gd name="T7" fmla="*/ 977 h 1013"/>
                <a:gd name="T8" fmla="*/ 1232 w 1448"/>
                <a:gd name="T9" fmla="*/ 927 h 1013"/>
                <a:gd name="T10" fmla="*/ 1251 w 1448"/>
                <a:gd name="T11" fmla="*/ 843 h 1013"/>
                <a:gd name="T12" fmla="*/ 1246 w 1448"/>
                <a:gd name="T13" fmla="*/ 782 h 1013"/>
                <a:gd name="T14" fmla="*/ 1274 w 1448"/>
                <a:gd name="T15" fmla="*/ 742 h 1013"/>
                <a:gd name="T16" fmla="*/ 1440 w 1448"/>
                <a:gd name="T17" fmla="*/ 785 h 1013"/>
                <a:gd name="T18" fmla="*/ 1370 w 1448"/>
                <a:gd name="T19" fmla="*/ 656 h 1013"/>
                <a:gd name="T20" fmla="*/ 1221 w 1448"/>
                <a:gd name="T21" fmla="*/ 567 h 1013"/>
                <a:gd name="T22" fmla="*/ 1156 w 1448"/>
                <a:gd name="T23" fmla="*/ 474 h 1013"/>
                <a:gd name="T24" fmla="*/ 968 w 1448"/>
                <a:gd name="T25" fmla="*/ 266 h 1013"/>
                <a:gd name="T26" fmla="*/ 867 w 1448"/>
                <a:gd name="T27" fmla="*/ 148 h 1013"/>
                <a:gd name="T28" fmla="*/ 649 w 1448"/>
                <a:gd name="T29" fmla="*/ 52 h 1013"/>
                <a:gd name="T30" fmla="*/ 571 w 1448"/>
                <a:gd name="T31" fmla="*/ 29 h 1013"/>
                <a:gd name="T32" fmla="*/ 478 w 1448"/>
                <a:gd name="T33" fmla="*/ 133 h 1013"/>
                <a:gd name="T34" fmla="*/ 409 w 1448"/>
                <a:gd name="T35" fmla="*/ 191 h 1013"/>
                <a:gd name="T36" fmla="*/ 331 w 1448"/>
                <a:gd name="T37" fmla="*/ 176 h 1013"/>
                <a:gd name="T38" fmla="*/ 250 w 1448"/>
                <a:gd name="T39" fmla="*/ 211 h 1013"/>
                <a:gd name="T40" fmla="*/ 116 w 1448"/>
                <a:gd name="T41" fmla="*/ 134 h 1013"/>
                <a:gd name="T42" fmla="*/ 5 w 1448"/>
                <a:gd name="T43" fmla="*/ 151 h 1013"/>
                <a:gd name="T44" fmla="*/ 62 w 1448"/>
                <a:gd name="T45" fmla="*/ 240 h 1013"/>
                <a:gd name="T46" fmla="*/ 190 w 1448"/>
                <a:gd name="T47" fmla="*/ 287 h 1013"/>
                <a:gd name="T48" fmla="*/ 257 w 1448"/>
                <a:gd name="T49" fmla="*/ 323 h 1013"/>
                <a:gd name="T50" fmla="*/ 360 w 1448"/>
                <a:gd name="T51" fmla="*/ 393 h 1013"/>
                <a:gd name="T52" fmla="*/ 447 w 1448"/>
                <a:gd name="T53" fmla="*/ 397 h 1013"/>
                <a:gd name="T54" fmla="*/ 421 w 1448"/>
                <a:gd name="T55" fmla="*/ 503 h 1013"/>
                <a:gd name="T56" fmla="*/ 526 w 1448"/>
                <a:gd name="T57" fmla="*/ 608 h 1013"/>
                <a:gd name="T58" fmla="*/ 629 w 1448"/>
                <a:gd name="T59" fmla="*/ 572 h 1013"/>
                <a:gd name="T60" fmla="*/ 729 w 1448"/>
                <a:gd name="T61" fmla="*/ 595 h 1013"/>
                <a:gd name="T62" fmla="*/ 658 w 1448"/>
                <a:gd name="T63" fmla="*/ 635 h 1013"/>
                <a:gd name="T64" fmla="*/ 635 w 1448"/>
                <a:gd name="T65" fmla="*/ 714 h 1013"/>
                <a:gd name="T66" fmla="*/ 585 w 1448"/>
                <a:gd name="T67" fmla="*/ 814 h 1013"/>
                <a:gd name="T68" fmla="*/ 694 w 1448"/>
                <a:gd name="T69" fmla="*/ 877 h 1013"/>
                <a:gd name="T70" fmla="*/ 714 w 1448"/>
                <a:gd name="T71" fmla="*/ 970 h 1013"/>
                <a:gd name="T72" fmla="*/ 878 w 1448"/>
                <a:gd name="T73" fmla="*/ 964 h 1013"/>
                <a:gd name="T74" fmla="*/ 919 w 1448"/>
                <a:gd name="T75" fmla="*/ 963 h 10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448" h="1013">
                  <a:moveTo>
                    <a:pt x="919" y="963"/>
                  </a:moveTo>
                  <a:cubicBezTo>
                    <a:pt x="922" y="950"/>
                    <a:pt x="951" y="956"/>
                    <a:pt x="963" y="946"/>
                  </a:cubicBezTo>
                  <a:cubicBezTo>
                    <a:pt x="974" y="936"/>
                    <a:pt x="992" y="955"/>
                    <a:pt x="997" y="967"/>
                  </a:cubicBezTo>
                  <a:cubicBezTo>
                    <a:pt x="1002" y="980"/>
                    <a:pt x="1012" y="984"/>
                    <a:pt x="1032" y="991"/>
                  </a:cubicBezTo>
                  <a:cubicBezTo>
                    <a:pt x="1051" y="998"/>
                    <a:pt x="1051" y="1005"/>
                    <a:pt x="1073" y="996"/>
                  </a:cubicBezTo>
                  <a:cubicBezTo>
                    <a:pt x="1094" y="988"/>
                    <a:pt x="1102" y="971"/>
                    <a:pt x="1119" y="992"/>
                  </a:cubicBezTo>
                  <a:cubicBezTo>
                    <a:pt x="1135" y="1013"/>
                    <a:pt x="1140" y="1006"/>
                    <a:pt x="1160" y="1000"/>
                  </a:cubicBezTo>
                  <a:cubicBezTo>
                    <a:pt x="1179" y="995"/>
                    <a:pt x="1191" y="993"/>
                    <a:pt x="1191" y="977"/>
                  </a:cubicBezTo>
                  <a:cubicBezTo>
                    <a:pt x="1191" y="960"/>
                    <a:pt x="1196" y="960"/>
                    <a:pt x="1209" y="953"/>
                  </a:cubicBezTo>
                  <a:cubicBezTo>
                    <a:pt x="1222" y="946"/>
                    <a:pt x="1227" y="949"/>
                    <a:pt x="1232" y="927"/>
                  </a:cubicBezTo>
                  <a:cubicBezTo>
                    <a:pt x="1237" y="904"/>
                    <a:pt x="1255" y="910"/>
                    <a:pt x="1258" y="888"/>
                  </a:cubicBezTo>
                  <a:cubicBezTo>
                    <a:pt x="1261" y="866"/>
                    <a:pt x="1228" y="850"/>
                    <a:pt x="1251" y="843"/>
                  </a:cubicBezTo>
                  <a:cubicBezTo>
                    <a:pt x="1274" y="836"/>
                    <a:pt x="1294" y="838"/>
                    <a:pt x="1284" y="820"/>
                  </a:cubicBezTo>
                  <a:cubicBezTo>
                    <a:pt x="1274" y="802"/>
                    <a:pt x="1264" y="796"/>
                    <a:pt x="1246" y="782"/>
                  </a:cubicBezTo>
                  <a:cubicBezTo>
                    <a:pt x="1228" y="768"/>
                    <a:pt x="1223" y="749"/>
                    <a:pt x="1240" y="745"/>
                  </a:cubicBezTo>
                  <a:cubicBezTo>
                    <a:pt x="1252" y="741"/>
                    <a:pt x="1252" y="733"/>
                    <a:pt x="1274" y="742"/>
                  </a:cubicBezTo>
                  <a:cubicBezTo>
                    <a:pt x="1276" y="736"/>
                    <a:pt x="1285" y="734"/>
                    <a:pt x="1304" y="741"/>
                  </a:cubicBezTo>
                  <a:cubicBezTo>
                    <a:pt x="1365" y="763"/>
                    <a:pt x="1431" y="811"/>
                    <a:pt x="1440" y="785"/>
                  </a:cubicBezTo>
                  <a:cubicBezTo>
                    <a:pt x="1448" y="759"/>
                    <a:pt x="1413" y="730"/>
                    <a:pt x="1413" y="700"/>
                  </a:cubicBezTo>
                  <a:cubicBezTo>
                    <a:pt x="1413" y="670"/>
                    <a:pt x="1400" y="656"/>
                    <a:pt x="1370" y="656"/>
                  </a:cubicBezTo>
                  <a:cubicBezTo>
                    <a:pt x="1339" y="656"/>
                    <a:pt x="1304" y="659"/>
                    <a:pt x="1291" y="630"/>
                  </a:cubicBezTo>
                  <a:cubicBezTo>
                    <a:pt x="1278" y="600"/>
                    <a:pt x="1269" y="567"/>
                    <a:pt x="1221" y="567"/>
                  </a:cubicBezTo>
                  <a:cubicBezTo>
                    <a:pt x="1173" y="567"/>
                    <a:pt x="1147" y="552"/>
                    <a:pt x="1147" y="530"/>
                  </a:cubicBezTo>
                  <a:cubicBezTo>
                    <a:pt x="1147" y="507"/>
                    <a:pt x="1195" y="504"/>
                    <a:pt x="1156" y="474"/>
                  </a:cubicBezTo>
                  <a:cubicBezTo>
                    <a:pt x="1116" y="444"/>
                    <a:pt x="1042" y="374"/>
                    <a:pt x="1025" y="341"/>
                  </a:cubicBezTo>
                  <a:cubicBezTo>
                    <a:pt x="1007" y="307"/>
                    <a:pt x="1012" y="292"/>
                    <a:pt x="968" y="266"/>
                  </a:cubicBezTo>
                  <a:cubicBezTo>
                    <a:pt x="924" y="241"/>
                    <a:pt x="924" y="244"/>
                    <a:pt x="929" y="215"/>
                  </a:cubicBezTo>
                  <a:cubicBezTo>
                    <a:pt x="933" y="185"/>
                    <a:pt x="907" y="159"/>
                    <a:pt x="867" y="148"/>
                  </a:cubicBezTo>
                  <a:cubicBezTo>
                    <a:pt x="828" y="137"/>
                    <a:pt x="780" y="140"/>
                    <a:pt x="749" y="118"/>
                  </a:cubicBezTo>
                  <a:cubicBezTo>
                    <a:pt x="719" y="96"/>
                    <a:pt x="653" y="89"/>
                    <a:pt x="649" y="52"/>
                  </a:cubicBezTo>
                  <a:cubicBezTo>
                    <a:pt x="646" y="29"/>
                    <a:pt x="649" y="23"/>
                    <a:pt x="658" y="10"/>
                  </a:cubicBezTo>
                  <a:cubicBezTo>
                    <a:pt x="596" y="0"/>
                    <a:pt x="600" y="13"/>
                    <a:pt x="571" y="29"/>
                  </a:cubicBezTo>
                  <a:cubicBezTo>
                    <a:pt x="539" y="47"/>
                    <a:pt x="549" y="65"/>
                    <a:pt x="544" y="97"/>
                  </a:cubicBezTo>
                  <a:cubicBezTo>
                    <a:pt x="539" y="129"/>
                    <a:pt x="509" y="130"/>
                    <a:pt x="478" y="133"/>
                  </a:cubicBezTo>
                  <a:cubicBezTo>
                    <a:pt x="447" y="136"/>
                    <a:pt x="458" y="164"/>
                    <a:pt x="449" y="183"/>
                  </a:cubicBezTo>
                  <a:cubicBezTo>
                    <a:pt x="439" y="203"/>
                    <a:pt x="414" y="194"/>
                    <a:pt x="409" y="191"/>
                  </a:cubicBezTo>
                  <a:cubicBezTo>
                    <a:pt x="404" y="189"/>
                    <a:pt x="401" y="169"/>
                    <a:pt x="381" y="154"/>
                  </a:cubicBezTo>
                  <a:cubicBezTo>
                    <a:pt x="331" y="140"/>
                    <a:pt x="329" y="159"/>
                    <a:pt x="331" y="176"/>
                  </a:cubicBezTo>
                  <a:cubicBezTo>
                    <a:pt x="332" y="193"/>
                    <a:pt x="319" y="189"/>
                    <a:pt x="298" y="204"/>
                  </a:cubicBezTo>
                  <a:cubicBezTo>
                    <a:pt x="277" y="219"/>
                    <a:pt x="275" y="239"/>
                    <a:pt x="250" y="211"/>
                  </a:cubicBezTo>
                  <a:cubicBezTo>
                    <a:pt x="226" y="183"/>
                    <a:pt x="196" y="215"/>
                    <a:pt x="182" y="204"/>
                  </a:cubicBezTo>
                  <a:cubicBezTo>
                    <a:pt x="167" y="193"/>
                    <a:pt x="141" y="158"/>
                    <a:pt x="116" y="134"/>
                  </a:cubicBezTo>
                  <a:cubicBezTo>
                    <a:pt x="91" y="111"/>
                    <a:pt x="73" y="118"/>
                    <a:pt x="42" y="132"/>
                  </a:cubicBezTo>
                  <a:cubicBezTo>
                    <a:pt x="11" y="146"/>
                    <a:pt x="10" y="137"/>
                    <a:pt x="5" y="151"/>
                  </a:cubicBezTo>
                  <a:cubicBezTo>
                    <a:pt x="0" y="165"/>
                    <a:pt x="1" y="197"/>
                    <a:pt x="5" y="211"/>
                  </a:cubicBezTo>
                  <a:cubicBezTo>
                    <a:pt x="8" y="225"/>
                    <a:pt x="37" y="228"/>
                    <a:pt x="62" y="240"/>
                  </a:cubicBezTo>
                  <a:cubicBezTo>
                    <a:pt x="87" y="253"/>
                    <a:pt x="119" y="260"/>
                    <a:pt x="136" y="278"/>
                  </a:cubicBezTo>
                  <a:cubicBezTo>
                    <a:pt x="152" y="296"/>
                    <a:pt x="172" y="289"/>
                    <a:pt x="190" y="287"/>
                  </a:cubicBezTo>
                  <a:cubicBezTo>
                    <a:pt x="208" y="286"/>
                    <a:pt x="209" y="292"/>
                    <a:pt x="214" y="304"/>
                  </a:cubicBezTo>
                  <a:cubicBezTo>
                    <a:pt x="219" y="317"/>
                    <a:pt x="213" y="325"/>
                    <a:pt x="257" y="323"/>
                  </a:cubicBezTo>
                  <a:cubicBezTo>
                    <a:pt x="301" y="322"/>
                    <a:pt x="301" y="329"/>
                    <a:pt x="321" y="344"/>
                  </a:cubicBezTo>
                  <a:cubicBezTo>
                    <a:pt x="340" y="360"/>
                    <a:pt x="347" y="372"/>
                    <a:pt x="360" y="393"/>
                  </a:cubicBezTo>
                  <a:cubicBezTo>
                    <a:pt x="373" y="414"/>
                    <a:pt x="385" y="404"/>
                    <a:pt x="398" y="386"/>
                  </a:cubicBezTo>
                  <a:cubicBezTo>
                    <a:pt x="411" y="368"/>
                    <a:pt x="429" y="380"/>
                    <a:pt x="447" y="397"/>
                  </a:cubicBezTo>
                  <a:cubicBezTo>
                    <a:pt x="465" y="414"/>
                    <a:pt x="468" y="432"/>
                    <a:pt x="442" y="449"/>
                  </a:cubicBezTo>
                  <a:cubicBezTo>
                    <a:pt x="416" y="465"/>
                    <a:pt x="424" y="485"/>
                    <a:pt x="421" y="503"/>
                  </a:cubicBezTo>
                  <a:cubicBezTo>
                    <a:pt x="417" y="521"/>
                    <a:pt x="460" y="521"/>
                    <a:pt x="483" y="521"/>
                  </a:cubicBezTo>
                  <a:cubicBezTo>
                    <a:pt x="506" y="521"/>
                    <a:pt x="503" y="586"/>
                    <a:pt x="526" y="608"/>
                  </a:cubicBezTo>
                  <a:cubicBezTo>
                    <a:pt x="549" y="631"/>
                    <a:pt x="594" y="611"/>
                    <a:pt x="614" y="608"/>
                  </a:cubicBezTo>
                  <a:cubicBezTo>
                    <a:pt x="634" y="606"/>
                    <a:pt x="630" y="595"/>
                    <a:pt x="629" y="572"/>
                  </a:cubicBezTo>
                  <a:cubicBezTo>
                    <a:pt x="627" y="550"/>
                    <a:pt x="647" y="544"/>
                    <a:pt x="671" y="544"/>
                  </a:cubicBezTo>
                  <a:cubicBezTo>
                    <a:pt x="696" y="544"/>
                    <a:pt x="714" y="568"/>
                    <a:pt x="729" y="595"/>
                  </a:cubicBezTo>
                  <a:cubicBezTo>
                    <a:pt x="743" y="621"/>
                    <a:pt x="747" y="639"/>
                    <a:pt x="727" y="650"/>
                  </a:cubicBezTo>
                  <a:cubicBezTo>
                    <a:pt x="707" y="661"/>
                    <a:pt x="684" y="653"/>
                    <a:pt x="658" y="635"/>
                  </a:cubicBezTo>
                  <a:cubicBezTo>
                    <a:pt x="632" y="617"/>
                    <a:pt x="601" y="650"/>
                    <a:pt x="604" y="661"/>
                  </a:cubicBezTo>
                  <a:cubicBezTo>
                    <a:pt x="607" y="672"/>
                    <a:pt x="635" y="686"/>
                    <a:pt x="635" y="714"/>
                  </a:cubicBezTo>
                  <a:cubicBezTo>
                    <a:pt x="635" y="742"/>
                    <a:pt x="617" y="752"/>
                    <a:pt x="588" y="768"/>
                  </a:cubicBezTo>
                  <a:cubicBezTo>
                    <a:pt x="558" y="785"/>
                    <a:pt x="581" y="795"/>
                    <a:pt x="585" y="814"/>
                  </a:cubicBezTo>
                  <a:cubicBezTo>
                    <a:pt x="588" y="834"/>
                    <a:pt x="603" y="831"/>
                    <a:pt x="622" y="849"/>
                  </a:cubicBezTo>
                  <a:cubicBezTo>
                    <a:pt x="642" y="867"/>
                    <a:pt x="662" y="864"/>
                    <a:pt x="694" y="877"/>
                  </a:cubicBezTo>
                  <a:cubicBezTo>
                    <a:pt x="727" y="889"/>
                    <a:pt x="712" y="898"/>
                    <a:pt x="707" y="923"/>
                  </a:cubicBezTo>
                  <a:cubicBezTo>
                    <a:pt x="702" y="948"/>
                    <a:pt x="701" y="957"/>
                    <a:pt x="714" y="970"/>
                  </a:cubicBezTo>
                  <a:cubicBezTo>
                    <a:pt x="727" y="982"/>
                    <a:pt x="761" y="980"/>
                    <a:pt x="797" y="950"/>
                  </a:cubicBezTo>
                  <a:cubicBezTo>
                    <a:pt x="834" y="921"/>
                    <a:pt x="850" y="963"/>
                    <a:pt x="878" y="964"/>
                  </a:cubicBezTo>
                  <a:cubicBezTo>
                    <a:pt x="892" y="965"/>
                    <a:pt x="897" y="969"/>
                    <a:pt x="901" y="976"/>
                  </a:cubicBezTo>
                  <a:cubicBezTo>
                    <a:pt x="909" y="973"/>
                    <a:pt x="917" y="969"/>
                    <a:pt x="919" y="963"/>
                  </a:cubicBezTo>
                  <a:close/>
                </a:path>
              </a:pathLst>
            </a:custGeom>
            <a:grpFill/>
            <a:ln w="0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28" name="Freeform 29"/>
            <p:cNvSpPr>
              <a:spLocks/>
            </p:cNvSpPr>
            <p:nvPr/>
          </p:nvSpPr>
          <p:spPr bwMode="auto">
            <a:xfrm>
              <a:off x="4661" y="2651"/>
              <a:ext cx="455" cy="451"/>
            </a:xfrm>
            <a:custGeom>
              <a:avLst/>
              <a:gdLst>
                <a:gd name="T0" fmla="*/ 913 w 983"/>
                <a:gd name="T1" fmla="*/ 416 h 972"/>
                <a:gd name="T2" fmla="*/ 965 w 983"/>
                <a:gd name="T3" fmla="*/ 379 h 972"/>
                <a:gd name="T4" fmla="*/ 926 w 983"/>
                <a:gd name="T5" fmla="*/ 298 h 972"/>
                <a:gd name="T6" fmla="*/ 948 w 983"/>
                <a:gd name="T7" fmla="*/ 227 h 972"/>
                <a:gd name="T8" fmla="*/ 830 w 983"/>
                <a:gd name="T9" fmla="*/ 205 h 972"/>
                <a:gd name="T10" fmla="*/ 707 w 983"/>
                <a:gd name="T11" fmla="*/ 179 h 972"/>
                <a:gd name="T12" fmla="*/ 607 w 983"/>
                <a:gd name="T13" fmla="*/ 253 h 972"/>
                <a:gd name="T14" fmla="*/ 572 w 983"/>
                <a:gd name="T15" fmla="*/ 216 h 972"/>
                <a:gd name="T16" fmla="*/ 559 w 983"/>
                <a:gd name="T17" fmla="*/ 168 h 972"/>
                <a:gd name="T18" fmla="*/ 668 w 983"/>
                <a:gd name="T19" fmla="*/ 164 h 972"/>
                <a:gd name="T20" fmla="*/ 706 w 983"/>
                <a:gd name="T21" fmla="*/ 85 h 972"/>
                <a:gd name="T22" fmla="*/ 677 w 983"/>
                <a:gd name="T23" fmla="*/ 63 h 972"/>
                <a:gd name="T24" fmla="*/ 620 w 983"/>
                <a:gd name="T25" fmla="*/ 31 h 972"/>
                <a:gd name="T26" fmla="*/ 601 w 983"/>
                <a:gd name="T27" fmla="*/ 16 h 972"/>
                <a:gd name="T28" fmla="*/ 599 w 983"/>
                <a:gd name="T29" fmla="*/ 17 h 972"/>
                <a:gd name="T30" fmla="*/ 581 w 983"/>
                <a:gd name="T31" fmla="*/ 41 h 972"/>
                <a:gd name="T32" fmla="*/ 550 w 983"/>
                <a:gd name="T33" fmla="*/ 64 h 972"/>
                <a:gd name="T34" fmla="*/ 509 w 983"/>
                <a:gd name="T35" fmla="*/ 56 h 972"/>
                <a:gd name="T36" fmla="*/ 463 w 983"/>
                <a:gd name="T37" fmla="*/ 60 h 972"/>
                <a:gd name="T38" fmla="*/ 422 w 983"/>
                <a:gd name="T39" fmla="*/ 55 h 972"/>
                <a:gd name="T40" fmla="*/ 387 w 983"/>
                <a:gd name="T41" fmla="*/ 31 h 972"/>
                <a:gd name="T42" fmla="*/ 353 w 983"/>
                <a:gd name="T43" fmla="*/ 10 h 972"/>
                <a:gd name="T44" fmla="*/ 309 w 983"/>
                <a:gd name="T45" fmla="*/ 27 h 972"/>
                <a:gd name="T46" fmla="*/ 291 w 983"/>
                <a:gd name="T47" fmla="*/ 40 h 972"/>
                <a:gd name="T48" fmla="*/ 305 w 983"/>
                <a:gd name="T49" fmla="*/ 73 h 972"/>
                <a:gd name="T50" fmla="*/ 263 w 983"/>
                <a:gd name="T51" fmla="*/ 164 h 972"/>
                <a:gd name="T52" fmla="*/ 281 w 983"/>
                <a:gd name="T53" fmla="*/ 217 h 972"/>
                <a:gd name="T54" fmla="*/ 238 w 983"/>
                <a:gd name="T55" fmla="*/ 245 h 972"/>
                <a:gd name="T56" fmla="*/ 171 w 983"/>
                <a:gd name="T57" fmla="*/ 262 h 972"/>
                <a:gd name="T58" fmla="*/ 189 w 983"/>
                <a:gd name="T59" fmla="*/ 310 h 972"/>
                <a:gd name="T60" fmla="*/ 176 w 983"/>
                <a:gd name="T61" fmla="*/ 349 h 972"/>
                <a:gd name="T62" fmla="*/ 158 w 983"/>
                <a:gd name="T63" fmla="*/ 406 h 972"/>
                <a:gd name="T64" fmla="*/ 115 w 983"/>
                <a:gd name="T65" fmla="*/ 451 h 972"/>
                <a:gd name="T66" fmla="*/ 79 w 983"/>
                <a:gd name="T67" fmla="*/ 492 h 972"/>
                <a:gd name="T68" fmla="*/ 48 w 983"/>
                <a:gd name="T69" fmla="*/ 511 h 972"/>
                <a:gd name="T70" fmla="*/ 6 w 983"/>
                <a:gd name="T71" fmla="*/ 580 h 972"/>
                <a:gd name="T72" fmla="*/ 91 w 983"/>
                <a:gd name="T73" fmla="*/ 635 h 972"/>
                <a:gd name="T74" fmla="*/ 157 w 983"/>
                <a:gd name="T75" fmla="*/ 733 h 972"/>
                <a:gd name="T76" fmla="*/ 156 w 983"/>
                <a:gd name="T77" fmla="*/ 780 h 972"/>
                <a:gd name="T78" fmla="*/ 192 w 983"/>
                <a:gd name="T79" fmla="*/ 777 h 972"/>
                <a:gd name="T80" fmla="*/ 246 w 983"/>
                <a:gd name="T81" fmla="*/ 782 h 972"/>
                <a:gd name="T82" fmla="*/ 251 w 983"/>
                <a:gd name="T83" fmla="*/ 848 h 972"/>
                <a:gd name="T84" fmla="*/ 294 w 983"/>
                <a:gd name="T85" fmla="*/ 905 h 972"/>
                <a:gd name="T86" fmla="*/ 330 w 983"/>
                <a:gd name="T87" fmla="*/ 954 h 972"/>
                <a:gd name="T88" fmla="*/ 397 w 983"/>
                <a:gd name="T89" fmla="*/ 959 h 972"/>
                <a:gd name="T90" fmla="*/ 438 w 983"/>
                <a:gd name="T91" fmla="*/ 923 h 972"/>
                <a:gd name="T92" fmla="*/ 486 w 983"/>
                <a:gd name="T93" fmla="*/ 914 h 972"/>
                <a:gd name="T94" fmla="*/ 533 w 983"/>
                <a:gd name="T95" fmla="*/ 962 h 972"/>
                <a:gd name="T96" fmla="*/ 590 w 983"/>
                <a:gd name="T97" fmla="*/ 950 h 972"/>
                <a:gd name="T98" fmla="*/ 666 w 983"/>
                <a:gd name="T99" fmla="*/ 937 h 972"/>
                <a:gd name="T100" fmla="*/ 713 w 983"/>
                <a:gd name="T101" fmla="*/ 971 h 972"/>
                <a:gd name="T102" fmla="*/ 720 w 983"/>
                <a:gd name="T103" fmla="*/ 972 h 972"/>
                <a:gd name="T104" fmla="*/ 747 w 983"/>
                <a:gd name="T105" fmla="*/ 906 h 972"/>
                <a:gd name="T106" fmla="*/ 768 w 983"/>
                <a:gd name="T107" fmla="*/ 791 h 972"/>
                <a:gd name="T108" fmla="*/ 812 w 983"/>
                <a:gd name="T109" fmla="*/ 706 h 972"/>
                <a:gd name="T110" fmla="*/ 851 w 983"/>
                <a:gd name="T111" fmla="*/ 665 h 972"/>
                <a:gd name="T112" fmla="*/ 900 w 983"/>
                <a:gd name="T113" fmla="*/ 680 h 972"/>
                <a:gd name="T114" fmla="*/ 948 w 983"/>
                <a:gd name="T115" fmla="*/ 635 h 972"/>
                <a:gd name="T116" fmla="*/ 913 w 983"/>
                <a:gd name="T117" fmla="*/ 535 h 972"/>
                <a:gd name="T118" fmla="*/ 900 w 983"/>
                <a:gd name="T119" fmla="*/ 472 h 972"/>
                <a:gd name="T120" fmla="*/ 913 w 983"/>
                <a:gd name="T121" fmla="*/ 416 h 9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83" h="972">
                  <a:moveTo>
                    <a:pt x="913" y="416"/>
                  </a:moveTo>
                  <a:cubicBezTo>
                    <a:pt x="948" y="416"/>
                    <a:pt x="983" y="413"/>
                    <a:pt x="965" y="379"/>
                  </a:cubicBezTo>
                  <a:cubicBezTo>
                    <a:pt x="948" y="346"/>
                    <a:pt x="908" y="331"/>
                    <a:pt x="926" y="298"/>
                  </a:cubicBezTo>
                  <a:cubicBezTo>
                    <a:pt x="943" y="265"/>
                    <a:pt x="983" y="246"/>
                    <a:pt x="948" y="227"/>
                  </a:cubicBezTo>
                  <a:cubicBezTo>
                    <a:pt x="913" y="209"/>
                    <a:pt x="856" y="242"/>
                    <a:pt x="830" y="205"/>
                  </a:cubicBezTo>
                  <a:cubicBezTo>
                    <a:pt x="803" y="168"/>
                    <a:pt x="725" y="153"/>
                    <a:pt x="707" y="179"/>
                  </a:cubicBezTo>
                  <a:cubicBezTo>
                    <a:pt x="690" y="205"/>
                    <a:pt x="624" y="279"/>
                    <a:pt x="607" y="253"/>
                  </a:cubicBezTo>
                  <a:cubicBezTo>
                    <a:pt x="589" y="227"/>
                    <a:pt x="598" y="216"/>
                    <a:pt x="572" y="216"/>
                  </a:cubicBezTo>
                  <a:cubicBezTo>
                    <a:pt x="546" y="216"/>
                    <a:pt x="519" y="157"/>
                    <a:pt x="559" y="168"/>
                  </a:cubicBezTo>
                  <a:cubicBezTo>
                    <a:pt x="598" y="179"/>
                    <a:pt x="655" y="194"/>
                    <a:pt x="668" y="164"/>
                  </a:cubicBezTo>
                  <a:cubicBezTo>
                    <a:pt x="679" y="140"/>
                    <a:pt x="687" y="106"/>
                    <a:pt x="706" y="85"/>
                  </a:cubicBezTo>
                  <a:cubicBezTo>
                    <a:pt x="697" y="76"/>
                    <a:pt x="690" y="66"/>
                    <a:pt x="677" y="63"/>
                  </a:cubicBezTo>
                  <a:cubicBezTo>
                    <a:pt x="656" y="59"/>
                    <a:pt x="658" y="46"/>
                    <a:pt x="620" y="31"/>
                  </a:cubicBezTo>
                  <a:cubicBezTo>
                    <a:pt x="610" y="27"/>
                    <a:pt x="604" y="22"/>
                    <a:pt x="601" y="16"/>
                  </a:cubicBezTo>
                  <a:cubicBezTo>
                    <a:pt x="600" y="16"/>
                    <a:pt x="600" y="17"/>
                    <a:pt x="599" y="17"/>
                  </a:cubicBezTo>
                  <a:cubicBezTo>
                    <a:pt x="586" y="24"/>
                    <a:pt x="581" y="24"/>
                    <a:pt x="581" y="41"/>
                  </a:cubicBezTo>
                  <a:cubicBezTo>
                    <a:pt x="581" y="57"/>
                    <a:pt x="569" y="59"/>
                    <a:pt x="550" y="64"/>
                  </a:cubicBezTo>
                  <a:cubicBezTo>
                    <a:pt x="530" y="70"/>
                    <a:pt x="525" y="77"/>
                    <a:pt x="509" y="56"/>
                  </a:cubicBezTo>
                  <a:cubicBezTo>
                    <a:pt x="492" y="35"/>
                    <a:pt x="484" y="52"/>
                    <a:pt x="463" y="60"/>
                  </a:cubicBezTo>
                  <a:cubicBezTo>
                    <a:pt x="441" y="69"/>
                    <a:pt x="441" y="62"/>
                    <a:pt x="422" y="55"/>
                  </a:cubicBezTo>
                  <a:cubicBezTo>
                    <a:pt x="402" y="48"/>
                    <a:pt x="392" y="44"/>
                    <a:pt x="387" y="31"/>
                  </a:cubicBezTo>
                  <a:cubicBezTo>
                    <a:pt x="382" y="19"/>
                    <a:pt x="364" y="0"/>
                    <a:pt x="353" y="10"/>
                  </a:cubicBezTo>
                  <a:cubicBezTo>
                    <a:pt x="341" y="20"/>
                    <a:pt x="312" y="14"/>
                    <a:pt x="309" y="27"/>
                  </a:cubicBezTo>
                  <a:cubicBezTo>
                    <a:pt x="307" y="33"/>
                    <a:pt x="299" y="37"/>
                    <a:pt x="291" y="40"/>
                  </a:cubicBezTo>
                  <a:cubicBezTo>
                    <a:pt x="294" y="48"/>
                    <a:pt x="297" y="58"/>
                    <a:pt x="305" y="73"/>
                  </a:cubicBezTo>
                  <a:cubicBezTo>
                    <a:pt x="323" y="103"/>
                    <a:pt x="287" y="144"/>
                    <a:pt x="263" y="164"/>
                  </a:cubicBezTo>
                  <a:cubicBezTo>
                    <a:pt x="238" y="185"/>
                    <a:pt x="266" y="198"/>
                    <a:pt x="281" y="217"/>
                  </a:cubicBezTo>
                  <a:cubicBezTo>
                    <a:pt x="296" y="237"/>
                    <a:pt x="258" y="238"/>
                    <a:pt x="238" y="245"/>
                  </a:cubicBezTo>
                  <a:cubicBezTo>
                    <a:pt x="219" y="252"/>
                    <a:pt x="207" y="253"/>
                    <a:pt x="171" y="262"/>
                  </a:cubicBezTo>
                  <a:cubicBezTo>
                    <a:pt x="135" y="270"/>
                    <a:pt x="176" y="295"/>
                    <a:pt x="189" y="310"/>
                  </a:cubicBezTo>
                  <a:cubicBezTo>
                    <a:pt x="202" y="326"/>
                    <a:pt x="189" y="335"/>
                    <a:pt x="176" y="349"/>
                  </a:cubicBezTo>
                  <a:cubicBezTo>
                    <a:pt x="163" y="363"/>
                    <a:pt x="161" y="384"/>
                    <a:pt x="158" y="406"/>
                  </a:cubicBezTo>
                  <a:cubicBezTo>
                    <a:pt x="155" y="429"/>
                    <a:pt x="130" y="440"/>
                    <a:pt x="115" y="451"/>
                  </a:cubicBezTo>
                  <a:cubicBezTo>
                    <a:pt x="101" y="462"/>
                    <a:pt x="89" y="470"/>
                    <a:pt x="79" y="492"/>
                  </a:cubicBezTo>
                  <a:cubicBezTo>
                    <a:pt x="75" y="502"/>
                    <a:pt x="62" y="508"/>
                    <a:pt x="48" y="511"/>
                  </a:cubicBezTo>
                  <a:cubicBezTo>
                    <a:pt x="59" y="529"/>
                    <a:pt x="12" y="558"/>
                    <a:pt x="6" y="580"/>
                  </a:cubicBezTo>
                  <a:cubicBezTo>
                    <a:pt x="0" y="604"/>
                    <a:pt x="43" y="613"/>
                    <a:pt x="91" y="635"/>
                  </a:cubicBezTo>
                  <a:cubicBezTo>
                    <a:pt x="139" y="657"/>
                    <a:pt x="131" y="700"/>
                    <a:pt x="157" y="733"/>
                  </a:cubicBezTo>
                  <a:cubicBezTo>
                    <a:pt x="177" y="759"/>
                    <a:pt x="164" y="769"/>
                    <a:pt x="156" y="780"/>
                  </a:cubicBezTo>
                  <a:cubicBezTo>
                    <a:pt x="169" y="782"/>
                    <a:pt x="184" y="782"/>
                    <a:pt x="192" y="777"/>
                  </a:cubicBezTo>
                  <a:cubicBezTo>
                    <a:pt x="210" y="768"/>
                    <a:pt x="248" y="747"/>
                    <a:pt x="246" y="782"/>
                  </a:cubicBezTo>
                  <a:cubicBezTo>
                    <a:pt x="245" y="816"/>
                    <a:pt x="232" y="833"/>
                    <a:pt x="251" y="848"/>
                  </a:cubicBezTo>
                  <a:cubicBezTo>
                    <a:pt x="271" y="864"/>
                    <a:pt x="289" y="884"/>
                    <a:pt x="294" y="905"/>
                  </a:cubicBezTo>
                  <a:cubicBezTo>
                    <a:pt x="299" y="926"/>
                    <a:pt x="309" y="944"/>
                    <a:pt x="330" y="954"/>
                  </a:cubicBezTo>
                  <a:cubicBezTo>
                    <a:pt x="351" y="964"/>
                    <a:pt x="381" y="972"/>
                    <a:pt x="397" y="959"/>
                  </a:cubicBezTo>
                  <a:cubicBezTo>
                    <a:pt x="414" y="947"/>
                    <a:pt x="428" y="943"/>
                    <a:pt x="438" y="923"/>
                  </a:cubicBezTo>
                  <a:cubicBezTo>
                    <a:pt x="448" y="904"/>
                    <a:pt x="464" y="879"/>
                    <a:pt x="486" y="914"/>
                  </a:cubicBezTo>
                  <a:cubicBezTo>
                    <a:pt x="507" y="948"/>
                    <a:pt x="502" y="958"/>
                    <a:pt x="533" y="962"/>
                  </a:cubicBezTo>
                  <a:cubicBezTo>
                    <a:pt x="564" y="966"/>
                    <a:pt x="564" y="961"/>
                    <a:pt x="590" y="950"/>
                  </a:cubicBezTo>
                  <a:cubicBezTo>
                    <a:pt x="617" y="939"/>
                    <a:pt x="656" y="915"/>
                    <a:pt x="666" y="937"/>
                  </a:cubicBezTo>
                  <a:cubicBezTo>
                    <a:pt x="676" y="959"/>
                    <a:pt x="694" y="968"/>
                    <a:pt x="713" y="971"/>
                  </a:cubicBezTo>
                  <a:cubicBezTo>
                    <a:pt x="716" y="971"/>
                    <a:pt x="718" y="971"/>
                    <a:pt x="720" y="972"/>
                  </a:cubicBezTo>
                  <a:cubicBezTo>
                    <a:pt x="732" y="956"/>
                    <a:pt x="744" y="937"/>
                    <a:pt x="747" y="906"/>
                  </a:cubicBezTo>
                  <a:cubicBezTo>
                    <a:pt x="751" y="850"/>
                    <a:pt x="747" y="813"/>
                    <a:pt x="768" y="791"/>
                  </a:cubicBezTo>
                  <a:cubicBezTo>
                    <a:pt x="790" y="769"/>
                    <a:pt x="808" y="728"/>
                    <a:pt x="812" y="706"/>
                  </a:cubicBezTo>
                  <a:cubicBezTo>
                    <a:pt x="817" y="683"/>
                    <a:pt x="825" y="639"/>
                    <a:pt x="851" y="665"/>
                  </a:cubicBezTo>
                  <a:cubicBezTo>
                    <a:pt x="878" y="691"/>
                    <a:pt x="878" y="702"/>
                    <a:pt x="900" y="680"/>
                  </a:cubicBezTo>
                  <a:cubicBezTo>
                    <a:pt x="921" y="657"/>
                    <a:pt x="974" y="683"/>
                    <a:pt x="948" y="635"/>
                  </a:cubicBezTo>
                  <a:cubicBezTo>
                    <a:pt x="921" y="587"/>
                    <a:pt x="882" y="565"/>
                    <a:pt x="913" y="535"/>
                  </a:cubicBezTo>
                  <a:cubicBezTo>
                    <a:pt x="943" y="505"/>
                    <a:pt x="921" y="498"/>
                    <a:pt x="900" y="472"/>
                  </a:cubicBezTo>
                  <a:cubicBezTo>
                    <a:pt x="878" y="446"/>
                    <a:pt x="878" y="416"/>
                    <a:pt x="913" y="416"/>
                  </a:cubicBezTo>
                  <a:close/>
                </a:path>
              </a:pathLst>
            </a:custGeom>
            <a:grpFill/>
            <a:ln w="0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29" name="Freeform 30"/>
            <p:cNvSpPr>
              <a:spLocks/>
            </p:cNvSpPr>
            <p:nvPr/>
          </p:nvSpPr>
          <p:spPr bwMode="auto">
            <a:xfrm>
              <a:off x="4939" y="2557"/>
              <a:ext cx="128" cy="134"/>
            </a:xfrm>
            <a:custGeom>
              <a:avLst/>
              <a:gdLst>
                <a:gd name="T0" fmla="*/ 19 w 277"/>
                <a:gd name="T1" fmla="*/ 234 h 288"/>
                <a:gd name="T2" fmla="*/ 76 w 277"/>
                <a:gd name="T3" fmla="*/ 266 h 288"/>
                <a:gd name="T4" fmla="*/ 105 w 277"/>
                <a:gd name="T5" fmla="*/ 288 h 288"/>
                <a:gd name="T6" fmla="*/ 119 w 277"/>
                <a:gd name="T7" fmla="*/ 275 h 288"/>
                <a:gd name="T8" fmla="*/ 264 w 277"/>
                <a:gd name="T9" fmla="*/ 197 h 288"/>
                <a:gd name="T10" fmla="*/ 207 w 277"/>
                <a:gd name="T11" fmla="*/ 112 h 288"/>
                <a:gd name="T12" fmla="*/ 102 w 277"/>
                <a:gd name="T13" fmla="*/ 64 h 288"/>
                <a:gd name="T14" fmla="*/ 63 w 277"/>
                <a:gd name="T15" fmla="*/ 9 h 288"/>
                <a:gd name="T16" fmla="*/ 29 w 277"/>
                <a:gd name="T17" fmla="*/ 12 h 288"/>
                <a:gd name="T18" fmla="*/ 35 w 277"/>
                <a:gd name="T19" fmla="*/ 49 h 288"/>
                <a:gd name="T20" fmla="*/ 73 w 277"/>
                <a:gd name="T21" fmla="*/ 87 h 288"/>
                <a:gd name="T22" fmla="*/ 40 w 277"/>
                <a:gd name="T23" fmla="*/ 110 h 288"/>
                <a:gd name="T24" fmla="*/ 47 w 277"/>
                <a:gd name="T25" fmla="*/ 155 h 288"/>
                <a:gd name="T26" fmla="*/ 21 w 277"/>
                <a:gd name="T27" fmla="*/ 194 h 288"/>
                <a:gd name="T28" fmla="*/ 0 w 277"/>
                <a:gd name="T29" fmla="*/ 219 h 288"/>
                <a:gd name="T30" fmla="*/ 19 w 277"/>
                <a:gd name="T31" fmla="*/ 234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77" h="288">
                  <a:moveTo>
                    <a:pt x="19" y="234"/>
                  </a:moveTo>
                  <a:cubicBezTo>
                    <a:pt x="57" y="249"/>
                    <a:pt x="55" y="262"/>
                    <a:pt x="76" y="266"/>
                  </a:cubicBezTo>
                  <a:cubicBezTo>
                    <a:pt x="89" y="269"/>
                    <a:pt x="96" y="279"/>
                    <a:pt x="105" y="288"/>
                  </a:cubicBezTo>
                  <a:cubicBezTo>
                    <a:pt x="109" y="283"/>
                    <a:pt x="114" y="278"/>
                    <a:pt x="119" y="275"/>
                  </a:cubicBezTo>
                  <a:cubicBezTo>
                    <a:pt x="150" y="256"/>
                    <a:pt x="277" y="227"/>
                    <a:pt x="264" y="197"/>
                  </a:cubicBezTo>
                  <a:cubicBezTo>
                    <a:pt x="250" y="167"/>
                    <a:pt x="233" y="130"/>
                    <a:pt x="207" y="112"/>
                  </a:cubicBezTo>
                  <a:cubicBezTo>
                    <a:pt x="181" y="93"/>
                    <a:pt x="128" y="75"/>
                    <a:pt x="102" y="64"/>
                  </a:cubicBezTo>
                  <a:cubicBezTo>
                    <a:pt x="84" y="56"/>
                    <a:pt x="58" y="22"/>
                    <a:pt x="63" y="9"/>
                  </a:cubicBezTo>
                  <a:cubicBezTo>
                    <a:pt x="41" y="0"/>
                    <a:pt x="41" y="8"/>
                    <a:pt x="29" y="12"/>
                  </a:cubicBezTo>
                  <a:cubicBezTo>
                    <a:pt x="12" y="16"/>
                    <a:pt x="17" y="35"/>
                    <a:pt x="35" y="49"/>
                  </a:cubicBezTo>
                  <a:cubicBezTo>
                    <a:pt x="53" y="63"/>
                    <a:pt x="63" y="69"/>
                    <a:pt x="73" y="87"/>
                  </a:cubicBezTo>
                  <a:cubicBezTo>
                    <a:pt x="83" y="105"/>
                    <a:pt x="63" y="103"/>
                    <a:pt x="40" y="110"/>
                  </a:cubicBezTo>
                  <a:cubicBezTo>
                    <a:pt x="17" y="117"/>
                    <a:pt x="50" y="133"/>
                    <a:pt x="47" y="155"/>
                  </a:cubicBezTo>
                  <a:cubicBezTo>
                    <a:pt x="44" y="177"/>
                    <a:pt x="26" y="171"/>
                    <a:pt x="21" y="194"/>
                  </a:cubicBezTo>
                  <a:cubicBezTo>
                    <a:pt x="16" y="214"/>
                    <a:pt x="11" y="214"/>
                    <a:pt x="0" y="219"/>
                  </a:cubicBezTo>
                  <a:cubicBezTo>
                    <a:pt x="3" y="225"/>
                    <a:pt x="9" y="230"/>
                    <a:pt x="19" y="234"/>
                  </a:cubicBezTo>
                  <a:close/>
                </a:path>
              </a:pathLst>
            </a:custGeom>
            <a:grpFill/>
            <a:ln w="0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30" name="Freeform 31"/>
            <p:cNvSpPr>
              <a:spLocks/>
            </p:cNvSpPr>
            <p:nvPr/>
          </p:nvSpPr>
          <p:spPr bwMode="auto">
            <a:xfrm>
              <a:off x="4205" y="1864"/>
              <a:ext cx="781" cy="475"/>
            </a:xfrm>
            <a:custGeom>
              <a:avLst/>
              <a:gdLst>
                <a:gd name="T0" fmla="*/ 1555 w 1686"/>
                <a:gd name="T1" fmla="*/ 63 h 1025"/>
                <a:gd name="T2" fmla="*/ 1393 w 1686"/>
                <a:gd name="T3" fmla="*/ 100 h 1025"/>
                <a:gd name="T4" fmla="*/ 1262 w 1686"/>
                <a:gd name="T5" fmla="*/ 48 h 1025"/>
                <a:gd name="T6" fmla="*/ 1109 w 1686"/>
                <a:gd name="T7" fmla="*/ 119 h 1025"/>
                <a:gd name="T8" fmla="*/ 987 w 1686"/>
                <a:gd name="T9" fmla="*/ 260 h 1025"/>
                <a:gd name="T10" fmla="*/ 847 w 1686"/>
                <a:gd name="T11" fmla="*/ 185 h 1025"/>
                <a:gd name="T12" fmla="*/ 782 w 1686"/>
                <a:gd name="T13" fmla="*/ 41 h 1025"/>
                <a:gd name="T14" fmla="*/ 548 w 1686"/>
                <a:gd name="T15" fmla="*/ 35 h 1025"/>
                <a:gd name="T16" fmla="*/ 469 w 1686"/>
                <a:gd name="T17" fmla="*/ 144 h 1025"/>
                <a:gd name="T18" fmla="*/ 296 w 1686"/>
                <a:gd name="T19" fmla="*/ 238 h 1025"/>
                <a:gd name="T20" fmla="*/ 197 w 1686"/>
                <a:gd name="T21" fmla="*/ 313 h 1025"/>
                <a:gd name="T22" fmla="*/ 102 w 1686"/>
                <a:gd name="T23" fmla="*/ 469 h 1025"/>
                <a:gd name="T24" fmla="*/ 99 w 1686"/>
                <a:gd name="T25" fmla="*/ 600 h 1025"/>
                <a:gd name="T26" fmla="*/ 87 w 1686"/>
                <a:gd name="T27" fmla="*/ 695 h 1025"/>
                <a:gd name="T28" fmla="*/ 203 w 1686"/>
                <a:gd name="T29" fmla="*/ 677 h 1025"/>
                <a:gd name="T30" fmla="*/ 63 w 1686"/>
                <a:gd name="T31" fmla="*/ 832 h 1025"/>
                <a:gd name="T32" fmla="*/ 26 w 1686"/>
                <a:gd name="T33" fmla="*/ 923 h 1025"/>
                <a:gd name="T34" fmla="*/ 155 w 1686"/>
                <a:gd name="T35" fmla="*/ 990 h 1025"/>
                <a:gd name="T36" fmla="*/ 303 w 1686"/>
                <a:gd name="T37" fmla="*/ 990 h 1025"/>
                <a:gd name="T38" fmla="*/ 345 w 1686"/>
                <a:gd name="T39" fmla="*/ 996 h 1025"/>
                <a:gd name="T40" fmla="*/ 378 w 1686"/>
                <a:gd name="T41" fmla="*/ 915 h 1025"/>
                <a:gd name="T42" fmla="*/ 489 w 1686"/>
                <a:gd name="T43" fmla="*/ 898 h 1025"/>
                <a:gd name="T44" fmla="*/ 623 w 1686"/>
                <a:gd name="T45" fmla="*/ 975 h 1025"/>
                <a:gd name="T46" fmla="*/ 704 w 1686"/>
                <a:gd name="T47" fmla="*/ 940 h 1025"/>
                <a:gd name="T48" fmla="*/ 782 w 1686"/>
                <a:gd name="T49" fmla="*/ 955 h 1025"/>
                <a:gd name="T50" fmla="*/ 851 w 1686"/>
                <a:gd name="T51" fmla="*/ 897 h 1025"/>
                <a:gd name="T52" fmla="*/ 944 w 1686"/>
                <a:gd name="T53" fmla="*/ 793 h 1025"/>
                <a:gd name="T54" fmla="*/ 1057 w 1686"/>
                <a:gd name="T55" fmla="*/ 734 h 1025"/>
                <a:gd name="T56" fmla="*/ 1188 w 1686"/>
                <a:gd name="T57" fmla="*/ 556 h 1025"/>
                <a:gd name="T58" fmla="*/ 1297 w 1686"/>
                <a:gd name="T59" fmla="*/ 452 h 1025"/>
                <a:gd name="T60" fmla="*/ 1485 w 1686"/>
                <a:gd name="T61" fmla="*/ 248 h 1025"/>
                <a:gd name="T62" fmla="*/ 1651 w 1686"/>
                <a:gd name="T63" fmla="*/ 178 h 10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86" h="1025">
                  <a:moveTo>
                    <a:pt x="1638" y="71"/>
                  </a:moveTo>
                  <a:cubicBezTo>
                    <a:pt x="1590" y="63"/>
                    <a:pt x="1577" y="85"/>
                    <a:pt x="1555" y="63"/>
                  </a:cubicBezTo>
                  <a:cubicBezTo>
                    <a:pt x="1533" y="41"/>
                    <a:pt x="1516" y="59"/>
                    <a:pt x="1485" y="82"/>
                  </a:cubicBezTo>
                  <a:cubicBezTo>
                    <a:pt x="1454" y="104"/>
                    <a:pt x="1433" y="122"/>
                    <a:pt x="1393" y="100"/>
                  </a:cubicBezTo>
                  <a:cubicBezTo>
                    <a:pt x="1354" y="78"/>
                    <a:pt x="1363" y="74"/>
                    <a:pt x="1332" y="78"/>
                  </a:cubicBezTo>
                  <a:cubicBezTo>
                    <a:pt x="1302" y="82"/>
                    <a:pt x="1275" y="48"/>
                    <a:pt x="1262" y="48"/>
                  </a:cubicBezTo>
                  <a:cubicBezTo>
                    <a:pt x="1249" y="48"/>
                    <a:pt x="1214" y="0"/>
                    <a:pt x="1162" y="59"/>
                  </a:cubicBezTo>
                  <a:cubicBezTo>
                    <a:pt x="1109" y="119"/>
                    <a:pt x="1140" y="74"/>
                    <a:pt x="1109" y="119"/>
                  </a:cubicBezTo>
                  <a:cubicBezTo>
                    <a:pt x="1079" y="163"/>
                    <a:pt x="1057" y="189"/>
                    <a:pt x="1048" y="219"/>
                  </a:cubicBezTo>
                  <a:cubicBezTo>
                    <a:pt x="1039" y="248"/>
                    <a:pt x="1039" y="256"/>
                    <a:pt x="987" y="260"/>
                  </a:cubicBezTo>
                  <a:cubicBezTo>
                    <a:pt x="935" y="263"/>
                    <a:pt x="895" y="271"/>
                    <a:pt x="869" y="248"/>
                  </a:cubicBezTo>
                  <a:cubicBezTo>
                    <a:pt x="843" y="226"/>
                    <a:pt x="834" y="223"/>
                    <a:pt x="847" y="185"/>
                  </a:cubicBezTo>
                  <a:cubicBezTo>
                    <a:pt x="860" y="148"/>
                    <a:pt x="891" y="141"/>
                    <a:pt x="856" y="119"/>
                  </a:cubicBezTo>
                  <a:cubicBezTo>
                    <a:pt x="821" y="96"/>
                    <a:pt x="821" y="33"/>
                    <a:pt x="782" y="41"/>
                  </a:cubicBezTo>
                  <a:cubicBezTo>
                    <a:pt x="742" y="48"/>
                    <a:pt x="594" y="74"/>
                    <a:pt x="555" y="41"/>
                  </a:cubicBezTo>
                  <a:cubicBezTo>
                    <a:pt x="552" y="39"/>
                    <a:pt x="550" y="37"/>
                    <a:pt x="548" y="35"/>
                  </a:cubicBezTo>
                  <a:cubicBezTo>
                    <a:pt x="539" y="50"/>
                    <a:pt x="531" y="60"/>
                    <a:pt x="525" y="77"/>
                  </a:cubicBezTo>
                  <a:cubicBezTo>
                    <a:pt x="515" y="105"/>
                    <a:pt x="489" y="110"/>
                    <a:pt x="469" y="144"/>
                  </a:cubicBezTo>
                  <a:cubicBezTo>
                    <a:pt x="450" y="177"/>
                    <a:pt x="410" y="163"/>
                    <a:pt x="355" y="166"/>
                  </a:cubicBezTo>
                  <a:cubicBezTo>
                    <a:pt x="299" y="169"/>
                    <a:pt x="309" y="230"/>
                    <a:pt x="296" y="238"/>
                  </a:cubicBezTo>
                  <a:cubicBezTo>
                    <a:pt x="283" y="247"/>
                    <a:pt x="266" y="238"/>
                    <a:pt x="247" y="269"/>
                  </a:cubicBezTo>
                  <a:cubicBezTo>
                    <a:pt x="227" y="299"/>
                    <a:pt x="240" y="311"/>
                    <a:pt x="197" y="313"/>
                  </a:cubicBezTo>
                  <a:cubicBezTo>
                    <a:pt x="155" y="316"/>
                    <a:pt x="165" y="363"/>
                    <a:pt x="145" y="402"/>
                  </a:cubicBezTo>
                  <a:cubicBezTo>
                    <a:pt x="125" y="441"/>
                    <a:pt x="129" y="461"/>
                    <a:pt x="102" y="469"/>
                  </a:cubicBezTo>
                  <a:cubicBezTo>
                    <a:pt x="76" y="477"/>
                    <a:pt x="76" y="491"/>
                    <a:pt x="53" y="522"/>
                  </a:cubicBezTo>
                  <a:cubicBezTo>
                    <a:pt x="30" y="552"/>
                    <a:pt x="63" y="566"/>
                    <a:pt x="99" y="600"/>
                  </a:cubicBezTo>
                  <a:cubicBezTo>
                    <a:pt x="118" y="617"/>
                    <a:pt x="110" y="631"/>
                    <a:pt x="99" y="642"/>
                  </a:cubicBezTo>
                  <a:cubicBezTo>
                    <a:pt x="110" y="644"/>
                    <a:pt x="97" y="653"/>
                    <a:pt x="87" y="695"/>
                  </a:cubicBezTo>
                  <a:cubicBezTo>
                    <a:pt x="74" y="749"/>
                    <a:pt x="140" y="684"/>
                    <a:pt x="175" y="673"/>
                  </a:cubicBezTo>
                  <a:cubicBezTo>
                    <a:pt x="273" y="593"/>
                    <a:pt x="227" y="662"/>
                    <a:pt x="203" y="677"/>
                  </a:cubicBezTo>
                  <a:cubicBezTo>
                    <a:pt x="179" y="691"/>
                    <a:pt x="148" y="740"/>
                    <a:pt x="127" y="760"/>
                  </a:cubicBezTo>
                  <a:cubicBezTo>
                    <a:pt x="105" y="780"/>
                    <a:pt x="96" y="814"/>
                    <a:pt x="63" y="832"/>
                  </a:cubicBezTo>
                  <a:cubicBezTo>
                    <a:pt x="30" y="851"/>
                    <a:pt x="35" y="853"/>
                    <a:pt x="19" y="877"/>
                  </a:cubicBezTo>
                  <a:cubicBezTo>
                    <a:pt x="4" y="901"/>
                    <a:pt x="0" y="908"/>
                    <a:pt x="26" y="923"/>
                  </a:cubicBezTo>
                  <a:cubicBezTo>
                    <a:pt x="52" y="938"/>
                    <a:pt x="72" y="936"/>
                    <a:pt x="109" y="949"/>
                  </a:cubicBezTo>
                  <a:cubicBezTo>
                    <a:pt x="146" y="962"/>
                    <a:pt x="146" y="975"/>
                    <a:pt x="155" y="990"/>
                  </a:cubicBezTo>
                  <a:cubicBezTo>
                    <a:pt x="164" y="1005"/>
                    <a:pt x="177" y="1006"/>
                    <a:pt x="216" y="1016"/>
                  </a:cubicBezTo>
                  <a:cubicBezTo>
                    <a:pt x="255" y="1025"/>
                    <a:pt x="271" y="993"/>
                    <a:pt x="303" y="990"/>
                  </a:cubicBezTo>
                  <a:cubicBezTo>
                    <a:pt x="318" y="988"/>
                    <a:pt x="325" y="995"/>
                    <a:pt x="329" y="1003"/>
                  </a:cubicBezTo>
                  <a:cubicBezTo>
                    <a:pt x="335" y="1001"/>
                    <a:pt x="341" y="998"/>
                    <a:pt x="345" y="996"/>
                  </a:cubicBezTo>
                  <a:cubicBezTo>
                    <a:pt x="353" y="992"/>
                    <a:pt x="362" y="977"/>
                    <a:pt x="377" y="970"/>
                  </a:cubicBezTo>
                  <a:cubicBezTo>
                    <a:pt x="374" y="955"/>
                    <a:pt x="373" y="928"/>
                    <a:pt x="378" y="915"/>
                  </a:cubicBezTo>
                  <a:cubicBezTo>
                    <a:pt x="383" y="901"/>
                    <a:pt x="384" y="910"/>
                    <a:pt x="415" y="896"/>
                  </a:cubicBezTo>
                  <a:cubicBezTo>
                    <a:pt x="446" y="882"/>
                    <a:pt x="464" y="875"/>
                    <a:pt x="489" y="898"/>
                  </a:cubicBezTo>
                  <a:cubicBezTo>
                    <a:pt x="514" y="922"/>
                    <a:pt x="540" y="957"/>
                    <a:pt x="555" y="968"/>
                  </a:cubicBezTo>
                  <a:cubicBezTo>
                    <a:pt x="569" y="979"/>
                    <a:pt x="599" y="947"/>
                    <a:pt x="623" y="975"/>
                  </a:cubicBezTo>
                  <a:cubicBezTo>
                    <a:pt x="648" y="1003"/>
                    <a:pt x="650" y="983"/>
                    <a:pt x="671" y="968"/>
                  </a:cubicBezTo>
                  <a:cubicBezTo>
                    <a:pt x="692" y="953"/>
                    <a:pt x="705" y="957"/>
                    <a:pt x="704" y="940"/>
                  </a:cubicBezTo>
                  <a:cubicBezTo>
                    <a:pt x="702" y="923"/>
                    <a:pt x="704" y="904"/>
                    <a:pt x="754" y="918"/>
                  </a:cubicBezTo>
                  <a:cubicBezTo>
                    <a:pt x="774" y="933"/>
                    <a:pt x="777" y="953"/>
                    <a:pt x="782" y="955"/>
                  </a:cubicBezTo>
                  <a:cubicBezTo>
                    <a:pt x="787" y="958"/>
                    <a:pt x="812" y="967"/>
                    <a:pt x="822" y="947"/>
                  </a:cubicBezTo>
                  <a:cubicBezTo>
                    <a:pt x="831" y="928"/>
                    <a:pt x="820" y="900"/>
                    <a:pt x="851" y="897"/>
                  </a:cubicBezTo>
                  <a:cubicBezTo>
                    <a:pt x="882" y="894"/>
                    <a:pt x="912" y="893"/>
                    <a:pt x="917" y="861"/>
                  </a:cubicBezTo>
                  <a:cubicBezTo>
                    <a:pt x="922" y="829"/>
                    <a:pt x="912" y="811"/>
                    <a:pt x="944" y="793"/>
                  </a:cubicBezTo>
                  <a:cubicBezTo>
                    <a:pt x="973" y="777"/>
                    <a:pt x="969" y="764"/>
                    <a:pt x="1031" y="774"/>
                  </a:cubicBezTo>
                  <a:cubicBezTo>
                    <a:pt x="1037" y="765"/>
                    <a:pt x="1045" y="754"/>
                    <a:pt x="1057" y="734"/>
                  </a:cubicBezTo>
                  <a:cubicBezTo>
                    <a:pt x="1088" y="682"/>
                    <a:pt x="1092" y="649"/>
                    <a:pt x="1136" y="626"/>
                  </a:cubicBezTo>
                  <a:cubicBezTo>
                    <a:pt x="1179" y="604"/>
                    <a:pt x="1188" y="586"/>
                    <a:pt x="1188" y="556"/>
                  </a:cubicBezTo>
                  <a:cubicBezTo>
                    <a:pt x="1188" y="526"/>
                    <a:pt x="1136" y="530"/>
                    <a:pt x="1201" y="504"/>
                  </a:cubicBezTo>
                  <a:cubicBezTo>
                    <a:pt x="1267" y="478"/>
                    <a:pt x="1293" y="508"/>
                    <a:pt x="1297" y="452"/>
                  </a:cubicBezTo>
                  <a:cubicBezTo>
                    <a:pt x="1302" y="397"/>
                    <a:pt x="1284" y="360"/>
                    <a:pt x="1336" y="337"/>
                  </a:cubicBezTo>
                  <a:cubicBezTo>
                    <a:pt x="1389" y="315"/>
                    <a:pt x="1433" y="274"/>
                    <a:pt x="1485" y="248"/>
                  </a:cubicBezTo>
                  <a:cubicBezTo>
                    <a:pt x="1537" y="223"/>
                    <a:pt x="1520" y="171"/>
                    <a:pt x="1572" y="208"/>
                  </a:cubicBezTo>
                  <a:cubicBezTo>
                    <a:pt x="1625" y="245"/>
                    <a:pt x="1660" y="223"/>
                    <a:pt x="1651" y="178"/>
                  </a:cubicBezTo>
                  <a:cubicBezTo>
                    <a:pt x="1642" y="134"/>
                    <a:pt x="1686" y="78"/>
                    <a:pt x="1638" y="71"/>
                  </a:cubicBezTo>
                  <a:close/>
                </a:path>
              </a:pathLst>
            </a:custGeom>
            <a:grpFill/>
            <a:ln w="0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31" name="Freeform 32"/>
            <p:cNvSpPr>
              <a:spLocks/>
            </p:cNvSpPr>
            <p:nvPr/>
          </p:nvSpPr>
          <p:spPr bwMode="auto">
            <a:xfrm>
              <a:off x="4003" y="1366"/>
              <a:ext cx="624" cy="806"/>
            </a:xfrm>
            <a:custGeom>
              <a:avLst/>
              <a:gdLst>
                <a:gd name="T0" fmla="*/ 1147 w 1348"/>
                <a:gd name="T1" fmla="*/ 478 h 1740"/>
                <a:gd name="T2" fmla="*/ 1107 w 1348"/>
                <a:gd name="T3" fmla="*/ 375 h 1740"/>
                <a:gd name="T4" fmla="*/ 1066 w 1348"/>
                <a:gd name="T5" fmla="*/ 326 h 1740"/>
                <a:gd name="T6" fmla="*/ 909 w 1348"/>
                <a:gd name="T7" fmla="*/ 249 h 1740"/>
                <a:gd name="T8" fmla="*/ 861 w 1348"/>
                <a:gd name="T9" fmla="*/ 126 h 1740"/>
                <a:gd name="T10" fmla="*/ 721 w 1348"/>
                <a:gd name="T11" fmla="*/ 34 h 1740"/>
                <a:gd name="T12" fmla="*/ 577 w 1348"/>
                <a:gd name="T13" fmla="*/ 126 h 1740"/>
                <a:gd name="T14" fmla="*/ 568 w 1348"/>
                <a:gd name="T15" fmla="*/ 230 h 1740"/>
                <a:gd name="T16" fmla="*/ 419 w 1348"/>
                <a:gd name="T17" fmla="*/ 267 h 1740"/>
                <a:gd name="T18" fmla="*/ 223 w 1348"/>
                <a:gd name="T19" fmla="*/ 363 h 1740"/>
                <a:gd name="T20" fmla="*/ 109 w 1348"/>
                <a:gd name="T21" fmla="*/ 256 h 1740"/>
                <a:gd name="T22" fmla="*/ 39 w 1348"/>
                <a:gd name="T23" fmla="*/ 382 h 1740"/>
                <a:gd name="T24" fmla="*/ 22 w 1348"/>
                <a:gd name="T25" fmla="*/ 497 h 1740"/>
                <a:gd name="T26" fmla="*/ 79 w 1348"/>
                <a:gd name="T27" fmla="*/ 593 h 1740"/>
                <a:gd name="T28" fmla="*/ 118 w 1348"/>
                <a:gd name="T29" fmla="*/ 666 h 1740"/>
                <a:gd name="T30" fmla="*/ 116 w 1348"/>
                <a:gd name="T31" fmla="*/ 732 h 1740"/>
                <a:gd name="T32" fmla="*/ 155 w 1348"/>
                <a:gd name="T33" fmla="*/ 806 h 1740"/>
                <a:gd name="T34" fmla="*/ 201 w 1348"/>
                <a:gd name="T35" fmla="*/ 888 h 1740"/>
                <a:gd name="T36" fmla="*/ 164 w 1348"/>
                <a:gd name="T37" fmla="*/ 1008 h 1740"/>
                <a:gd name="T38" fmla="*/ 72 w 1348"/>
                <a:gd name="T39" fmla="*/ 1064 h 1740"/>
                <a:gd name="T40" fmla="*/ 33 w 1348"/>
                <a:gd name="T41" fmla="*/ 1171 h 1740"/>
                <a:gd name="T42" fmla="*/ 122 w 1348"/>
                <a:gd name="T43" fmla="*/ 1288 h 1740"/>
                <a:gd name="T44" fmla="*/ 181 w 1348"/>
                <a:gd name="T45" fmla="*/ 1399 h 1740"/>
                <a:gd name="T46" fmla="*/ 131 w 1348"/>
                <a:gd name="T47" fmla="*/ 1540 h 1740"/>
                <a:gd name="T48" fmla="*/ 122 w 1348"/>
                <a:gd name="T49" fmla="*/ 1683 h 1740"/>
                <a:gd name="T50" fmla="*/ 221 w 1348"/>
                <a:gd name="T51" fmla="*/ 1701 h 1740"/>
                <a:gd name="T52" fmla="*/ 360 w 1348"/>
                <a:gd name="T53" fmla="*/ 1724 h 1740"/>
                <a:gd name="T54" fmla="*/ 446 w 1348"/>
                <a:gd name="T55" fmla="*/ 1718 h 1740"/>
                <a:gd name="T56" fmla="*/ 536 w 1348"/>
                <a:gd name="T57" fmla="*/ 1717 h 1740"/>
                <a:gd name="T58" fmla="*/ 490 w 1348"/>
                <a:gd name="T59" fmla="*/ 1597 h 1740"/>
                <a:gd name="T60" fmla="*/ 582 w 1348"/>
                <a:gd name="T61" fmla="*/ 1477 h 1740"/>
                <a:gd name="T62" fmla="*/ 684 w 1348"/>
                <a:gd name="T63" fmla="*/ 1344 h 1740"/>
                <a:gd name="T64" fmla="*/ 792 w 1348"/>
                <a:gd name="T65" fmla="*/ 1241 h 1740"/>
                <a:gd name="T66" fmla="*/ 962 w 1348"/>
                <a:gd name="T67" fmla="*/ 1152 h 1740"/>
                <a:gd name="T68" fmla="*/ 924 w 1348"/>
                <a:gd name="T69" fmla="*/ 1018 h 1740"/>
                <a:gd name="T70" fmla="*/ 841 w 1348"/>
                <a:gd name="T71" fmla="*/ 1049 h 1740"/>
                <a:gd name="T72" fmla="*/ 723 w 1348"/>
                <a:gd name="T73" fmla="*/ 1021 h 1740"/>
                <a:gd name="T74" fmla="*/ 723 w 1348"/>
                <a:gd name="T75" fmla="*/ 907 h 1740"/>
                <a:gd name="T76" fmla="*/ 680 w 1348"/>
                <a:gd name="T77" fmla="*/ 805 h 1740"/>
                <a:gd name="T78" fmla="*/ 602 w 1348"/>
                <a:gd name="T79" fmla="*/ 860 h 1740"/>
                <a:gd name="T80" fmla="*/ 444 w 1348"/>
                <a:gd name="T81" fmla="*/ 843 h 1740"/>
                <a:gd name="T82" fmla="*/ 412 w 1348"/>
                <a:gd name="T83" fmla="*/ 721 h 1740"/>
                <a:gd name="T84" fmla="*/ 484 w 1348"/>
                <a:gd name="T85" fmla="*/ 663 h 1740"/>
                <a:gd name="T86" fmla="*/ 546 w 1348"/>
                <a:gd name="T87" fmla="*/ 540 h 1740"/>
                <a:gd name="T88" fmla="*/ 634 w 1348"/>
                <a:gd name="T89" fmla="*/ 482 h 1740"/>
                <a:gd name="T90" fmla="*/ 798 w 1348"/>
                <a:gd name="T91" fmla="*/ 552 h 1740"/>
                <a:gd name="T92" fmla="*/ 838 w 1348"/>
                <a:gd name="T93" fmla="*/ 649 h 1740"/>
                <a:gd name="T94" fmla="*/ 867 w 1348"/>
                <a:gd name="T95" fmla="*/ 757 h 1740"/>
                <a:gd name="T96" fmla="*/ 962 w 1348"/>
                <a:gd name="T97" fmla="*/ 824 h 1740"/>
                <a:gd name="T98" fmla="*/ 996 w 1348"/>
                <a:gd name="T99" fmla="*/ 895 h 1740"/>
                <a:gd name="T100" fmla="*/ 1123 w 1348"/>
                <a:gd name="T101" fmla="*/ 875 h 1740"/>
                <a:gd name="T102" fmla="*/ 1293 w 1348"/>
                <a:gd name="T103" fmla="*/ 667 h 1740"/>
                <a:gd name="T104" fmla="*/ 1251 w 1348"/>
                <a:gd name="T105" fmla="*/ 514 h 1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48" h="1740">
                  <a:moveTo>
                    <a:pt x="1251" y="514"/>
                  </a:moveTo>
                  <a:cubicBezTo>
                    <a:pt x="1243" y="491"/>
                    <a:pt x="1177" y="482"/>
                    <a:pt x="1147" y="478"/>
                  </a:cubicBezTo>
                  <a:cubicBezTo>
                    <a:pt x="1116" y="475"/>
                    <a:pt x="1101" y="473"/>
                    <a:pt x="1077" y="438"/>
                  </a:cubicBezTo>
                  <a:cubicBezTo>
                    <a:pt x="1053" y="402"/>
                    <a:pt x="1103" y="402"/>
                    <a:pt x="1107" y="375"/>
                  </a:cubicBezTo>
                  <a:cubicBezTo>
                    <a:pt x="1110" y="357"/>
                    <a:pt x="1122" y="337"/>
                    <a:pt x="1136" y="319"/>
                  </a:cubicBezTo>
                  <a:cubicBezTo>
                    <a:pt x="1111" y="323"/>
                    <a:pt x="1083" y="326"/>
                    <a:pt x="1066" y="326"/>
                  </a:cubicBezTo>
                  <a:cubicBezTo>
                    <a:pt x="1027" y="326"/>
                    <a:pt x="996" y="352"/>
                    <a:pt x="961" y="326"/>
                  </a:cubicBezTo>
                  <a:cubicBezTo>
                    <a:pt x="926" y="300"/>
                    <a:pt x="939" y="263"/>
                    <a:pt x="909" y="249"/>
                  </a:cubicBezTo>
                  <a:cubicBezTo>
                    <a:pt x="878" y="234"/>
                    <a:pt x="878" y="223"/>
                    <a:pt x="878" y="189"/>
                  </a:cubicBezTo>
                  <a:cubicBezTo>
                    <a:pt x="878" y="156"/>
                    <a:pt x="887" y="141"/>
                    <a:pt x="861" y="126"/>
                  </a:cubicBezTo>
                  <a:cubicBezTo>
                    <a:pt x="834" y="111"/>
                    <a:pt x="795" y="52"/>
                    <a:pt x="795" y="52"/>
                  </a:cubicBezTo>
                  <a:cubicBezTo>
                    <a:pt x="795" y="52"/>
                    <a:pt x="773" y="0"/>
                    <a:pt x="721" y="34"/>
                  </a:cubicBezTo>
                  <a:cubicBezTo>
                    <a:pt x="668" y="67"/>
                    <a:pt x="734" y="52"/>
                    <a:pt x="668" y="67"/>
                  </a:cubicBezTo>
                  <a:cubicBezTo>
                    <a:pt x="603" y="82"/>
                    <a:pt x="572" y="97"/>
                    <a:pt x="577" y="126"/>
                  </a:cubicBezTo>
                  <a:cubicBezTo>
                    <a:pt x="581" y="156"/>
                    <a:pt x="598" y="171"/>
                    <a:pt x="603" y="193"/>
                  </a:cubicBezTo>
                  <a:cubicBezTo>
                    <a:pt x="607" y="215"/>
                    <a:pt x="594" y="245"/>
                    <a:pt x="568" y="230"/>
                  </a:cubicBezTo>
                  <a:cubicBezTo>
                    <a:pt x="542" y="215"/>
                    <a:pt x="515" y="189"/>
                    <a:pt x="489" y="226"/>
                  </a:cubicBezTo>
                  <a:cubicBezTo>
                    <a:pt x="463" y="263"/>
                    <a:pt x="446" y="289"/>
                    <a:pt x="419" y="267"/>
                  </a:cubicBezTo>
                  <a:cubicBezTo>
                    <a:pt x="393" y="245"/>
                    <a:pt x="371" y="249"/>
                    <a:pt x="341" y="282"/>
                  </a:cubicBezTo>
                  <a:cubicBezTo>
                    <a:pt x="310" y="315"/>
                    <a:pt x="262" y="401"/>
                    <a:pt x="223" y="363"/>
                  </a:cubicBezTo>
                  <a:cubicBezTo>
                    <a:pt x="183" y="326"/>
                    <a:pt x="223" y="267"/>
                    <a:pt x="192" y="245"/>
                  </a:cubicBezTo>
                  <a:cubicBezTo>
                    <a:pt x="162" y="223"/>
                    <a:pt x="140" y="226"/>
                    <a:pt x="109" y="256"/>
                  </a:cubicBezTo>
                  <a:cubicBezTo>
                    <a:pt x="79" y="286"/>
                    <a:pt x="74" y="297"/>
                    <a:pt x="74" y="326"/>
                  </a:cubicBezTo>
                  <a:cubicBezTo>
                    <a:pt x="74" y="356"/>
                    <a:pt x="57" y="378"/>
                    <a:pt x="39" y="382"/>
                  </a:cubicBezTo>
                  <a:cubicBezTo>
                    <a:pt x="22" y="386"/>
                    <a:pt x="26" y="393"/>
                    <a:pt x="22" y="430"/>
                  </a:cubicBezTo>
                  <a:cubicBezTo>
                    <a:pt x="17" y="467"/>
                    <a:pt x="44" y="486"/>
                    <a:pt x="22" y="497"/>
                  </a:cubicBezTo>
                  <a:cubicBezTo>
                    <a:pt x="0" y="508"/>
                    <a:pt x="13" y="519"/>
                    <a:pt x="31" y="549"/>
                  </a:cubicBezTo>
                  <a:cubicBezTo>
                    <a:pt x="48" y="578"/>
                    <a:pt x="83" y="578"/>
                    <a:pt x="79" y="593"/>
                  </a:cubicBezTo>
                  <a:cubicBezTo>
                    <a:pt x="78" y="595"/>
                    <a:pt x="78" y="598"/>
                    <a:pt x="78" y="601"/>
                  </a:cubicBezTo>
                  <a:cubicBezTo>
                    <a:pt x="114" y="615"/>
                    <a:pt x="114" y="644"/>
                    <a:pt x="118" y="666"/>
                  </a:cubicBezTo>
                  <a:cubicBezTo>
                    <a:pt x="122" y="690"/>
                    <a:pt x="149" y="669"/>
                    <a:pt x="164" y="697"/>
                  </a:cubicBezTo>
                  <a:cubicBezTo>
                    <a:pt x="179" y="725"/>
                    <a:pt x="146" y="725"/>
                    <a:pt x="116" y="732"/>
                  </a:cubicBezTo>
                  <a:cubicBezTo>
                    <a:pt x="85" y="740"/>
                    <a:pt x="116" y="732"/>
                    <a:pt x="81" y="766"/>
                  </a:cubicBezTo>
                  <a:cubicBezTo>
                    <a:pt x="46" y="799"/>
                    <a:pt x="124" y="806"/>
                    <a:pt x="155" y="806"/>
                  </a:cubicBezTo>
                  <a:cubicBezTo>
                    <a:pt x="186" y="806"/>
                    <a:pt x="179" y="825"/>
                    <a:pt x="179" y="842"/>
                  </a:cubicBezTo>
                  <a:cubicBezTo>
                    <a:pt x="179" y="858"/>
                    <a:pt x="179" y="862"/>
                    <a:pt x="201" y="888"/>
                  </a:cubicBezTo>
                  <a:cubicBezTo>
                    <a:pt x="223" y="914"/>
                    <a:pt x="203" y="938"/>
                    <a:pt x="199" y="955"/>
                  </a:cubicBezTo>
                  <a:cubicBezTo>
                    <a:pt x="194" y="971"/>
                    <a:pt x="183" y="982"/>
                    <a:pt x="164" y="1008"/>
                  </a:cubicBezTo>
                  <a:cubicBezTo>
                    <a:pt x="144" y="1034"/>
                    <a:pt x="118" y="1021"/>
                    <a:pt x="87" y="1010"/>
                  </a:cubicBezTo>
                  <a:cubicBezTo>
                    <a:pt x="57" y="999"/>
                    <a:pt x="72" y="1047"/>
                    <a:pt x="72" y="1064"/>
                  </a:cubicBezTo>
                  <a:cubicBezTo>
                    <a:pt x="72" y="1081"/>
                    <a:pt x="72" y="1077"/>
                    <a:pt x="72" y="1110"/>
                  </a:cubicBezTo>
                  <a:cubicBezTo>
                    <a:pt x="72" y="1144"/>
                    <a:pt x="44" y="1133"/>
                    <a:pt x="33" y="1171"/>
                  </a:cubicBezTo>
                  <a:cubicBezTo>
                    <a:pt x="22" y="1210"/>
                    <a:pt x="46" y="1234"/>
                    <a:pt x="83" y="1246"/>
                  </a:cubicBezTo>
                  <a:cubicBezTo>
                    <a:pt x="120" y="1257"/>
                    <a:pt x="122" y="1270"/>
                    <a:pt x="122" y="1288"/>
                  </a:cubicBezTo>
                  <a:cubicBezTo>
                    <a:pt x="122" y="1307"/>
                    <a:pt x="138" y="1320"/>
                    <a:pt x="159" y="1338"/>
                  </a:cubicBezTo>
                  <a:cubicBezTo>
                    <a:pt x="181" y="1357"/>
                    <a:pt x="183" y="1375"/>
                    <a:pt x="181" y="1399"/>
                  </a:cubicBezTo>
                  <a:cubicBezTo>
                    <a:pt x="179" y="1424"/>
                    <a:pt x="170" y="1438"/>
                    <a:pt x="146" y="1470"/>
                  </a:cubicBezTo>
                  <a:cubicBezTo>
                    <a:pt x="122" y="1501"/>
                    <a:pt x="127" y="1500"/>
                    <a:pt x="131" y="1540"/>
                  </a:cubicBezTo>
                  <a:cubicBezTo>
                    <a:pt x="135" y="1581"/>
                    <a:pt x="118" y="1581"/>
                    <a:pt x="90" y="1601"/>
                  </a:cubicBezTo>
                  <a:cubicBezTo>
                    <a:pt x="61" y="1622"/>
                    <a:pt x="81" y="1655"/>
                    <a:pt x="122" y="1683"/>
                  </a:cubicBezTo>
                  <a:cubicBezTo>
                    <a:pt x="130" y="1688"/>
                    <a:pt x="134" y="1693"/>
                    <a:pt x="137" y="1697"/>
                  </a:cubicBezTo>
                  <a:cubicBezTo>
                    <a:pt x="170" y="1691"/>
                    <a:pt x="204" y="1699"/>
                    <a:pt x="221" y="1701"/>
                  </a:cubicBezTo>
                  <a:cubicBezTo>
                    <a:pt x="245" y="1705"/>
                    <a:pt x="264" y="1716"/>
                    <a:pt x="297" y="1722"/>
                  </a:cubicBezTo>
                  <a:cubicBezTo>
                    <a:pt x="330" y="1727"/>
                    <a:pt x="334" y="1729"/>
                    <a:pt x="360" y="1724"/>
                  </a:cubicBezTo>
                  <a:cubicBezTo>
                    <a:pt x="387" y="1718"/>
                    <a:pt x="382" y="1722"/>
                    <a:pt x="404" y="1731"/>
                  </a:cubicBezTo>
                  <a:cubicBezTo>
                    <a:pt x="426" y="1740"/>
                    <a:pt x="437" y="1737"/>
                    <a:pt x="446" y="1718"/>
                  </a:cubicBezTo>
                  <a:cubicBezTo>
                    <a:pt x="485" y="1672"/>
                    <a:pt x="485" y="1716"/>
                    <a:pt x="520" y="1716"/>
                  </a:cubicBezTo>
                  <a:cubicBezTo>
                    <a:pt x="528" y="1716"/>
                    <a:pt x="533" y="1716"/>
                    <a:pt x="536" y="1717"/>
                  </a:cubicBezTo>
                  <a:cubicBezTo>
                    <a:pt x="547" y="1706"/>
                    <a:pt x="555" y="1692"/>
                    <a:pt x="536" y="1675"/>
                  </a:cubicBezTo>
                  <a:cubicBezTo>
                    <a:pt x="500" y="1641"/>
                    <a:pt x="467" y="1627"/>
                    <a:pt x="490" y="1597"/>
                  </a:cubicBezTo>
                  <a:cubicBezTo>
                    <a:pt x="513" y="1566"/>
                    <a:pt x="513" y="1552"/>
                    <a:pt x="539" y="1544"/>
                  </a:cubicBezTo>
                  <a:cubicBezTo>
                    <a:pt x="566" y="1536"/>
                    <a:pt x="562" y="1516"/>
                    <a:pt x="582" y="1477"/>
                  </a:cubicBezTo>
                  <a:cubicBezTo>
                    <a:pt x="602" y="1438"/>
                    <a:pt x="592" y="1391"/>
                    <a:pt x="634" y="1388"/>
                  </a:cubicBezTo>
                  <a:cubicBezTo>
                    <a:pt x="677" y="1386"/>
                    <a:pt x="664" y="1374"/>
                    <a:pt x="684" y="1344"/>
                  </a:cubicBezTo>
                  <a:cubicBezTo>
                    <a:pt x="703" y="1313"/>
                    <a:pt x="720" y="1322"/>
                    <a:pt x="733" y="1313"/>
                  </a:cubicBezTo>
                  <a:cubicBezTo>
                    <a:pt x="746" y="1305"/>
                    <a:pt x="736" y="1244"/>
                    <a:pt x="792" y="1241"/>
                  </a:cubicBezTo>
                  <a:cubicBezTo>
                    <a:pt x="847" y="1238"/>
                    <a:pt x="887" y="1252"/>
                    <a:pt x="906" y="1219"/>
                  </a:cubicBezTo>
                  <a:cubicBezTo>
                    <a:pt x="926" y="1185"/>
                    <a:pt x="952" y="1180"/>
                    <a:pt x="962" y="1152"/>
                  </a:cubicBezTo>
                  <a:cubicBezTo>
                    <a:pt x="968" y="1135"/>
                    <a:pt x="976" y="1125"/>
                    <a:pt x="985" y="1110"/>
                  </a:cubicBezTo>
                  <a:cubicBezTo>
                    <a:pt x="953" y="1082"/>
                    <a:pt x="922" y="1049"/>
                    <a:pt x="924" y="1018"/>
                  </a:cubicBezTo>
                  <a:cubicBezTo>
                    <a:pt x="913" y="1022"/>
                    <a:pt x="902" y="1028"/>
                    <a:pt x="897" y="1035"/>
                  </a:cubicBezTo>
                  <a:cubicBezTo>
                    <a:pt x="883" y="1052"/>
                    <a:pt x="874" y="1066"/>
                    <a:pt x="841" y="1049"/>
                  </a:cubicBezTo>
                  <a:cubicBezTo>
                    <a:pt x="808" y="1032"/>
                    <a:pt x="802" y="999"/>
                    <a:pt x="782" y="1024"/>
                  </a:cubicBezTo>
                  <a:cubicBezTo>
                    <a:pt x="762" y="1049"/>
                    <a:pt x="746" y="1044"/>
                    <a:pt x="723" y="1021"/>
                  </a:cubicBezTo>
                  <a:cubicBezTo>
                    <a:pt x="700" y="999"/>
                    <a:pt x="690" y="969"/>
                    <a:pt x="707" y="957"/>
                  </a:cubicBezTo>
                  <a:cubicBezTo>
                    <a:pt x="723" y="946"/>
                    <a:pt x="736" y="924"/>
                    <a:pt x="723" y="907"/>
                  </a:cubicBezTo>
                  <a:cubicBezTo>
                    <a:pt x="710" y="891"/>
                    <a:pt x="710" y="866"/>
                    <a:pt x="710" y="843"/>
                  </a:cubicBezTo>
                  <a:cubicBezTo>
                    <a:pt x="710" y="821"/>
                    <a:pt x="707" y="799"/>
                    <a:pt x="680" y="805"/>
                  </a:cubicBezTo>
                  <a:cubicBezTo>
                    <a:pt x="654" y="810"/>
                    <a:pt x="631" y="818"/>
                    <a:pt x="631" y="838"/>
                  </a:cubicBezTo>
                  <a:cubicBezTo>
                    <a:pt x="631" y="857"/>
                    <a:pt x="621" y="877"/>
                    <a:pt x="602" y="860"/>
                  </a:cubicBezTo>
                  <a:cubicBezTo>
                    <a:pt x="582" y="843"/>
                    <a:pt x="572" y="835"/>
                    <a:pt x="536" y="846"/>
                  </a:cubicBezTo>
                  <a:cubicBezTo>
                    <a:pt x="500" y="857"/>
                    <a:pt x="467" y="863"/>
                    <a:pt x="444" y="843"/>
                  </a:cubicBezTo>
                  <a:cubicBezTo>
                    <a:pt x="422" y="824"/>
                    <a:pt x="395" y="807"/>
                    <a:pt x="395" y="782"/>
                  </a:cubicBezTo>
                  <a:cubicBezTo>
                    <a:pt x="395" y="757"/>
                    <a:pt x="389" y="735"/>
                    <a:pt x="412" y="721"/>
                  </a:cubicBezTo>
                  <a:cubicBezTo>
                    <a:pt x="435" y="707"/>
                    <a:pt x="438" y="696"/>
                    <a:pt x="458" y="693"/>
                  </a:cubicBezTo>
                  <a:cubicBezTo>
                    <a:pt x="477" y="691"/>
                    <a:pt x="494" y="677"/>
                    <a:pt x="484" y="663"/>
                  </a:cubicBezTo>
                  <a:cubicBezTo>
                    <a:pt x="474" y="649"/>
                    <a:pt x="451" y="604"/>
                    <a:pt x="481" y="585"/>
                  </a:cubicBezTo>
                  <a:cubicBezTo>
                    <a:pt x="510" y="565"/>
                    <a:pt x="543" y="571"/>
                    <a:pt x="546" y="540"/>
                  </a:cubicBezTo>
                  <a:cubicBezTo>
                    <a:pt x="549" y="510"/>
                    <a:pt x="543" y="507"/>
                    <a:pt x="572" y="485"/>
                  </a:cubicBezTo>
                  <a:cubicBezTo>
                    <a:pt x="602" y="463"/>
                    <a:pt x="608" y="460"/>
                    <a:pt x="634" y="482"/>
                  </a:cubicBezTo>
                  <a:cubicBezTo>
                    <a:pt x="661" y="504"/>
                    <a:pt x="693" y="538"/>
                    <a:pt x="733" y="532"/>
                  </a:cubicBezTo>
                  <a:cubicBezTo>
                    <a:pt x="772" y="527"/>
                    <a:pt x="831" y="527"/>
                    <a:pt x="798" y="552"/>
                  </a:cubicBezTo>
                  <a:cubicBezTo>
                    <a:pt x="766" y="577"/>
                    <a:pt x="762" y="604"/>
                    <a:pt x="779" y="616"/>
                  </a:cubicBezTo>
                  <a:cubicBezTo>
                    <a:pt x="795" y="627"/>
                    <a:pt x="802" y="646"/>
                    <a:pt x="838" y="649"/>
                  </a:cubicBezTo>
                  <a:cubicBezTo>
                    <a:pt x="874" y="652"/>
                    <a:pt x="893" y="668"/>
                    <a:pt x="870" y="693"/>
                  </a:cubicBezTo>
                  <a:cubicBezTo>
                    <a:pt x="847" y="718"/>
                    <a:pt x="854" y="743"/>
                    <a:pt x="867" y="757"/>
                  </a:cubicBezTo>
                  <a:cubicBezTo>
                    <a:pt x="880" y="771"/>
                    <a:pt x="923" y="788"/>
                    <a:pt x="933" y="805"/>
                  </a:cubicBezTo>
                  <a:cubicBezTo>
                    <a:pt x="942" y="821"/>
                    <a:pt x="949" y="818"/>
                    <a:pt x="962" y="824"/>
                  </a:cubicBezTo>
                  <a:cubicBezTo>
                    <a:pt x="975" y="830"/>
                    <a:pt x="982" y="852"/>
                    <a:pt x="982" y="866"/>
                  </a:cubicBezTo>
                  <a:cubicBezTo>
                    <a:pt x="982" y="876"/>
                    <a:pt x="990" y="881"/>
                    <a:pt x="996" y="895"/>
                  </a:cubicBezTo>
                  <a:cubicBezTo>
                    <a:pt x="1007" y="897"/>
                    <a:pt x="1021" y="903"/>
                    <a:pt x="1035" y="908"/>
                  </a:cubicBezTo>
                  <a:cubicBezTo>
                    <a:pt x="1066" y="919"/>
                    <a:pt x="1079" y="886"/>
                    <a:pt x="1123" y="875"/>
                  </a:cubicBezTo>
                  <a:cubicBezTo>
                    <a:pt x="1166" y="864"/>
                    <a:pt x="1223" y="853"/>
                    <a:pt x="1232" y="823"/>
                  </a:cubicBezTo>
                  <a:cubicBezTo>
                    <a:pt x="1241" y="793"/>
                    <a:pt x="1241" y="693"/>
                    <a:pt x="1293" y="667"/>
                  </a:cubicBezTo>
                  <a:cubicBezTo>
                    <a:pt x="1311" y="659"/>
                    <a:pt x="1329" y="649"/>
                    <a:pt x="1348" y="636"/>
                  </a:cubicBezTo>
                  <a:cubicBezTo>
                    <a:pt x="1317" y="593"/>
                    <a:pt x="1259" y="533"/>
                    <a:pt x="1251" y="514"/>
                  </a:cubicBezTo>
                  <a:close/>
                </a:path>
              </a:pathLst>
            </a:custGeom>
            <a:grpFill/>
            <a:ln w="0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32" name="Freeform 33"/>
            <p:cNvSpPr>
              <a:spLocks/>
            </p:cNvSpPr>
            <p:nvPr/>
          </p:nvSpPr>
          <p:spPr bwMode="auto">
            <a:xfrm>
              <a:off x="4183" y="1579"/>
              <a:ext cx="205" cy="193"/>
            </a:xfrm>
            <a:custGeom>
              <a:avLst/>
              <a:gdLst>
                <a:gd name="T0" fmla="*/ 347 w 442"/>
                <a:gd name="T1" fmla="*/ 322 h 417"/>
                <a:gd name="T2" fmla="*/ 399 w 442"/>
                <a:gd name="T3" fmla="*/ 286 h 417"/>
                <a:gd name="T4" fmla="*/ 393 w 442"/>
                <a:gd name="T5" fmla="*/ 219 h 417"/>
                <a:gd name="T6" fmla="*/ 424 w 442"/>
                <a:gd name="T7" fmla="*/ 183 h 417"/>
                <a:gd name="T8" fmla="*/ 390 w 442"/>
                <a:gd name="T9" fmla="*/ 156 h 417"/>
                <a:gd name="T10" fmla="*/ 409 w 442"/>
                <a:gd name="T11" fmla="*/ 92 h 417"/>
                <a:gd name="T12" fmla="*/ 344 w 442"/>
                <a:gd name="T13" fmla="*/ 72 h 417"/>
                <a:gd name="T14" fmla="*/ 245 w 442"/>
                <a:gd name="T15" fmla="*/ 22 h 417"/>
                <a:gd name="T16" fmla="*/ 183 w 442"/>
                <a:gd name="T17" fmla="*/ 25 h 417"/>
                <a:gd name="T18" fmla="*/ 157 w 442"/>
                <a:gd name="T19" fmla="*/ 80 h 417"/>
                <a:gd name="T20" fmla="*/ 92 w 442"/>
                <a:gd name="T21" fmla="*/ 125 h 417"/>
                <a:gd name="T22" fmla="*/ 95 w 442"/>
                <a:gd name="T23" fmla="*/ 203 h 417"/>
                <a:gd name="T24" fmla="*/ 69 w 442"/>
                <a:gd name="T25" fmla="*/ 233 h 417"/>
                <a:gd name="T26" fmla="*/ 23 w 442"/>
                <a:gd name="T27" fmla="*/ 261 h 417"/>
                <a:gd name="T28" fmla="*/ 6 w 442"/>
                <a:gd name="T29" fmla="*/ 322 h 417"/>
                <a:gd name="T30" fmla="*/ 55 w 442"/>
                <a:gd name="T31" fmla="*/ 383 h 417"/>
                <a:gd name="T32" fmla="*/ 147 w 442"/>
                <a:gd name="T33" fmla="*/ 386 h 417"/>
                <a:gd name="T34" fmla="*/ 213 w 442"/>
                <a:gd name="T35" fmla="*/ 400 h 417"/>
                <a:gd name="T36" fmla="*/ 242 w 442"/>
                <a:gd name="T37" fmla="*/ 378 h 417"/>
                <a:gd name="T38" fmla="*/ 291 w 442"/>
                <a:gd name="T39" fmla="*/ 345 h 417"/>
                <a:gd name="T40" fmla="*/ 306 w 442"/>
                <a:gd name="T41" fmla="*/ 345 h 417"/>
                <a:gd name="T42" fmla="*/ 347 w 442"/>
                <a:gd name="T43" fmla="*/ 322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42" h="417">
                  <a:moveTo>
                    <a:pt x="347" y="322"/>
                  </a:moveTo>
                  <a:cubicBezTo>
                    <a:pt x="383" y="325"/>
                    <a:pt x="406" y="311"/>
                    <a:pt x="399" y="286"/>
                  </a:cubicBezTo>
                  <a:cubicBezTo>
                    <a:pt x="393" y="261"/>
                    <a:pt x="367" y="247"/>
                    <a:pt x="393" y="219"/>
                  </a:cubicBezTo>
                  <a:cubicBezTo>
                    <a:pt x="408" y="204"/>
                    <a:pt x="416" y="194"/>
                    <a:pt x="424" y="183"/>
                  </a:cubicBezTo>
                  <a:cubicBezTo>
                    <a:pt x="408" y="176"/>
                    <a:pt x="401" y="163"/>
                    <a:pt x="390" y="156"/>
                  </a:cubicBezTo>
                  <a:cubicBezTo>
                    <a:pt x="373" y="144"/>
                    <a:pt x="377" y="117"/>
                    <a:pt x="409" y="92"/>
                  </a:cubicBezTo>
                  <a:cubicBezTo>
                    <a:pt x="442" y="67"/>
                    <a:pt x="383" y="67"/>
                    <a:pt x="344" y="72"/>
                  </a:cubicBezTo>
                  <a:cubicBezTo>
                    <a:pt x="304" y="78"/>
                    <a:pt x="272" y="44"/>
                    <a:pt x="245" y="22"/>
                  </a:cubicBezTo>
                  <a:cubicBezTo>
                    <a:pt x="219" y="0"/>
                    <a:pt x="213" y="3"/>
                    <a:pt x="183" y="25"/>
                  </a:cubicBezTo>
                  <a:cubicBezTo>
                    <a:pt x="154" y="47"/>
                    <a:pt x="160" y="50"/>
                    <a:pt x="157" y="80"/>
                  </a:cubicBezTo>
                  <a:cubicBezTo>
                    <a:pt x="154" y="111"/>
                    <a:pt x="121" y="105"/>
                    <a:pt x="92" y="125"/>
                  </a:cubicBezTo>
                  <a:cubicBezTo>
                    <a:pt x="62" y="144"/>
                    <a:pt x="85" y="189"/>
                    <a:pt x="95" y="203"/>
                  </a:cubicBezTo>
                  <a:cubicBezTo>
                    <a:pt x="105" y="217"/>
                    <a:pt x="88" y="231"/>
                    <a:pt x="69" y="233"/>
                  </a:cubicBezTo>
                  <a:cubicBezTo>
                    <a:pt x="49" y="236"/>
                    <a:pt x="46" y="247"/>
                    <a:pt x="23" y="261"/>
                  </a:cubicBezTo>
                  <a:cubicBezTo>
                    <a:pt x="0" y="275"/>
                    <a:pt x="6" y="297"/>
                    <a:pt x="6" y="322"/>
                  </a:cubicBezTo>
                  <a:cubicBezTo>
                    <a:pt x="6" y="347"/>
                    <a:pt x="33" y="364"/>
                    <a:pt x="55" y="383"/>
                  </a:cubicBezTo>
                  <a:cubicBezTo>
                    <a:pt x="78" y="403"/>
                    <a:pt x="111" y="397"/>
                    <a:pt x="147" y="386"/>
                  </a:cubicBezTo>
                  <a:cubicBezTo>
                    <a:pt x="183" y="375"/>
                    <a:pt x="193" y="383"/>
                    <a:pt x="213" y="400"/>
                  </a:cubicBezTo>
                  <a:cubicBezTo>
                    <a:pt x="232" y="417"/>
                    <a:pt x="242" y="397"/>
                    <a:pt x="242" y="378"/>
                  </a:cubicBezTo>
                  <a:cubicBezTo>
                    <a:pt x="242" y="358"/>
                    <a:pt x="265" y="350"/>
                    <a:pt x="291" y="345"/>
                  </a:cubicBezTo>
                  <a:cubicBezTo>
                    <a:pt x="297" y="343"/>
                    <a:pt x="302" y="344"/>
                    <a:pt x="306" y="345"/>
                  </a:cubicBezTo>
                  <a:cubicBezTo>
                    <a:pt x="318" y="332"/>
                    <a:pt x="333" y="321"/>
                    <a:pt x="347" y="322"/>
                  </a:cubicBezTo>
                  <a:close/>
                </a:path>
              </a:pathLst>
            </a:custGeom>
            <a:grpFill/>
            <a:ln w="0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33" name="Freeform 34"/>
            <p:cNvSpPr>
              <a:spLocks/>
            </p:cNvSpPr>
            <p:nvPr/>
          </p:nvSpPr>
          <p:spPr bwMode="auto">
            <a:xfrm>
              <a:off x="4323" y="1664"/>
              <a:ext cx="141" cy="196"/>
            </a:xfrm>
            <a:custGeom>
              <a:avLst/>
              <a:gdLst>
                <a:gd name="T0" fmla="*/ 292 w 306"/>
                <a:gd name="T1" fmla="*/ 223 h 423"/>
                <a:gd name="T2" fmla="*/ 272 w 306"/>
                <a:gd name="T3" fmla="*/ 181 h 423"/>
                <a:gd name="T4" fmla="*/ 243 w 306"/>
                <a:gd name="T5" fmla="*/ 162 h 423"/>
                <a:gd name="T6" fmla="*/ 177 w 306"/>
                <a:gd name="T7" fmla="*/ 114 h 423"/>
                <a:gd name="T8" fmla="*/ 180 w 306"/>
                <a:gd name="T9" fmla="*/ 50 h 423"/>
                <a:gd name="T10" fmla="*/ 148 w 306"/>
                <a:gd name="T11" fmla="*/ 6 h 423"/>
                <a:gd name="T12" fmla="*/ 123 w 306"/>
                <a:gd name="T13" fmla="*/ 0 h 423"/>
                <a:gd name="T14" fmla="*/ 92 w 306"/>
                <a:gd name="T15" fmla="*/ 36 h 423"/>
                <a:gd name="T16" fmla="*/ 98 w 306"/>
                <a:gd name="T17" fmla="*/ 103 h 423"/>
                <a:gd name="T18" fmla="*/ 46 w 306"/>
                <a:gd name="T19" fmla="*/ 139 h 423"/>
                <a:gd name="T20" fmla="*/ 5 w 306"/>
                <a:gd name="T21" fmla="*/ 162 h 423"/>
                <a:gd name="T22" fmla="*/ 20 w 306"/>
                <a:gd name="T23" fmla="*/ 200 h 423"/>
                <a:gd name="T24" fmla="*/ 33 w 306"/>
                <a:gd name="T25" fmla="*/ 264 h 423"/>
                <a:gd name="T26" fmla="*/ 17 w 306"/>
                <a:gd name="T27" fmla="*/ 314 h 423"/>
                <a:gd name="T28" fmla="*/ 33 w 306"/>
                <a:gd name="T29" fmla="*/ 378 h 423"/>
                <a:gd name="T30" fmla="*/ 92 w 306"/>
                <a:gd name="T31" fmla="*/ 381 h 423"/>
                <a:gd name="T32" fmla="*/ 151 w 306"/>
                <a:gd name="T33" fmla="*/ 406 h 423"/>
                <a:gd name="T34" fmla="*/ 207 w 306"/>
                <a:gd name="T35" fmla="*/ 392 h 423"/>
                <a:gd name="T36" fmla="*/ 234 w 306"/>
                <a:gd name="T37" fmla="*/ 375 h 423"/>
                <a:gd name="T38" fmla="*/ 236 w 306"/>
                <a:gd name="T39" fmla="*/ 362 h 423"/>
                <a:gd name="T40" fmla="*/ 280 w 306"/>
                <a:gd name="T41" fmla="*/ 269 h 423"/>
                <a:gd name="T42" fmla="*/ 306 w 306"/>
                <a:gd name="T43" fmla="*/ 252 h 423"/>
                <a:gd name="T44" fmla="*/ 292 w 306"/>
                <a:gd name="T45" fmla="*/ 223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06" h="423">
                  <a:moveTo>
                    <a:pt x="292" y="223"/>
                  </a:moveTo>
                  <a:cubicBezTo>
                    <a:pt x="292" y="209"/>
                    <a:pt x="285" y="187"/>
                    <a:pt x="272" y="181"/>
                  </a:cubicBezTo>
                  <a:cubicBezTo>
                    <a:pt x="259" y="175"/>
                    <a:pt x="252" y="178"/>
                    <a:pt x="243" y="162"/>
                  </a:cubicBezTo>
                  <a:cubicBezTo>
                    <a:pt x="233" y="145"/>
                    <a:pt x="190" y="128"/>
                    <a:pt x="177" y="114"/>
                  </a:cubicBezTo>
                  <a:cubicBezTo>
                    <a:pt x="164" y="100"/>
                    <a:pt x="157" y="75"/>
                    <a:pt x="180" y="50"/>
                  </a:cubicBezTo>
                  <a:cubicBezTo>
                    <a:pt x="203" y="25"/>
                    <a:pt x="184" y="9"/>
                    <a:pt x="148" y="6"/>
                  </a:cubicBezTo>
                  <a:cubicBezTo>
                    <a:pt x="137" y="5"/>
                    <a:pt x="130" y="3"/>
                    <a:pt x="123" y="0"/>
                  </a:cubicBezTo>
                  <a:cubicBezTo>
                    <a:pt x="115" y="11"/>
                    <a:pt x="107" y="21"/>
                    <a:pt x="92" y="36"/>
                  </a:cubicBezTo>
                  <a:cubicBezTo>
                    <a:pt x="66" y="64"/>
                    <a:pt x="92" y="78"/>
                    <a:pt x="98" y="103"/>
                  </a:cubicBezTo>
                  <a:cubicBezTo>
                    <a:pt x="105" y="128"/>
                    <a:pt x="82" y="142"/>
                    <a:pt x="46" y="139"/>
                  </a:cubicBezTo>
                  <a:cubicBezTo>
                    <a:pt x="32" y="138"/>
                    <a:pt x="17" y="149"/>
                    <a:pt x="5" y="162"/>
                  </a:cubicBezTo>
                  <a:cubicBezTo>
                    <a:pt x="18" y="166"/>
                    <a:pt x="20" y="183"/>
                    <a:pt x="20" y="200"/>
                  </a:cubicBezTo>
                  <a:cubicBezTo>
                    <a:pt x="20" y="223"/>
                    <a:pt x="20" y="248"/>
                    <a:pt x="33" y="264"/>
                  </a:cubicBezTo>
                  <a:cubicBezTo>
                    <a:pt x="46" y="281"/>
                    <a:pt x="33" y="303"/>
                    <a:pt x="17" y="314"/>
                  </a:cubicBezTo>
                  <a:cubicBezTo>
                    <a:pt x="0" y="326"/>
                    <a:pt x="10" y="356"/>
                    <a:pt x="33" y="378"/>
                  </a:cubicBezTo>
                  <a:cubicBezTo>
                    <a:pt x="56" y="401"/>
                    <a:pt x="72" y="406"/>
                    <a:pt x="92" y="381"/>
                  </a:cubicBezTo>
                  <a:cubicBezTo>
                    <a:pt x="112" y="356"/>
                    <a:pt x="118" y="389"/>
                    <a:pt x="151" y="406"/>
                  </a:cubicBezTo>
                  <a:cubicBezTo>
                    <a:pt x="184" y="423"/>
                    <a:pt x="193" y="409"/>
                    <a:pt x="207" y="392"/>
                  </a:cubicBezTo>
                  <a:cubicBezTo>
                    <a:pt x="212" y="385"/>
                    <a:pt x="223" y="379"/>
                    <a:pt x="234" y="375"/>
                  </a:cubicBezTo>
                  <a:cubicBezTo>
                    <a:pt x="234" y="370"/>
                    <a:pt x="235" y="366"/>
                    <a:pt x="236" y="362"/>
                  </a:cubicBezTo>
                  <a:cubicBezTo>
                    <a:pt x="249" y="325"/>
                    <a:pt x="271" y="299"/>
                    <a:pt x="280" y="269"/>
                  </a:cubicBezTo>
                  <a:cubicBezTo>
                    <a:pt x="284" y="253"/>
                    <a:pt x="294" y="250"/>
                    <a:pt x="306" y="252"/>
                  </a:cubicBezTo>
                  <a:cubicBezTo>
                    <a:pt x="300" y="238"/>
                    <a:pt x="292" y="233"/>
                    <a:pt x="292" y="223"/>
                  </a:cubicBezTo>
                  <a:close/>
                </a:path>
              </a:pathLst>
            </a:custGeom>
            <a:grpFill/>
            <a:ln w="0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34" name="Freeform 35"/>
            <p:cNvSpPr>
              <a:spLocks/>
            </p:cNvSpPr>
            <p:nvPr/>
          </p:nvSpPr>
          <p:spPr bwMode="auto">
            <a:xfrm>
              <a:off x="5023" y="3295"/>
              <a:ext cx="201" cy="412"/>
            </a:xfrm>
            <a:custGeom>
              <a:avLst/>
              <a:gdLst>
                <a:gd name="T0" fmla="*/ 172 w 434"/>
                <a:gd name="T1" fmla="*/ 136 h 890"/>
                <a:gd name="T2" fmla="*/ 137 w 434"/>
                <a:gd name="T3" fmla="*/ 212 h 890"/>
                <a:gd name="T4" fmla="*/ 102 w 434"/>
                <a:gd name="T5" fmla="*/ 249 h 890"/>
                <a:gd name="T6" fmla="*/ 78 w 434"/>
                <a:gd name="T7" fmla="*/ 336 h 890"/>
                <a:gd name="T8" fmla="*/ 50 w 434"/>
                <a:gd name="T9" fmla="*/ 406 h 890"/>
                <a:gd name="T10" fmla="*/ 43 w 434"/>
                <a:gd name="T11" fmla="*/ 445 h 890"/>
                <a:gd name="T12" fmla="*/ 13 w 434"/>
                <a:gd name="T13" fmla="*/ 506 h 890"/>
                <a:gd name="T14" fmla="*/ 32 w 434"/>
                <a:gd name="T15" fmla="*/ 545 h 890"/>
                <a:gd name="T16" fmla="*/ 28 w 434"/>
                <a:gd name="T17" fmla="*/ 625 h 890"/>
                <a:gd name="T18" fmla="*/ 72 w 434"/>
                <a:gd name="T19" fmla="*/ 668 h 890"/>
                <a:gd name="T20" fmla="*/ 111 w 434"/>
                <a:gd name="T21" fmla="*/ 734 h 890"/>
                <a:gd name="T22" fmla="*/ 185 w 434"/>
                <a:gd name="T23" fmla="*/ 773 h 890"/>
                <a:gd name="T24" fmla="*/ 244 w 434"/>
                <a:gd name="T25" fmla="*/ 834 h 890"/>
                <a:gd name="T26" fmla="*/ 284 w 434"/>
                <a:gd name="T27" fmla="*/ 888 h 890"/>
                <a:gd name="T28" fmla="*/ 312 w 434"/>
                <a:gd name="T29" fmla="*/ 855 h 890"/>
                <a:gd name="T30" fmla="*/ 301 w 434"/>
                <a:gd name="T31" fmla="*/ 788 h 890"/>
                <a:gd name="T32" fmla="*/ 318 w 434"/>
                <a:gd name="T33" fmla="*/ 705 h 890"/>
                <a:gd name="T34" fmla="*/ 364 w 434"/>
                <a:gd name="T35" fmla="*/ 619 h 890"/>
                <a:gd name="T36" fmla="*/ 377 w 434"/>
                <a:gd name="T37" fmla="*/ 580 h 890"/>
                <a:gd name="T38" fmla="*/ 388 w 434"/>
                <a:gd name="T39" fmla="*/ 492 h 890"/>
                <a:gd name="T40" fmla="*/ 401 w 434"/>
                <a:gd name="T41" fmla="*/ 438 h 890"/>
                <a:gd name="T42" fmla="*/ 397 w 434"/>
                <a:gd name="T43" fmla="*/ 386 h 890"/>
                <a:gd name="T44" fmla="*/ 419 w 434"/>
                <a:gd name="T45" fmla="*/ 336 h 890"/>
                <a:gd name="T46" fmla="*/ 404 w 434"/>
                <a:gd name="T47" fmla="*/ 278 h 890"/>
                <a:gd name="T48" fmla="*/ 432 w 434"/>
                <a:gd name="T49" fmla="*/ 206 h 890"/>
                <a:gd name="T50" fmla="*/ 406 w 434"/>
                <a:gd name="T51" fmla="*/ 115 h 890"/>
                <a:gd name="T52" fmla="*/ 406 w 434"/>
                <a:gd name="T53" fmla="*/ 45 h 890"/>
                <a:gd name="T54" fmla="*/ 329 w 434"/>
                <a:gd name="T55" fmla="*/ 30 h 890"/>
                <a:gd name="T56" fmla="*/ 294 w 434"/>
                <a:gd name="T57" fmla="*/ 15 h 890"/>
                <a:gd name="T58" fmla="*/ 238 w 434"/>
                <a:gd name="T59" fmla="*/ 62 h 890"/>
                <a:gd name="T60" fmla="*/ 183 w 434"/>
                <a:gd name="T61" fmla="*/ 93 h 890"/>
                <a:gd name="T62" fmla="*/ 172 w 434"/>
                <a:gd name="T63" fmla="*/ 136 h 8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34" h="890">
                  <a:moveTo>
                    <a:pt x="172" y="136"/>
                  </a:moveTo>
                  <a:cubicBezTo>
                    <a:pt x="172" y="136"/>
                    <a:pt x="166" y="208"/>
                    <a:pt x="137" y="212"/>
                  </a:cubicBezTo>
                  <a:cubicBezTo>
                    <a:pt x="109" y="215"/>
                    <a:pt x="111" y="225"/>
                    <a:pt x="102" y="249"/>
                  </a:cubicBezTo>
                  <a:cubicBezTo>
                    <a:pt x="93" y="273"/>
                    <a:pt x="93" y="317"/>
                    <a:pt x="78" y="336"/>
                  </a:cubicBezTo>
                  <a:cubicBezTo>
                    <a:pt x="63" y="354"/>
                    <a:pt x="48" y="391"/>
                    <a:pt x="50" y="406"/>
                  </a:cubicBezTo>
                  <a:cubicBezTo>
                    <a:pt x="52" y="421"/>
                    <a:pt x="56" y="434"/>
                    <a:pt x="43" y="445"/>
                  </a:cubicBezTo>
                  <a:cubicBezTo>
                    <a:pt x="30" y="456"/>
                    <a:pt x="8" y="484"/>
                    <a:pt x="13" y="506"/>
                  </a:cubicBezTo>
                  <a:cubicBezTo>
                    <a:pt x="17" y="529"/>
                    <a:pt x="32" y="516"/>
                    <a:pt x="32" y="545"/>
                  </a:cubicBezTo>
                  <a:cubicBezTo>
                    <a:pt x="32" y="575"/>
                    <a:pt x="0" y="595"/>
                    <a:pt x="28" y="625"/>
                  </a:cubicBezTo>
                  <a:cubicBezTo>
                    <a:pt x="56" y="655"/>
                    <a:pt x="67" y="649"/>
                    <a:pt x="72" y="668"/>
                  </a:cubicBezTo>
                  <a:cubicBezTo>
                    <a:pt x="76" y="686"/>
                    <a:pt x="83" y="710"/>
                    <a:pt x="111" y="734"/>
                  </a:cubicBezTo>
                  <a:cubicBezTo>
                    <a:pt x="139" y="758"/>
                    <a:pt x="166" y="747"/>
                    <a:pt x="185" y="773"/>
                  </a:cubicBezTo>
                  <a:cubicBezTo>
                    <a:pt x="205" y="799"/>
                    <a:pt x="240" y="808"/>
                    <a:pt x="244" y="834"/>
                  </a:cubicBezTo>
                  <a:cubicBezTo>
                    <a:pt x="249" y="860"/>
                    <a:pt x="266" y="886"/>
                    <a:pt x="284" y="888"/>
                  </a:cubicBezTo>
                  <a:cubicBezTo>
                    <a:pt x="301" y="890"/>
                    <a:pt x="325" y="881"/>
                    <a:pt x="312" y="855"/>
                  </a:cubicBezTo>
                  <a:cubicBezTo>
                    <a:pt x="299" y="829"/>
                    <a:pt x="308" y="816"/>
                    <a:pt x="301" y="788"/>
                  </a:cubicBezTo>
                  <a:cubicBezTo>
                    <a:pt x="294" y="760"/>
                    <a:pt x="294" y="727"/>
                    <a:pt x="318" y="705"/>
                  </a:cubicBezTo>
                  <a:cubicBezTo>
                    <a:pt x="342" y="682"/>
                    <a:pt x="362" y="645"/>
                    <a:pt x="364" y="619"/>
                  </a:cubicBezTo>
                  <a:cubicBezTo>
                    <a:pt x="366" y="593"/>
                    <a:pt x="358" y="593"/>
                    <a:pt x="377" y="580"/>
                  </a:cubicBezTo>
                  <a:cubicBezTo>
                    <a:pt x="397" y="568"/>
                    <a:pt x="371" y="512"/>
                    <a:pt x="388" y="492"/>
                  </a:cubicBezTo>
                  <a:cubicBezTo>
                    <a:pt x="406" y="471"/>
                    <a:pt x="415" y="451"/>
                    <a:pt x="401" y="438"/>
                  </a:cubicBezTo>
                  <a:cubicBezTo>
                    <a:pt x="388" y="425"/>
                    <a:pt x="380" y="395"/>
                    <a:pt x="397" y="386"/>
                  </a:cubicBezTo>
                  <a:cubicBezTo>
                    <a:pt x="415" y="377"/>
                    <a:pt x="432" y="356"/>
                    <a:pt x="419" y="336"/>
                  </a:cubicBezTo>
                  <a:cubicBezTo>
                    <a:pt x="406" y="315"/>
                    <a:pt x="397" y="306"/>
                    <a:pt x="404" y="278"/>
                  </a:cubicBezTo>
                  <a:cubicBezTo>
                    <a:pt x="410" y="251"/>
                    <a:pt x="430" y="239"/>
                    <a:pt x="432" y="206"/>
                  </a:cubicBezTo>
                  <a:cubicBezTo>
                    <a:pt x="434" y="173"/>
                    <a:pt x="401" y="149"/>
                    <a:pt x="406" y="115"/>
                  </a:cubicBezTo>
                  <a:cubicBezTo>
                    <a:pt x="410" y="82"/>
                    <a:pt x="423" y="58"/>
                    <a:pt x="406" y="45"/>
                  </a:cubicBezTo>
                  <a:cubicBezTo>
                    <a:pt x="388" y="32"/>
                    <a:pt x="340" y="41"/>
                    <a:pt x="329" y="30"/>
                  </a:cubicBezTo>
                  <a:cubicBezTo>
                    <a:pt x="318" y="19"/>
                    <a:pt x="312" y="0"/>
                    <a:pt x="294" y="15"/>
                  </a:cubicBezTo>
                  <a:cubicBezTo>
                    <a:pt x="277" y="30"/>
                    <a:pt x="259" y="56"/>
                    <a:pt x="238" y="62"/>
                  </a:cubicBezTo>
                  <a:cubicBezTo>
                    <a:pt x="216" y="67"/>
                    <a:pt x="198" y="78"/>
                    <a:pt x="183" y="93"/>
                  </a:cubicBezTo>
                  <a:cubicBezTo>
                    <a:pt x="168" y="108"/>
                    <a:pt x="172" y="113"/>
                    <a:pt x="172" y="136"/>
                  </a:cubicBezTo>
                  <a:close/>
                </a:path>
              </a:pathLst>
            </a:custGeom>
            <a:grpFill/>
            <a:ln w="0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35" name="Freeform 36"/>
            <p:cNvSpPr>
              <a:spLocks/>
            </p:cNvSpPr>
            <p:nvPr/>
          </p:nvSpPr>
          <p:spPr bwMode="auto">
            <a:xfrm>
              <a:off x="5438" y="3349"/>
              <a:ext cx="38" cy="22"/>
            </a:xfrm>
            <a:custGeom>
              <a:avLst/>
              <a:gdLst>
                <a:gd name="T0" fmla="*/ 53 w 81"/>
                <a:gd name="T1" fmla="*/ 2 h 48"/>
                <a:gd name="T2" fmla="*/ 5 w 81"/>
                <a:gd name="T3" fmla="*/ 19 h 48"/>
                <a:gd name="T4" fmla="*/ 31 w 81"/>
                <a:gd name="T5" fmla="*/ 45 h 48"/>
                <a:gd name="T6" fmla="*/ 53 w 81"/>
                <a:gd name="T7" fmla="*/ 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1" h="48">
                  <a:moveTo>
                    <a:pt x="53" y="2"/>
                  </a:moveTo>
                  <a:cubicBezTo>
                    <a:pt x="53" y="2"/>
                    <a:pt x="0" y="0"/>
                    <a:pt x="5" y="19"/>
                  </a:cubicBezTo>
                  <a:cubicBezTo>
                    <a:pt x="9" y="37"/>
                    <a:pt x="5" y="41"/>
                    <a:pt x="31" y="45"/>
                  </a:cubicBezTo>
                  <a:cubicBezTo>
                    <a:pt x="57" y="48"/>
                    <a:pt x="81" y="15"/>
                    <a:pt x="53" y="2"/>
                  </a:cubicBezTo>
                  <a:close/>
                </a:path>
              </a:pathLst>
            </a:custGeom>
            <a:grpFill/>
            <a:ln w="0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36" name="Freeform 37"/>
            <p:cNvSpPr>
              <a:spLocks/>
            </p:cNvSpPr>
            <p:nvPr/>
          </p:nvSpPr>
          <p:spPr bwMode="auto">
            <a:xfrm>
              <a:off x="5489" y="3325"/>
              <a:ext cx="25" cy="32"/>
            </a:xfrm>
            <a:custGeom>
              <a:avLst/>
              <a:gdLst>
                <a:gd name="T0" fmla="*/ 33 w 55"/>
                <a:gd name="T1" fmla="*/ 0 h 69"/>
                <a:gd name="T2" fmla="*/ 3 w 55"/>
                <a:gd name="T3" fmla="*/ 34 h 69"/>
                <a:gd name="T4" fmla="*/ 35 w 55"/>
                <a:gd name="T5" fmla="*/ 50 h 69"/>
                <a:gd name="T6" fmla="*/ 33 w 55"/>
                <a:gd name="T7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69">
                  <a:moveTo>
                    <a:pt x="33" y="0"/>
                  </a:moveTo>
                  <a:cubicBezTo>
                    <a:pt x="33" y="0"/>
                    <a:pt x="0" y="15"/>
                    <a:pt x="3" y="34"/>
                  </a:cubicBezTo>
                  <a:cubicBezTo>
                    <a:pt x="5" y="52"/>
                    <a:pt x="31" y="69"/>
                    <a:pt x="35" y="50"/>
                  </a:cubicBezTo>
                  <a:cubicBezTo>
                    <a:pt x="40" y="32"/>
                    <a:pt x="55" y="4"/>
                    <a:pt x="33" y="0"/>
                  </a:cubicBezTo>
                  <a:close/>
                </a:path>
              </a:pathLst>
            </a:custGeom>
            <a:grpFill/>
            <a:ln w="0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37" name="Freeform 38"/>
            <p:cNvSpPr>
              <a:spLocks/>
            </p:cNvSpPr>
            <p:nvPr/>
          </p:nvSpPr>
          <p:spPr bwMode="auto">
            <a:xfrm>
              <a:off x="5605" y="3264"/>
              <a:ext cx="36" cy="26"/>
            </a:xfrm>
            <a:custGeom>
              <a:avLst/>
              <a:gdLst>
                <a:gd name="T0" fmla="*/ 45 w 78"/>
                <a:gd name="T1" fmla="*/ 9 h 55"/>
                <a:gd name="T2" fmla="*/ 2 w 78"/>
                <a:gd name="T3" fmla="*/ 11 h 55"/>
                <a:gd name="T4" fmla="*/ 19 w 78"/>
                <a:gd name="T5" fmla="*/ 40 h 55"/>
                <a:gd name="T6" fmla="*/ 50 w 78"/>
                <a:gd name="T7" fmla="*/ 44 h 55"/>
                <a:gd name="T8" fmla="*/ 45 w 78"/>
                <a:gd name="T9" fmla="*/ 9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55">
                  <a:moveTo>
                    <a:pt x="45" y="9"/>
                  </a:moveTo>
                  <a:cubicBezTo>
                    <a:pt x="45" y="9"/>
                    <a:pt x="0" y="0"/>
                    <a:pt x="2" y="11"/>
                  </a:cubicBezTo>
                  <a:cubicBezTo>
                    <a:pt x="4" y="22"/>
                    <a:pt x="15" y="28"/>
                    <a:pt x="19" y="40"/>
                  </a:cubicBezTo>
                  <a:cubicBezTo>
                    <a:pt x="24" y="53"/>
                    <a:pt x="43" y="55"/>
                    <a:pt x="50" y="44"/>
                  </a:cubicBezTo>
                  <a:cubicBezTo>
                    <a:pt x="56" y="33"/>
                    <a:pt x="78" y="9"/>
                    <a:pt x="45" y="9"/>
                  </a:cubicBezTo>
                  <a:close/>
                </a:path>
              </a:pathLst>
            </a:custGeom>
            <a:grpFill/>
            <a:ln w="0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3052411" y="12039598"/>
            <a:ext cx="5811554" cy="612090"/>
            <a:chOff x="3912052" y="9905998"/>
            <a:chExt cx="4645293" cy="612090"/>
          </a:xfrm>
        </p:grpSpPr>
        <p:sp>
          <p:nvSpPr>
            <p:cNvPr id="51" name="Rectangle 50"/>
            <p:cNvSpPr/>
            <p:nvPr/>
          </p:nvSpPr>
          <p:spPr>
            <a:xfrm rot="5400000">
              <a:off x="5928654" y="7889396"/>
              <a:ext cx="612090" cy="4645293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ffectLst>
              <a:outerShdw dist="38100" dir="5400000" algn="t" rotWithShape="0">
                <a:prstClr val="black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3935868" y="9965825"/>
              <a:ext cx="4602751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3200" b="1" dirty="0" smtClean="0">
                  <a:solidFill>
                    <a:schemeClr val="bg1"/>
                  </a:solidFill>
                  <a:latin typeface="+mn-ea"/>
                </a:rPr>
                <a:t>添加标题</a:t>
              </a:r>
              <a:endParaRPr lang="en-US" sz="3200" b="1" dirty="0" smtClean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9099548" y="12039600"/>
            <a:ext cx="5712177" cy="612089"/>
            <a:chOff x="9850611" y="9906002"/>
            <a:chExt cx="4645294" cy="612089"/>
          </a:xfrm>
        </p:grpSpPr>
        <p:sp>
          <p:nvSpPr>
            <p:cNvPr id="54" name="Rectangle 53"/>
            <p:cNvSpPr/>
            <p:nvPr/>
          </p:nvSpPr>
          <p:spPr>
            <a:xfrm rot="5400000">
              <a:off x="11867213" y="7889400"/>
              <a:ext cx="612089" cy="4645294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  <a:effectLst>
              <a:outerShdw dist="38100" dir="5400000" algn="t" rotWithShape="0">
                <a:prstClr val="black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9893154" y="9965825"/>
              <a:ext cx="4602751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3200" b="1" dirty="0" smtClean="0">
                  <a:solidFill>
                    <a:schemeClr val="bg1"/>
                  </a:solidFill>
                  <a:latin typeface="+mn-ea"/>
                </a:rPr>
                <a:t>添加标题</a:t>
              </a:r>
              <a:endParaRPr lang="en-US" sz="3200" b="1" dirty="0" smtClean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15068947" y="12039603"/>
            <a:ext cx="6223560" cy="612088"/>
            <a:chOff x="15777893" y="9906003"/>
            <a:chExt cx="4645294" cy="612088"/>
          </a:xfrm>
        </p:grpSpPr>
        <p:sp>
          <p:nvSpPr>
            <p:cNvPr id="57" name="Rectangle 56"/>
            <p:cNvSpPr/>
            <p:nvPr/>
          </p:nvSpPr>
          <p:spPr>
            <a:xfrm rot="5400000">
              <a:off x="17794496" y="7889400"/>
              <a:ext cx="612088" cy="4645294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  <a:effectLst>
              <a:outerShdw dist="38100" dir="5400000" algn="t" rotWithShape="0">
                <a:prstClr val="black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15799164" y="9965825"/>
              <a:ext cx="4602751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3200" b="1" dirty="0" smtClean="0">
                  <a:solidFill>
                    <a:schemeClr val="bg1"/>
                  </a:solidFill>
                  <a:latin typeface="+mn-ea"/>
                </a:rPr>
                <a:t>添加标题</a:t>
              </a:r>
              <a:r>
                <a:rPr lang="en-US" sz="3200" b="1" dirty="0" smtClean="0">
                  <a:solidFill>
                    <a:schemeClr val="bg1"/>
                  </a:solidFill>
                  <a:latin typeface="+mn-ea"/>
                </a:rPr>
                <a:t> </a:t>
              </a:r>
            </a:p>
          </p:txBody>
        </p:sp>
      </p:grpSp>
      <p:sp>
        <p:nvSpPr>
          <p:cNvPr id="59" name="Rectangle 58"/>
          <p:cNvSpPr/>
          <p:nvPr/>
        </p:nvSpPr>
        <p:spPr>
          <a:xfrm>
            <a:off x="15243455" y="9364304"/>
            <a:ext cx="462046" cy="75492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15823566" y="7856498"/>
            <a:ext cx="462046" cy="2262733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16438890" y="7103618"/>
            <a:ext cx="462046" cy="3015613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5153444" y="8916541"/>
            <a:ext cx="607410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25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15750884" y="7419718"/>
            <a:ext cx="607410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75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16294254" y="6683047"/>
            <a:ext cx="75131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100</a:t>
            </a:r>
          </a:p>
        </p:txBody>
      </p:sp>
      <p:sp>
        <p:nvSpPr>
          <p:cNvPr id="65" name="Rectangle 64"/>
          <p:cNvSpPr/>
          <p:nvPr/>
        </p:nvSpPr>
        <p:spPr>
          <a:xfrm>
            <a:off x="11947823" y="7012228"/>
            <a:ext cx="462046" cy="171481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12527934" y="7439894"/>
            <a:ext cx="462046" cy="128714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13143258" y="6568504"/>
            <a:ext cx="462046" cy="2158538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11857812" y="6623442"/>
            <a:ext cx="607410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50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12455252" y="7012228"/>
            <a:ext cx="607410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35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12998622" y="6146060"/>
            <a:ext cx="75131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66</a:t>
            </a:r>
          </a:p>
        </p:txBody>
      </p:sp>
      <p:sp>
        <p:nvSpPr>
          <p:cNvPr id="71" name="Rectangle 70"/>
          <p:cNvSpPr/>
          <p:nvPr/>
        </p:nvSpPr>
        <p:spPr>
          <a:xfrm>
            <a:off x="11322141" y="8708373"/>
            <a:ext cx="2873632" cy="765331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11322141" y="8875595"/>
            <a:ext cx="2873632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+mn-ea"/>
              </a:rPr>
              <a:t>西北</a:t>
            </a:r>
            <a:endParaRPr lang="en-US" sz="2800" b="1" dirty="0" smtClean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14626050" y="10120068"/>
            <a:ext cx="2873632" cy="765331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14626050" y="10287290"/>
            <a:ext cx="2873632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+mn-ea"/>
              </a:rPr>
              <a:t>西南</a:t>
            </a:r>
            <a:endParaRPr lang="en-US" sz="2800" b="1" dirty="0" smtClean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7998788" y="5881633"/>
            <a:ext cx="462046" cy="75492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8578899" y="4373827"/>
            <a:ext cx="462046" cy="2262733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78" name="Rectangle 77"/>
          <p:cNvSpPr/>
          <p:nvPr/>
        </p:nvSpPr>
        <p:spPr>
          <a:xfrm>
            <a:off x="9194223" y="5341160"/>
            <a:ext cx="462046" cy="12954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7908777" y="5433870"/>
            <a:ext cx="607410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25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8506217" y="3937047"/>
            <a:ext cx="607410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75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9049587" y="4910273"/>
            <a:ext cx="75131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45</a:t>
            </a:r>
          </a:p>
        </p:txBody>
      </p:sp>
      <p:sp>
        <p:nvSpPr>
          <p:cNvPr id="82" name="Rectangle 81"/>
          <p:cNvSpPr/>
          <p:nvPr/>
        </p:nvSpPr>
        <p:spPr>
          <a:xfrm>
            <a:off x="7381383" y="6637397"/>
            <a:ext cx="2873632" cy="765331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7381383" y="6804619"/>
            <a:ext cx="2873632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+mn-ea"/>
              </a:rPr>
              <a:t>内陆</a:t>
            </a:r>
            <a:endParaRPr lang="en-US" sz="2800" b="1" dirty="0" smtClean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13769892" y="3507631"/>
            <a:ext cx="462046" cy="171481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14350003" y="3935297"/>
            <a:ext cx="462046" cy="128714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14965327" y="3063907"/>
            <a:ext cx="462046" cy="2158538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13679881" y="3118845"/>
            <a:ext cx="607410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50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14277321" y="3507631"/>
            <a:ext cx="607410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35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14820691" y="2641463"/>
            <a:ext cx="75131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66</a:t>
            </a:r>
          </a:p>
        </p:txBody>
      </p:sp>
      <p:sp>
        <p:nvSpPr>
          <p:cNvPr id="90" name="Rectangle 89"/>
          <p:cNvSpPr/>
          <p:nvPr/>
        </p:nvSpPr>
        <p:spPr>
          <a:xfrm>
            <a:off x="13144210" y="5222445"/>
            <a:ext cx="2873632" cy="765331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13144210" y="5389667"/>
            <a:ext cx="2873632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+mn-ea"/>
              </a:rPr>
              <a:t>华北</a:t>
            </a:r>
            <a:endParaRPr lang="en-US" sz="2800" b="1" dirty="0" smtClean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92" name="Rectangle 91"/>
          <p:cNvSpPr/>
          <p:nvPr/>
        </p:nvSpPr>
        <p:spPr>
          <a:xfrm>
            <a:off x="16794254" y="1528233"/>
            <a:ext cx="462046" cy="171481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93" name="Rectangle 92"/>
          <p:cNvSpPr/>
          <p:nvPr/>
        </p:nvSpPr>
        <p:spPr>
          <a:xfrm>
            <a:off x="17374365" y="1955899"/>
            <a:ext cx="462046" cy="128714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94" name="Rectangle 93"/>
          <p:cNvSpPr/>
          <p:nvPr/>
        </p:nvSpPr>
        <p:spPr>
          <a:xfrm>
            <a:off x="17989689" y="2385639"/>
            <a:ext cx="462046" cy="857408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16704243" y="1139447"/>
            <a:ext cx="607410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50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17301683" y="1528233"/>
            <a:ext cx="607410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35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17845053" y="1955899"/>
            <a:ext cx="75131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25</a:t>
            </a:r>
          </a:p>
        </p:txBody>
      </p:sp>
      <p:sp>
        <p:nvSpPr>
          <p:cNvPr id="98" name="Rectangle 97"/>
          <p:cNvSpPr/>
          <p:nvPr/>
        </p:nvSpPr>
        <p:spPr>
          <a:xfrm>
            <a:off x="16168572" y="3250753"/>
            <a:ext cx="2873632" cy="765331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16168572" y="3417975"/>
            <a:ext cx="2873632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+mn-ea"/>
              </a:rPr>
              <a:t>东北</a:t>
            </a:r>
            <a:endParaRPr lang="en-US" sz="2800" b="1" dirty="0" smtClean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3049587" y="1143000"/>
            <a:ext cx="10017125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7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地区分析预测</a:t>
            </a:r>
            <a:endParaRPr lang="en-US" sz="72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417704718"/>
      </p:ext>
    </p:extLst>
  </p:cSld>
  <p:clrMapOvr>
    <a:masterClrMapping/>
  </p:clrMapOvr>
  <p:transition spd="slow" advTm="2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25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75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25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75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250"/>
                            </p:stCondLst>
                            <p:childTnLst>
                              <p:par>
                                <p:cTn id="4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75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250"/>
                            </p:stCondLst>
                            <p:childTnLst>
                              <p:par>
                                <p:cTn id="4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75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25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75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250"/>
                            </p:stCondLst>
                            <p:childTnLst>
                              <p:par>
                                <p:cTn id="6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75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8250"/>
                            </p:stCondLst>
                            <p:childTnLst>
                              <p:par>
                                <p:cTn id="7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75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9250"/>
                            </p:stCondLst>
                            <p:childTnLst>
                              <p:par>
                                <p:cTn id="8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9750"/>
                            </p:stCondLst>
                            <p:childTnLst>
                              <p:par>
                                <p:cTn id="8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25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750"/>
                            </p:stCondLst>
                            <p:childTnLst>
                              <p:par>
                                <p:cTn id="9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1250"/>
                            </p:stCondLst>
                            <p:childTnLst>
                              <p:par>
                                <p:cTn id="9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1750"/>
                            </p:stCondLst>
                            <p:childTnLst>
                              <p:par>
                                <p:cTn id="10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2250"/>
                            </p:stCondLst>
                            <p:childTnLst>
                              <p:par>
                                <p:cTn id="10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2750"/>
                            </p:stCondLst>
                            <p:childTnLst>
                              <p:par>
                                <p:cTn id="10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3250"/>
                            </p:stCondLst>
                            <p:childTnLst>
                              <p:par>
                                <p:cTn id="1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3750"/>
                            </p:stCondLst>
                            <p:childTnLst>
                              <p:par>
                                <p:cTn id="1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4250"/>
                            </p:stCondLst>
                            <p:childTnLst>
                              <p:par>
                                <p:cTn id="1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4750"/>
                            </p:stCondLst>
                            <p:childTnLst>
                              <p:par>
                                <p:cTn id="1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5250"/>
                            </p:stCondLst>
                            <p:childTnLst>
                              <p:par>
                                <p:cTn id="1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5750"/>
                            </p:stCondLst>
                            <p:childTnLst>
                              <p:par>
                                <p:cTn id="1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6250"/>
                            </p:stCondLst>
                            <p:childTnLst>
                              <p:par>
                                <p:cTn id="1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16750"/>
                            </p:stCondLst>
                            <p:childTnLst>
                              <p:par>
                                <p:cTn id="1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17250"/>
                            </p:stCondLst>
                            <p:childTnLst>
                              <p:par>
                                <p:cTn id="14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17750"/>
                            </p:stCondLst>
                            <p:childTnLst>
                              <p:par>
                                <p:cTn id="1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18250"/>
                            </p:stCondLst>
                            <p:childTnLst>
                              <p:par>
                                <p:cTn id="1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18750"/>
                            </p:stCondLst>
                            <p:childTnLst>
                              <p:par>
                                <p:cTn id="1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19250"/>
                            </p:stCondLst>
                            <p:childTnLst>
                              <p:par>
                                <p:cTn id="16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19750"/>
                            </p:stCondLst>
                            <p:childTnLst>
                              <p:par>
                                <p:cTn id="1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20250"/>
                            </p:stCondLst>
                            <p:childTnLst>
                              <p:par>
                                <p:cTn id="16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20750"/>
                            </p:stCondLst>
                            <p:childTnLst>
                              <p:par>
                                <p:cTn id="1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21250"/>
                            </p:stCondLst>
                            <p:childTnLst>
                              <p:par>
                                <p:cTn id="17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21750"/>
                            </p:stCondLst>
                            <p:childTnLst>
                              <p:par>
                                <p:cTn id="1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22250"/>
                            </p:stCondLst>
                            <p:childTnLst>
                              <p:par>
                                <p:cTn id="18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  <p:bldP spid="60" grpId="0" animBg="1"/>
      <p:bldP spid="61" grpId="0" animBg="1"/>
      <p:bldP spid="62" grpId="0"/>
      <p:bldP spid="63" grpId="0"/>
      <p:bldP spid="64" grpId="0"/>
      <p:bldP spid="65" grpId="0" animBg="1"/>
      <p:bldP spid="66" grpId="0" animBg="1"/>
      <p:bldP spid="67" grpId="0" animBg="1"/>
      <p:bldP spid="68" grpId="0"/>
      <p:bldP spid="69" grpId="0"/>
      <p:bldP spid="70" grpId="0"/>
      <p:bldP spid="71" grpId="0" animBg="1"/>
      <p:bldP spid="72" grpId="0"/>
      <p:bldP spid="73" grpId="0" animBg="1"/>
      <p:bldP spid="74" grpId="0"/>
      <p:bldP spid="76" grpId="0" animBg="1"/>
      <p:bldP spid="77" grpId="0" animBg="1"/>
      <p:bldP spid="78" grpId="0" animBg="1"/>
      <p:bldP spid="79" grpId="0"/>
      <p:bldP spid="80" grpId="0"/>
      <p:bldP spid="81" grpId="0"/>
      <p:bldP spid="82" grpId="0" animBg="1"/>
      <p:bldP spid="83" grpId="0"/>
      <p:bldP spid="84" grpId="0" animBg="1"/>
      <p:bldP spid="85" grpId="0" animBg="1"/>
      <p:bldP spid="86" grpId="0" animBg="1"/>
      <p:bldP spid="87" grpId="0"/>
      <p:bldP spid="88" grpId="0"/>
      <p:bldP spid="89" grpId="0"/>
      <p:bldP spid="90" grpId="0" animBg="1"/>
      <p:bldP spid="91" grpId="0"/>
      <p:bldP spid="92" grpId="0" animBg="1"/>
      <p:bldP spid="93" grpId="0" animBg="1"/>
      <p:bldP spid="94" grpId="0" animBg="1"/>
      <p:bldP spid="95" grpId="0"/>
      <p:bldP spid="96" grpId="0"/>
      <p:bldP spid="97" grpId="0"/>
      <p:bldP spid="98" grpId="0" animBg="1"/>
      <p:bldP spid="99" grpId="0"/>
      <p:bldP spid="10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2934353" y="457200"/>
            <a:ext cx="9347016" cy="11878041"/>
            <a:chOff x="16866236" y="1232705"/>
            <a:chExt cx="3683767" cy="4681273"/>
          </a:xfrm>
        </p:grpSpPr>
        <p:sp>
          <p:nvSpPr>
            <p:cNvPr id="64" name="Freeform 9"/>
            <p:cNvSpPr>
              <a:spLocks/>
            </p:cNvSpPr>
            <p:nvPr/>
          </p:nvSpPr>
          <p:spPr bwMode="auto">
            <a:xfrm>
              <a:off x="16866236" y="1232705"/>
              <a:ext cx="3683767" cy="2806127"/>
            </a:xfrm>
            <a:custGeom>
              <a:avLst/>
              <a:gdLst>
                <a:gd name="T0" fmla="*/ 2816 w 2901"/>
                <a:gd name="T1" fmla="*/ 823 h 2299"/>
                <a:gd name="T2" fmla="*/ 2595 w 2901"/>
                <a:gd name="T3" fmla="*/ 966 h 2299"/>
                <a:gd name="T4" fmla="*/ 2459 w 2901"/>
                <a:gd name="T5" fmla="*/ 1101 h 2299"/>
                <a:gd name="T6" fmla="*/ 2172 w 2901"/>
                <a:gd name="T7" fmla="*/ 1175 h 2299"/>
                <a:gd name="T8" fmla="*/ 2095 w 2901"/>
                <a:gd name="T9" fmla="*/ 1030 h 2299"/>
                <a:gd name="T10" fmla="*/ 1971 w 2901"/>
                <a:gd name="T11" fmla="*/ 915 h 2299"/>
                <a:gd name="T12" fmla="*/ 1823 w 2901"/>
                <a:gd name="T13" fmla="*/ 855 h 2299"/>
                <a:gd name="T14" fmla="*/ 1589 w 2901"/>
                <a:gd name="T15" fmla="*/ 817 h 2299"/>
                <a:gd name="T16" fmla="*/ 1344 w 2901"/>
                <a:gd name="T17" fmla="*/ 713 h 2299"/>
                <a:gd name="T18" fmla="*/ 1154 w 2901"/>
                <a:gd name="T19" fmla="*/ 491 h 2299"/>
                <a:gd name="T20" fmla="*/ 1073 w 2901"/>
                <a:gd name="T21" fmla="*/ 352 h 2299"/>
                <a:gd name="T22" fmla="*/ 954 w 2901"/>
                <a:gd name="T23" fmla="*/ 188 h 2299"/>
                <a:gd name="T24" fmla="*/ 814 w 2901"/>
                <a:gd name="T25" fmla="*/ 82 h 2299"/>
                <a:gd name="T26" fmla="*/ 641 w 2901"/>
                <a:gd name="T27" fmla="*/ 75 h 2299"/>
                <a:gd name="T28" fmla="*/ 330 w 2901"/>
                <a:gd name="T29" fmla="*/ 32 h 2299"/>
                <a:gd name="T30" fmla="*/ 64 w 2901"/>
                <a:gd name="T31" fmla="*/ 131 h 2299"/>
                <a:gd name="T32" fmla="*/ 99 w 2901"/>
                <a:gd name="T33" fmla="*/ 248 h 2299"/>
                <a:gd name="T34" fmla="*/ 210 w 2901"/>
                <a:gd name="T35" fmla="*/ 370 h 2299"/>
                <a:gd name="T36" fmla="*/ 348 w 2901"/>
                <a:gd name="T37" fmla="*/ 403 h 2299"/>
                <a:gd name="T38" fmla="*/ 623 w 2901"/>
                <a:gd name="T39" fmla="*/ 576 h 2299"/>
                <a:gd name="T40" fmla="*/ 920 w 2901"/>
                <a:gd name="T41" fmla="*/ 505 h 2299"/>
                <a:gd name="T42" fmla="*/ 970 w 2901"/>
                <a:gd name="T43" fmla="*/ 724 h 2299"/>
                <a:gd name="T44" fmla="*/ 961 w 2901"/>
                <a:gd name="T45" fmla="*/ 1069 h 2299"/>
                <a:gd name="T46" fmla="*/ 911 w 2901"/>
                <a:gd name="T47" fmla="*/ 1289 h 2299"/>
                <a:gd name="T48" fmla="*/ 835 w 2901"/>
                <a:gd name="T49" fmla="*/ 1269 h 2299"/>
                <a:gd name="T50" fmla="*/ 605 w 2901"/>
                <a:gd name="T51" fmla="*/ 1563 h 2299"/>
                <a:gd name="T52" fmla="*/ 721 w 2901"/>
                <a:gd name="T53" fmla="*/ 1730 h 2299"/>
                <a:gd name="T54" fmla="*/ 813 w 2901"/>
                <a:gd name="T55" fmla="*/ 1775 h 2299"/>
                <a:gd name="T56" fmla="*/ 766 w 2901"/>
                <a:gd name="T57" fmla="*/ 1889 h 2299"/>
                <a:gd name="T58" fmla="*/ 934 w 2901"/>
                <a:gd name="T59" fmla="*/ 1865 h 2299"/>
                <a:gd name="T60" fmla="*/ 1114 w 2901"/>
                <a:gd name="T61" fmla="*/ 2027 h 2299"/>
                <a:gd name="T62" fmla="*/ 1330 w 2901"/>
                <a:gd name="T63" fmla="*/ 1982 h 2299"/>
                <a:gd name="T64" fmla="*/ 1520 w 2901"/>
                <a:gd name="T65" fmla="*/ 1990 h 2299"/>
                <a:gd name="T66" fmla="*/ 1651 w 2901"/>
                <a:gd name="T67" fmla="*/ 2118 h 2299"/>
                <a:gd name="T68" fmla="*/ 1868 w 2901"/>
                <a:gd name="T69" fmla="*/ 2210 h 2299"/>
                <a:gd name="T70" fmla="*/ 1914 w 2901"/>
                <a:gd name="T71" fmla="*/ 2071 h 2299"/>
                <a:gd name="T72" fmla="*/ 1976 w 2901"/>
                <a:gd name="T73" fmla="*/ 2205 h 2299"/>
                <a:gd name="T74" fmla="*/ 2156 w 2901"/>
                <a:gd name="T75" fmla="*/ 2255 h 2299"/>
                <a:gd name="T76" fmla="*/ 2284 w 2901"/>
                <a:gd name="T77" fmla="*/ 2138 h 2299"/>
                <a:gd name="T78" fmla="*/ 2431 w 2901"/>
                <a:gd name="T79" fmla="*/ 2205 h 2299"/>
                <a:gd name="T80" fmla="*/ 2507 w 2901"/>
                <a:gd name="T81" fmla="*/ 1988 h 2299"/>
                <a:gd name="T82" fmla="*/ 2515 w 2901"/>
                <a:gd name="T83" fmla="*/ 1808 h 2299"/>
                <a:gd name="T84" fmla="*/ 2733 w 2901"/>
                <a:gd name="T85" fmla="*/ 1728 h 2299"/>
                <a:gd name="T86" fmla="*/ 2800 w 2901"/>
                <a:gd name="T87" fmla="*/ 1657 h 2299"/>
                <a:gd name="T88" fmla="*/ 2824 w 2901"/>
                <a:gd name="T89" fmla="*/ 1501 h 2299"/>
                <a:gd name="T90" fmla="*/ 2857 w 2901"/>
                <a:gd name="T91" fmla="*/ 1357 h 2299"/>
                <a:gd name="T92" fmla="*/ 2834 w 2901"/>
                <a:gd name="T93" fmla="*/ 1193 h 2299"/>
                <a:gd name="T94" fmla="*/ 2870 w 2901"/>
                <a:gd name="T95" fmla="*/ 1063 h 2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901" h="2299">
                  <a:moveTo>
                    <a:pt x="2867" y="958"/>
                  </a:moveTo>
                  <a:cubicBezTo>
                    <a:pt x="2834" y="938"/>
                    <a:pt x="2815" y="941"/>
                    <a:pt x="2819" y="905"/>
                  </a:cubicBezTo>
                  <a:cubicBezTo>
                    <a:pt x="2824" y="869"/>
                    <a:pt x="2841" y="823"/>
                    <a:pt x="2816" y="823"/>
                  </a:cubicBezTo>
                  <a:cubicBezTo>
                    <a:pt x="2792" y="823"/>
                    <a:pt x="2754" y="840"/>
                    <a:pt x="2728" y="859"/>
                  </a:cubicBezTo>
                  <a:cubicBezTo>
                    <a:pt x="2701" y="879"/>
                    <a:pt x="2665" y="895"/>
                    <a:pt x="2647" y="919"/>
                  </a:cubicBezTo>
                  <a:cubicBezTo>
                    <a:pt x="2629" y="942"/>
                    <a:pt x="2624" y="966"/>
                    <a:pt x="2595" y="966"/>
                  </a:cubicBezTo>
                  <a:cubicBezTo>
                    <a:pt x="2566" y="966"/>
                    <a:pt x="2538" y="976"/>
                    <a:pt x="2525" y="998"/>
                  </a:cubicBezTo>
                  <a:cubicBezTo>
                    <a:pt x="2511" y="1020"/>
                    <a:pt x="2475" y="1056"/>
                    <a:pt x="2479" y="1077"/>
                  </a:cubicBezTo>
                  <a:cubicBezTo>
                    <a:pt x="2482" y="1098"/>
                    <a:pt x="2485" y="1091"/>
                    <a:pt x="2459" y="1101"/>
                  </a:cubicBezTo>
                  <a:cubicBezTo>
                    <a:pt x="2433" y="1111"/>
                    <a:pt x="2377" y="1127"/>
                    <a:pt x="2351" y="1140"/>
                  </a:cubicBezTo>
                  <a:cubicBezTo>
                    <a:pt x="2325" y="1152"/>
                    <a:pt x="2258" y="1138"/>
                    <a:pt x="2238" y="1163"/>
                  </a:cubicBezTo>
                  <a:cubicBezTo>
                    <a:pt x="2218" y="1189"/>
                    <a:pt x="2194" y="1200"/>
                    <a:pt x="2172" y="1175"/>
                  </a:cubicBezTo>
                  <a:cubicBezTo>
                    <a:pt x="2151" y="1150"/>
                    <a:pt x="2140" y="1122"/>
                    <a:pt x="2113" y="1109"/>
                  </a:cubicBezTo>
                  <a:cubicBezTo>
                    <a:pt x="2087" y="1097"/>
                    <a:pt x="2076" y="1098"/>
                    <a:pt x="2090" y="1080"/>
                  </a:cubicBezTo>
                  <a:cubicBezTo>
                    <a:pt x="2105" y="1062"/>
                    <a:pt x="2113" y="1047"/>
                    <a:pt x="2095" y="1030"/>
                  </a:cubicBezTo>
                  <a:cubicBezTo>
                    <a:pt x="2077" y="1013"/>
                    <a:pt x="2035" y="1002"/>
                    <a:pt x="2035" y="977"/>
                  </a:cubicBezTo>
                  <a:cubicBezTo>
                    <a:pt x="2035" y="952"/>
                    <a:pt x="2036" y="926"/>
                    <a:pt x="2022" y="916"/>
                  </a:cubicBezTo>
                  <a:cubicBezTo>
                    <a:pt x="2007" y="906"/>
                    <a:pt x="1979" y="895"/>
                    <a:pt x="1971" y="915"/>
                  </a:cubicBezTo>
                  <a:cubicBezTo>
                    <a:pt x="1963" y="934"/>
                    <a:pt x="1964" y="934"/>
                    <a:pt x="1928" y="919"/>
                  </a:cubicBezTo>
                  <a:cubicBezTo>
                    <a:pt x="1892" y="904"/>
                    <a:pt x="1874" y="898"/>
                    <a:pt x="1863" y="888"/>
                  </a:cubicBezTo>
                  <a:cubicBezTo>
                    <a:pt x="1851" y="879"/>
                    <a:pt x="1828" y="865"/>
                    <a:pt x="1823" y="855"/>
                  </a:cubicBezTo>
                  <a:cubicBezTo>
                    <a:pt x="1819" y="845"/>
                    <a:pt x="1786" y="812"/>
                    <a:pt x="1763" y="829"/>
                  </a:cubicBezTo>
                  <a:cubicBezTo>
                    <a:pt x="1740" y="845"/>
                    <a:pt x="1715" y="863"/>
                    <a:pt x="1684" y="851"/>
                  </a:cubicBezTo>
                  <a:cubicBezTo>
                    <a:pt x="1653" y="838"/>
                    <a:pt x="1612" y="802"/>
                    <a:pt x="1589" y="817"/>
                  </a:cubicBezTo>
                  <a:cubicBezTo>
                    <a:pt x="1566" y="833"/>
                    <a:pt x="1479" y="873"/>
                    <a:pt x="1452" y="852"/>
                  </a:cubicBezTo>
                  <a:cubicBezTo>
                    <a:pt x="1424" y="831"/>
                    <a:pt x="1362" y="833"/>
                    <a:pt x="1362" y="792"/>
                  </a:cubicBezTo>
                  <a:cubicBezTo>
                    <a:pt x="1362" y="752"/>
                    <a:pt x="1378" y="733"/>
                    <a:pt x="1344" y="713"/>
                  </a:cubicBezTo>
                  <a:cubicBezTo>
                    <a:pt x="1309" y="694"/>
                    <a:pt x="1293" y="677"/>
                    <a:pt x="1291" y="655"/>
                  </a:cubicBezTo>
                  <a:cubicBezTo>
                    <a:pt x="1289" y="633"/>
                    <a:pt x="1276" y="596"/>
                    <a:pt x="1258" y="584"/>
                  </a:cubicBezTo>
                  <a:cubicBezTo>
                    <a:pt x="1240" y="571"/>
                    <a:pt x="1149" y="507"/>
                    <a:pt x="1154" y="491"/>
                  </a:cubicBezTo>
                  <a:cubicBezTo>
                    <a:pt x="1158" y="474"/>
                    <a:pt x="1176" y="462"/>
                    <a:pt x="1152" y="444"/>
                  </a:cubicBezTo>
                  <a:cubicBezTo>
                    <a:pt x="1127" y="425"/>
                    <a:pt x="1093" y="417"/>
                    <a:pt x="1093" y="399"/>
                  </a:cubicBezTo>
                  <a:cubicBezTo>
                    <a:pt x="1093" y="381"/>
                    <a:pt x="1103" y="366"/>
                    <a:pt x="1073" y="352"/>
                  </a:cubicBezTo>
                  <a:cubicBezTo>
                    <a:pt x="1044" y="338"/>
                    <a:pt x="1029" y="328"/>
                    <a:pt x="1029" y="298"/>
                  </a:cubicBezTo>
                  <a:cubicBezTo>
                    <a:pt x="1029" y="267"/>
                    <a:pt x="1004" y="256"/>
                    <a:pt x="991" y="245"/>
                  </a:cubicBezTo>
                  <a:cubicBezTo>
                    <a:pt x="978" y="234"/>
                    <a:pt x="985" y="204"/>
                    <a:pt x="954" y="188"/>
                  </a:cubicBezTo>
                  <a:cubicBezTo>
                    <a:pt x="923" y="171"/>
                    <a:pt x="896" y="181"/>
                    <a:pt x="896" y="159"/>
                  </a:cubicBezTo>
                  <a:cubicBezTo>
                    <a:pt x="896" y="136"/>
                    <a:pt x="900" y="121"/>
                    <a:pt x="870" y="111"/>
                  </a:cubicBezTo>
                  <a:cubicBezTo>
                    <a:pt x="841" y="102"/>
                    <a:pt x="826" y="97"/>
                    <a:pt x="814" y="82"/>
                  </a:cubicBezTo>
                  <a:cubicBezTo>
                    <a:pt x="803" y="67"/>
                    <a:pt x="773" y="56"/>
                    <a:pt x="759" y="49"/>
                  </a:cubicBezTo>
                  <a:cubicBezTo>
                    <a:pt x="744" y="42"/>
                    <a:pt x="724" y="32"/>
                    <a:pt x="711" y="39"/>
                  </a:cubicBezTo>
                  <a:cubicBezTo>
                    <a:pt x="698" y="46"/>
                    <a:pt x="669" y="72"/>
                    <a:pt x="641" y="75"/>
                  </a:cubicBezTo>
                  <a:cubicBezTo>
                    <a:pt x="613" y="78"/>
                    <a:pt x="569" y="56"/>
                    <a:pt x="539" y="42"/>
                  </a:cubicBezTo>
                  <a:cubicBezTo>
                    <a:pt x="510" y="28"/>
                    <a:pt x="447" y="0"/>
                    <a:pt x="426" y="6"/>
                  </a:cubicBezTo>
                  <a:cubicBezTo>
                    <a:pt x="405" y="11"/>
                    <a:pt x="344" y="17"/>
                    <a:pt x="330" y="32"/>
                  </a:cubicBezTo>
                  <a:cubicBezTo>
                    <a:pt x="315" y="47"/>
                    <a:pt x="285" y="67"/>
                    <a:pt x="246" y="68"/>
                  </a:cubicBezTo>
                  <a:cubicBezTo>
                    <a:pt x="207" y="70"/>
                    <a:pt x="164" y="68"/>
                    <a:pt x="138" y="88"/>
                  </a:cubicBezTo>
                  <a:cubicBezTo>
                    <a:pt x="112" y="107"/>
                    <a:pt x="97" y="120"/>
                    <a:pt x="64" y="131"/>
                  </a:cubicBezTo>
                  <a:cubicBezTo>
                    <a:pt x="56" y="134"/>
                    <a:pt x="46" y="136"/>
                    <a:pt x="36" y="137"/>
                  </a:cubicBezTo>
                  <a:cubicBezTo>
                    <a:pt x="45" y="150"/>
                    <a:pt x="55" y="162"/>
                    <a:pt x="66" y="170"/>
                  </a:cubicBezTo>
                  <a:cubicBezTo>
                    <a:pt x="105" y="198"/>
                    <a:pt x="131" y="209"/>
                    <a:pt x="99" y="248"/>
                  </a:cubicBezTo>
                  <a:cubicBezTo>
                    <a:pt x="66" y="286"/>
                    <a:pt x="0" y="342"/>
                    <a:pt x="66" y="353"/>
                  </a:cubicBezTo>
                  <a:cubicBezTo>
                    <a:pt x="131" y="364"/>
                    <a:pt x="138" y="353"/>
                    <a:pt x="164" y="387"/>
                  </a:cubicBezTo>
                  <a:cubicBezTo>
                    <a:pt x="190" y="420"/>
                    <a:pt x="210" y="403"/>
                    <a:pt x="210" y="370"/>
                  </a:cubicBezTo>
                  <a:cubicBezTo>
                    <a:pt x="210" y="336"/>
                    <a:pt x="236" y="309"/>
                    <a:pt x="256" y="336"/>
                  </a:cubicBezTo>
                  <a:cubicBezTo>
                    <a:pt x="275" y="364"/>
                    <a:pt x="282" y="375"/>
                    <a:pt x="308" y="375"/>
                  </a:cubicBezTo>
                  <a:cubicBezTo>
                    <a:pt x="334" y="375"/>
                    <a:pt x="348" y="353"/>
                    <a:pt x="348" y="403"/>
                  </a:cubicBezTo>
                  <a:cubicBezTo>
                    <a:pt x="348" y="453"/>
                    <a:pt x="361" y="492"/>
                    <a:pt x="367" y="526"/>
                  </a:cubicBezTo>
                  <a:cubicBezTo>
                    <a:pt x="374" y="559"/>
                    <a:pt x="400" y="598"/>
                    <a:pt x="452" y="603"/>
                  </a:cubicBezTo>
                  <a:cubicBezTo>
                    <a:pt x="505" y="609"/>
                    <a:pt x="570" y="587"/>
                    <a:pt x="623" y="576"/>
                  </a:cubicBezTo>
                  <a:cubicBezTo>
                    <a:pt x="675" y="564"/>
                    <a:pt x="701" y="581"/>
                    <a:pt x="741" y="542"/>
                  </a:cubicBezTo>
                  <a:cubicBezTo>
                    <a:pt x="780" y="503"/>
                    <a:pt x="773" y="448"/>
                    <a:pt x="839" y="453"/>
                  </a:cubicBezTo>
                  <a:cubicBezTo>
                    <a:pt x="905" y="459"/>
                    <a:pt x="878" y="474"/>
                    <a:pt x="920" y="505"/>
                  </a:cubicBezTo>
                  <a:cubicBezTo>
                    <a:pt x="961" y="537"/>
                    <a:pt x="1007" y="546"/>
                    <a:pt x="1009" y="574"/>
                  </a:cubicBezTo>
                  <a:cubicBezTo>
                    <a:pt x="1012" y="602"/>
                    <a:pt x="963" y="620"/>
                    <a:pt x="981" y="648"/>
                  </a:cubicBezTo>
                  <a:cubicBezTo>
                    <a:pt x="998" y="676"/>
                    <a:pt x="983" y="705"/>
                    <a:pt x="970" y="724"/>
                  </a:cubicBezTo>
                  <a:cubicBezTo>
                    <a:pt x="957" y="742"/>
                    <a:pt x="933" y="789"/>
                    <a:pt x="937" y="831"/>
                  </a:cubicBezTo>
                  <a:cubicBezTo>
                    <a:pt x="942" y="874"/>
                    <a:pt x="931" y="920"/>
                    <a:pt x="955" y="948"/>
                  </a:cubicBezTo>
                  <a:cubicBezTo>
                    <a:pt x="979" y="976"/>
                    <a:pt x="990" y="1050"/>
                    <a:pt x="961" y="1069"/>
                  </a:cubicBezTo>
                  <a:cubicBezTo>
                    <a:pt x="933" y="1087"/>
                    <a:pt x="911" y="1094"/>
                    <a:pt x="911" y="1119"/>
                  </a:cubicBezTo>
                  <a:cubicBezTo>
                    <a:pt x="911" y="1143"/>
                    <a:pt x="891" y="1174"/>
                    <a:pt x="896" y="1204"/>
                  </a:cubicBezTo>
                  <a:cubicBezTo>
                    <a:pt x="900" y="1233"/>
                    <a:pt x="896" y="1269"/>
                    <a:pt x="911" y="1289"/>
                  </a:cubicBezTo>
                  <a:cubicBezTo>
                    <a:pt x="926" y="1309"/>
                    <a:pt x="933" y="1367"/>
                    <a:pt x="911" y="1356"/>
                  </a:cubicBezTo>
                  <a:cubicBezTo>
                    <a:pt x="889" y="1345"/>
                    <a:pt x="867" y="1335"/>
                    <a:pt x="861" y="1309"/>
                  </a:cubicBezTo>
                  <a:cubicBezTo>
                    <a:pt x="854" y="1283"/>
                    <a:pt x="861" y="1239"/>
                    <a:pt x="835" y="1269"/>
                  </a:cubicBezTo>
                  <a:cubicBezTo>
                    <a:pt x="808" y="1298"/>
                    <a:pt x="806" y="1326"/>
                    <a:pt x="771" y="1365"/>
                  </a:cubicBezTo>
                  <a:cubicBezTo>
                    <a:pt x="736" y="1404"/>
                    <a:pt x="686" y="1452"/>
                    <a:pt x="666" y="1484"/>
                  </a:cubicBezTo>
                  <a:cubicBezTo>
                    <a:pt x="647" y="1515"/>
                    <a:pt x="629" y="1545"/>
                    <a:pt x="605" y="1563"/>
                  </a:cubicBezTo>
                  <a:cubicBezTo>
                    <a:pt x="581" y="1582"/>
                    <a:pt x="562" y="1624"/>
                    <a:pt x="579" y="1645"/>
                  </a:cubicBezTo>
                  <a:cubicBezTo>
                    <a:pt x="597" y="1665"/>
                    <a:pt x="640" y="1684"/>
                    <a:pt x="658" y="1699"/>
                  </a:cubicBezTo>
                  <a:cubicBezTo>
                    <a:pt x="675" y="1713"/>
                    <a:pt x="673" y="1721"/>
                    <a:pt x="721" y="1730"/>
                  </a:cubicBezTo>
                  <a:cubicBezTo>
                    <a:pt x="769" y="1739"/>
                    <a:pt x="776" y="1750"/>
                    <a:pt x="806" y="1732"/>
                  </a:cubicBezTo>
                  <a:cubicBezTo>
                    <a:pt x="837" y="1713"/>
                    <a:pt x="843" y="1712"/>
                    <a:pt x="843" y="1728"/>
                  </a:cubicBezTo>
                  <a:cubicBezTo>
                    <a:pt x="843" y="1745"/>
                    <a:pt x="835" y="1767"/>
                    <a:pt x="813" y="1775"/>
                  </a:cubicBezTo>
                  <a:cubicBezTo>
                    <a:pt x="791" y="1782"/>
                    <a:pt x="736" y="1776"/>
                    <a:pt x="730" y="1799"/>
                  </a:cubicBezTo>
                  <a:cubicBezTo>
                    <a:pt x="723" y="1821"/>
                    <a:pt x="712" y="1849"/>
                    <a:pt x="728" y="1864"/>
                  </a:cubicBezTo>
                  <a:cubicBezTo>
                    <a:pt x="739" y="1875"/>
                    <a:pt x="763" y="1878"/>
                    <a:pt x="766" y="1889"/>
                  </a:cubicBezTo>
                  <a:cubicBezTo>
                    <a:pt x="776" y="1887"/>
                    <a:pt x="789" y="1883"/>
                    <a:pt x="806" y="1879"/>
                  </a:cubicBezTo>
                  <a:cubicBezTo>
                    <a:pt x="852" y="1868"/>
                    <a:pt x="849" y="1854"/>
                    <a:pt x="878" y="1854"/>
                  </a:cubicBezTo>
                  <a:cubicBezTo>
                    <a:pt x="908" y="1854"/>
                    <a:pt x="918" y="1838"/>
                    <a:pt x="934" y="1865"/>
                  </a:cubicBezTo>
                  <a:cubicBezTo>
                    <a:pt x="950" y="1893"/>
                    <a:pt x="937" y="1932"/>
                    <a:pt x="970" y="1949"/>
                  </a:cubicBezTo>
                  <a:cubicBezTo>
                    <a:pt x="1003" y="1965"/>
                    <a:pt x="1000" y="1979"/>
                    <a:pt x="1039" y="2007"/>
                  </a:cubicBezTo>
                  <a:cubicBezTo>
                    <a:pt x="1078" y="2035"/>
                    <a:pt x="1085" y="2041"/>
                    <a:pt x="1114" y="2027"/>
                  </a:cubicBezTo>
                  <a:cubicBezTo>
                    <a:pt x="1144" y="2013"/>
                    <a:pt x="1144" y="1988"/>
                    <a:pt x="1176" y="1999"/>
                  </a:cubicBezTo>
                  <a:cubicBezTo>
                    <a:pt x="1209" y="2010"/>
                    <a:pt x="1212" y="2021"/>
                    <a:pt x="1242" y="2004"/>
                  </a:cubicBezTo>
                  <a:cubicBezTo>
                    <a:pt x="1271" y="1988"/>
                    <a:pt x="1304" y="1952"/>
                    <a:pt x="1330" y="1982"/>
                  </a:cubicBezTo>
                  <a:cubicBezTo>
                    <a:pt x="1357" y="2013"/>
                    <a:pt x="1334" y="2021"/>
                    <a:pt x="1383" y="2024"/>
                  </a:cubicBezTo>
                  <a:cubicBezTo>
                    <a:pt x="1432" y="2027"/>
                    <a:pt x="1435" y="2038"/>
                    <a:pt x="1455" y="2018"/>
                  </a:cubicBezTo>
                  <a:cubicBezTo>
                    <a:pt x="1475" y="1999"/>
                    <a:pt x="1475" y="1985"/>
                    <a:pt x="1520" y="1990"/>
                  </a:cubicBezTo>
                  <a:cubicBezTo>
                    <a:pt x="1566" y="1996"/>
                    <a:pt x="1609" y="2013"/>
                    <a:pt x="1625" y="2027"/>
                  </a:cubicBezTo>
                  <a:cubicBezTo>
                    <a:pt x="1642" y="2041"/>
                    <a:pt x="1632" y="2054"/>
                    <a:pt x="1619" y="2077"/>
                  </a:cubicBezTo>
                  <a:cubicBezTo>
                    <a:pt x="1606" y="2099"/>
                    <a:pt x="1619" y="2116"/>
                    <a:pt x="1651" y="2118"/>
                  </a:cubicBezTo>
                  <a:cubicBezTo>
                    <a:pt x="1684" y="2121"/>
                    <a:pt x="1737" y="2077"/>
                    <a:pt x="1746" y="2107"/>
                  </a:cubicBezTo>
                  <a:cubicBezTo>
                    <a:pt x="1756" y="2138"/>
                    <a:pt x="1766" y="2166"/>
                    <a:pt x="1796" y="2188"/>
                  </a:cubicBezTo>
                  <a:cubicBezTo>
                    <a:pt x="1825" y="2210"/>
                    <a:pt x="1851" y="2210"/>
                    <a:pt x="1868" y="2210"/>
                  </a:cubicBezTo>
                  <a:cubicBezTo>
                    <a:pt x="1884" y="2210"/>
                    <a:pt x="1907" y="2199"/>
                    <a:pt x="1891" y="2180"/>
                  </a:cubicBezTo>
                  <a:cubicBezTo>
                    <a:pt x="1874" y="2160"/>
                    <a:pt x="1851" y="2149"/>
                    <a:pt x="1855" y="2118"/>
                  </a:cubicBezTo>
                  <a:cubicBezTo>
                    <a:pt x="1858" y="2088"/>
                    <a:pt x="1874" y="2068"/>
                    <a:pt x="1914" y="2071"/>
                  </a:cubicBezTo>
                  <a:cubicBezTo>
                    <a:pt x="1953" y="2074"/>
                    <a:pt x="1943" y="2082"/>
                    <a:pt x="1943" y="2107"/>
                  </a:cubicBezTo>
                  <a:cubicBezTo>
                    <a:pt x="1943" y="2132"/>
                    <a:pt x="1923" y="2149"/>
                    <a:pt x="1946" y="2166"/>
                  </a:cubicBezTo>
                  <a:cubicBezTo>
                    <a:pt x="1969" y="2182"/>
                    <a:pt x="1976" y="2185"/>
                    <a:pt x="1976" y="2205"/>
                  </a:cubicBezTo>
                  <a:cubicBezTo>
                    <a:pt x="1976" y="2224"/>
                    <a:pt x="2041" y="2221"/>
                    <a:pt x="2054" y="2252"/>
                  </a:cubicBezTo>
                  <a:cubicBezTo>
                    <a:pt x="2068" y="2282"/>
                    <a:pt x="2081" y="2299"/>
                    <a:pt x="2110" y="2296"/>
                  </a:cubicBezTo>
                  <a:cubicBezTo>
                    <a:pt x="2140" y="2293"/>
                    <a:pt x="2159" y="2288"/>
                    <a:pt x="2156" y="2255"/>
                  </a:cubicBezTo>
                  <a:cubicBezTo>
                    <a:pt x="2153" y="2221"/>
                    <a:pt x="2136" y="2207"/>
                    <a:pt x="2169" y="2199"/>
                  </a:cubicBezTo>
                  <a:cubicBezTo>
                    <a:pt x="2202" y="2191"/>
                    <a:pt x="2228" y="2196"/>
                    <a:pt x="2241" y="2168"/>
                  </a:cubicBezTo>
                  <a:cubicBezTo>
                    <a:pt x="2254" y="2141"/>
                    <a:pt x="2274" y="2110"/>
                    <a:pt x="2284" y="2138"/>
                  </a:cubicBezTo>
                  <a:cubicBezTo>
                    <a:pt x="2294" y="2166"/>
                    <a:pt x="2297" y="2177"/>
                    <a:pt x="2330" y="2152"/>
                  </a:cubicBezTo>
                  <a:cubicBezTo>
                    <a:pt x="2362" y="2127"/>
                    <a:pt x="2336" y="2096"/>
                    <a:pt x="2376" y="2152"/>
                  </a:cubicBezTo>
                  <a:cubicBezTo>
                    <a:pt x="2415" y="2207"/>
                    <a:pt x="2395" y="2202"/>
                    <a:pt x="2431" y="2205"/>
                  </a:cubicBezTo>
                  <a:cubicBezTo>
                    <a:pt x="2460" y="2207"/>
                    <a:pt x="2517" y="2214"/>
                    <a:pt x="2587" y="2205"/>
                  </a:cubicBezTo>
                  <a:cubicBezTo>
                    <a:pt x="2577" y="2174"/>
                    <a:pt x="2552" y="2158"/>
                    <a:pt x="2552" y="2128"/>
                  </a:cubicBezTo>
                  <a:cubicBezTo>
                    <a:pt x="2552" y="2095"/>
                    <a:pt x="2539" y="2018"/>
                    <a:pt x="2507" y="1988"/>
                  </a:cubicBezTo>
                  <a:cubicBezTo>
                    <a:pt x="2474" y="1957"/>
                    <a:pt x="2457" y="1927"/>
                    <a:pt x="2438" y="1908"/>
                  </a:cubicBezTo>
                  <a:cubicBezTo>
                    <a:pt x="2418" y="1890"/>
                    <a:pt x="2405" y="1863"/>
                    <a:pt x="2436" y="1854"/>
                  </a:cubicBezTo>
                  <a:cubicBezTo>
                    <a:pt x="2467" y="1846"/>
                    <a:pt x="2510" y="1835"/>
                    <a:pt x="2515" y="1808"/>
                  </a:cubicBezTo>
                  <a:cubicBezTo>
                    <a:pt x="2520" y="1782"/>
                    <a:pt x="2533" y="1715"/>
                    <a:pt x="2559" y="1718"/>
                  </a:cubicBezTo>
                  <a:cubicBezTo>
                    <a:pt x="2585" y="1721"/>
                    <a:pt x="2621" y="1736"/>
                    <a:pt x="2661" y="1735"/>
                  </a:cubicBezTo>
                  <a:cubicBezTo>
                    <a:pt x="2700" y="1733"/>
                    <a:pt x="2718" y="1738"/>
                    <a:pt x="2733" y="1728"/>
                  </a:cubicBezTo>
                  <a:cubicBezTo>
                    <a:pt x="2747" y="1718"/>
                    <a:pt x="2751" y="1722"/>
                    <a:pt x="2760" y="1726"/>
                  </a:cubicBezTo>
                  <a:cubicBezTo>
                    <a:pt x="2770" y="1731"/>
                    <a:pt x="2806" y="1735"/>
                    <a:pt x="2810" y="1722"/>
                  </a:cubicBezTo>
                  <a:cubicBezTo>
                    <a:pt x="2813" y="1710"/>
                    <a:pt x="2811" y="1672"/>
                    <a:pt x="2800" y="1657"/>
                  </a:cubicBezTo>
                  <a:cubicBezTo>
                    <a:pt x="2788" y="1642"/>
                    <a:pt x="2775" y="1617"/>
                    <a:pt x="2795" y="1603"/>
                  </a:cubicBezTo>
                  <a:cubicBezTo>
                    <a:pt x="2815" y="1589"/>
                    <a:pt x="2847" y="1560"/>
                    <a:pt x="2831" y="1542"/>
                  </a:cubicBezTo>
                  <a:cubicBezTo>
                    <a:pt x="2815" y="1523"/>
                    <a:pt x="2805" y="1512"/>
                    <a:pt x="2824" y="1501"/>
                  </a:cubicBezTo>
                  <a:cubicBezTo>
                    <a:pt x="2844" y="1490"/>
                    <a:pt x="2857" y="1482"/>
                    <a:pt x="2851" y="1465"/>
                  </a:cubicBezTo>
                  <a:cubicBezTo>
                    <a:pt x="2844" y="1448"/>
                    <a:pt x="2813" y="1430"/>
                    <a:pt x="2839" y="1415"/>
                  </a:cubicBezTo>
                  <a:cubicBezTo>
                    <a:pt x="2865" y="1400"/>
                    <a:pt x="2877" y="1380"/>
                    <a:pt x="2857" y="1357"/>
                  </a:cubicBezTo>
                  <a:cubicBezTo>
                    <a:pt x="2837" y="1333"/>
                    <a:pt x="2811" y="1326"/>
                    <a:pt x="2836" y="1308"/>
                  </a:cubicBezTo>
                  <a:cubicBezTo>
                    <a:pt x="2860" y="1290"/>
                    <a:pt x="2851" y="1266"/>
                    <a:pt x="2836" y="1247"/>
                  </a:cubicBezTo>
                  <a:cubicBezTo>
                    <a:pt x="2821" y="1227"/>
                    <a:pt x="2826" y="1211"/>
                    <a:pt x="2834" y="1193"/>
                  </a:cubicBezTo>
                  <a:cubicBezTo>
                    <a:pt x="2842" y="1175"/>
                    <a:pt x="2859" y="1163"/>
                    <a:pt x="2841" y="1148"/>
                  </a:cubicBezTo>
                  <a:cubicBezTo>
                    <a:pt x="2823" y="1133"/>
                    <a:pt x="2810" y="1104"/>
                    <a:pt x="2828" y="1088"/>
                  </a:cubicBezTo>
                  <a:cubicBezTo>
                    <a:pt x="2846" y="1073"/>
                    <a:pt x="2854" y="1065"/>
                    <a:pt x="2870" y="1063"/>
                  </a:cubicBezTo>
                  <a:cubicBezTo>
                    <a:pt x="2887" y="1062"/>
                    <a:pt x="2901" y="1036"/>
                    <a:pt x="2901" y="1013"/>
                  </a:cubicBezTo>
                  <a:cubicBezTo>
                    <a:pt x="2901" y="991"/>
                    <a:pt x="2900" y="977"/>
                    <a:pt x="2867" y="958"/>
                  </a:cubicBezTo>
                  <a:close/>
                </a:path>
              </a:pathLst>
            </a:custGeom>
            <a:solidFill>
              <a:srgbClr val="FFFFFF"/>
            </a:solidFill>
            <a:ln w="0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65" name="Freeform 10"/>
            <p:cNvSpPr>
              <a:spLocks/>
            </p:cNvSpPr>
            <p:nvPr/>
          </p:nvSpPr>
          <p:spPr bwMode="auto">
            <a:xfrm>
              <a:off x="17069213" y="4315752"/>
              <a:ext cx="1856970" cy="1598226"/>
            </a:xfrm>
            <a:custGeom>
              <a:avLst/>
              <a:gdLst>
                <a:gd name="T0" fmla="*/ 1410 w 1462"/>
                <a:gd name="T1" fmla="*/ 456 h 1310"/>
                <a:gd name="T2" fmla="*/ 1321 w 1462"/>
                <a:gd name="T3" fmla="*/ 328 h 1310"/>
                <a:gd name="T4" fmla="*/ 1288 w 1462"/>
                <a:gd name="T5" fmla="*/ 242 h 1310"/>
                <a:gd name="T6" fmla="*/ 1187 w 1462"/>
                <a:gd name="T7" fmla="*/ 148 h 1310"/>
                <a:gd name="T8" fmla="*/ 1125 w 1462"/>
                <a:gd name="T9" fmla="*/ 78 h 1310"/>
                <a:gd name="T10" fmla="*/ 1056 w 1462"/>
                <a:gd name="T11" fmla="*/ 117 h 1310"/>
                <a:gd name="T12" fmla="*/ 1013 w 1462"/>
                <a:gd name="T13" fmla="*/ 61 h 1310"/>
                <a:gd name="T14" fmla="*/ 935 w 1462"/>
                <a:gd name="T15" fmla="*/ 31 h 1310"/>
                <a:gd name="T16" fmla="*/ 895 w 1462"/>
                <a:gd name="T17" fmla="*/ 22 h 1310"/>
                <a:gd name="T18" fmla="*/ 886 w 1462"/>
                <a:gd name="T19" fmla="*/ 47 h 1310"/>
                <a:gd name="T20" fmla="*/ 891 w 1462"/>
                <a:gd name="T21" fmla="*/ 57 h 1310"/>
                <a:gd name="T22" fmla="*/ 873 w 1462"/>
                <a:gd name="T23" fmla="*/ 127 h 1310"/>
                <a:gd name="T24" fmla="*/ 817 w 1462"/>
                <a:gd name="T25" fmla="*/ 172 h 1310"/>
                <a:gd name="T26" fmla="*/ 775 w 1462"/>
                <a:gd name="T27" fmla="*/ 227 h 1310"/>
                <a:gd name="T28" fmla="*/ 718 w 1462"/>
                <a:gd name="T29" fmla="*/ 236 h 1310"/>
                <a:gd name="T30" fmla="*/ 668 w 1462"/>
                <a:gd name="T31" fmla="*/ 227 h 1310"/>
                <a:gd name="T32" fmla="*/ 640 w 1462"/>
                <a:gd name="T33" fmla="*/ 327 h 1310"/>
                <a:gd name="T34" fmla="*/ 557 w 1462"/>
                <a:gd name="T35" fmla="*/ 316 h 1310"/>
                <a:gd name="T36" fmla="*/ 493 w 1462"/>
                <a:gd name="T37" fmla="*/ 338 h 1310"/>
                <a:gd name="T38" fmla="*/ 454 w 1462"/>
                <a:gd name="T39" fmla="*/ 355 h 1310"/>
                <a:gd name="T40" fmla="*/ 413 w 1462"/>
                <a:gd name="T41" fmla="*/ 414 h 1310"/>
                <a:gd name="T42" fmla="*/ 356 w 1462"/>
                <a:gd name="T43" fmla="*/ 444 h 1310"/>
                <a:gd name="T44" fmla="*/ 290 w 1462"/>
                <a:gd name="T45" fmla="*/ 520 h 1310"/>
                <a:gd name="T46" fmla="*/ 233 w 1462"/>
                <a:gd name="T47" fmla="*/ 583 h 1310"/>
                <a:gd name="T48" fmla="*/ 179 w 1462"/>
                <a:gd name="T49" fmla="*/ 505 h 1310"/>
                <a:gd name="T50" fmla="*/ 107 w 1462"/>
                <a:gd name="T51" fmla="*/ 461 h 1310"/>
                <a:gd name="T52" fmla="*/ 65 w 1462"/>
                <a:gd name="T53" fmla="*/ 468 h 1310"/>
                <a:gd name="T54" fmla="*/ 61 w 1462"/>
                <a:gd name="T55" fmla="*/ 516 h 1310"/>
                <a:gd name="T56" fmla="*/ 78 w 1462"/>
                <a:gd name="T57" fmla="*/ 555 h 1310"/>
                <a:gd name="T58" fmla="*/ 94 w 1462"/>
                <a:gd name="T59" fmla="*/ 633 h 1310"/>
                <a:gd name="T60" fmla="*/ 107 w 1462"/>
                <a:gd name="T61" fmla="*/ 705 h 1310"/>
                <a:gd name="T62" fmla="*/ 54 w 1462"/>
                <a:gd name="T63" fmla="*/ 791 h 1310"/>
                <a:gd name="T64" fmla="*/ 24 w 1462"/>
                <a:gd name="T65" fmla="*/ 854 h 1310"/>
                <a:gd name="T66" fmla="*/ 94 w 1462"/>
                <a:gd name="T67" fmla="*/ 894 h 1310"/>
                <a:gd name="T68" fmla="*/ 198 w 1462"/>
                <a:gd name="T69" fmla="*/ 930 h 1310"/>
                <a:gd name="T70" fmla="*/ 295 w 1462"/>
                <a:gd name="T71" fmla="*/ 1052 h 1310"/>
                <a:gd name="T72" fmla="*/ 415 w 1462"/>
                <a:gd name="T73" fmla="*/ 928 h 1310"/>
                <a:gd name="T74" fmla="*/ 550 w 1462"/>
                <a:gd name="T75" fmla="*/ 757 h 1310"/>
                <a:gd name="T76" fmla="*/ 716 w 1462"/>
                <a:gd name="T77" fmla="*/ 791 h 1310"/>
                <a:gd name="T78" fmla="*/ 764 w 1462"/>
                <a:gd name="T79" fmla="*/ 872 h 1310"/>
                <a:gd name="T80" fmla="*/ 672 w 1462"/>
                <a:gd name="T81" fmla="*/ 991 h 1310"/>
                <a:gd name="T82" fmla="*/ 633 w 1462"/>
                <a:gd name="T83" fmla="*/ 1091 h 1310"/>
                <a:gd name="T84" fmla="*/ 699 w 1462"/>
                <a:gd name="T85" fmla="*/ 1139 h 1310"/>
                <a:gd name="T86" fmla="*/ 725 w 1462"/>
                <a:gd name="T87" fmla="*/ 1161 h 1310"/>
                <a:gd name="T88" fmla="*/ 664 w 1462"/>
                <a:gd name="T89" fmla="*/ 1228 h 1310"/>
                <a:gd name="T90" fmla="*/ 620 w 1462"/>
                <a:gd name="T91" fmla="*/ 1284 h 1310"/>
                <a:gd name="T92" fmla="*/ 712 w 1462"/>
                <a:gd name="T93" fmla="*/ 1269 h 1310"/>
                <a:gd name="T94" fmla="*/ 830 w 1462"/>
                <a:gd name="T95" fmla="*/ 1161 h 1310"/>
                <a:gd name="T96" fmla="*/ 956 w 1462"/>
                <a:gd name="T97" fmla="*/ 1028 h 1310"/>
                <a:gd name="T98" fmla="*/ 1061 w 1462"/>
                <a:gd name="T99" fmla="*/ 965 h 1310"/>
                <a:gd name="T100" fmla="*/ 1170 w 1462"/>
                <a:gd name="T101" fmla="*/ 920 h 1310"/>
                <a:gd name="T102" fmla="*/ 1239 w 1462"/>
                <a:gd name="T103" fmla="*/ 884 h 1310"/>
                <a:gd name="T104" fmla="*/ 1262 w 1462"/>
                <a:gd name="T105" fmla="*/ 802 h 1310"/>
                <a:gd name="T106" fmla="*/ 1411 w 1462"/>
                <a:gd name="T107" fmla="*/ 657 h 1310"/>
                <a:gd name="T108" fmla="*/ 1460 w 1462"/>
                <a:gd name="T109" fmla="*/ 630 h 1310"/>
                <a:gd name="T110" fmla="*/ 1462 w 1462"/>
                <a:gd name="T111" fmla="*/ 528 h 1310"/>
                <a:gd name="T112" fmla="*/ 1410 w 1462"/>
                <a:gd name="T113" fmla="*/ 456 h 1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462" h="1310">
                  <a:moveTo>
                    <a:pt x="1410" y="456"/>
                  </a:moveTo>
                  <a:cubicBezTo>
                    <a:pt x="1374" y="428"/>
                    <a:pt x="1321" y="384"/>
                    <a:pt x="1321" y="328"/>
                  </a:cubicBezTo>
                  <a:cubicBezTo>
                    <a:pt x="1321" y="273"/>
                    <a:pt x="1324" y="275"/>
                    <a:pt x="1288" y="242"/>
                  </a:cubicBezTo>
                  <a:cubicBezTo>
                    <a:pt x="1252" y="209"/>
                    <a:pt x="1213" y="195"/>
                    <a:pt x="1187" y="148"/>
                  </a:cubicBezTo>
                  <a:cubicBezTo>
                    <a:pt x="1161" y="100"/>
                    <a:pt x="1144" y="78"/>
                    <a:pt x="1125" y="78"/>
                  </a:cubicBezTo>
                  <a:cubicBezTo>
                    <a:pt x="1105" y="78"/>
                    <a:pt x="1098" y="173"/>
                    <a:pt x="1056" y="117"/>
                  </a:cubicBezTo>
                  <a:cubicBezTo>
                    <a:pt x="1013" y="61"/>
                    <a:pt x="1056" y="67"/>
                    <a:pt x="1013" y="61"/>
                  </a:cubicBezTo>
                  <a:cubicBezTo>
                    <a:pt x="971" y="56"/>
                    <a:pt x="957" y="47"/>
                    <a:pt x="935" y="31"/>
                  </a:cubicBezTo>
                  <a:cubicBezTo>
                    <a:pt x="912" y="14"/>
                    <a:pt x="908" y="0"/>
                    <a:pt x="895" y="22"/>
                  </a:cubicBezTo>
                  <a:cubicBezTo>
                    <a:pt x="890" y="31"/>
                    <a:pt x="888" y="40"/>
                    <a:pt x="886" y="47"/>
                  </a:cubicBezTo>
                  <a:cubicBezTo>
                    <a:pt x="888" y="49"/>
                    <a:pt x="890" y="52"/>
                    <a:pt x="891" y="57"/>
                  </a:cubicBezTo>
                  <a:cubicBezTo>
                    <a:pt x="895" y="81"/>
                    <a:pt x="908" y="105"/>
                    <a:pt x="873" y="127"/>
                  </a:cubicBezTo>
                  <a:cubicBezTo>
                    <a:pt x="838" y="149"/>
                    <a:pt x="817" y="140"/>
                    <a:pt x="817" y="172"/>
                  </a:cubicBezTo>
                  <a:cubicBezTo>
                    <a:pt x="817" y="203"/>
                    <a:pt x="797" y="222"/>
                    <a:pt x="775" y="227"/>
                  </a:cubicBezTo>
                  <a:cubicBezTo>
                    <a:pt x="753" y="233"/>
                    <a:pt x="734" y="246"/>
                    <a:pt x="718" y="236"/>
                  </a:cubicBezTo>
                  <a:cubicBezTo>
                    <a:pt x="703" y="227"/>
                    <a:pt x="675" y="211"/>
                    <a:pt x="668" y="227"/>
                  </a:cubicBezTo>
                  <a:cubicBezTo>
                    <a:pt x="662" y="244"/>
                    <a:pt x="681" y="331"/>
                    <a:pt x="640" y="327"/>
                  </a:cubicBezTo>
                  <a:cubicBezTo>
                    <a:pt x="598" y="324"/>
                    <a:pt x="576" y="285"/>
                    <a:pt x="557" y="316"/>
                  </a:cubicBezTo>
                  <a:cubicBezTo>
                    <a:pt x="537" y="348"/>
                    <a:pt x="513" y="338"/>
                    <a:pt x="493" y="338"/>
                  </a:cubicBezTo>
                  <a:cubicBezTo>
                    <a:pt x="474" y="338"/>
                    <a:pt x="458" y="331"/>
                    <a:pt x="454" y="355"/>
                  </a:cubicBezTo>
                  <a:cubicBezTo>
                    <a:pt x="450" y="379"/>
                    <a:pt x="441" y="401"/>
                    <a:pt x="413" y="414"/>
                  </a:cubicBezTo>
                  <a:cubicBezTo>
                    <a:pt x="384" y="427"/>
                    <a:pt x="373" y="424"/>
                    <a:pt x="356" y="444"/>
                  </a:cubicBezTo>
                  <a:cubicBezTo>
                    <a:pt x="338" y="464"/>
                    <a:pt x="297" y="494"/>
                    <a:pt x="290" y="520"/>
                  </a:cubicBezTo>
                  <a:cubicBezTo>
                    <a:pt x="284" y="546"/>
                    <a:pt x="260" y="620"/>
                    <a:pt x="233" y="583"/>
                  </a:cubicBezTo>
                  <a:cubicBezTo>
                    <a:pt x="207" y="546"/>
                    <a:pt x="209" y="535"/>
                    <a:pt x="179" y="505"/>
                  </a:cubicBezTo>
                  <a:cubicBezTo>
                    <a:pt x="148" y="476"/>
                    <a:pt x="124" y="487"/>
                    <a:pt x="107" y="461"/>
                  </a:cubicBezTo>
                  <a:cubicBezTo>
                    <a:pt x="89" y="435"/>
                    <a:pt x="72" y="453"/>
                    <a:pt x="65" y="468"/>
                  </a:cubicBezTo>
                  <a:cubicBezTo>
                    <a:pt x="59" y="483"/>
                    <a:pt x="35" y="503"/>
                    <a:pt x="61" y="516"/>
                  </a:cubicBezTo>
                  <a:cubicBezTo>
                    <a:pt x="87" y="529"/>
                    <a:pt x="78" y="539"/>
                    <a:pt x="78" y="555"/>
                  </a:cubicBezTo>
                  <a:cubicBezTo>
                    <a:pt x="78" y="572"/>
                    <a:pt x="70" y="600"/>
                    <a:pt x="94" y="633"/>
                  </a:cubicBezTo>
                  <a:cubicBezTo>
                    <a:pt x="118" y="666"/>
                    <a:pt x="129" y="681"/>
                    <a:pt x="107" y="705"/>
                  </a:cubicBezTo>
                  <a:cubicBezTo>
                    <a:pt x="85" y="729"/>
                    <a:pt x="59" y="763"/>
                    <a:pt x="54" y="791"/>
                  </a:cubicBezTo>
                  <a:cubicBezTo>
                    <a:pt x="50" y="818"/>
                    <a:pt x="0" y="818"/>
                    <a:pt x="24" y="854"/>
                  </a:cubicBezTo>
                  <a:cubicBezTo>
                    <a:pt x="48" y="889"/>
                    <a:pt x="63" y="891"/>
                    <a:pt x="94" y="894"/>
                  </a:cubicBezTo>
                  <a:cubicBezTo>
                    <a:pt x="124" y="898"/>
                    <a:pt x="190" y="907"/>
                    <a:pt x="198" y="930"/>
                  </a:cubicBezTo>
                  <a:cubicBezTo>
                    <a:pt x="206" y="949"/>
                    <a:pt x="264" y="1009"/>
                    <a:pt x="295" y="1052"/>
                  </a:cubicBezTo>
                  <a:cubicBezTo>
                    <a:pt x="330" y="1027"/>
                    <a:pt x="369" y="991"/>
                    <a:pt x="415" y="928"/>
                  </a:cubicBezTo>
                  <a:cubicBezTo>
                    <a:pt x="485" y="831"/>
                    <a:pt x="445" y="754"/>
                    <a:pt x="550" y="757"/>
                  </a:cubicBezTo>
                  <a:cubicBezTo>
                    <a:pt x="655" y="761"/>
                    <a:pt x="694" y="761"/>
                    <a:pt x="716" y="791"/>
                  </a:cubicBezTo>
                  <a:cubicBezTo>
                    <a:pt x="738" y="820"/>
                    <a:pt x="808" y="817"/>
                    <a:pt x="764" y="872"/>
                  </a:cubicBezTo>
                  <a:cubicBezTo>
                    <a:pt x="720" y="928"/>
                    <a:pt x="694" y="972"/>
                    <a:pt x="672" y="991"/>
                  </a:cubicBezTo>
                  <a:cubicBezTo>
                    <a:pt x="651" y="1009"/>
                    <a:pt x="594" y="1065"/>
                    <a:pt x="633" y="1091"/>
                  </a:cubicBezTo>
                  <a:cubicBezTo>
                    <a:pt x="672" y="1117"/>
                    <a:pt x="655" y="1135"/>
                    <a:pt x="699" y="1139"/>
                  </a:cubicBezTo>
                  <a:cubicBezTo>
                    <a:pt x="742" y="1143"/>
                    <a:pt x="738" y="1117"/>
                    <a:pt x="725" y="1161"/>
                  </a:cubicBezTo>
                  <a:cubicBezTo>
                    <a:pt x="712" y="1206"/>
                    <a:pt x="720" y="1213"/>
                    <a:pt x="664" y="1228"/>
                  </a:cubicBezTo>
                  <a:cubicBezTo>
                    <a:pt x="607" y="1243"/>
                    <a:pt x="616" y="1258"/>
                    <a:pt x="620" y="1284"/>
                  </a:cubicBezTo>
                  <a:cubicBezTo>
                    <a:pt x="624" y="1310"/>
                    <a:pt x="668" y="1295"/>
                    <a:pt x="712" y="1269"/>
                  </a:cubicBezTo>
                  <a:cubicBezTo>
                    <a:pt x="755" y="1243"/>
                    <a:pt x="803" y="1206"/>
                    <a:pt x="830" y="1161"/>
                  </a:cubicBezTo>
                  <a:cubicBezTo>
                    <a:pt x="856" y="1117"/>
                    <a:pt x="895" y="1057"/>
                    <a:pt x="956" y="1028"/>
                  </a:cubicBezTo>
                  <a:cubicBezTo>
                    <a:pt x="1018" y="998"/>
                    <a:pt x="1009" y="987"/>
                    <a:pt x="1061" y="965"/>
                  </a:cubicBezTo>
                  <a:cubicBezTo>
                    <a:pt x="1114" y="943"/>
                    <a:pt x="1127" y="935"/>
                    <a:pt x="1170" y="920"/>
                  </a:cubicBezTo>
                  <a:cubicBezTo>
                    <a:pt x="1202" y="909"/>
                    <a:pt x="1216" y="885"/>
                    <a:pt x="1239" y="884"/>
                  </a:cubicBezTo>
                  <a:cubicBezTo>
                    <a:pt x="1240" y="852"/>
                    <a:pt x="1245" y="812"/>
                    <a:pt x="1262" y="802"/>
                  </a:cubicBezTo>
                  <a:cubicBezTo>
                    <a:pt x="1293" y="783"/>
                    <a:pt x="1358" y="683"/>
                    <a:pt x="1411" y="657"/>
                  </a:cubicBezTo>
                  <a:cubicBezTo>
                    <a:pt x="1425" y="650"/>
                    <a:pt x="1443" y="640"/>
                    <a:pt x="1460" y="630"/>
                  </a:cubicBezTo>
                  <a:cubicBezTo>
                    <a:pt x="1461" y="592"/>
                    <a:pt x="1462" y="543"/>
                    <a:pt x="1462" y="528"/>
                  </a:cubicBezTo>
                  <a:cubicBezTo>
                    <a:pt x="1462" y="503"/>
                    <a:pt x="1446" y="484"/>
                    <a:pt x="1410" y="456"/>
                  </a:cubicBezTo>
                  <a:close/>
                </a:path>
              </a:pathLst>
            </a:custGeom>
            <a:solidFill>
              <a:srgbClr val="FFFFFF"/>
            </a:solidFill>
            <a:ln w="0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66" name="Freeform 11"/>
            <p:cNvSpPr>
              <a:spLocks/>
            </p:cNvSpPr>
            <p:nvPr/>
          </p:nvSpPr>
          <p:spPr bwMode="auto">
            <a:xfrm>
              <a:off x="17469682" y="3477079"/>
              <a:ext cx="2701795" cy="1606138"/>
            </a:xfrm>
            <a:custGeom>
              <a:avLst/>
              <a:gdLst>
                <a:gd name="T0" fmla="*/ 2111 w 2127"/>
                <a:gd name="T1" fmla="*/ 367 h 1316"/>
                <a:gd name="T2" fmla="*/ 1900 w 2127"/>
                <a:gd name="T3" fmla="*/ 314 h 1316"/>
                <a:gd name="T4" fmla="*/ 1808 w 2127"/>
                <a:gd name="T5" fmla="*/ 300 h 1316"/>
                <a:gd name="T6" fmla="*/ 1693 w 2127"/>
                <a:gd name="T7" fmla="*/ 361 h 1316"/>
                <a:gd name="T8" fmla="*/ 1634 w 2127"/>
                <a:gd name="T9" fmla="*/ 458 h 1316"/>
                <a:gd name="T10" fmla="*/ 1500 w 2127"/>
                <a:gd name="T11" fmla="*/ 367 h 1316"/>
                <a:gd name="T12" fmla="*/ 1467 w 2127"/>
                <a:gd name="T13" fmla="*/ 269 h 1316"/>
                <a:gd name="T14" fmla="*/ 1379 w 2127"/>
                <a:gd name="T15" fmla="*/ 280 h 1316"/>
                <a:gd name="T16" fmla="*/ 1392 w 2127"/>
                <a:gd name="T17" fmla="*/ 372 h 1316"/>
                <a:gd name="T18" fmla="*/ 1270 w 2127"/>
                <a:gd name="T19" fmla="*/ 269 h 1316"/>
                <a:gd name="T20" fmla="*/ 1143 w 2127"/>
                <a:gd name="T21" fmla="*/ 239 h 1316"/>
                <a:gd name="T22" fmla="*/ 1044 w 2127"/>
                <a:gd name="T23" fmla="*/ 152 h 1316"/>
                <a:gd name="T24" fmla="*/ 907 w 2127"/>
                <a:gd name="T25" fmla="*/ 186 h 1316"/>
                <a:gd name="T26" fmla="*/ 766 w 2127"/>
                <a:gd name="T27" fmla="*/ 166 h 1316"/>
                <a:gd name="T28" fmla="*/ 638 w 2127"/>
                <a:gd name="T29" fmla="*/ 189 h 1316"/>
                <a:gd name="T30" fmla="*/ 494 w 2127"/>
                <a:gd name="T31" fmla="*/ 111 h 1316"/>
                <a:gd name="T32" fmla="*/ 402 w 2127"/>
                <a:gd name="T33" fmla="*/ 16 h 1316"/>
                <a:gd name="T34" fmla="*/ 290 w 2127"/>
                <a:gd name="T35" fmla="*/ 51 h 1316"/>
                <a:gd name="T36" fmla="*/ 245 w 2127"/>
                <a:gd name="T37" fmla="*/ 114 h 1316"/>
                <a:gd name="T38" fmla="*/ 160 w 2127"/>
                <a:gd name="T39" fmla="*/ 157 h 1316"/>
                <a:gd name="T40" fmla="*/ 64 w 2127"/>
                <a:gd name="T41" fmla="*/ 146 h 1316"/>
                <a:gd name="T42" fmla="*/ 103 w 2127"/>
                <a:gd name="T43" fmla="*/ 239 h 1316"/>
                <a:gd name="T44" fmla="*/ 177 w 2127"/>
                <a:gd name="T45" fmla="*/ 316 h 1316"/>
                <a:gd name="T46" fmla="*/ 180 w 2127"/>
                <a:gd name="T47" fmla="*/ 478 h 1316"/>
                <a:gd name="T48" fmla="*/ 271 w 2127"/>
                <a:gd name="T49" fmla="*/ 569 h 1316"/>
                <a:gd name="T50" fmla="*/ 404 w 2127"/>
                <a:gd name="T51" fmla="*/ 493 h 1316"/>
                <a:gd name="T52" fmla="*/ 512 w 2127"/>
                <a:gd name="T53" fmla="*/ 637 h 1316"/>
                <a:gd name="T54" fmla="*/ 570 w 2127"/>
                <a:gd name="T55" fmla="*/ 733 h 1316"/>
                <a:gd name="T56" fmla="*/ 619 w 2127"/>
                <a:gd name="T57" fmla="*/ 717 h 1316"/>
                <a:gd name="T58" fmla="*/ 740 w 2127"/>
                <a:gd name="T59" fmla="*/ 803 h 1316"/>
                <a:gd name="T60" fmla="*/ 871 w 2127"/>
                <a:gd name="T61" fmla="*/ 834 h 1316"/>
                <a:gd name="T62" fmla="*/ 1005 w 2127"/>
                <a:gd name="T63" fmla="*/ 1014 h 1316"/>
                <a:gd name="T64" fmla="*/ 1146 w 2127"/>
                <a:gd name="T65" fmla="*/ 1214 h 1316"/>
                <a:gd name="T66" fmla="*/ 1243 w 2127"/>
                <a:gd name="T67" fmla="*/ 1228 h 1316"/>
                <a:gd name="T68" fmla="*/ 1339 w 2127"/>
                <a:gd name="T69" fmla="*/ 995 h 1316"/>
                <a:gd name="T70" fmla="*/ 1470 w 2127"/>
                <a:gd name="T71" fmla="*/ 1039 h 1316"/>
                <a:gd name="T72" fmla="*/ 1552 w 2127"/>
                <a:gd name="T73" fmla="*/ 1039 h 1316"/>
                <a:gd name="T74" fmla="*/ 1647 w 2127"/>
                <a:gd name="T75" fmla="*/ 1017 h 1316"/>
                <a:gd name="T76" fmla="*/ 1587 w 2127"/>
                <a:gd name="T77" fmla="*/ 911 h 1316"/>
                <a:gd name="T78" fmla="*/ 1693 w 2127"/>
                <a:gd name="T79" fmla="*/ 846 h 1316"/>
                <a:gd name="T80" fmla="*/ 1811 w 2127"/>
                <a:gd name="T81" fmla="*/ 714 h 1316"/>
                <a:gd name="T82" fmla="*/ 1862 w 2127"/>
                <a:gd name="T83" fmla="*/ 588 h 1316"/>
                <a:gd name="T84" fmla="*/ 1978 w 2127"/>
                <a:gd name="T85" fmla="*/ 596 h 1316"/>
                <a:gd name="T86" fmla="*/ 2127 w 2127"/>
                <a:gd name="T87" fmla="*/ 489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127" h="1316">
                  <a:moveTo>
                    <a:pt x="2114" y="376"/>
                  </a:moveTo>
                  <a:cubicBezTo>
                    <a:pt x="2113" y="373"/>
                    <a:pt x="2112" y="370"/>
                    <a:pt x="2111" y="367"/>
                  </a:cubicBezTo>
                  <a:cubicBezTo>
                    <a:pt x="2041" y="376"/>
                    <a:pt x="1984" y="369"/>
                    <a:pt x="1955" y="367"/>
                  </a:cubicBezTo>
                  <a:cubicBezTo>
                    <a:pt x="1919" y="364"/>
                    <a:pt x="1939" y="369"/>
                    <a:pt x="1900" y="314"/>
                  </a:cubicBezTo>
                  <a:cubicBezTo>
                    <a:pt x="1860" y="258"/>
                    <a:pt x="1886" y="289"/>
                    <a:pt x="1854" y="314"/>
                  </a:cubicBezTo>
                  <a:cubicBezTo>
                    <a:pt x="1821" y="339"/>
                    <a:pt x="1818" y="328"/>
                    <a:pt x="1808" y="300"/>
                  </a:cubicBezTo>
                  <a:cubicBezTo>
                    <a:pt x="1798" y="272"/>
                    <a:pt x="1778" y="303"/>
                    <a:pt x="1765" y="330"/>
                  </a:cubicBezTo>
                  <a:cubicBezTo>
                    <a:pt x="1752" y="358"/>
                    <a:pt x="1726" y="353"/>
                    <a:pt x="1693" y="361"/>
                  </a:cubicBezTo>
                  <a:cubicBezTo>
                    <a:pt x="1660" y="369"/>
                    <a:pt x="1677" y="383"/>
                    <a:pt x="1680" y="417"/>
                  </a:cubicBezTo>
                  <a:cubicBezTo>
                    <a:pt x="1683" y="450"/>
                    <a:pt x="1664" y="455"/>
                    <a:pt x="1634" y="458"/>
                  </a:cubicBezTo>
                  <a:cubicBezTo>
                    <a:pt x="1605" y="461"/>
                    <a:pt x="1592" y="444"/>
                    <a:pt x="1578" y="414"/>
                  </a:cubicBezTo>
                  <a:cubicBezTo>
                    <a:pt x="1565" y="383"/>
                    <a:pt x="1500" y="386"/>
                    <a:pt x="1500" y="367"/>
                  </a:cubicBezTo>
                  <a:cubicBezTo>
                    <a:pt x="1500" y="347"/>
                    <a:pt x="1493" y="344"/>
                    <a:pt x="1470" y="328"/>
                  </a:cubicBezTo>
                  <a:cubicBezTo>
                    <a:pt x="1447" y="311"/>
                    <a:pt x="1467" y="294"/>
                    <a:pt x="1467" y="269"/>
                  </a:cubicBezTo>
                  <a:cubicBezTo>
                    <a:pt x="1467" y="244"/>
                    <a:pt x="1477" y="236"/>
                    <a:pt x="1438" y="233"/>
                  </a:cubicBezTo>
                  <a:cubicBezTo>
                    <a:pt x="1398" y="230"/>
                    <a:pt x="1382" y="250"/>
                    <a:pt x="1379" y="280"/>
                  </a:cubicBezTo>
                  <a:cubicBezTo>
                    <a:pt x="1375" y="311"/>
                    <a:pt x="1398" y="322"/>
                    <a:pt x="1415" y="342"/>
                  </a:cubicBezTo>
                  <a:cubicBezTo>
                    <a:pt x="1431" y="361"/>
                    <a:pt x="1408" y="372"/>
                    <a:pt x="1392" y="372"/>
                  </a:cubicBezTo>
                  <a:cubicBezTo>
                    <a:pt x="1375" y="372"/>
                    <a:pt x="1349" y="372"/>
                    <a:pt x="1320" y="350"/>
                  </a:cubicBezTo>
                  <a:cubicBezTo>
                    <a:pt x="1290" y="328"/>
                    <a:pt x="1280" y="300"/>
                    <a:pt x="1270" y="269"/>
                  </a:cubicBezTo>
                  <a:cubicBezTo>
                    <a:pt x="1261" y="239"/>
                    <a:pt x="1208" y="283"/>
                    <a:pt x="1175" y="280"/>
                  </a:cubicBezTo>
                  <a:cubicBezTo>
                    <a:pt x="1143" y="278"/>
                    <a:pt x="1130" y="261"/>
                    <a:pt x="1143" y="239"/>
                  </a:cubicBezTo>
                  <a:cubicBezTo>
                    <a:pt x="1156" y="216"/>
                    <a:pt x="1166" y="203"/>
                    <a:pt x="1149" y="189"/>
                  </a:cubicBezTo>
                  <a:cubicBezTo>
                    <a:pt x="1133" y="175"/>
                    <a:pt x="1090" y="158"/>
                    <a:pt x="1044" y="152"/>
                  </a:cubicBezTo>
                  <a:cubicBezTo>
                    <a:pt x="999" y="147"/>
                    <a:pt x="999" y="161"/>
                    <a:pt x="979" y="180"/>
                  </a:cubicBezTo>
                  <a:cubicBezTo>
                    <a:pt x="959" y="200"/>
                    <a:pt x="956" y="189"/>
                    <a:pt x="907" y="186"/>
                  </a:cubicBezTo>
                  <a:cubicBezTo>
                    <a:pt x="858" y="183"/>
                    <a:pt x="881" y="175"/>
                    <a:pt x="854" y="144"/>
                  </a:cubicBezTo>
                  <a:cubicBezTo>
                    <a:pt x="828" y="114"/>
                    <a:pt x="795" y="150"/>
                    <a:pt x="766" y="166"/>
                  </a:cubicBezTo>
                  <a:cubicBezTo>
                    <a:pt x="736" y="183"/>
                    <a:pt x="733" y="172"/>
                    <a:pt x="700" y="161"/>
                  </a:cubicBezTo>
                  <a:cubicBezTo>
                    <a:pt x="668" y="150"/>
                    <a:pt x="668" y="175"/>
                    <a:pt x="638" y="189"/>
                  </a:cubicBezTo>
                  <a:cubicBezTo>
                    <a:pt x="609" y="203"/>
                    <a:pt x="602" y="197"/>
                    <a:pt x="563" y="169"/>
                  </a:cubicBezTo>
                  <a:cubicBezTo>
                    <a:pt x="524" y="141"/>
                    <a:pt x="527" y="127"/>
                    <a:pt x="494" y="111"/>
                  </a:cubicBezTo>
                  <a:cubicBezTo>
                    <a:pt x="461" y="94"/>
                    <a:pt x="474" y="55"/>
                    <a:pt x="458" y="27"/>
                  </a:cubicBezTo>
                  <a:cubicBezTo>
                    <a:pt x="442" y="0"/>
                    <a:pt x="432" y="16"/>
                    <a:pt x="402" y="16"/>
                  </a:cubicBezTo>
                  <a:cubicBezTo>
                    <a:pt x="373" y="16"/>
                    <a:pt x="376" y="30"/>
                    <a:pt x="330" y="41"/>
                  </a:cubicBezTo>
                  <a:cubicBezTo>
                    <a:pt x="313" y="45"/>
                    <a:pt x="300" y="49"/>
                    <a:pt x="290" y="51"/>
                  </a:cubicBezTo>
                  <a:cubicBezTo>
                    <a:pt x="291" y="55"/>
                    <a:pt x="290" y="59"/>
                    <a:pt x="287" y="64"/>
                  </a:cubicBezTo>
                  <a:cubicBezTo>
                    <a:pt x="271" y="89"/>
                    <a:pt x="243" y="81"/>
                    <a:pt x="245" y="114"/>
                  </a:cubicBezTo>
                  <a:cubicBezTo>
                    <a:pt x="247" y="148"/>
                    <a:pt x="265" y="213"/>
                    <a:pt x="221" y="189"/>
                  </a:cubicBezTo>
                  <a:cubicBezTo>
                    <a:pt x="177" y="165"/>
                    <a:pt x="180" y="139"/>
                    <a:pt x="160" y="157"/>
                  </a:cubicBezTo>
                  <a:cubicBezTo>
                    <a:pt x="140" y="176"/>
                    <a:pt x="142" y="183"/>
                    <a:pt x="116" y="170"/>
                  </a:cubicBezTo>
                  <a:cubicBezTo>
                    <a:pt x="90" y="157"/>
                    <a:pt x="73" y="131"/>
                    <a:pt x="64" y="146"/>
                  </a:cubicBezTo>
                  <a:cubicBezTo>
                    <a:pt x="55" y="161"/>
                    <a:pt x="0" y="215"/>
                    <a:pt x="35" y="226"/>
                  </a:cubicBezTo>
                  <a:cubicBezTo>
                    <a:pt x="70" y="237"/>
                    <a:pt x="99" y="211"/>
                    <a:pt x="103" y="239"/>
                  </a:cubicBezTo>
                  <a:cubicBezTo>
                    <a:pt x="107" y="266"/>
                    <a:pt x="110" y="266"/>
                    <a:pt x="134" y="278"/>
                  </a:cubicBezTo>
                  <a:cubicBezTo>
                    <a:pt x="158" y="289"/>
                    <a:pt x="180" y="292"/>
                    <a:pt x="177" y="316"/>
                  </a:cubicBezTo>
                  <a:cubicBezTo>
                    <a:pt x="175" y="341"/>
                    <a:pt x="136" y="392"/>
                    <a:pt x="147" y="420"/>
                  </a:cubicBezTo>
                  <a:cubicBezTo>
                    <a:pt x="158" y="448"/>
                    <a:pt x="169" y="457"/>
                    <a:pt x="180" y="478"/>
                  </a:cubicBezTo>
                  <a:cubicBezTo>
                    <a:pt x="190" y="498"/>
                    <a:pt x="219" y="502"/>
                    <a:pt x="225" y="535"/>
                  </a:cubicBezTo>
                  <a:cubicBezTo>
                    <a:pt x="232" y="569"/>
                    <a:pt x="236" y="593"/>
                    <a:pt x="271" y="569"/>
                  </a:cubicBezTo>
                  <a:cubicBezTo>
                    <a:pt x="306" y="544"/>
                    <a:pt x="341" y="537"/>
                    <a:pt x="352" y="515"/>
                  </a:cubicBezTo>
                  <a:cubicBezTo>
                    <a:pt x="363" y="493"/>
                    <a:pt x="398" y="463"/>
                    <a:pt x="404" y="493"/>
                  </a:cubicBezTo>
                  <a:cubicBezTo>
                    <a:pt x="411" y="522"/>
                    <a:pt x="463" y="531"/>
                    <a:pt x="468" y="567"/>
                  </a:cubicBezTo>
                  <a:cubicBezTo>
                    <a:pt x="472" y="602"/>
                    <a:pt x="498" y="607"/>
                    <a:pt x="512" y="637"/>
                  </a:cubicBezTo>
                  <a:cubicBezTo>
                    <a:pt x="525" y="667"/>
                    <a:pt x="503" y="721"/>
                    <a:pt x="522" y="730"/>
                  </a:cubicBezTo>
                  <a:cubicBezTo>
                    <a:pt x="538" y="737"/>
                    <a:pt x="560" y="726"/>
                    <a:pt x="570" y="733"/>
                  </a:cubicBezTo>
                  <a:cubicBezTo>
                    <a:pt x="572" y="726"/>
                    <a:pt x="574" y="717"/>
                    <a:pt x="579" y="708"/>
                  </a:cubicBezTo>
                  <a:cubicBezTo>
                    <a:pt x="592" y="686"/>
                    <a:pt x="596" y="700"/>
                    <a:pt x="619" y="717"/>
                  </a:cubicBezTo>
                  <a:cubicBezTo>
                    <a:pt x="641" y="733"/>
                    <a:pt x="655" y="742"/>
                    <a:pt x="697" y="747"/>
                  </a:cubicBezTo>
                  <a:cubicBezTo>
                    <a:pt x="740" y="753"/>
                    <a:pt x="697" y="747"/>
                    <a:pt x="740" y="803"/>
                  </a:cubicBezTo>
                  <a:cubicBezTo>
                    <a:pt x="782" y="859"/>
                    <a:pt x="789" y="764"/>
                    <a:pt x="809" y="764"/>
                  </a:cubicBezTo>
                  <a:cubicBezTo>
                    <a:pt x="828" y="764"/>
                    <a:pt x="845" y="786"/>
                    <a:pt x="871" y="834"/>
                  </a:cubicBezTo>
                  <a:cubicBezTo>
                    <a:pt x="897" y="881"/>
                    <a:pt x="936" y="895"/>
                    <a:pt x="972" y="928"/>
                  </a:cubicBezTo>
                  <a:cubicBezTo>
                    <a:pt x="1008" y="961"/>
                    <a:pt x="1005" y="959"/>
                    <a:pt x="1005" y="1014"/>
                  </a:cubicBezTo>
                  <a:cubicBezTo>
                    <a:pt x="1005" y="1070"/>
                    <a:pt x="1058" y="1114"/>
                    <a:pt x="1094" y="1142"/>
                  </a:cubicBezTo>
                  <a:cubicBezTo>
                    <a:pt x="1130" y="1170"/>
                    <a:pt x="1146" y="1189"/>
                    <a:pt x="1146" y="1214"/>
                  </a:cubicBezTo>
                  <a:cubicBezTo>
                    <a:pt x="1146" y="1229"/>
                    <a:pt x="1145" y="1278"/>
                    <a:pt x="1144" y="1316"/>
                  </a:cubicBezTo>
                  <a:cubicBezTo>
                    <a:pt x="1188" y="1289"/>
                    <a:pt x="1234" y="1255"/>
                    <a:pt x="1243" y="1228"/>
                  </a:cubicBezTo>
                  <a:cubicBezTo>
                    <a:pt x="1256" y="1191"/>
                    <a:pt x="1296" y="1139"/>
                    <a:pt x="1300" y="1106"/>
                  </a:cubicBezTo>
                  <a:cubicBezTo>
                    <a:pt x="1304" y="1073"/>
                    <a:pt x="1313" y="995"/>
                    <a:pt x="1339" y="995"/>
                  </a:cubicBezTo>
                  <a:cubicBezTo>
                    <a:pt x="1365" y="995"/>
                    <a:pt x="1392" y="1002"/>
                    <a:pt x="1409" y="1021"/>
                  </a:cubicBezTo>
                  <a:cubicBezTo>
                    <a:pt x="1427" y="1039"/>
                    <a:pt x="1440" y="1043"/>
                    <a:pt x="1470" y="1039"/>
                  </a:cubicBezTo>
                  <a:cubicBezTo>
                    <a:pt x="1501" y="1036"/>
                    <a:pt x="1492" y="1024"/>
                    <a:pt x="1515" y="1039"/>
                  </a:cubicBezTo>
                  <a:cubicBezTo>
                    <a:pt x="1537" y="1055"/>
                    <a:pt x="1544" y="1048"/>
                    <a:pt x="1552" y="1039"/>
                  </a:cubicBezTo>
                  <a:cubicBezTo>
                    <a:pt x="1560" y="1031"/>
                    <a:pt x="1580" y="1010"/>
                    <a:pt x="1595" y="1021"/>
                  </a:cubicBezTo>
                  <a:cubicBezTo>
                    <a:pt x="1610" y="1032"/>
                    <a:pt x="1639" y="1043"/>
                    <a:pt x="1647" y="1017"/>
                  </a:cubicBezTo>
                  <a:cubicBezTo>
                    <a:pt x="1655" y="991"/>
                    <a:pt x="1672" y="975"/>
                    <a:pt x="1649" y="960"/>
                  </a:cubicBezTo>
                  <a:cubicBezTo>
                    <a:pt x="1626" y="945"/>
                    <a:pt x="1587" y="936"/>
                    <a:pt x="1587" y="911"/>
                  </a:cubicBezTo>
                  <a:cubicBezTo>
                    <a:pt x="1587" y="886"/>
                    <a:pt x="1585" y="853"/>
                    <a:pt x="1613" y="854"/>
                  </a:cubicBezTo>
                  <a:cubicBezTo>
                    <a:pt x="1641" y="856"/>
                    <a:pt x="1657" y="863"/>
                    <a:pt x="1693" y="846"/>
                  </a:cubicBezTo>
                  <a:cubicBezTo>
                    <a:pt x="1729" y="829"/>
                    <a:pt x="1752" y="842"/>
                    <a:pt x="1773" y="802"/>
                  </a:cubicBezTo>
                  <a:cubicBezTo>
                    <a:pt x="1795" y="761"/>
                    <a:pt x="1777" y="722"/>
                    <a:pt x="1811" y="714"/>
                  </a:cubicBezTo>
                  <a:cubicBezTo>
                    <a:pt x="1845" y="706"/>
                    <a:pt x="1890" y="693"/>
                    <a:pt x="1881" y="667"/>
                  </a:cubicBezTo>
                  <a:cubicBezTo>
                    <a:pt x="1873" y="640"/>
                    <a:pt x="1859" y="604"/>
                    <a:pt x="1862" y="588"/>
                  </a:cubicBezTo>
                  <a:cubicBezTo>
                    <a:pt x="1865" y="571"/>
                    <a:pt x="1883" y="522"/>
                    <a:pt x="1922" y="546"/>
                  </a:cubicBezTo>
                  <a:cubicBezTo>
                    <a:pt x="1962" y="569"/>
                    <a:pt x="1937" y="586"/>
                    <a:pt x="1978" y="596"/>
                  </a:cubicBezTo>
                  <a:cubicBezTo>
                    <a:pt x="2019" y="606"/>
                    <a:pt x="1998" y="572"/>
                    <a:pt x="2034" y="553"/>
                  </a:cubicBezTo>
                  <a:cubicBezTo>
                    <a:pt x="2070" y="533"/>
                    <a:pt x="2127" y="526"/>
                    <a:pt x="2127" y="489"/>
                  </a:cubicBezTo>
                  <a:cubicBezTo>
                    <a:pt x="2127" y="451"/>
                    <a:pt x="2122" y="414"/>
                    <a:pt x="2114" y="376"/>
                  </a:cubicBezTo>
                  <a:close/>
                </a:path>
              </a:pathLst>
            </a:custGeom>
            <a:solidFill>
              <a:srgbClr val="FFFFFF"/>
            </a:solidFill>
            <a:ln w="0" cap="rnd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3049587" y="1400413"/>
            <a:ext cx="6553200" cy="33239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7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东北地区</a:t>
            </a:r>
            <a:endParaRPr lang="en-US" altLang="zh-CN" sz="7200" b="1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r>
              <a:rPr lang="zh-CN" altLang="en-US" sz="7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市场</a:t>
            </a:r>
            <a:r>
              <a:rPr lang="zh-CN" altLang="en-US" sz="7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分析</a:t>
            </a:r>
            <a:endParaRPr lang="en-US" altLang="zh-CN" sz="7200" b="1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r>
              <a:rPr lang="zh-CN" altLang="en-US" sz="7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销售预测</a:t>
            </a:r>
            <a:endParaRPr lang="en-US" sz="7200" b="1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graphicFrame>
        <p:nvGraphicFramePr>
          <p:cNvPr id="13" name="Chart 12"/>
          <p:cNvGraphicFramePr/>
          <p:nvPr>
            <p:extLst>
              <p:ext uri="{D42A27DB-BD31-4B8C-83A1-F6EECF244321}">
                <p14:modId xmlns:p14="http://schemas.microsoft.com/office/powerpoint/2010/main" val="1971357228"/>
              </p:ext>
            </p:extLst>
          </p:nvPr>
        </p:nvGraphicFramePr>
        <p:xfrm>
          <a:off x="17146587" y="3383837"/>
          <a:ext cx="3903784" cy="365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Chart 14"/>
          <p:cNvGraphicFramePr/>
          <p:nvPr>
            <p:extLst>
              <p:ext uri="{D42A27DB-BD31-4B8C-83A1-F6EECF244321}">
                <p14:modId xmlns:p14="http://schemas.microsoft.com/office/powerpoint/2010/main" val="569311617"/>
              </p:ext>
            </p:extLst>
          </p:nvPr>
        </p:nvGraphicFramePr>
        <p:xfrm>
          <a:off x="13946187" y="549788"/>
          <a:ext cx="2590800" cy="24274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Chart 15"/>
          <p:cNvGraphicFramePr/>
          <p:nvPr>
            <p:extLst>
              <p:ext uri="{D42A27DB-BD31-4B8C-83A1-F6EECF244321}">
                <p14:modId xmlns:p14="http://schemas.microsoft.com/office/powerpoint/2010/main" val="1534459090"/>
              </p:ext>
            </p:extLst>
          </p:nvPr>
        </p:nvGraphicFramePr>
        <p:xfrm>
          <a:off x="15012987" y="9078782"/>
          <a:ext cx="3485417" cy="32656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7" name="Chart 16"/>
          <p:cNvGraphicFramePr/>
          <p:nvPr>
            <p:extLst>
              <p:ext uri="{D42A27DB-BD31-4B8C-83A1-F6EECF244321}">
                <p14:modId xmlns:p14="http://schemas.microsoft.com/office/powerpoint/2010/main" val="2959264908"/>
              </p:ext>
            </p:extLst>
          </p:nvPr>
        </p:nvGraphicFramePr>
        <p:xfrm>
          <a:off x="14302688" y="4724400"/>
          <a:ext cx="2916115" cy="27322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8" name="Chart 17"/>
          <p:cNvGraphicFramePr/>
          <p:nvPr>
            <p:extLst>
              <p:ext uri="{D42A27DB-BD31-4B8C-83A1-F6EECF244321}">
                <p14:modId xmlns:p14="http://schemas.microsoft.com/office/powerpoint/2010/main" val="1069597587"/>
              </p:ext>
            </p:extLst>
          </p:nvPr>
        </p:nvGraphicFramePr>
        <p:xfrm>
          <a:off x="16482577" y="6975929"/>
          <a:ext cx="2590800" cy="24274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pSp>
        <p:nvGrpSpPr>
          <p:cNvPr id="31" name="Group 30"/>
          <p:cNvGrpSpPr/>
          <p:nvPr/>
        </p:nvGrpSpPr>
        <p:grpSpPr>
          <a:xfrm>
            <a:off x="6326187" y="12039599"/>
            <a:ext cx="2529400" cy="609601"/>
            <a:chOff x="6326187" y="11742009"/>
            <a:chExt cx="2529400" cy="609601"/>
          </a:xfrm>
          <a:effectLst/>
        </p:grpSpPr>
        <p:sp>
          <p:nvSpPr>
            <p:cNvPr id="19" name="Rectangle 18"/>
            <p:cNvSpPr/>
            <p:nvPr/>
          </p:nvSpPr>
          <p:spPr>
            <a:xfrm>
              <a:off x="6326187" y="11742009"/>
              <a:ext cx="2529400" cy="609601"/>
            </a:xfrm>
            <a:prstGeom prst="rect">
              <a:avLst/>
            </a:prstGeom>
            <a:solidFill>
              <a:srgbClr val="92D05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340048" y="11769812"/>
              <a:ext cx="2515539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3600" b="1" dirty="0" smtClean="0">
                  <a:solidFill>
                    <a:schemeClr val="bg1"/>
                  </a:solidFill>
                  <a:latin typeface="+mn-ea"/>
                </a:rPr>
                <a:t>标题</a:t>
              </a:r>
              <a:r>
                <a:rPr lang="en-US" sz="3600" b="1" dirty="0" smtClean="0">
                  <a:solidFill>
                    <a:schemeClr val="bg1"/>
                  </a:solidFill>
                  <a:latin typeface="+mn-ea"/>
                </a:rPr>
                <a:t> 02</a:t>
              </a:r>
              <a:endParaRPr lang="en-US" sz="3600" b="1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9664187" y="12032390"/>
            <a:ext cx="2529400" cy="609601"/>
            <a:chOff x="9664187" y="11734800"/>
            <a:chExt cx="2529400" cy="609601"/>
          </a:xfrm>
          <a:effectLst/>
        </p:grpSpPr>
        <p:sp>
          <p:nvSpPr>
            <p:cNvPr id="20" name="Rectangle 19"/>
            <p:cNvSpPr/>
            <p:nvPr/>
          </p:nvSpPr>
          <p:spPr>
            <a:xfrm>
              <a:off x="9664187" y="11734800"/>
              <a:ext cx="2529400" cy="609601"/>
            </a:xfrm>
            <a:prstGeom prst="rect">
              <a:avLst/>
            </a:prstGeom>
            <a:solidFill>
              <a:schemeClr val="accent6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9678048" y="11762602"/>
              <a:ext cx="2515539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3600" b="1" dirty="0" smtClean="0">
                  <a:solidFill>
                    <a:schemeClr val="bg1"/>
                  </a:solidFill>
                  <a:latin typeface="+mn-ea"/>
                </a:rPr>
                <a:t>标题</a:t>
              </a:r>
              <a:r>
                <a:rPr lang="en-US" sz="3600" b="1" dirty="0" smtClean="0">
                  <a:solidFill>
                    <a:schemeClr val="bg1"/>
                  </a:solidFill>
                  <a:latin typeface="+mn-ea"/>
                </a:rPr>
                <a:t> 03</a:t>
              </a:r>
              <a:endParaRPr lang="en-US" sz="3600" b="1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3049587" y="12032390"/>
            <a:ext cx="2529400" cy="609601"/>
            <a:chOff x="3049587" y="11734800"/>
            <a:chExt cx="2529400" cy="609601"/>
          </a:xfrm>
          <a:effectLst/>
        </p:grpSpPr>
        <p:sp>
          <p:nvSpPr>
            <p:cNvPr id="21" name="Rectangle 20"/>
            <p:cNvSpPr/>
            <p:nvPr/>
          </p:nvSpPr>
          <p:spPr>
            <a:xfrm>
              <a:off x="3049587" y="11734800"/>
              <a:ext cx="2529400" cy="609601"/>
            </a:xfrm>
            <a:prstGeom prst="rect">
              <a:avLst/>
            </a:prstGeom>
            <a:solidFill>
              <a:srgbClr val="00B0F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063448" y="11762601"/>
              <a:ext cx="2515539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3600" b="1" dirty="0" smtClean="0">
                  <a:solidFill>
                    <a:schemeClr val="bg1"/>
                  </a:solidFill>
                  <a:latin typeface="+mn-ea"/>
                </a:rPr>
                <a:t>标题</a:t>
              </a:r>
              <a:r>
                <a:rPr lang="en-US" sz="3600" b="1" dirty="0" smtClean="0">
                  <a:solidFill>
                    <a:schemeClr val="bg1"/>
                  </a:solidFill>
                  <a:latin typeface="+mn-ea"/>
                </a:rPr>
                <a:t> 01</a:t>
              </a:r>
              <a:endParaRPr lang="en-US" sz="3600" b="1" dirty="0">
                <a:solidFill>
                  <a:schemeClr val="bg1"/>
                </a:solidFill>
                <a:latin typeface="+mn-ea"/>
              </a:endParaRPr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3049587" y="4920552"/>
            <a:ext cx="6858000" cy="44319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200</a:t>
            </a: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5</a:t>
            </a: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200</a:t>
            </a: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5</a:t>
            </a: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分钟之内。</a:t>
            </a:r>
          </a:p>
        </p:txBody>
      </p:sp>
    </p:spTree>
    <p:extLst>
      <p:ext uri="{BB962C8B-B14F-4D97-AF65-F5344CB8AC3E}">
        <p14:creationId xmlns:p14="http://schemas.microsoft.com/office/powerpoint/2010/main" val="1227009629"/>
      </p:ext>
    </p:extLst>
  </p:cSld>
  <p:clrMapOvr>
    <a:masterClrMapping/>
  </p:clrMapOvr>
  <p:transition spd="slow" advTm="2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3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800"/>
                            </p:stCondLst>
                            <p:childTnLst>
                              <p:par>
                                <p:cTn id="1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300"/>
                            </p:stCondLst>
                            <p:childTnLst>
                              <p:par>
                                <p:cTn id="2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800"/>
                            </p:stCondLst>
                            <p:childTnLst>
                              <p:par>
                                <p:cTn id="2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9800"/>
                            </p:stCondLst>
                            <p:childTnLst>
                              <p:par>
                                <p:cTn id="3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1800"/>
                            </p:stCondLst>
                            <p:childTnLst>
                              <p:par>
                                <p:cTn id="3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3800"/>
                            </p:stCondLst>
                            <p:childTnLst>
                              <p:par>
                                <p:cTn id="4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800"/>
                            </p:stCondLst>
                            <p:childTnLst>
                              <p:par>
                                <p:cTn id="4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13" grpId="0">
        <p:bldAsOne/>
      </p:bldGraphic>
      <p:bldGraphic spid="15" grpId="0">
        <p:bldAsOne/>
      </p:bldGraphic>
      <p:bldGraphic spid="16" grpId="0">
        <p:bldAsOne/>
      </p:bldGraphic>
      <p:bldGraphic spid="17" grpId="0">
        <p:bldAsOne/>
      </p:bldGraphic>
      <p:bldGraphic spid="18" grpId="0">
        <p:bldAsOne/>
      </p:bldGraphic>
      <p:bldP spid="2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Rectangle 202"/>
          <p:cNvSpPr/>
          <p:nvPr/>
        </p:nvSpPr>
        <p:spPr>
          <a:xfrm>
            <a:off x="12498387" y="3046412"/>
            <a:ext cx="8852982" cy="8993188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204" name="Rectangle 203"/>
          <p:cNvSpPr/>
          <p:nvPr/>
        </p:nvSpPr>
        <p:spPr>
          <a:xfrm>
            <a:off x="3045509" y="3046412"/>
            <a:ext cx="8843278" cy="8993188"/>
          </a:xfrm>
          <a:prstGeom prst="rect">
            <a:avLst/>
          </a:prstGeom>
          <a:solidFill>
            <a:srgbClr val="00B0F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3887787" y="8733472"/>
            <a:ext cx="482622" cy="1159753"/>
            <a:chOff x="11248645" y="1600200"/>
            <a:chExt cx="1268399" cy="3048000"/>
          </a:xfrm>
          <a:solidFill>
            <a:schemeClr val="tx1">
              <a:lumMod val="75000"/>
              <a:lumOff val="25000"/>
            </a:schemeClr>
          </a:solidFill>
          <a:effectLst/>
        </p:grpSpPr>
        <p:sp>
          <p:nvSpPr>
            <p:cNvPr id="3" name="Rounded Rectangle 2"/>
            <p:cNvSpPr/>
            <p:nvPr/>
          </p:nvSpPr>
          <p:spPr>
            <a:xfrm>
              <a:off x="11545887" y="2286000"/>
              <a:ext cx="685800" cy="1524000"/>
            </a:xfrm>
            <a:prstGeom prst="roundRect">
              <a:avLst>
                <a:gd name="adj" fmla="val 2286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" name="Oval 3"/>
            <p:cNvSpPr/>
            <p:nvPr/>
          </p:nvSpPr>
          <p:spPr>
            <a:xfrm>
              <a:off x="11583987" y="1600200"/>
              <a:ext cx="609600" cy="6096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11279188" y="2286000"/>
              <a:ext cx="1237856" cy="304800"/>
            </a:xfrm>
            <a:prstGeom prst="roundRect">
              <a:avLst>
                <a:gd name="adj" fmla="val 3093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6" name="Rounded Rectangle 5"/>
            <p:cNvSpPr/>
            <p:nvPr/>
          </p:nvSpPr>
          <p:spPr>
            <a:xfrm rot="5400000">
              <a:off x="11793141" y="2781300"/>
              <a:ext cx="1219200" cy="2286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7" name="Rounded Rectangle 6"/>
            <p:cNvSpPr/>
            <p:nvPr/>
          </p:nvSpPr>
          <p:spPr>
            <a:xfrm rot="5400000">
              <a:off x="10753345" y="2781300"/>
              <a:ext cx="1219200" cy="2286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8" name="Rounded Rectangle 7"/>
            <p:cNvSpPr/>
            <p:nvPr/>
          </p:nvSpPr>
          <p:spPr>
            <a:xfrm rot="5400000">
              <a:off x="11469687" y="3886200"/>
              <a:ext cx="1219200" cy="3048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9" name="Rounded Rectangle 8"/>
            <p:cNvSpPr/>
            <p:nvPr/>
          </p:nvSpPr>
          <p:spPr>
            <a:xfrm rot="5400000">
              <a:off x="11088687" y="3886200"/>
              <a:ext cx="1219200" cy="3048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4630029" y="8733472"/>
            <a:ext cx="482622" cy="1159753"/>
            <a:chOff x="11248645" y="1600200"/>
            <a:chExt cx="1268399" cy="3048000"/>
          </a:xfrm>
          <a:solidFill>
            <a:schemeClr val="tx1">
              <a:lumMod val="75000"/>
              <a:lumOff val="25000"/>
            </a:schemeClr>
          </a:solidFill>
          <a:effectLst/>
        </p:grpSpPr>
        <p:sp>
          <p:nvSpPr>
            <p:cNvPr id="21" name="Rounded Rectangle 20"/>
            <p:cNvSpPr/>
            <p:nvPr/>
          </p:nvSpPr>
          <p:spPr>
            <a:xfrm>
              <a:off x="11545887" y="2286000"/>
              <a:ext cx="685800" cy="1524000"/>
            </a:xfrm>
            <a:prstGeom prst="roundRect">
              <a:avLst>
                <a:gd name="adj" fmla="val 2286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11583987" y="1600200"/>
              <a:ext cx="609600" cy="6096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23" name="Rounded Rectangle 22"/>
            <p:cNvSpPr/>
            <p:nvPr/>
          </p:nvSpPr>
          <p:spPr>
            <a:xfrm>
              <a:off x="11279188" y="2286000"/>
              <a:ext cx="1237856" cy="304800"/>
            </a:xfrm>
            <a:prstGeom prst="roundRect">
              <a:avLst>
                <a:gd name="adj" fmla="val 3093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24" name="Rounded Rectangle 23"/>
            <p:cNvSpPr/>
            <p:nvPr/>
          </p:nvSpPr>
          <p:spPr>
            <a:xfrm rot="5400000">
              <a:off x="11793141" y="2781300"/>
              <a:ext cx="1219200" cy="2286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25" name="Rounded Rectangle 24"/>
            <p:cNvSpPr/>
            <p:nvPr/>
          </p:nvSpPr>
          <p:spPr>
            <a:xfrm rot="5400000">
              <a:off x="10753345" y="2781300"/>
              <a:ext cx="1219200" cy="2286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26" name="Rounded Rectangle 25"/>
            <p:cNvSpPr/>
            <p:nvPr/>
          </p:nvSpPr>
          <p:spPr>
            <a:xfrm rot="5400000">
              <a:off x="11469687" y="3886200"/>
              <a:ext cx="1219200" cy="3048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27" name="Rounded Rectangle 26"/>
            <p:cNvSpPr/>
            <p:nvPr/>
          </p:nvSpPr>
          <p:spPr>
            <a:xfrm rot="5400000">
              <a:off x="11088687" y="3886200"/>
              <a:ext cx="1219200" cy="3048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5372271" y="8733472"/>
            <a:ext cx="482622" cy="1159753"/>
            <a:chOff x="11248645" y="1600200"/>
            <a:chExt cx="1268399" cy="3048000"/>
          </a:xfrm>
          <a:solidFill>
            <a:schemeClr val="tx1">
              <a:lumMod val="75000"/>
              <a:lumOff val="25000"/>
            </a:schemeClr>
          </a:solidFill>
          <a:effectLst/>
        </p:grpSpPr>
        <p:sp>
          <p:nvSpPr>
            <p:cNvPr id="39" name="Rounded Rectangle 38"/>
            <p:cNvSpPr/>
            <p:nvPr/>
          </p:nvSpPr>
          <p:spPr>
            <a:xfrm>
              <a:off x="11545887" y="2286000"/>
              <a:ext cx="685800" cy="1524000"/>
            </a:xfrm>
            <a:prstGeom prst="roundRect">
              <a:avLst>
                <a:gd name="adj" fmla="val 2286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0" name="Oval 39"/>
            <p:cNvSpPr/>
            <p:nvPr/>
          </p:nvSpPr>
          <p:spPr>
            <a:xfrm>
              <a:off x="11583987" y="1600200"/>
              <a:ext cx="609600" cy="6096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1" name="Rounded Rectangle 40"/>
            <p:cNvSpPr/>
            <p:nvPr/>
          </p:nvSpPr>
          <p:spPr>
            <a:xfrm>
              <a:off x="11279188" y="2286000"/>
              <a:ext cx="1237856" cy="304800"/>
            </a:xfrm>
            <a:prstGeom prst="roundRect">
              <a:avLst>
                <a:gd name="adj" fmla="val 3093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2" name="Rounded Rectangle 41"/>
            <p:cNvSpPr/>
            <p:nvPr/>
          </p:nvSpPr>
          <p:spPr>
            <a:xfrm rot="5400000">
              <a:off x="11793141" y="2781300"/>
              <a:ext cx="1219200" cy="2286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3" name="Rounded Rectangle 42"/>
            <p:cNvSpPr/>
            <p:nvPr/>
          </p:nvSpPr>
          <p:spPr>
            <a:xfrm rot="5400000">
              <a:off x="10753345" y="2781300"/>
              <a:ext cx="1219200" cy="2286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4" name="Rounded Rectangle 43"/>
            <p:cNvSpPr/>
            <p:nvPr/>
          </p:nvSpPr>
          <p:spPr>
            <a:xfrm rot="5400000">
              <a:off x="11469687" y="3886200"/>
              <a:ext cx="1219200" cy="3048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45" name="Rounded Rectangle 44"/>
            <p:cNvSpPr/>
            <p:nvPr/>
          </p:nvSpPr>
          <p:spPr>
            <a:xfrm rot="5400000">
              <a:off x="11088687" y="3886200"/>
              <a:ext cx="1219200" cy="3048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6114513" y="8733472"/>
            <a:ext cx="482622" cy="1159753"/>
            <a:chOff x="11248645" y="1600200"/>
            <a:chExt cx="1268399" cy="3048000"/>
          </a:xfrm>
          <a:solidFill>
            <a:schemeClr val="tx1">
              <a:lumMod val="75000"/>
              <a:lumOff val="25000"/>
            </a:schemeClr>
          </a:solidFill>
          <a:effectLst/>
        </p:grpSpPr>
        <p:sp>
          <p:nvSpPr>
            <p:cNvPr id="57" name="Rounded Rectangle 56"/>
            <p:cNvSpPr/>
            <p:nvPr/>
          </p:nvSpPr>
          <p:spPr>
            <a:xfrm>
              <a:off x="11545887" y="2286000"/>
              <a:ext cx="685800" cy="1524000"/>
            </a:xfrm>
            <a:prstGeom prst="roundRect">
              <a:avLst>
                <a:gd name="adj" fmla="val 2286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58" name="Oval 57"/>
            <p:cNvSpPr/>
            <p:nvPr/>
          </p:nvSpPr>
          <p:spPr>
            <a:xfrm>
              <a:off x="11583987" y="1600200"/>
              <a:ext cx="609600" cy="6096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59" name="Rounded Rectangle 58"/>
            <p:cNvSpPr/>
            <p:nvPr/>
          </p:nvSpPr>
          <p:spPr>
            <a:xfrm>
              <a:off x="11279188" y="2286000"/>
              <a:ext cx="1237856" cy="304800"/>
            </a:xfrm>
            <a:prstGeom prst="roundRect">
              <a:avLst>
                <a:gd name="adj" fmla="val 3093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60" name="Rounded Rectangle 59"/>
            <p:cNvSpPr/>
            <p:nvPr/>
          </p:nvSpPr>
          <p:spPr>
            <a:xfrm rot="5400000">
              <a:off x="11793141" y="2781300"/>
              <a:ext cx="1219200" cy="2286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61" name="Rounded Rectangle 60"/>
            <p:cNvSpPr/>
            <p:nvPr/>
          </p:nvSpPr>
          <p:spPr>
            <a:xfrm rot="5400000">
              <a:off x="10753345" y="2781300"/>
              <a:ext cx="1219200" cy="2286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62" name="Rounded Rectangle 61"/>
            <p:cNvSpPr/>
            <p:nvPr/>
          </p:nvSpPr>
          <p:spPr>
            <a:xfrm rot="5400000">
              <a:off x="11469687" y="3886200"/>
              <a:ext cx="1219200" cy="3048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63" name="Rounded Rectangle 62"/>
            <p:cNvSpPr/>
            <p:nvPr/>
          </p:nvSpPr>
          <p:spPr>
            <a:xfrm rot="5400000">
              <a:off x="11088687" y="3886200"/>
              <a:ext cx="1219200" cy="3048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6856755" y="8733472"/>
            <a:ext cx="482622" cy="1159753"/>
            <a:chOff x="11248645" y="1600200"/>
            <a:chExt cx="1268399" cy="3048000"/>
          </a:xfrm>
          <a:solidFill>
            <a:schemeClr val="tx1">
              <a:lumMod val="75000"/>
              <a:lumOff val="25000"/>
            </a:schemeClr>
          </a:solidFill>
          <a:effectLst/>
        </p:grpSpPr>
        <p:sp>
          <p:nvSpPr>
            <p:cNvPr id="75" name="Rounded Rectangle 74"/>
            <p:cNvSpPr/>
            <p:nvPr/>
          </p:nvSpPr>
          <p:spPr>
            <a:xfrm>
              <a:off x="11545887" y="2286000"/>
              <a:ext cx="685800" cy="1524000"/>
            </a:xfrm>
            <a:prstGeom prst="roundRect">
              <a:avLst>
                <a:gd name="adj" fmla="val 2286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76" name="Oval 75"/>
            <p:cNvSpPr/>
            <p:nvPr/>
          </p:nvSpPr>
          <p:spPr>
            <a:xfrm>
              <a:off x="11583987" y="1600200"/>
              <a:ext cx="609600" cy="6096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77" name="Rounded Rectangle 76"/>
            <p:cNvSpPr/>
            <p:nvPr/>
          </p:nvSpPr>
          <p:spPr>
            <a:xfrm>
              <a:off x="11279188" y="2286000"/>
              <a:ext cx="1237856" cy="304800"/>
            </a:xfrm>
            <a:prstGeom prst="roundRect">
              <a:avLst>
                <a:gd name="adj" fmla="val 3093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78" name="Rounded Rectangle 77"/>
            <p:cNvSpPr/>
            <p:nvPr/>
          </p:nvSpPr>
          <p:spPr>
            <a:xfrm rot="5400000">
              <a:off x="11793141" y="2781300"/>
              <a:ext cx="1219200" cy="2286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79" name="Rounded Rectangle 78"/>
            <p:cNvSpPr/>
            <p:nvPr/>
          </p:nvSpPr>
          <p:spPr>
            <a:xfrm rot="5400000">
              <a:off x="10753345" y="2781300"/>
              <a:ext cx="1219200" cy="2286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80" name="Rounded Rectangle 79"/>
            <p:cNvSpPr/>
            <p:nvPr/>
          </p:nvSpPr>
          <p:spPr>
            <a:xfrm rot="5400000">
              <a:off x="11469687" y="3886200"/>
              <a:ext cx="1219200" cy="3048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81" name="Rounded Rectangle 80"/>
            <p:cNvSpPr/>
            <p:nvPr/>
          </p:nvSpPr>
          <p:spPr>
            <a:xfrm rot="5400000">
              <a:off x="11088687" y="3886200"/>
              <a:ext cx="1219200" cy="3048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92" name="Group 91"/>
          <p:cNvGrpSpPr/>
          <p:nvPr/>
        </p:nvGrpSpPr>
        <p:grpSpPr>
          <a:xfrm>
            <a:off x="7598997" y="8733472"/>
            <a:ext cx="482622" cy="1159753"/>
            <a:chOff x="11248645" y="1600200"/>
            <a:chExt cx="1268399" cy="3048000"/>
          </a:xfrm>
          <a:solidFill>
            <a:schemeClr val="tx1">
              <a:lumMod val="75000"/>
              <a:lumOff val="25000"/>
            </a:schemeClr>
          </a:solidFill>
          <a:effectLst/>
        </p:grpSpPr>
        <p:sp>
          <p:nvSpPr>
            <p:cNvPr id="93" name="Rounded Rectangle 92"/>
            <p:cNvSpPr/>
            <p:nvPr/>
          </p:nvSpPr>
          <p:spPr>
            <a:xfrm>
              <a:off x="11545887" y="2286000"/>
              <a:ext cx="685800" cy="1524000"/>
            </a:xfrm>
            <a:prstGeom prst="roundRect">
              <a:avLst>
                <a:gd name="adj" fmla="val 2286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94" name="Oval 93"/>
            <p:cNvSpPr/>
            <p:nvPr/>
          </p:nvSpPr>
          <p:spPr>
            <a:xfrm>
              <a:off x="11583987" y="1600200"/>
              <a:ext cx="609600" cy="6096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95" name="Rounded Rectangle 94"/>
            <p:cNvSpPr/>
            <p:nvPr/>
          </p:nvSpPr>
          <p:spPr>
            <a:xfrm>
              <a:off x="11279188" y="2286000"/>
              <a:ext cx="1237856" cy="304800"/>
            </a:xfrm>
            <a:prstGeom prst="roundRect">
              <a:avLst>
                <a:gd name="adj" fmla="val 3093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96" name="Rounded Rectangle 95"/>
            <p:cNvSpPr/>
            <p:nvPr/>
          </p:nvSpPr>
          <p:spPr>
            <a:xfrm rot="5400000">
              <a:off x="11793141" y="2781300"/>
              <a:ext cx="1219200" cy="2286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97" name="Rounded Rectangle 96"/>
            <p:cNvSpPr/>
            <p:nvPr/>
          </p:nvSpPr>
          <p:spPr>
            <a:xfrm rot="5400000">
              <a:off x="10753345" y="2781300"/>
              <a:ext cx="1219200" cy="2286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98" name="Rounded Rectangle 97"/>
            <p:cNvSpPr/>
            <p:nvPr/>
          </p:nvSpPr>
          <p:spPr>
            <a:xfrm rot="5400000">
              <a:off x="11469687" y="3886200"/>
              <a:ext cx="1219200" cy="3048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99" name="Rounded Rectangle 98"/>
            <p:cNvSpPr/>
            <p:nvPr/>
          </p:nvSpPr>
          <p:spPr>
            <a:xfrm rot="5400000">
              <a:off x="11088687" y="3886200"/>
              <a:ext cx="1219200" cy="3048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10" name="Group 109"/>
          <p:cNvGrpSpPr/>
          <p:nvPr/>
        </p:nvGrpSpPr>
        <p:grpSpPr>
          <a:xfrm>
            <a:off x="8341239" y="8733472"/>
            <a:ext cx="482622" cy="1159753"/>
            <a:chOff x="11248645" y="1600200"/>
            <a:chExt cx="1268399" cy="3048000"/>
          </a:xfrm>
          <a:solidFill>
            <a:schemeClr val="bg1">
              <a:lumMod val="65000"/>
            </a:schemeClr>
          </a:solidFill>
          <a:effectLst/>
        </p:grpSpPr>
        <p:sp>
          <p:nvSpPr>
            <p:cNvPr id="111" name="Rounded Rectangle 110"/>
            <p:cNvSpPr/>
            <p:nvPr/>
          </p:nvSpPr>
          <p:spPr>
            <a:xfrm>
              <a:off x="11545887" y="2286000"/>
              <a:ext cx="685800" cy="1524000"/>
            </a:xfrm>
            <a:prstGeom prst="roundRect">
              <a:avLst>
                <a:gd name="adj" fmla="val 2286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112" name="Oval 111"/>
            <p:cNvSpPr/>
            <p:nvPr/>
          </p:nvSpPr>
          <p:spPr>
            <a:xfrm>
              <a:off x="11583987" y="1600200"/>
              <a:ext cx="609600" cy="6096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113" name="Rounded Rectangle 112"/>
            <p:cNvSpPr/>
            <p:nvPr/>
          </p:nvSpPr>
          <p:spPr>
            <a:xfrm>
              <a:off x="11279188" y="2286000"/>
              <a:ext cx="1237856" cy="304800"/>
            </a:xfrm>
            <a:prstGeom prst="roundRect">
              <a:avLst>
                <a:gd name="adj" fmla="val 3093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114" name="Rounded Rectangle 113"/>
            <p:cNvSpPr/>
            <p:nvPr/>
          </p:nvSpPr>
          <p:spPr>
            <a:xfrm rot="5400000">
              <a:off x="11793141" y="2781300"/>
              <a:ext cx="1219200" cy="2286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115" name="Rounded Rectangle 114"/>
            <p:cNvSpPr/>
            <p:nvPr/>
          </p:nvSpPr>
          <p:spPr>
            <a:xfrm rot="5400000">
              <a:off x="10753345" y="2781300"/>
              <a:ext cx="1219200" cy="2286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116" name="Rounded Rectangle 115"/>
            <p:cNvSpPr/>
            <p:nvPr/>
          </p:nvSpPr>
          <p:spPr>
            <a:xfrm rot="5400000">
              <a:off x="11469687" y="3886200"/>
              <a:ext cx="1219200" cy="3048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117" name="Rounded Rectangle 116"/>
            <p:cNvSpPr/>
            <p:nvPr/>
          </p:nvSpPr>
          <p:spPr>
            <a:xfrm rot="5400000">
              <a:off x="11088687" y="3886200"/>
              <a:ext cx="1219200" cy="3048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28" name="Group 127"/>
          <p:cNvGrpSpPr/>
          <p:nvPr/>
        </p:nvGrpSpPr>
        <p:grpSpPr>
          <a:xfrm>
            <a:off x="9083481" y="8733472"/>
            <a:ext cx="482622" cy="1159753"/>
            <a:chOff x="11248645" y="1600200"/>
            <a:chExt cx="1268399" cy="3048000"/>
          </a:xfrm>
          <a:solidFill>
            <a:schemeClr val="bg1">
              <a:lumMod val="65000"/>
            </a:schemeClr>
          </a:solidFill>
          <a:effectLst/>
        </p:grpSpPr>
        <p:sp>
          <p:nvSpPr>
            <p:cNvPr id="129" name="Rounded Rectangle 128"/>
            <p:cNvSpPr/>
            <p:nvPr/>
          </p:nvSpPr>
          <p:spPr>
            <a:xfrm>
              <a:off x="11545887" y="2286000"/>
              <a:ext cx="685800" cy="1524000"/>
            </a:xfrm>
            <a:prstGeom prst="roundRect">
              <a:avLst>
                <a:gd name="adj" fmla="val 2286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130" name="Oval 129"/>
            <p:cNvSpPr/>
            <p:nvPr/>
          </p:nvSpPr>
          <p:spPr>
            <a:xfrm>
              <a:off x="11583987" y="1600200"/>
              <a:ext cx="609600" cy="6096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131" name="Rounded Rectangle 130"/>
            <p:cNvSpPr/>
            <p:nvPr/>
          </p:nvSpPr>
          <p:spPr>
            <a:xfrm>
              <a:off x="11279188" y="2286000"/>
              <a:ext cx="1237856" cy="304800"/>
            </a:xfrm>
            <a:prstGeom prst="roundRect">
              <a:avLst>
                <a:gd name="adj" fmla="val 3093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132" name="Rounded Rectangle 131"/>
            <p:cNvSpPr/>
            <p:nvPr/>
          </p:nvSpPr>
          <p:spPr>
            <a:xfrm rot="5400000">
              <a:off x="11793141" y="2781300"/>
              <a:ext cx="1219200" cy="2286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133" name="Rounded Rectangle 132"/>
            <p:cNvSpPr/>
            <p:nvPr/>
          </p:nvSpPr>
          <p:spPr>
            <a:xfrm rot="5400000">
              <a:off x="10753345" y="2781300"/>
              <a:ext cx="1219200" cy="2286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134" name="Rounded Rectangle 133"/>
            <p:cNvSpPr/>
            <p:nvPr/>
          </p:nvSpPr>
          <p:spPr>
            <a:xfrm rot="5400000">
              <a:off x="11469687" y="3886200"/>
              <a:ext cx="1219200" cy="3048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135" name="Rounded Rectangle 134"/>
            <p:cNvSpPr/>
            <p:nvPr/>
          </p:nvSpPr>
          <p:spPr>
            <a:xfrm rot="5400000">
              <a:off x="11088687" y="3886200"/>
              <a:ext cx="1219200" cy="3048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46" name="Group 145"/>
          <p:cNvGrpSpPr/>
          <p:nvPr/>
        </p:nvGrpSpPr>
        <p:grpSpPr>
          <a:xfrm>
            <a:off x="9825723" y="8733472"/>
            <a:ext cx="482622" cy="1159753"/>
            <a:chOff x="11248645" y="1600200"/>
            <a:chExt cx="1268399" cy="3048000"/>
          </a:xfrm>
          <a:solidFill>
            <a:schemeClr val="bg1">
              <a:lumMod val="65000"/>
            </a:schemeClr>
          </a:solidFill>
          <a:effectLst/>
        </p:grpSpPr>
        <p:sp>
          <p:nvSpPr>
            <p:cNvPr id="147" name="Rounded Rectangle 146"/>
            <p:cNvSpPr/>
            <p:nvPr/>
          </p:nvSpPr>
          <p:spPr>
            <a:xfrm>
              <a:off x="11545887" y="2286000"/>
              <a:ext cx="685800" cy="1524000"/>
            </a:xfrm>
            <a:prstGeom prst="roundRect">
              <a:avLst>
                <a:gd name="adj" fmla="val 2286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148" name="Oval 147"/>
            <p:cNvSpPr/>
            <p:nvPr/>
          </p:nvSpPr>
          <p:spPr>
            <a:xfrm>
              <a:off x="11583987" y="1600200"/>
              <a:ext cx="609600" cy="6096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149" name="Rounded Rectangle 148"/>
            <p:cNvSpPr/>
            <p:nvPr/>
          </p:nvSpPr>
          <p:spPr>
            <a:xfrm>
              <a:off x="11279188" y="2286000"/>
              <a:ext cx="1237856" cy="304800"/>
            </a:xfrm>
            <a:prstGeom prst="roundRect">
              <a:avLst>
                <a:gd name="adj" fmla="val 3093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150" name="Rounded Rectangle 149"/>
            <p:cNvSpPr/>
            <p:nvPr/>
          </p:nvSpPr>
          <p:spPr>
            <a:xfrm rot="5400000">
              <a:off x="11793141" y="2781300"/>
              <a:ext cx="1219200" cy="2286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151" name="Rounded Rectangle 150"/>
            <p:cNvSpPr/>
            <p:nvPr/>
          </p:nvSpPr>
          <p:spPr>
            <a:xfrm rot="5400000">
              <a:off x="10753345" y="2781300"/>
              <a:ext cx="1219200" cy="2286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152" name="Rounded Rectangle 151"/>
            <p:cNvSpPr/>
            <p:nvPr/>
          </p:nvSpPr>
          <p:spPr>
            <a:xfrm rot="5400000">
              <a:off x="11469687" y="3886200"/>
              <a:ext cx="1219200" cy="3048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153" name="Rounded Rectangle 152"/>
            <p:cNvSpPr/>
            <p:nvPr/>
          </p:nvSpPr>
          <p:spPr>
            <a:xfrm rot="5400000">
              <a:off x="11088687" y="3886200"/>
              <a:ext cx="1219200" cy="3048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64" name="Group 163"/>
          <p:cNvGrpSpPr/>
          <p:nvPr/>
        </p:nvGrpSpPr>
        <p:grpSpPr>
          <a:xfrm>
            <a:off x="10567965" y="8733472"/>
            <a:ext cx="482622" cy="1159753"/>
            <a:chOff x="11248645" y="1600200"/>
            <a:chExt cx="1268399" cy="3048000"/>
          </a:xfrm>
          <a:solidFill>
            <a:schemeClr val="bg1">
              <a:lumMod val="65000"/>
            </a:schemeClr>
          </a:solidFill>
          <a:effectLst/>
        </p:grpSpPr>
        <p:sp>
          <p:nvSpPr>
            <p:cNvPr id="165" name="Rounded Rectangle 164"/>
            <p:cNvSpPr/>
            <p:nvPr/>
          </p:nvSpPr>
          <p:spPr>
            <a:xfrm>
              <a:off x="11545887" y="2286000"/>
              <a:ext cx="685800" cy="1524000"/>
            </a:xfrm>
            <a:prstGeom prst="roundRect">
              <a:avLst>
                <a:gd name="adj" fmla="val 2286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166" name="Oval 165"/>
            <p:cNvSpPr/>
            <p:nvPr/>
          </p:nvSpPr>
          <p:spPr>
            <a:xfrm>
              <a:off x="11583987" y="1600200"/>
              <a:ext cx="609600" cy="6096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167" name="Rounded Rectangle 166"/>
            <p:cNvSpPr/>
            <p:nvPr/>
          </p:nvSpPr>
          <p:spPr>
            <a:xfrm>
              <a:off x="11279188" y="2286000"/>
              <a:ext cx="1237856" cy="304800"/>
            </a:xfrm>
            <a:prstGeom prst="roundRect">
              <a:avLst>
                <a:gd name="adj" fmla="val 3093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168" name="Rounded Rectangle 167"/>
            <p:cNvSpPr/>
            <p:nvPr/>
          </p:nvSpPr>
          <p:spPr>
            <a:xfrm rot="5400000">
              <a:off x="11793141" y="2781300"/>
              <a:ext cx="1219200" cy="2286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169" name="Rounded Rectangle 168"/>
            <p:cNvSpPr/>
            <p:nvPr/>
          </p:nvSpPr>
          <p:spPr>
            <a:xfrm rot="5400000">
              <a:off x="10753345" y="2781300"/>
              <a:ext cx="1219200" cy="2286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170" name="Rounded Rectangle 169"/>
            <p:cNvSpPr/>
            <p:nvPr/>
          </p:nvSpPr>
          <p:spPr>
            <a:xfrm rot="5400000">
              <a:off x="11469687" y="3886200"/>
              <a:ext cx="1219200" cy="3048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171" name="Rounded Rectangle 170"/>
            <p:cNvSpPr/>
            <p:nvPr/>
          </p:nvSpPr>
          <p:spPr>
            <a:xfrm rot="5400000">
              <a:off x="11088687" y="3886200"/>
              <a:ext cx="1219200" cy="3048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13355315" y="8733473"/>
            <a:ext cx="463901" cy="1159752"/>
            <a:chOff x="12879387" y="1600200"/>
            <a:chExt cx="1219200" cy="3048000"/>
          </a:xfrm>
          <a:solidFill>
            <a:schemeClr val="tx1">
              <a:lumMod val="75000"/>
              <a:lumOff val="25000"/>
            </a:schemeClr>
          </a:solidFill>
          <a:effectLst/>
        </p:grpSpPr>
        <p:grpSp>
          <p:nvGrpSpPr>
            <p:cNvPr id="11" name="Group 9"/>
            <p:cNvGrpSpPr/>
            <p:nvPr/>
          </p:nvGrpSpPr>
          <p:grpSpPr>
            <a:xfrm>
              <a:off x="12879387" y="1600200"/>
              <a:ext cx="1219200" cy="3048000"/>
              <a:chOff x="11279187" y="1600200"/>
              <a:chExt cx="1219200" cy="3048000"/>
            </a:xfrm>
            <a:grpFill/>
          </p:grpSpPr>
          <p:sp>
            <p:nvSpPr>
              <p:cNvPr id="13" name="Rounded Rectangle 10"/>
              <p:cNvSpPr/>
              <p:nvPr/>
            </p:nvSpPr>
            <p:spPr>
              <a:xfrm>
                <a:off x="11545887" y="2286000"/>
                <a:ext cx="685800" cy="1524000"/>
              </a:xfrm>
              <a:prstGeom prst="roundRect">
                <a:avLst>
                  <a:gd name="adj" fmla="val 22862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4" name="Oval 13"/>
              <p:cNvSpPr/>
              <p:nvPr/>
            </p:nvSpPr>
            <p:spPr>
              <a:xfrm>
                <a:off x="11583987" y="1600200"/>
                <a:ext cx="609600" cy="6096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5" name="Rounded Rectangle 14"/>
              <p:cNvSpPr/>
              <p:nvPr/>
            </p:nvSpPr>
            <p:spPr>
              <a:xfrm>
                <a:off x="11431587" y="2286000"/>
                <a:ext cx="914400" cy="304800"/>
              </a:xfrm>
              <a:prstGeom prst="roundRect">
                <a:avLst>
                  <a:gd name="adj" fmla="val 36726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6" name="Rounded Rectangle 15"/>
              <p:cNvSpPr/>
              <p:nvPr/>
            </p:nvSpPr>
            <p:spPr>
              <a:xfrm rot="4500000">
                <a:off x="11774487" y="2781300"/>
                <a:ext cx="1219200" cy="22860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7" name="Rounded Rectangle 16"/>
              <p:cNvSpPr/>
              <p:nvPr/>
            </p:nvSpPr>
            <p:spPr>
              <a:xfrm rot="6300000">
                <a:off x="10783887" y="2781300"/>
                <a:ext cx="1219200" cy="22860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8" name="Rounded Rectangle 17"/>
              <p:cNvSpPr/>
              <p:nvPr/>
            </p:nvSpPr>
            <p:spPr>
              <a:xfrm rot="5400000">
                <a:off x="11469687" y="3886200"/>
                <a:ext cx="1219200" cy="30480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9" name="Rounded Rectangle 18"/>
              <p:cNvSpPr/>
              <p:nvPr/>
            </p:nvSpPr>
            <p:spPr>
              <a:xfrm rot="5400000">
                <a:off x="11088687" y="3886200"/>
                <a:ext cx="1219200" cy="30480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</p:grpSp>
        <p:sp>
          <p:nvSpPr>
            <p:cNvPr id="12" name="Isosceles Triangle 11"/>
            <p:cNvSpPr/>
            <p:nvPr/>
          </p:nvSpPr>
          <p:spPr>
            <a:xfrm>
              <a:off x="12879387" y="2362200"/>
              <a:ext cx="1219200" cy="160020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14097556" y="8733473"/>
            <a:ext cx="463901" cy="1159752"/>
            <a:chOff x="12879387" y="1600200"/>
            <a:chExt cx="1219200" cy="3048000"/>
          </a:xfrm>
          <a:solidFill>
            <a:schemeClr val="tx1">
              <a:lumMod val="75000"/>
              <a:lumOff val="25000"/>
            </a:schemeClr>
          </a:solidFill>
          <a:effectLst/>
        </p:grpSpPr>
        <p:grpSp>
          <p:nvGrpSpPr>
            <p:cNvPr id="29" name="Group 9"/>
            <p:cNvGrpSpPr/>
            <p:nvPr/>
          </p:nvGrpSpPr>
          <p:grpSpPr>
            <a:xfrm>
              <a:off x="12879387" y="1600200"/>
              <a:ext cx="1219200" cy="3048000"/>
              <a:chOff x="11279187" y="1600200"/>
              <a:chExt cx="1219200" cy="3048000"/>
            </a:xfrm>
            <a:grpFill/>
          </p:grpSpPr>
          <p:sp>
            <p:nvSpPr>
              <p:cNvPr id="31" name="Rounded Rectangle 10"/>
              <p:cNvSpPr/>
              <p:nvPr/>
            </p:nvSpPr>
            <p:spPr>
              <a:xfrm>
                <a:off x="11545887" y="2286000"/>
                <a:ext cx="685800" cy="1524000"/>
              </a:xfrm>
              <a:prstGeom prst="roundRect">
                <a:avLst>
                  <a:gd name="adj" fmla="val 22862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32" name="Oval 31"/>
              <p:cNvSpPr/>
              <p:nvPr/>
            </p:nvSpPr>
            <p:spPr>
              <a:xfrm>
                <a:off x="11583987" y="1600200"/>
                <a:ext cx="609600" cy="6096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33" name="Rounded Rectangle 32"/>
              <p:cNvSpPr/>
              <p:nvPr/>
            </p:nvSpPr>
            <p:spPr>
              <a:xfrm>
                <a:off x="11431587" y="2286000"/>
                <a:ext cx="914400" cy="304800"/>
              </a:xfrm>
              <a:prstGeom prst="roundRect">
                <a:avLst>
                  <a:gd name="adj" fmla="val 36726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34" name="Rounded Rectangle 33"/>
              <p:cNvSpPr/>
              <p:nvPr/>
            </p:nvSpPr>
            <p:spPr>
              <a:xfrm rot="4500000">
                <a:off x="11774487" y="2781300"/>
                <a:ext cx="1219200" cy="22860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35" name="Rounded Rectangle 34"/>
              <p:cNvSpPr/>
              <p:nvPr/>
            </p:nvSpPr>
            <p:spPr>
              <a:xfrm rot="6300000">
                <a:off x="10783887" y="2781300"/>
                <a:ext cx="1219200" cy="22860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36" name="Rounded Rectangle 35"/>
              <p:cNvSpPr/>
              <p:nvPr/>
            </p:nvSpPr>
            <p:spPr>
              <a:xfrm rot="5400000">
                <a:off x="11469687" y="3886200"/>
                <a:ext cx="1219200" cy="30480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37" name="Rounded Rectangle 36"/>
              <p:cNvSpPr/>
              <p:nvPr/>
            </p:nvSpPr>
            <p:spPr>
              <a:xfrm rot="5400000">
                <a:off x="11088687" y="3886200"/>
                <a:ext cx="1219200" cy="30480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</p:grpSp>
        <p:sp>
          <p:nvSpPr>
            <p:cNvPr id="30" name="Isosceles Triangle 29"/>
            <p:cNvSpPr/>
            <p:nvPr/>
          </p:nvSpPr>
          <p:spPr>
            <a:xfrm>
              <a:off x="12879387" y="2362200"/>
              <a:ext cx="1219200" cy="160020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14839797" y="8733473"/>
            <a:ext cx="463901" cy="1159752"/>
            <a:chOff x="12879387" y="1600200"/>
            <a:chExt cx="1219200" cy="3048000"/>
          </a:xfrm>
          <a:solidFill>
            <a:schemeClr val="tx1">
              <a:lumMod val="75000"/>
              <a:lumOff val="25000"/>
            </a:schemeClr>
          </a:solidFill>
          <a:effectLst/>
        </p:grpSpPr>
        <p:grpSp>
          <p:nvGrpSpPr>
            <p:cNvPr id="47" name="Group 9"/>
            <p:cNvGrpSpPr/>
            <p:nvPr/>
          </p:nvGrpSpPr>
          <p:grpSpPr>
            <a:xfrm>
              <a:off x="12879387" y="1600200"/>
              <a:ext cx="1219200" cy="3048000"/>
              <a:chOff x="11279187" y="1600200"/>
              <a:chExt cx="1219200" cy="3048000"/>
            </a:xfrm>
            <a:grpFill/>
          </p:grpSpPr>
          <p:sp>
            <p:nvSpPr>
              <p:cNvPr id="49" name="Rounded Rectangle 10"/>
              <p:cNvSpPr/>
              <p:nvPr/>
            </p:nvSpPr>
            <p:spPr>
              <a:xfrm>
                <a:off x="11545887" y="2286000"/>
                <a:ext cx="685800" cy="1524000"/>
              </a:xfrm>
              <a:prstGeom prst="roundRect">
                <a:avLst>
                  <a:gd name="adj" fmla="val 22862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50" name="Oval 49"/>
              <p:cNvSpPr/>
              <p:nvPr/>
            </p:nvSpPr>
            <p:spPr>
              <a:xfrm>
                <a:off x="11583987" y="1600200"/>
                <a:ext cx="609600" cy="6096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51" name="Rounded Rectangle 50"/>
              <p:cNvSpPr/>
              <p:nvPr/>
            </p:nvSpPr>
            <p:spPr>
              <a:xfrm>
                <a:off x="11431587" y="2286000"/>
                <a:ext cx="914400" cy="304800"/>
              </a:xfrm>
              <a:prstGeom prst="roundRect">
                <a:avLst>
                  <a:gd name="adj" fmla="val 36726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52" name="Rounded Rectangle 51"/>
              <p:cNvSpPr/>
              <p:nvPr/>
            </p:nvSpPr>
            <p:spPr>
              <a:xfrm rot="4500000">
                <a:off x="11774487" y="2781300"/>
                <a:ext cx="1219200" cy="22860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53" name="Rounded Rectangle 52"/>
              <p:cNvSpPr/>
              <p:nvPr/>
            </p:nvSpPr>
            <p:spPr>
              <a:xfrm rot="6300000">
                <a:off x="10783887" y="2781300"/>
                <a:ext cx="1219200" cy="22860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54" name="Rounded Rectangle 53"/>
              <p:cNvSpPr/>
              <p:nvPr/>
            </p:nvSpPr>
            <p:spPr>
              <a:xfrm rot="5400000">
                <a:off x="11469687" y="3886200"/>
                <a:ext cx="1219200" cy="30480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55" name="Rounded Rectangle 54"/>
              <p:cNvSpPr/>
              <p:nvPr/>
            </p:nvSpPr>
            <p:spPr>
              <a:xfrm rot="5400000">
                <a:off x="11088687" y="3886200"/>
                <a:ext cx="1219200" cy="30480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</p:grpSp>
        <p:sp>
          <p:nvSpPr>
            <p:cNvPr id="48" name="Isosceles Triangle 47"/>
            <p:cNvSpPr/>
            <p:nvPr/>
          </p:nvSpPr>
          <p:spPr>
            <a:xfrm>
              <a:off x="12879387" y="2362200"/>
              <a:ext cx="1219200" cy="160020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15582039" y="8733473"/>
            <a:ext cx="463901" cy="1159752"/>
            <a:chOff x="12879387" y="1600200"/>
            <a:chExt cx="1219200" cy="3048000"/>
          </a:xfrm>
          <a:solidFill>
            <a:schemeClr val="tx1">
              <a:lumMod val="75000"/>
              <a:lumOff val="25000"/>
            </a:schemeClr>
          </a:solidFill>
          <a:effectLst/>
        </p:grpSpPr>
        <p:grpSp>
          <p:nvGrpSpPr>
            <p:cNvPr id="65" name="Group 9"/>
            <p:cNvGrpSpPr/>
            <p:nvPr/>
          </p:nvGrpSpPr>
          <p:grpSpPr>
            <a:xfrm>
              <a:off x="12879387" y="1600200"/>
              <a:ext cx="1219200" cy="3048000"/>
              <a:chOff x="11279187" y="1600200"/>
              <a:chExt cx="1219200" cy="3048000"/>
            </a:xfrm>
            <a:grpFill/>
          </p:grpSpPr>
          <p:sp>
            <p:nvSpPr>
              <p:cNvPr id="67" name="Rounded Rectangle 10"/>
              <p:cNvSpPr/>
              <p:nvPr/>
            </p:nvSpPr>
            <p:spPr>
              <a:xfrm>
                <a:off x="11545887" y="2286000"/>
                <a:ext cx="685800" cy="1524000"/>
              </a:xfrm>
              <a:prstGeom prst="roundRect">
                <a:avLst>
                  <a:gd name="adj" fmla="val 22862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68" name="Oval 67"/>
              <p:cNvSpPr/>
              <p:nvPr/>
            </p:nvSpPr>
            <p:spPr>
              <a:xfrm>
                <a:off x="11583987" y="1600200"/>
                <a:ext cx="609600" cy="6096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69" name="Rounded Rectangle 68"/>
              <p:cNvSpPr/>
              <p:nvPr/>
            </p:nvSpPr>
            <p:spPr>
              <a:xfrm>
                <a:off x="11431587" y="2286000"/>
                <a:ext cx="914400" cy="304800"/>
              </a:xfrm>
              <a:prstGeom prst="roundRect">
                <a:avLst>
                  <a:gd name="adj" fmla="val 36726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70" name="Rounded Rectangle 69"/>
              <p:cNvSpPr/>
              <p:nvPr/>
            </p:nvSpPr>
            <p:spPr>
              <a:xfrm rot="4500000">
                <a:off x="11774487" y="2781300"/>
                <a:ext cx="1219200" cy="22860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71" name="Rounded Rectangle 70"/>
              <p:cNvSpPr/>
              <p:nvPr/>
            </p:nvSpPr>
            <p:spPr>
              <a:xfrm rot="6300000">
                <a:off x="10783887" y="2781300"/>
                <a:ext cx="1219200" cy="22860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72" name="Rounded Rectangle 71"/>
              <p:cNvSpPr/>
              <p:nvPr/>
            </p:nvSpPr>
            <p:spPr>
              <a:xfrm rot="5400000">
                <a:off x="11469687" y="3886200"/>
                <a:ext cx="1219200" cy="30480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73" name="Rounded Rectangle 72"/>
              <p:cNvSpPr/>
              <p:nvPr/>
            </p:nvSpPr>
            <p:spPr>
              <a:xfrm rot="5400000">
                <a:off x="11088687" y="3886200"/>
                <a:ext cx="1219200" cy="30480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</p:grpSp>
        <p:sp>
          <p:nvSpPr>
            <p:cNvPr id="66" name="Isosceles Triangle 65"/>
            <p:cNvSpPr/>
            <p:nvPr/>
          </p:nvSpPr>
          <p:spPr>
            <a:xfrm>
              <a:off x="12879387" y="2362200"/>
              <a:ext cx="1219200" cy="160020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16324280" y="8733473"/>
            <a:ext cx="463901" cy="1159752"/>
            <a:chOff x="12879387" y="1600200"/>
            <a:chExt cx="1219200" cy="3048000"/>
          </a:xfrm>
          <a:solidFill>
            <a:schemeClr val="bg1">
              <a:lumMod val="65000"/>
            </a:schemeClr>
          </a:solidFill>
          <a:effectLst/>
        </p:grpSpPr>
        <p:grpSp>
          <p:nvGrpSpPr>
            <p:cNvPr id="83" name="Group 9"/>
            <p:cNvGrpSpPr/>
            <p:nvPr/>
          </p:nvGrpSpPr>
          <p:grpSpPr>
            <a:xfrm>
              <a:off x="12879387" y="1600200"/>
              <a:ext cx="1219200" cy="3048000"/>
              <a:chOff x="11279187" y="1600200"/>
              <a:chExt cx="1219200" cy="3048000"/>
            </a:xfrm>
            <a:grpFill/>
          </p:grpSpPr>
          <p:sp>
            <p:nvSpPr>
              <p:cNvPr id="85" name="Rounded Rectangle 10"/>
              <p:cNvSpPr/>
              <p:nvPr/>
            </p:nvSpPr>
            <p:spPr>
              <a:xfrm>
                <a:off x="11545887" y="2286000"/>
                <a:ext cx="685800" cy="1524000"/>
              </a:xfrm>
              <a:prstGeom prst="roundRect">
                <a:avLst>
                  <a:gd name="adj" fmla="val 22862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86" name="Oval 85"/>
              <p:cNvSpPr/>
              <p:nvPr/>
            </p:nvSpPr>
            <p:spPr>
              <a:xfrm>
                <a:off x="11583987" y="1600200"/>
                <a:ext cx="609600" cy="6096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87" name="Rounded Rectangle 86"/>
              <p:cNvSpPr/>
              <p:nvPr/>
            </p:nvSpPr>
            <p:spPr>
              <a:xfrm>
                <a:off x="11431587" y="2286000"/>
                <a:ext cx="914400" cy="304800"/>
              </a:xfrm>
              <a:prstGeom prst="roundRect">
                <a:avLst>
                  <a:gd name="adj" fmla="val 36726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88" name="Rounded Rectangle 87"/>
              <p:cNvSpPr/>
              <p:nvPr/>
            </p:nvSpPr>
            <p:spPr>
              <a:xfrm rot="4500000">
                <a:off x="11774487" y="2781300"/>
                <a:ext cx="1219200" cy="22860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89" name="Rounded Rectangle 88"/>
              <p:cNvSpPr/>
              <p:nvPr/>
            </p:nvSpPr>
            <p:spPr>
              <a:xfrm rot="6300000">
                <a:off x="10783887" y="2781300"/>
                <a:ext cx="1219200" cy="22860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90" name="Rounded Rectangle 89"/>
              <p:cNvSpPr/>
              <p:nvPr/>
            </p:nvSpPr>
            <p:spPr>
              <a:xfrm rot="5400000">
                <a:off x="11469687" y="3886200"/>
                <a:ext cx="1219200" cy="30480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91" name="Rounded Rectangle 90"/>
              <p:cNvSpPr/>
              <p:nvPr/>
            </p:nvSpPr>
            <p:spPr>
              <a:xfrm rot="5400000">
                <a:off x="11088687" y="3886200"/>
                <a:ext cx="1219200" cy="30480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</p:grpSp>
        <p:sp>
          <p:nvSpPr>
            <p:cNvPr id="84" name="Isosceles Triangle 83"/>
            <p:cNvSpPr/>
            <p:nvPr/>
          </p:nvSpPr>
          <p:spPr>
            <a:xfrm>
              <a:off x="12879387" y="2362200"/>
              <a:ext cx="1219200" cy="160020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17066521" y="8733473"/>
            <a:ext cx="463901" cy="1159752"/>
            <a:chOff x="12879387" y="1600200"/>
            <a:chExt cx="1219200" cy="3048000"/>
          </a:xfrm>
          <a:solidFill>
            <a:schemeClr val="bg1">
              <a:lumMod val="65000"/>
            </a:schemeClr>
          </a:solidFill>
          <a:effectLst/>
        </p:grpSpPr>
        <p:grpSp>
          <p:nvGrpSpPr>
            <p:cNvPr id="101" name="Group 9"/>
            <p:cNvGrpSpPr/>
            <p:nvPr/>
          </p:nvGrpSpPr>
          <p:grpSpPr>
            <a:xfrm>
              <a:off x="12879387" y="1600200"/>
              <a:ext cx="1219200" cy="3048000"/>
              <a:chOff x="11279187" y="1600200"/>
              <a:chExt cx="1219200" cy="3048000"/>
            </a:xfrm>
            <a:grpFill/>
          </p:grpSpPr>
          <p:sp>
            <p:nvSpPr>
              <p:cNvPr id="103" name="Rounded Rectangle 10"/>
              <p:cNvSpPr/>
              <p:nvPr/>
            </p:nvSpPr>
            <p:spPr>
              <a:xfrm>
                <a:off x="11545887" y="2286000"/>
                <a:ext cx="685800" cy="1524000"/>
              </a:xfrm>
              <a:prstGeom prst="roundRect">
                <a:avLst>
                  <a:gd name="adj" fmla="val 22862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04" name="Oval 103"/>
              <p:cNvSpPr/>
              <p:nvPr/>
            </p:nvSpPr>
            <p:spPr>
              <a:xfrm>
                <a:off x="11583987" y="1600200"/>
                <a:ext cx="609600" cy="6096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05" name="Rounded Rectangle 104"/>
              <p:cNvSpPr/>
              <p:nvPr/>
            </p:nvSpPr>
            <p:spPr>
              <a:xfrm>
                <a:off x="11431587" y="2286000"/>
                <a:ext cx="914400" cy="304800"/>
              </a:xfrm>
              <a:prstGeom prst="roundRect">
                <a:avLst>
                  <a:gd name="adj" fmla="val 36726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06" name="Rounded Rectangle 105"/>
              <p:cNvSpPr/>
              <p:nvPr/>
            </p:nvSpPr>
            <p:spPr>
              <a:xfrm rot="4500000">
                <a:off x="11774487" y="2781300"/>
                <a:ext cx="1219200" cy="22860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07" name="Rounded Rectangle 106"/>
              <p:cNvSpPr/>
              <p:nvPr/>
            </p:nvSpPr>
            <p:spPr>
              <a:xfrm rot="6300000">
                <a:off x="10783887" y="2781300"/>
                <a:ext cx="1219200" cy="22860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08" name="Rounded Rectangle 107"/>
              <p:cNvSpPr/>
              <p:nvPr/>
            </p:nvSpPr>
            <p:spPr>
              <a:xfrm rot="5400000">
                <a:off x="11469687" y="3886200"/>
                <a:ext cx="1219200" cy="30480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09" name="Rounded Rectangle 108"/>
              <p:cNvSpPr/>
              <p:nvPr/>
            </p:nvSpPr>
            <p:spPr>
              <a:xfrm rot="5400000">
                <a:off x="11088687" y="3886200"/>
                <a:ext cx="1219200" cy="30480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</p:grpSp>
        <p:sp>
          <p:nvSpPr>
            <p:cNvPr id="102" name="Isosceles Triangle 101"/>
            <p:cNvSpPr/>
            <p:nvPr/>
          </p:nvSpPr>
          <p:spPr>
            <a:xfrm>
              <a:off x="12879387" y="2362200"/>
              <a:ext cx="1219200" cy="160020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18" name="Group 117"/>
          <p:cNvGrpSpPr/>
          <p:nvPr/>
        </p:nvGrpSpPr>
        <p:grpSpPr>
          <a:xfrm>
            <a:off x="17808762" y="8733473"/>
            <a:ext cx="463901" cy="1159752"/>
            <a:chOff x="12879387" y="1600200"/>
            <a:chExt cx="1219200" cy="3048000"/>
          </a:xfrm>
          <a:solidFill>
            <a:schemeClr val="bg1">
              <a:lumMod val="65000"/>
            </a:schemeClr>
          </a:solidFill>
          <a:effectLst/>
        </p:grpSpPr>
        <p:grpSp>
          <p:nvGrpSpPr>
            <p:cNvPr id="119" name="Group 9"/>
            <p:cNvGrpSpPr/>
            <p:nvPr/>
          </p:nvGrpSpPr>
          <p:grpSpPr>
            <a:xfrm>
              <a:off x="12879387" y="1600200"/>
              <a:ext cx="1219200" cy="3048000"/>
              <a:chOff x="11279187" y="1600200"/>
              <a:chExt cx="1219200" cy="3048000"/>
            </a:xfrm>
            <a:grpFill/>
          </p:grpSpPr>
          <p:sp>
            <p:nvSpPr>
              <p:cNvPr id="121" name="Rounded Rectangle 10"/>
              <p:cNvSpPr/>
              <p:nvPr/>
            </p:nvSpPr>
            <p:spPr>
              <a:xfrm>
                <a:off x="11545887" y="2286000"/>
                <a:ext cx="685800" cy="1524000"/>
              </a:xfrm>
              <a:prstGeom prst="roundRect">
                <a:avLst>
                  <a:gd name="adj" fmla="val 22862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22" name="Oval 121"/>
              <p:cNvSpPr/>
              <p:nvPr/>
            </p:nvSpPr>
            <p:spPr>
              <a:xfrm>
                <a:off x="11583987" y="1600200"/>
                <a:ext cx="609600" cy="6096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23" name="Rounded Rectangle 122"/>
              <p:cNvSpPr/>
              <p:nvPr/>
            </p:nvSpPr>
            <p:spPr>
              <a:xfrm>
                <a:off x="11431587" y="2286000"/>
                <a:ext cx="914400" cy="304800"/>
              </a:xfrm>
              <a:prstGeom prst="roundRect">
                <a:avLst>
                  <a:gd name="adj" fmla="val 36726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24" name="Rounded Rectangle 123"/>
              <p:cNvSpPr/>
              <p:nvPr/>
            </p:nvSpPr>
            <p:spPr>
              <a:xfrm rot="4500000">
                <a:off x="11774487" y="2781300"/>
                <a:ext cx="1219200" cy="22860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25" name="Rounded Rectangle 124"/>
              <p:cNvSpPr/>
              <p:nvPr/>
            </p:nvSpPr>
            <p:spPr>
              <a:xfrm rot="6300000">
                <a:off x="10783887" y="2781300"/>
                <a:ext cx="1219200" cy="22860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26" name="Rounded Rectangle 125"/>
              <p:cNvSpPr/>
              <p:nvPr/>
            </p:nvSpPr>
            <p:spPr>
              <a:xfrm rot="5400000">
                <a:off x="11469687" y="3886200"/>
                <a:ext cx="1219200" cy="30480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27" name="Rounded Rectangle 126"/>
              <p:cNvSpPr/>
              <p:nvPr/>
            </p:nvSpPr>
            <p:spPr>
              <a:xfrm rot="5400000">
                <a:off x="11088687" y="3886200"/>
                <a:ext cx="1219200" cy="30480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</p:grpSp>
        <p:sp>
          <p:nvSpPr>
            <p:cNvPr id="120" name="Isosceles Triangle 119"/>
            <p:cNvSpPr/>
            <p:nvPr/>
          </p:nvSpPr>
          <p:spPr>
            <a:xfrm>
              <a:off x="12879387" y="2362200"/>
              <a:ext cx="1219200" cy="160020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36" name="Group 135"/>
          <p:cNvGrpSpPr/>
          <p:nvPr/>
        </p:nvGrpSpPr>
        <p:grpSpPr>
          <a:xfrm>
            <a:off x="18551004" y="8733473"/>
            <a:ext cx="463901" cy="1159752"/>
            <a:chOff x="12879387" y="1600200"/>
            <a:chExt cx="1219200" cy="3048000"/>
          </a:xfrm>
          <a:solidFill>
            <a:schemeClr val="bg1">
              <a:lumMod val="65000"/>
            </a:schemeClr>
          </a:solidFill>
          <a:effectLst/>
        </p:grpSpPr>
        <p:grpSp>
          <p:nvGrpSpPr>
            <p:cNvPr id="137" name="Group 9"/>
            <p:cNvGrpSpPr/>
            <p:nvPr/>
          </p:nvGrpSpPr>
          <p:grpSpPr>
            <a:xfrm>
              <a:off x="12879387" y="1600200"/>
              <a:ext cx="1219200" cy="3048000"/>
              <a:chOff x="11279187" y="1600200"/>
              <a:chExt cx="1219200" cy="3048000"/>
            </a:xfrm>
            <a:grpFill/>
          </p:grpSpPr>
          <p:sp>
            <p:nvSpPr>
              <p:cNvPr id="139" name="Rounded Rectangle 10"/>
              <p:cNvSpPr/>
              <p:nvPr/>
            </p:nvSpPr>
            <p:spPr>
              <a:xfrm>
                <a:off x="11545887" y="2286000"/>
                <a:ext cx="685800" cy="1524000"/>
              </a:xfrm>
              <a:prstGeom prst="roundRect">
                <a:avLst>
                  <a:gd name="adj" fmla="val 22862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40" name="Oval 139"/>
              <p:cNvSpPr/>
              <p:nvPr/>
            </p:nvSpPr>
            <p:spPr>
              <a:xfrm>
                <a:off x="11583987" y="1600200"/>
                <a:ext cx="609600" cy="6096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41" name="Rounded Rectangle 140"/>
              <p:cNvSpPr/>
              <p:nvPr/>
            </p:nvSpPr>
            <p:spPr>
              <a:xfrm>
                <a:off x="11431587" y="2286000"/>
                <a:ext cx="914400" cy="304800"/>
              </a:xfrm>
              <a:prstGeom prst="roundRect">
                <a:avLst>
                  <a:gd name="adj" fmla="val 36726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42" name="Rounded Rectangle 141"/>
              <p:cNvSpPr/>
              <p:nvPr/>
            </p:nvSpPr>
            <p:spPr>
              <a:xfrm rot="4500000">
                <a:off x="11774487" y="2781300"/>
                <a:ext cx="1219200" cy="22860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43" name="Rounded Rectangle 142"/>
              <p:cNvSpPr/>
              <p:nvPr/>
            </p:nvSpPr>
            <p:spPr>
              <a:xfrm rot="6300000">
                <a:off x="10783887" y="2781300"/>
                <a:ext cx="1219200" cy="22860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44" name="Rounded Rectangle 143"/>
              <p:cNvSpPr/>
              <p:nvPr/>
            </p:nvSpPr>
            <p:spPr>
              <a:xfrm rot="5400000">
                <a:off x="11469687" y="3886200"/>
                <a:ext cx="1219200" cy="30480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45" name="Rounded Rectangle 144"/>
              <p:cNvSpPr/>
              <p:nvPr/>
            </p:nvSpPr>
            <p:spPr>
              <a:xfrm rot="5400000">
                <a:off x="11088687" y="3886200"/>
                <a:ext cx="1219200" cy="30480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</p:grpSp>
        <p:sp>
          <p:nvSpPr>
            <p:cNvPr id="138" name="Isosceles Triangle 137"/>
            <p:cNvSpPr/>
            <p:nvPr/>
          </p:nvSpPr>
          <p:spPr>
            <a:xfrm>
              <a:off x="12879387" y="2362200"/>
              <a:ext cx="1219200" cy="160020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54" name="Group 153"/>
          <p:cNvGrpSpPr/>
          <p:nvPr/>
        </p:nvGrpSpPr>
        <p:grpSpPr>
          <a:xfrm>
            <a:off x="19293245" y="8733473"/>
            <a:ext cx="463901" cy="1159752"/>
            <a:chOff x="12879387" y="1600200"/>
            <a:chExt cx="1219200" cy="3048000"/>
          </a:xfrm>
          <a:solidFill>
            <a:schemeClr val="bg1">
              <a:lumMod val="65000"/>
            </a:schemeClr>
          </a:solidFill>
          <a:effectLst/>
        </p:grpSpPr>
        <p:grpSp>
          <p:nvGrpSpPr>
            <p:cNvPr id="155" name="Group 9"/>
            <p:cNvGrpSpPr/>
            <p:nvPr/>
          </p:nvGrpSpPr>
          <p:grpSpPr>
            <a:xfrm>
              <a:off x="12879387" y="1600200"/>
              <a:ext cx="1219200" cy="3048000"/>
              <a:chOff x="11279187" y="1600200"/>
              <a:chExt cx="1219200" cy="3048000"/>
            </a:xfrm>
            <a:grpFill/>
          </p:grpSpPr>
          <p:sp>
            <p:nvSpPr>
              <p:cNvPr id="157" name="Rounded Rectangle 10"/>
              <p:cNvSpPr/>
              <p:nvPr/>
            </p:nvSpPr>
            <p:spPr>
              <a:xfrm>
                <a:off x="11545887" y="2286000"/>
                <a:ext cx="685800" cy="1524000"/>
              </a:xfrm>
              <a:prstGeom prst="roundRect">
                <a:avLst>
                  <a:gd name="adj" fmla="val 22862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58" name="Oval 157"/>
              <p:cNvSpPr/>
              <p:nvPr/>
            </p:nvSpPr>
            <p:spPr>
              <a:xfrm>
                <a:off x="11583987" y="1600200"/>
                <a:ext cx="609600" cy="6096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59" name="Rounded Rectangle 158"/>
              <p:cNvSpPr/>
              <p:nvPr/>
            </p:nvSpPr>
            <p:spPr>
              <a:xfrm>
                <a:off x="11431587" y="2286000"/>
                <a:ext cx="914400" cy="304800"/>
              </a:xfrm>
              <a:prstGeom prst="roundRect">
                <a:avLst>
                  <a:gd name="adj" fmla="val 36726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60" name="Rounded Rectangle 159"/>
              <p:cNvSpPr/>
              <p:nvPr/>
            </p:nvSpPr>
            <p:spPr>
              <a:xfrm rot="4500000">
                <a:off x="11774487" y="2781300"/>
                <a:ext cx="1219200" cy="22860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61" name="Rounded Rectangle 160"/>
              <p:cNvSpPr/>
              <p:nvPr/>
            </p:nvSpPr>
            <p:spPr>
              <a:xfrm rot="6300000">
                <a:off x="10783887" y="2781300"/>
                <a:ext cx="1219200" cy="22860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62" name="Rounded Rectangle 161"/>
              <p:cNvSpPr/>
              <p:nvPr/>
            </p:nvSpPr>
            <p:spPr>
              <a:xfrm rot="5400000">
                <a:off x="11469687" y="3886200"/>
                <a:ext cx="1219200" cy="30480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63" name="Rounded Rectangle 162"/>
              <p:cNvSpPr/>
              <p:nvPr/>
            </p:nvSpPr>
            <p:spPr>
              <a:xfrm rot="5400000">
                <a:off x="11088687" y="3886200"/>
                <a:ext cx="1219200" cy="30480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</p:grpSp>
        <p:sp>
          <p:nvSpPr>
            <p:cNvPr id="156" name="Isosceles Triangle 155"/>
            <p:cNvSpPr/>
            <p:nvPr/>
          </p:nvSpPr>
          <p:spPr>
            <a:xfrm>
              <a:off x="12879387" y="2362200"/>
              <a:ext cx="1219200" cy="160020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72" name="Group 171"/>
          <p:cNvGrpSpPr/>
          <p:nvPr/>
        </p:nvGrpSpPr>
        <p:grpSpPr>
          <a:xfrm>
            <a:off x="20035486" y="8733473"/>
            <a:ext cx="463901" cy="1159752"/>
            <a:chOff x="12879387" y="1600200"/>
            <a:chExt cx="1219200" cy="3048000"/>
          </a:xfrm>
          <a:solidFill>
            <a:schemeClr val="bg1">
              <a:lumMod val="65000"/>
            </a:schemeClr>
          </a:solidFill>
          <a:effectLst/>
        </p:grpSpPr>
        <p:grpSp>
          <p:nvGrpSpPr>
            <p:cNvPr id="173" name="Group 9"/>
            <p:cNvGrpSpPr/>
            <p:nvPr/>
          </p:nvGrpSpPr>
          <p:grpSpPr>
            <a:xfrm>
              <a:off x="12879387" y="1600200"/>
              <a:ext cx="1219200" cy="3048000"/>
              <a:chOff x="11279187" y="1600200"/>
              <a:chExt cx="1219200" cy="3048000"/>
            </a:xfrm>
            <a:grpFill/>
          </p:grpSpPr>
          <p:sp>
            <p:nvSpPr>
              <p:cNvPr id="175" name="Rounded Rectangle 10"/>
              <p:cNvSpPr/>
              <p:nvPr/>
            </p:nvSpPr>
            <p:spPr>
              <a:xfrm>
                <a:off x="11545887" y="2286000"/>
                <a:ext cx="685800" cy="1524000"/>
              </a:xfrm>
              <a:prstGeom prst="roundRect">
                <a:avLst>
                  <a:gd name="adj" fmla="val 22862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76" name="Oval 175"/>
              <p:cNvSpPr/>
              <p:nvPr/>
            </p:nvSpPr>
            <p:spPr>
              <a:xfrm>
                <a:off x="11583987" y="1600200"/>
                <a:ext cx="609600" cy="6096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77" name="Rounded Rectangle 176"/>
              <p:cNvSpPr/>
              <p:nvPr/>
            </p:nvSpPr>
            <p:spPr>
              <a:xfrm>
                <a:off x="11431587" y="2286000"/>
                <a:ext cx="914400" cy="304800"/>
              </a:xfrm>
              <a:prstGeom prst="roundRect">
                <a:avLst>
                  <a:gd name="adj" fmla="val 36726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78" name="Rounded Rectangle 177"/>
              <p:cNvSpPr/>
              <p:nvPr/>
            </p:nvSpPr>
            <p:spPr>
              <a:xfrm rot="4500000">
                <a:off x="11774487" y="2781300"/>
                <a:ext cx="1219200" cy="22860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79" name="Rounded Rectangle 178"/>
              <p:cNvSpPr/>
              <p:nvPr/>
            </p:nvSpPr>
            <p:spPr>
              <a:xfrm rot="6300000">
                <a:off x="10783887" y="2781300"/>
                <a:ext cx="1219200" cy="22860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80" name="Rounded Rectangle 179"/>
              <p:cNvSpPr/>
              <p:nvPr/>
            </p:nvSpPr>
            <p:spPr>
              <a:xfrm rot="5400000">
                <a:off x="11469687" y="3886200"/>
                <a:ext cx="1219200" cy="30480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81" name="Rounded Rectangle 180"/>
              <p:cNvSpPr/>
              <p:nvPr/>
            </p:nvSpPr>
            <p:spPr>
              <a:xfrm rot="5400000">
                <a:off x="11088687" y="3886200"/>
                <a:ext cx="1219200" cy="30480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</p:grpSp>
        <p:sp>
          <p:nvSpPr>
            <p:cNvPr id="174" name="Isosceles Triangle 173"/>
            <p:cNvSpPr/>
            <p:nvPr/>
          </p:nvSpPr>
          <p:spPr>
            <a:xfrm>
              <a:off x="12879387" y="2362200"/>
              <a:ext cx="1219200" cy="160020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82" name="Group 181"/>
          <p:cNvGrpSpPr/>
          <p:nvPr/>
        </p:nvGrpSpPr>
        <p:grpSpPr>
          <a:xfrm>
            <a:off x="9030983" y="4003151"/>
            <a:ext cx="1714804" cy="4120721"/>
            <a:chOff x="11248645" y="1600200"/>
            <a:chExt cx="1268399" cy="3048000"/>
          </a:xfrm>
          <a:solidFill>
            <a:schemeClr val="bg1"/>
          </a:solidFill>
          <a:effectLst/>
        </p:grpSpPr>
        <p:sp>
          <p:nvSpPr>
            <p:cNvPr id="183" name="Rounded Rectangle 182"/>
            <p:cNvSpPr/>
            <p:nvPr/>
          </p:nvSpPr>
          <p:spPr>
            <a:xfrm>
              <a:off x="11545887" y="2286000"/>
              <a:ext cx="685800" cy="1524000"/>
            </a:xfrm>
            <a:prstGeom prst="roundRect">
              <a:avLst>
                <a:gd name="adj" fmla="val 2286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184" name="Oval 183"/>
            <p:cNvSpPr/>
            <p:nvPr/>
          </p:nvSpPr>
          <p:spPr>
            <a:xfrm>
              <a:off x="11583987" y="1600200"/>
              <a:ext cx="609600" cy="6096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185" name="Rounded Rectangle 184"/>
            <p:cNvSpPr/>
            <p:nvPr/>
          </p:nvSpPr>
          <p:spPr>
            <a:xfrm>
              <a:off x="11279188" y="2286000"/>
              <a:ext cx="1237856" cy="304800"/>
            </a:xfrm>
            <a:prstGeom prst="roundRect">
              <a:avLst>
                <a:gd name="adj" fmla="val 3093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186" name="Rounded Rectangle 185"/>
            <p:cNvSpPr/>
            <p:nvPr/>
          </p:nvSpPr>
          <p:spPr>
            <a:xfrm rot="5400000">
              <a:off x="11793141" y="2781300"/>
              <a:ext cx="1219200" cy="2286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187" name="Rounded Rectangle 186"/>
            <p:cNvSpPr/>
            <p:nvPr/>
          </p:nvSpPr>
          <p:spPr>
            <a:xfrm rot="5400000">
              <a:off x="10753345" y="2781300"/>
              <a:ext cx="1219200" cy="2286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188" name="Rounded Rectangle 187"/>
            <p:cNvSpPr/>
            <p:nvPr/>
          </p:nvSpPr>
          <p:spPr>
            <a:xfrm rot="5400000">
              <a:off x="11469687" y="3886200"/>
              <a:ext cx="1219200" cy="3048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189" name="Rounded Rectangle 188"/>
            <p:cNvSpPr/>
            <p:nvPr/>
          </p:nvSpPr>
          <p:spPr>
            <a:xfrm rot="5400000">
              <a:off x="11088687" y="3886200"/>
              <a:ext cx="1219200" cy="3048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</p:grpSp>
      <p:grpSp>
        <p:nvGrpSpPr>
          <p:cNvPr id="190" name="Group 189"/>
          <p:cNvGrpSpPr/>
          <p:nvPr/>
        </p:nvGrpSpPr>
        <p:grpSpPr>
          <a:xfrm>
            <a:off x="13641387" y="4003152"/>
            <a:ext cx="1648288" cy="4120720"/>
            <a:chOff x="12879387" y="1600200"/>
            <a:chExt cx="1219200" cy="3048000"/>
          </a:xfrm>
          <a:solidFill>
            <a:schemeClr val="bg1"/>
          </a:solidFill>
          <a:effectLst/>
        </p:grpSpPr>
        <p:grpSp>
          <p:nvGrpSpPr>
            <p:cNvPr id="191" name="Group 9"/>
            <p:cNvGrpSpPr/>
            <p:nvPr/>
          </p:nvGrpSpPr>
          <p:grpSpPr>
            <a:xfrm>
              <a:off x="12879387" y="1600200"/>
              <a:ext cx="1219200" cy="3048000"/>
              <a:chOff x="11279187" y="1600200"/>
              <a:chExt cx="1219200" cy="3048000"/>
            </a:xfrm>
            <a:grpFill/>
          </p:grpSpPr>
          <p:sp>
            <p:nvSpPr>
              <p:cNvPr id="193" name="Rounded Rectangle 10"/>
              <p:cNvSpPr/>
              <p:nvPr/>
            </p:nvSpPr>
            <p:spPr>
              <a:xfrm>
                <a:off x="11545887" y="2286000"/>
                <a:ext cx="685800" cy="1524000"/>
              </a:xfrm>
              <a:prstGeom prst="roundRect">
                <a:avLst>
                  <a:gd name="adj" fmla="val 22862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194" name="Oval 193"/>
              <p:cNvSpPr/>
              <p:nvPr/>
            </p:nvSpPr>
            <p:spPr>
              <a:xfrm>
                <a:off x="11583987" y="1600200"/>
                <a:ext cx="609600" cy="6096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195" name="Rounded Rectangle 194"/>
              <p:cNvSpPr/>
              <p:nvPr/>
            </p:nvSpPr>
            <p:spPr>
              <a:xfrm>
                <a:off x="11431587" y="2286000"/>
                <a:ext cx="914400" cy="304800"/>
              </a:xfrm>
              <a:prstGeom prst="roundRect">
                <a:avLst>
                  <a:gd name="adj" fmla="val 36726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196" name="Rounded Rectangle 195"/>
              <p:cNvSpPr/>
              <p:nvPr/>
            </p:nvSpPr>
            <p:spPr>
              <a:xfrm rot="4500000">
                <a:off x="11774487" y="2781300"/>
                <a:ext cx="1219200" cy="22860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197" name="Rounded Rectangle 196"/>
              <p:cNvSpPr/>
              <p:nvPr/>
            </p:nvSpPr>
            <p:spPr>
              <a:xfrm rot="6300000">
                <a:off x="10783887" y="2781300"/>
                <a:ext cx="1219200" cy="22860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198" name="Rounded Rectangle 197"/>
              <p:cNvSpPr/>
              <p:nvPr/>
            </p:nvSpPr>
            <p:spPr>
              <a:xfrm rot="5400000">
                <a:off x="11469687" y="3886200"/>
                <a:ext cx="1219200" cy="30480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199" name="Rounded Rectangle 198"/>
              <p:cNvSpPr/>
              <p:nvPr/>
            </p:nvSpPr>
            <p:spPr>
              <a:xfrm rot="5400000">
                <a:off x="11088687" y="3886200"/>
                <a:ext cx="1219200" cy="30480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</p:grpSp>
        <p:sp>
          <p:nvSpPr>
            <p:cNvPr id="192" name="Isosceles Triangle 191"/>
            <p:cNvSpPr/>
            <p:nvPr/>
          </p:nvSpPr>
          <p:spPr>
            <a:xfrm>
              <a:off x="12879387" y="2362200"/>
              <a:ext cx="1219200" cy="160020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</p:grpSp>
      <p:sp>
        <p:nvSpPr>
          <p:cNvPr id="202" name="TextBox 201"/>
          <p:cNvSpPr txBox="1"/>
          <p:nvPr/>
        </p:nvSpPr>
        <p:spPr>
          <a:xfrm>
            <a:off x="3049587" y="1406604"/>
            <a:ext cx="18288000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7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男用户</a:t>
            </a:r>
            <a:r>
              <a:rPr lang="en-US" sz="7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VS </a:t>
            </a:r>
            <a:r>
              <a:rPr lang="zh-CN" altLang="en-US" sz="7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女用户</a:t>
            </a:r>
            <a:endParaRPr lang="en-US" sz="72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205" name="TextBox 204"/>
          <p:cNvSpPr txBox="1"/>
          <p:nvPr/>
        </p:nvSpPr>
        <p:spPr>
          <a:xfrm>
            <a:off x="3887786" y="3797855"/>
            <a:ext cx="4682528" cy="13542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单击此处添加副标题或详细文本描述</a:t>
            </a:r>
          </a:p>
        </p:txBody>
      </p:sp>
      <p:sp>
        <p:nvSpPr>
          <p:cNvPr id="206" name="TextBox 205"/>
          <p:cNvSpPr txBox="1"/>
          <p:nvPr/>
        </p:nvSpPr>
        <p:spPr>
          <a:xfrm>
            <a:off x="15875411" y="3797855"/>
            <a:ext cx="4682528" cy="13542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单击此处添加副标题或详细文本描述</a:t>
            </a:r>
          </a:p>
        </p:txBody>
      </p:sp>
      <p:sp>
        <p:nvSpPr>
          <p:cNvPr id="207" name="TextBox 206"/>
          <p:cNvSpPr txBox="1"/>
          <p:nvPr/>
        </p:nvSpPr>
        <p:spPr>
          <a:xfrm>
            <a:off x="3887786" y="5538549"/>
            <a:ext cx="4624540" cy="276998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200</a:t>
            </a: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字以内，据统计每页幻灯片的</a:t>
            </a:r>
          </a:p>
        </p:txBody>
      </p:sp>
      <p:sp>
        <p:nvSpPr>
          <p:cNvPr id="208" name="TextBox 207"/>
          <p:cNvSpPr txBox="1"/>
          <p:nvPr/>
        </p:nvSpPr>
        <p:spPr>
          <a:xfrm>
            <a:off x="15828487" y="5538549"/>
            <a:ext cx="4624540" cy="276998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200</a:t>
            </a: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字以内，据统计每页幻灯片</a:t>
            </a:r>
            <a:r>
              <a:rPr lang="zh-CN" alt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的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209" name="TextBox 208"/>
          <p:cNvSpPr txBox="1"/>
          <p:nvPr/>
        </p:nvSpPr>
        <p:spPr>
          <a:xfrm>
            <a:off x="3887786" y="10257472"/>
            <a:ext cx="3711210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4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6/10 </a:t>
            </a:r>
            <a:r>
              <a:rPr lang="zh-CN" altLang="en-US" sz="4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男用户</a:t>
            </a:r>
            <a:endParaRPr lang="en-US" sz="44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210" name="TextBox 209"/>
          <p:cNvSpPr txBox="1"/>
          <p:nvPr/>
        </p:nvSpPr>
        <p:spPr>
          <a:xfrm>
            <a:off x="7598996" y="10257472"/>
            <a:ext cx="3451591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57</a:t>
            </a:r>
            <a:r>
              <a:rPr lang="zh-CN" altLang="en-US" sz="9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亿</a:t>
            </a:r>
            <a:endParaRPr lang="en-US" sz="96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211" name="TextBox 210"/>
          <p:cNvSpPr txBox="1"/>
          <p:nvPr/>
        </p:nvSpPr>
        <p:spPr>
          <a:xfrm>
            <a:off x="13296763" y="10257472"/>
            <a:ext cx="3451591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9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49</a:t>
            </a:r>
            <a:r>
              <a:rPr lang="zh-CN" altLang="en-US" sz="9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亿</a:t>
            </a:r>
            <a:endParaRPr lang="en-US" sz="96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212" name="TextBox 211"/>
          <p:cNvSpPr txBox="1"/>
          <p:nvPr/>
        </p:nvSpPr>
        <p:spPr>
          <a:xfrm>
            <a:off x="16846733" y="10257472"/>
            <a:ext cx="3711210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4/10 </a:t>
            </a:r>
            <a:r>
              <a:rPr lang="zh-CN" altLang="en-US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女用户</a:t>
            </a:r>
            <a:endParaRPr lang="en-US" sz="44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32337915"/>
      </p:ext>
    </p:extLst>
  </p:cSld>
  <p:clrMapOvr>
    <a:masterClrMapping/>
  </p:clrMapOvr>
  <p:transition spd="slow" advTm="2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8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3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8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1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6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1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3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85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35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85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135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185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235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285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335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385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435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485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535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615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6750"/>
                            </p:stCondLst>
                            <p:childTnLst>
                              <p:par>
                                <p:cTn id="8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7250"/>
                            </p:stCondLst>
                            <p:childTnLst>
                              <p:par>
                                <p:cTn id="9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7750"/>
                            </p:stCondLst>
                            <p:childTnLst>
                              <p:par>
                                <p:cTn id="9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8250"/>
                            </p:stCondLst>
                            <p:childTnLst>
                              <p:par>
                                <p:cTn id="10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8750"/>
                            </p:stCondLst>
                            <p:childTnLst>
                              <p:par>
                                <p:cTn id="10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9250"/>
                            </p:stCondLst>
                            <p:childTnLst>
                              <p:par>
                                <p:cTn id="10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9750"/>
                            </p:stCondLst>
                            <p:childTnLst>
                              <p:par>
                                <p:cTn id="1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20250"/>
                            </p:stCondLst>
                            <p:childTnLst>
                              <p:par>
                                <p:cTn id="1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20750"/>
                            </p:stCondLst>
                            <p:childTnLst>
                              <p:par>
                                <p:cTn id="1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21250"/>
                            </p:stCondLst>
                            <p:childTnLst>
                              <p:par>
                                <p:cTn id="1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21750"/>
                            </p:stCondLst>
                            <p:childTnLst>
                              <p:par>
                                <p:cTn id="1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22350"/>
                            </p:stCondLst>
                            <p:childTnLst>
                              <p:par>
                                <p:cTn id="1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3" grpId="0" animBg="1"/>
      <p:bldP spid="204" grpId="0" animBg="1"/>
      <p:bldP spid="202" grpId="0"/>
      <p:bldP spid="205" grpId="0"/>
      <p:bldP spid="206" grpId="0"/>
      <p:bldP spid="207" grpId="0"/>
      <p:bldP spid="208" grpId="0"/>
      <p:bldP spid="209" grpId="0"/>
      <p:bldP spid="210" grpId="0"/>
      <p:bldP spid="211" grpId="0"/>
      <p:bldP spid="2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" name="Group 71"/>
          <p:cNvGrpSpPr/>
          <p:nvPr/>
        </p:nvGrpSpPr>
        <p:grpSpPr>
          <a:xfrm>
            <a:off x="3049588" y="2438400"/>
            <a:ext cx="18288001" cy="10198865"/>
            <a:chOff x="3049588" y="2438400"/>
            <a:chExt cx="18288001" cy="10198865"/>
          </a:xfrm>
        </p:grpSpPr>
        <p:cxnSp>
          <p:nvCxnSpPr>
            <p:cNvPr id="3" name="Straight Connector 2"/>
            <p:cNvCxnSpPr/>
            <p:nvPr/>
          </p:nvCxnSpPr>
          <p:spPr>
            <a:xfrm>
              <a:off x="3049588" y="6833674"/>
              <a:ext cx="18284337" cy="366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Connector 3"/>
            <p:cNvCxnSpPr/>
            <p:nvPr/>
          </p:nvCxnSpPr>
          <p:spPr>
            <a:xfrm>
              <a:off x="3049588" y="7536918"/>
              <a:ext cx="18284337" cy="366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/>
            <p:cNvCxnSpPr/>
            <p:nvPr/>
          </p:nvCxnSpPr>
          <p:spPr>
            <a:xfrm>
              <a:off x="3049588" y="8240161"/>
              <a:ext cx="18284337" cy="366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>
              <a:off x="3049588" y="8943405"/>
              <a:ext cx="18284337" cy="366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3049588" y="9646649"/>
              <a:ext cx="18284337" cy="366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3049588" y="10346227"/>
              <a:ext cx="18284337" cy="366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3049588" y="11049470"/>
              <a:ext cx="18284337" cy="366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9"/>
            <p:cNvSpPr/>
            <p:nvPr/>
          </p:nvSpPr>
          <p:spPr>
            <a:xfrm>
              <a:off x="3049588" y="11756377"/>
              <a:ext cx="18284337" cy="879055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49588" y="6833674"/>
              <a:ext cx="18284337" cy="703244"/>
            </a:xfrm>
            <a:prstGeom prst="rect">
              <a:avLst/>
            </a:prstGeom>
            <a:solidFill>
              <a:srgbClr val="00B0F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049588" y="8240161"/>
              <a:ext cx="18284337" cy="703244"/>
            </a:xfrm>
            <a:prstGeom prst="rect">
              <a:avLst/>
            </a:prstGeom>
            <a:solidFill>
              <a:srgbClr val="00B0F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049588" y="11053133"/>
              <a:ext cx="18284337" cy="703244"/>
            </a:xfrm>
            <a:prstGeom prst="rect">
              <a:avLst/>
            </a:prstGeom>
            <a:solidFill>
              <a:srgbClr val="00B0F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cxnSp>
          <p:nvCxnSpPr>
            <p:cNvPr id="34" name="Straight Connector 33"/>
            <p:cNvCxnSpPr/>
            <p:nvPr/>
          </p:nvCxnSpPr>
          <p:spPr>
            <a:xfrm flipH="1" flipV="1">
              <a:off x="21333923" y="2438400"/>
              <a:ext cx="3666" cy="1019703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Rectangle 39"/>
            <p:cNvSpPr/>
            <p:nvPr/>
          </p:nvSpPr>
          <p:spPr>
            <a:xfrm>
              <a:off x="3049588" y="2438400"/>
              <a:ext cx="18284337" cy="879055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cxnSp>
          <p:nvCxnSpPr>
            <p:cNvPr id="41" name="Straight Connector 40"/>
            <p:cNvCxnSpPr/>
            <p:nvPr/>
          </p:nvCxnSpPr>
          <p:spPr>
            <a:xfrm>
              <a:off x="3049588" y="4020698"/>
              <a:ext cx="18284337" cy="366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>
              <a:off x="3049588" y="4723942"/>
              <a:ext cx="18284337" cy="366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>
              <a:off x="3049588" y="5427185"/>
              <a:ext cx="18284337" cy="366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>
              <a:off x="3049588" y="6130429"/>
              <a:ext cx="18284337" cy="366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Rectangle 45"/>
            <p:cNvSpPr/>
            <p:nvPr/>
          </p:nvSpPr>
          <p:spPr>
            <a:xfrm>
              <a:off x="3049588" y="4020698"/>
              <a:ext cx="18284337" cy="703244"/>
            </a:xfrm>
            <a:prstGeom prst="rect">
              <a:avLst/>
            </a:prstGeom>
            <a:solidFill>
              <a:srgbClr val="00B0F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3049588" y="5427185"/>
              <a:ext cx="18284337" cy="703244"/>
            </a:xfrm>
            <a:prstGeom prst="rect">
              <a:avLst/>
            </a:prstGeom>
            <a:solidFill>
              <a:srgbClr val="00B0F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flipH="1" flipV="1">
              <a:off x="12891336" y="2438400"/>
              <a:ext cx="3664" cy="1019886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flipV="1">
              <a:off x="17114459" y="2438400"/>
              <a:ext cx="2" cy="1019703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flipV="1">
              <a:off x="3053252" y="2438400"/>
              <a:ext cx="0" cy="1019703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TextBox 18"/>
          <p:cNvSpPr txBox="1"/>
          <p:nvPr/>
        </p:nvSpPr>
        <p:spPr>
          <a:xfrm>
            <a:off x="3401210" y="11942802"/>
            <a:ext cx="9142167" cy="553998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3600" b="1" dirty="0" smtClean="0">
                <a:solidFill>
                  <a:schemeClr val="bg1"/>
                </a:solidFill>
                <a:latin typeface="+mn-ea"/>
                <a:cs typeface="Open Sans Extrabold" pitchFamily="34" charset="0"/>
              </a:rPr>
              <a:t>总计</a:t>
            </a:r>
            <a:endParaRPr lang="en-US" sz="3600" b="1" dirty="0">
              <a:solidFill>
                <a:schemeClr val="bg1"/>
              </a:solidFill>
              <a:latin typeface="+mn-ea"/>
              <a:cs typeface="Open Sans Extrabold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401210" y="7009485"/>
            <a:ext cx="9142167" cy="430887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  <a:latin typeface="+mn-ea"/>
                <a:cs typeface="Open Sans Extrabold" pitchFamily="34" charset="0"/>
              </a:rPr>
              <a:t>添加标题</a:t>
            </a:r>
            <a:r>
              <a:rPr lang="en-US" sz="2800" dirty="0" smtClean="0">
                <a:solidFill>
                  <a:schemeClr val="bg1"/>
                </a:solidFill>
                <a:latin typeface="+mn-ea"/>
                <a:cs typeface="Open Sans Extrabold" pitchFamily="34" charset="0"/>
              </a:rPr>
              <a:t>04</a:t>
            </a:r>
            <a:endParaRPr lang="en-US" sz="2800" dirty="0">
              <a:solidFill>
                <a:schemeClr val="bg1"/>
              </a:solidFill>
              <a:latin typeface="+mn-ea"/>
              <a:cs typeface="Open Sans Extrabold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401210" y="8415972"/>
            <a:ext cx="9142167" cy="430887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  <a:latin typeface="+mn-ea"/>
                <a:cs typeface="Open Sans Extrabold" pitchFamily="34" charset="0"/>
              </a:rPr>
              <a:t>添加标题</a:t>
            </a:r>
            <a:r>
              <a:rPr lang="en-US" sz="2800" dirty="0" smtClean="0">
                <a:solidFill>
                  <a:schemeClr val="bg1"/>
                </a:solidFill>
                <a:latin typeface="+mn-ea"/>
                <a:cs typeface="Open Sans Extrabold" pitchFamily="34" charset="0"/>
              </a:rPr>
              <a:t>05</a:t>
            </a:r>
            <a:endParaRPr lang="en-US" sz="2800" dirty="0">
              <a:solidFill>
                <a:schemeClr val="bg1"/>
              </a:solidFill>
              <a:latin typeface="+mn-ea"/>
              <a:cs typeface="Open Sans Extrabold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401210" y="11190007"/>
            <a:ext cx="9142167" cy="430887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  <a:latin typeface="+mn-ea"/>
                <a:cs typeface="Open Sans Extrabold" pitchFamily="34" charset="0"/>
              </a:rPr>
              <a:t>添加标题</a:t>
            </a:r>
            <a:r>
              <a:rPr lang="en-US" sz="2800" dirty="0" smtClean="0">
                <a:solidFill>
                  <a:schemeClr val="bg1"/>
                </a:solidFill>
                <a:latin typeface="+mn-ea"/>
                <a:cs typeface="Open Sans Extrabold" pitchFamily="34" charset="0"/>
              </a:rPr>
              <a:t>06</a:t>
            </a:r>
            <a:endParaRPr lang="en-US" sz="2800" dirty="0">
              <a:solidFill>
                <a:schemeClr val="bg1"/>
              </a:solidFill>
              <a:latin typeface="+mn-ea"/>
              <a:cs typeface="Open Sans Extrabold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752832" y="9080276"/>
            <a:ext cx="9142167" cy="430887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800" dirty="0" smtClean="0">
                <a:latin typeface="+mn-ea"/>
                <a:cs typeface="Open Sans" pitchFamily="34" charset="0"/>
              </a:rPr>
              <a:t>添加标题</a:t>
            </a:r>
            <a:r>
              <a:rPr lang="en-US" sz="2800" dirty="0" smtClean="0">
                <a:latin typeface="+mn-ea"/>
                <a:cs typeface="Open Sans" pitchFamily="34" charset="0"/>
              </a:rPr>
              <a:t>01</a:t>
            </a:r>
            <a:endParaRPr lang="en-US" sz="2800" dirty="0">
              <a:latin typeface="+mn-ea"/>
              <a:cs typeface="Open Sans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752832" y="9783520"/>
            <a:ext cx="9142167" cy="430887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800" dirty="0" smtClean="0">
                <a:latin typeface="+mn-ea"/>
                <a:cs typeface="Open Sans" pitchFamily="34" charset="0"/>
              </a:rPr>
              <a:t>添加标题</a:t>
            </a:r>
            <a:r>
              <a:rPr lang="en-US" sz="2800" dirty="0" smtClean="0">
                <a:latin typeface="+mn-ea"/>
                <a:cs typeface="Open Sans" pitchFamily="34" charset="0"/>
              </a:rPr>
              <a:t>02</a:t>
            </a:r>
            <a:endParaRPr lang="en-US" sz="2800" dirty="0">
              <a:latin typeface="+mn-ea"/>
              <a:cs typeface="Open Sans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752832" y="10486763"/>
            <a:ext cx="9142167" cy="430887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800" dirty="0" smtClean="0">
                <a:latin typeface="+mn-ea"/>
                <a:cs typeface="Open Sans" pitchFamily="34" charset="0"/>
              </a:rPr>
              <a:t>添加标题</a:t>
            </a:r>
            <a:r>
              <a:rPr lang="en-US" sz="2800" dirty="0" smtClean="0">
                <a:latin typeface="+mn-ea"/>
                <a:cs typeface="Open Sans" pitchFamily="34" charset="0"/>
              </a:rPr>
              <a:t>03</a:t>
            </a:r>
            <a:endParaRPr lang="en-US" sz="2800" dirty="0">
              <a:latin typeface="+mn-ea"/>
              <a:cs typeface="Open Sans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752832" y="7673789"/>
            <a:ext cx="9142167" cy="430887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800" dirty="0" smtClean="0">
                <a:latin typeface="+mn-ea"/>
                <a:cs typeface="Open Sans" pitchFamily="34" charset="0"/>
              </a:rPr>
              <a:t>添加标题</a:t>
            </a:r>
            <a:r>
              <a:rPr lang="en-US" sz="2800" dirty="0" smtClean="0">
                <a:latin typeface="+mn-ea"/>
                <a:cs typeface="Open Sans" pitchFamily="34" charset="0"/>
              </a:rPr>
              <a:t>01</a:t>
            </a:r>
            <a:endParaRPr lang="en-US" sz="2800" dirty="0">
              <a:latin typeface="+mn-ea"/>
              <a:cs typeface="Open Sans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7114461" y="6970545"/>
            <a:ext cx="4219462" cy="430887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latin typeface="+mn-ea"/>
                <a:cs typeface="Open Sans Extrabold" pitchFamily="34" charset="0"/>
              </a:rPr>
              <a:t>18.000,00</a:t>
            </a:r>
            <a:endParaRPr lang="en-US" sz="2800" dirty="0">
              <a:solidFill>
                <a:schemeClr val="bg1"/>
              </a:solidFill>
              <a:latin typeface="+mn-ea"/>
              <a:cs typeface="Open Sans Extrabold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7114461" y="8377032"/>
            <a:ext cx="4219462" cy="430887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latin typeface="+mn-ea"/>
                <a:cs typeface="Open Sans Extrabold" pitchFamily="34" charset="0"/>
              </a:rPr>
              <a:t>725.000,00</a:t>
            </a:r>
            <a:endParaRPr lang="en-US" sz="2800" dirty="0">
              <a:solidFill>
                <a:schemeClr val="bg1"/>
              </a:solidFill>
              <a:latin typeface="+mn-ea"/>
              <a:cs typeface="Open Sans Extrabold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7114461" y="11228944"/>
            <a:ext cx="4219462" cy="430887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latin typeface="+mn-ea"/>
                <a:cs typeface="Open Sans Extrabold" pitchFamily="34" charset="0"/>
              </a:rPr>
              <a:t>225.000,00</a:t>
            </a:r>
            <a:endParaRPr lang="en-US" sz="2800" dirty="0">
              <a:solidFill>
                <a:schemeClr val="bg1"/>
              </a:solidFill>
              <a:latin typeface="+mn-ea"/>
              <a:cs typeface="Open Sans Extrabold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7114461" y="11942802"/>
            <a:ext cx="4219462" cy="553998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+mn-ea"/>
                <a:cs typeface="Open Sans Extrabold" pitchFamily="34" charset="0"/>
              </a:rPr>
              <a:t>1.686.000,00</a:t>
            </a:r>
            <a:endParaRPr lang="en-US" sz="3600" b="1" dirty="0">
              <a:solidFill>
                <a:schemeClr val="bg1"/>
              </a:solidFill>
              <a:latin typeface="+mn-ea"/>
              <a:cs typeface="Open Sans Extrabold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2894999" y="7712729"/>
            <a:ext cx="4219462" cy="430887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800" dirty="0" smtClean="0">
                <a:latin typeface="+mn-ea"/>
                <a:cs typeface="Open Sans" pitchFamily="34" charset="0"/>
              </a:rPr>
              <a:t>18.000,00</a:t>
            </a:r>
            <a:endParaRPr lang="en-US" sz="2800" dirty="0">
              <a:latin typeface="+mn-ea"/>
              <a:cs typeface="Open Sans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2894999" y="9080276"/>
            <a:ext cx="4219462" cy="430887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800" dirty="0" smtClean="0">
                <a:latin typeface="+mn-ea"/>
                <a:cs typeface="Open Sans" pitchFamily="34" charset="0"/>
              </a:rPr>
              <a:t>400.000,00</a:t>
            </a:r>
            <a:endParaRPr lang="en-US" sz="2800" dirty="0">
              <a:latin typeface="+mn-ea"/>
              <a:cs typeface="Open Sans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2894999" y="9783520"/>
            <a:ext cx="4219462" cy="430887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800" dirty="0" smtClean="0">
                <a:latin typeface="+mn-ea"/>
                <a:cs typeface="Open Sans" pitchFamily="34" charset="0"/>
              </a:rPr>
              <a:t>250.000,00</a:t>
            </a:r>
            <a:endParaRPr lang="en-US" sz="2800" dirty="0">
              <a:latin typeface="+mn-ea"/>
              <a:cs typeface="Open Sans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2894999" y="10486763"/>
            <a:ext cx="4219462" cy="430887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800" dirty="0" smtClean="0">
                <a:latin typeface="+mn-ea"/>
                <a:cs typeface="Open Sans" pitchFamily="34" charset="0"/>
              </a:rPr>
              <a:t>75.000,00</a:t>
            </a:r>
            <a:endParaRPr lang="en-US" sz="2800" dirty="0">
              <a:latin typeface="+mn-ea"/>
              <a:cs typeface="Open Sans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3401210" y="2590800"/>
            <a:ext cx="9142167" cy="553998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3600" b="1" dirty="0">
                <a:solidFill>
                  <a:schemeClr val="bg1"/>
                </a:solidFill>
                <a:latin typeface="+mn-ea"/>
                <a:cs typeface="Open Sans Extrabold" pitchFamily="34" charset="0"/>
              </a:rPr>
              <a:t>单击此处添加标题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2894999" y="2590800"/>
            <a:ext cx="4219462" cy="553998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+mn-ea"/>
                <a:cs typeface="Open Sans Extrabold" pitchFamily="34" charset="0"/>
              </a:rPr>
              <a:t>￥</a:t>
            </a:r>
            <a:endParaRPr lang="en-US" sz="3600" b="1" dirty="0">
              <a:solidFill>
                <a:schemeClr val="bg1"/>
              </a:solidFill>
              <a:latin typeface="+mn-ea"/>
              <a:cs typeface="Open Sans Extrabold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7114461" y="2590800"/>
            <a:ext cx="4219462" cy="553998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+mn-ea"/>
                <a:cs typeface="Open Sans Extrabold" pitchFamily="34" charset="0"/>
              </a:rPr>
              <a:t>￥</a:t>
            </a:r>
            <a:endParaRPr lang="en-US" sz="3600" b="1" dirty="0">
              <a:solidFill>
                <a:schemeClr val="bg1"/>
              </a:solidFill>
              <a:latin typeface="+mn-ea"/>
              <a:cs typeface="Open Sans Extrabold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3401210" y="3454325"/>
            <a:ext cx="9142167" cy="430887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Open Sans Extrabold" pitchFamily="34" charset="0"/>
              </a:rPr>
              <a:t>添加标题</a:t>
            </a:r>
            <a:r>
              <a:rPr 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Open Sans Extrabold" pitchFamily="34" charset="0"/>
              </a:rPr>
              <a:t>01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Open Sans Extrabold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3401210" y="4196509"/>
            <a:ext cx="9142167" cy="430887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  <a:latin typeface="+mn-ea"/>
                <a:cs typeface="Open Sans Extrabold" pitchFamily="34" charset="0"/>
              </a:rPr>
              <a:t>添加标题</a:t>
            </a:r>
            <a:r>
              <a:rPr lang="en-US" sz="2800" dirty="0" smtClean="0">
                <a:solidFill>
                  <a:schemeClr val="bg1"/>
                </a:solidFill>
                <a:latin typeface="+mn-ea"/>
                <a:cs typeface="Open Sans Extrabold" pitchFamily="34" charset="0"/>
              </a:rPr>
              <a:t>02</a:t>
            </a:r>
            <a:endParaRPr lang="en-US" sz="2800" dirty="0">
              <a:solidFill>
                <a:schemeClr val="bg1"/>
              </a:solidFill>
              <a:latin typeface="+mn-ea"/>
              <a:cs typeface="Open Sans Extrabold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401210" y="5602996"/>
            <a:ext cx="9142167" cy="430887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  <a:latin typeface="+mn-ea"/>
                <a:cs typeface="Open Sans Extrabold" pitchFamily="34" charset="0"/>
              </a:rPr>
              <a:t>添加标题</a:t>
            </a:r>
            <a:r>
              <a:rPr lang="en-US" sz="2800" dirty="0" smtClean="0">
                <a:solidFill>
                  <a:schemeClr val="bg1"/>
                </a:solidFill>
                <a:latin typeface="+mn-ea"/>
                <a:cs typeface="Open Sans Extrabold" pitchFamily="34" charset="0"/>
              </a:rPr>
              <a:t>03</a:t>
            </a:r>
            <a:endParaRPr lang="en-US" sz="2800" dirty="0">
              <a:solidFill>
                <a:schemeClr val="bg1"/>
              </a:solidFill>
              <a:latin typeface="+mn-ea"/>
              <a:cs typeface="Open Sans Extrabold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3752832" y="6267300"/>
            <a:ext cx="9142167" cy="430887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800" dirty="0" smtClean="0">
                <a:latin typeface="+mn-ea"/>
                <a:cs typeface="Open Sans" pitchFamily="34" charset="0"/>
              </a:rPr>
              <a:t>添加标题</a:t>
            </a:r>
            <a:r>
              <a:rPr lang="en-US" sz="2800" dirty="0" smtClean="0">
                <a:latin typeface="+mn-ea"/>
                <a:cs typeface="Open Sans" pitchFamily="34" charset="0"/>
              </a:rPr>
              <a:t>01</a:t>
            </a:r>
            <a:endParaRPr lang="en-US" sz="2800" dirty="0">
              <a:latin typeface="+mn-ea"/>
              <a:cs typeface="Open Sans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752832" y="4860813"/>
            <a:ext cx="9142167" cy="430887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800" dirty="0" smtClean="0">
                <a:latin typeface="+mn-ea"/>
                <a:cs typeface="Open Sans" pitchFamily="34" charset="0"/>
              </a:rPr>
              <a:t>添加标题</a:t>
            </a:r>
            <a:r>
              <a:rPr lang="en-US" sz="2800" dirty="0" smtClean="0">
                <a:latin typeface="+mn-ea"/>
                <a:cs typeface="Open Sans" pitchFamily="34" charset="0"/>
              </a:rPr>
              <a:t>01</a:t>
            </a:r>
            <a:endParaRPr lang="en-US" sz="2800" dirty="0">
              <a:latin typeface="+mn-ea"/>
              <a:cs typeface="Open Sans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17114461" y="3454325"/>
            <a:ext cx="4219462" cy="430887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Open Sans Extrabold" pitchFamily="34" charset="0"/>
              </a:rPr>
              <a:t>300.000,00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Open Sans Extrabold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7114461" y="4157569"/>
            <a:ext cx="4219462" cy="430887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latin typeface="+mn-ea"/>
                <a:cs typeface="Open Sans Extrabold" pitchFamily="34" charset="0"/>
              </a:rPr>
              <a:t>18.000,00</a:t>
            </a:r>
            <a:endParaRPr lang="en-US" sz="2800" dirty="0">
              <a:solidFill>
                <a:schemeClr val="bg1"/>
              </a:solidFill>
              <a:latin typeface="+mn-ea"/>
              <a:cs typeface="Open Sans Extrabold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7114461" y="5564056"/>
            <a:ext cx="4219462" cy="430887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latin typeface="+mn-ea"/>
                <a:cs typeface="Open Sans Extrabold" pitchFamily="34" charset="0"/>
              </a:rPr>
              <a:t>400.000,00</a:t>
            </a:r>
            <a:endParaRPr lang="en-US" sz="2800" dirty="0">
              <a:solidFill>
                <a:schemeClr val="bg1"/>
              </a:solidFill>
              <a:latin typeface="+mn-ea"/>
              <a:cs typeface="Open Sans Extrabold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2894999" y="4899753"/>
            <a:ext cx="4219462" cy="430887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800" dirty="0" smtClean="0">
                <a:latin typeface="+mn-ea"/>
                <a:cs typeface="Open Sans" pitchFamily="34" charset="0"/>
              </a:rPr>
              <a:t>18.000,00</a:t>
            </a:r>
            <a:endParaRPr lang="en-US" sz="2800" dirty="0">
              <a:latin typeface="+mn-ea"/>
              <a:cs typeface="Open Sans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12894999" y="6267300"/>
            <a:ext cx="4219462" cy="430887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800" dirty="0" smtClean="0">
                <a:latin typeface="+mn-ea"/>
                <a:cs typeface="Open Sans" pitchFamily="34" charset="0"/>
              </a:rPr>
              <a:t>400.000,00</a:t>
            </a:r>
            <a:endParaRPr lang="en-US" sz="2800" dirty="0">
              <a:latin typeface="+mn-ea"/>
              <a:cs typeface="Open Sans" pitchFamily="34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3049587" y="1143000"/>
            <a:ext cx="18288000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7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数据表</a:t>
            </a:r>
            <a:endParaRPr lang="en-US" sz="72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227009629"/>
      </p:ext>
    </p:extLst>
  </p:cSld>
  <p:clrMapOvr>
    <a:masterClrMapping/>
  </p:clrMapOvr>
  <p:transition spd="slow" advTm="2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9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45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9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7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6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4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15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5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95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7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945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4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35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21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285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375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465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54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615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71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785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88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9550"/>
                            </p:stCondLst>
                            <p:childTnLst>
                              <p:par>
                                <p:cTn id="1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20450"/>
                            </p:stCondLst>
                            <p:childTnLst>
                              <p:par>
                                <p:cTn id="1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21400"/>
                            </p:stCondLst>
                            <p:childTnLst>
                              <p:par>
                                <p:cTn id="1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22150"/>
                            </p:stCondLst>
                            <p:childTnLst>
                              <p:par>
                                <p:cTn id="1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231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23650"/>
                            </p:stCondLst>
                            <p:childTnLst>
                              <p:par>
                                <p:cTn id="1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9" grpId="0"/>
      <p:bldP spid="30" grpId="0"/>
      <p:bldP spid="31" grpId="0"/>
      <p:bldP spid="32" grpId="0"/>
      <p:bldP spid="35" grpId="0"/>
      <p:bldP spid="36" grpId="0"/>
      <p:bldP spid="37" grpId="0"/>
      <p:bldP spid="38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7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155823365"/>
              </p:ext>
            </p:extLst>
          </p:nvPr>
        </p:nvGraphicFramePr>
        <p:xfrm>
          <a:off x="3049587" y="1438628"/>
          <a:ext cx="18287999" cy="108387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878387" y="10515600"/>
            <a:ext cx="14630400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5400" dirty="0">
                <a:solidFill>
                  <a:schemeClr val="bg1"/>
                </a:solidFill>
                <a:latin typeface="+mn-ea"/>
              </a:rPr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1227009629"/>
      </p:ext>
    </p:extLst>
  </p:cSld>
  <p:clrMapOvr>
    <a:masterClrMapping/>
  </p:clrMapOvr>
  <p:transition spd="slow" advTm="2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830387" y="0"/>
            <a:ext cx="20726400" cy="13716000"/>
          </a:xfrm>
          <a:prstGeom prst="rect">
            <a:avLst/>
          </a:prstGeom>
          <a:blipFill>
            <a:blip r:embed="rId3"/>
            <a:srcRect/>
            <a:stretch>
              <a:fillRect l="-8824" r="-8824"/>
            </a:stretch>
          </a:blipFill>
          <a:ln>
            <a:noFill/>
          </a:ln>
          <a:effectLst>
            <a:innerShdw blurRad="127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9586" y="11201400"/>
            <a:ext cx="18288001" cy="2514600"/>
          </a:xfrm>
          <a:prstGeom prst="rect">
            <a:avLst/>
          </a:prstGeom>
          <a:solidFill>
            <a:schemeClr val="tx1">
              <a:lumMod val="95000"/>
              <a:lumOff val="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e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390924" y="11406425"/>
            <a:ext cx="17605325" cy="17235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2800" dirty="0">
                <a:solidFill>
                  <a:schemeClr val="bg1"/>
                </a:solidFill>
                <a:latin typeface="+mn-ea"/>
              </a:rPr>
              <a:t>200</a:t>
            </a:r>
            <a:r>
              <a:rPr lang="zh-CN" altLang="en-US" sz="2800" dirty="0">
                <a:solidFill>
                  <a:schemeClr val="bg1"/>
                </a:solidFill>
                <a:latin typeface="+mn-ea"/>
              </a:rPr>
              <a:t>字以内，据统计每页幻灯片的最好控制在</a:t>
            </a:r>
            <a:r>
              <a:rPr lang="en-US" altLang="zh-CN" sz="2800" dirty="0">
                <a:solidFill>
                  <a:schemeClr val="bg1"/>
                </a:solidFill>
                <a:latin typeface="+mn-ea"/>
              </a:rPr>
              <a:t>5</a:t>
            </a:r>
            <a:r>
              <a:rPr lang="zh-CN" altLang="en-US" sz="2800" dirty="0">
                <a:solidFill>
                  <a:schemeClr val="bg1"/>
                </a:solidFill>
                <a:latin typeface="+mn-ea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2800" dirty="0">
                <a:solidFill>
                  <a:schemeClr val="bg1"/>
                </a:solidFill>
                <a:latin typeface="+mn-ea"/>
              </a:rPr>
              <a:t>200</a:t>
            </a:r>
            <a:r>
              <a:rPr lang="zh-CN" altLang="en-US" sz="2800" dirty="0">
                <a:solidFill>
                  <a:schemeClr val="bg1"/>
                </a:solidFill>
                <a:latin typeface="+mn-ea"/>
              </a:rPr>
              <a:t>字以内，据统计每页幻灯片的最好控制在</a:t>
            </a:r>
            <a:r>
              <a:rPr lang="en-US" altLang="zh-CN" sz="2800" dirty="0">
                <a:solidFill>
                  <a:schemeClr val="bg1"/>
                </a:solidFill>
                <a:latin typeface="+mn-ea"/>
              </a:rPr>
              <a:t>5</a:t>
            </a:r>
            <a:r>
              <a:rPr lang="zh-CN" altLang="en-US" sz="2800" dirty="0">
                <a:solidFill>
                  <a:schemeClr val="bg1"/>
                </a:solidFill>
                <a:latin typeface="+mn-ea"/>
              </a:rPr>
              <a:t>分钟之内。</a:t>
            </a:r>
          </a:p>
        </p:txBody>
      </p:sp>
      <p:sp>
        <p:nvSpPr>
          <p:cNvPr id="5" name="Rectangle 4"/>
          <p:cNvSpPr/>
          <p:nvPr/>
        </p:nvSpPr>
        <p:spPr>
          <a:xfrm>
            <a:off x="3049586" y="0"/>
            <a:ext cx="18288001" cy="1828800"/>
          </a:xfrm>
          <a:prstGeom prst="rect">
            <a:avLst/>
          </a:prstGeom>
          <a:solidFill>
            <a:schemeClr val="tx1">
              <a:lumMod val="95000"/>
              <a:lumOff val="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e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9586" y="360402"/>
            <a:ext cx="18288001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7200" dirty="0" smtClean="0">
                <a:solidFill>
                  <a:schemeClr val="bg1"/>
                </a:solidFill>
                <a:latin typeface="+mn-ea"/>
              </a:rPr>
              <a:t>数据分析与行为分析</a:t>
            </a:r>
            <a:endParaRPr lang="en-US" sz="72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049586" y="1828800"/>
            <a:ext cx="18288001" cy="152400"/>
          </a:xfrm>
          <a:prstGeom prst="rect">
            <a:avLst/>
          </a:prstGeom>
          <a:solidFill>
            <a:srgbClr val="00B0F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4000">
              <a:latin typeface="+mn-ea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049586" y="11049000"/>
            <a:ext cx="18288001" cy="152400"/>
          </a:xfrm>
          <a:prstGeom prst="rect">
            <a:avLst/>
          </a:prstGeom>
          <a:solidFill>
            <a:srgbClr val="FF00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400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32337915"/>
      </p:ext>
    </p:extLst>
  </p:cSld>
  <p:clrMapOvr>
    <a:masterClrMapping/>
  </p:clrMapOvr>
  <p:transition spd="slow" advTm="2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9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4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9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 animBg="1"/>
      <p:bldP spid="6" grpId="0"/>
      <p:bldP spid="2" grpId="0" animBg="1"/>
      <p:bldP spid="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30387" y="6380202"/>
            <a:ext cx="20726400" cy="1696998"/>
          </a:xfrm>
          <a:prstGeom prst="rect">
            <a:avLst/>
          </a:prstGeom>
          <a:gradFill>
            <a:gsLst>
              <a:gs pos="38000">
                <a:schemeClr val="tx1">
                  <a:lumMod val="85000"/>
                  <a:lumOff val="15000"/>
                </a:schemeClr>
              </a:gs>
              <a:gs pos="100000">
                <a:schemeClr val="tx1">
                  <a:lumMod val="65000"/>
                  <a:lumOff val="3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830388" y="-3180"/>
            <a:ext cx="20726400" cy="6400800"/>
          </a:xfrm>
          <a:prstGeom prst="rect">
            <a:avLst/>
          </a:prstGeom>
          <a:blipFill>
            <a:blip r:embed="rId3"/>
            <a:srcRect/>
            <a:stretch>
              <a:fillRect t="-19619" b="-1961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blipFill dpi="0" rotWithShape="1">
                <a:blip r:embed="rId4"/>
                <a:srcRect/>
                <a:stretch>
                  <a:fillRect l="-8824" r="-8824"/>
                </a:stretch>
              </a:blipFill>
              <a:latin typeface="+mn-e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20242" y="6019800"/>
            <a:ext cx="18317346" cy="1869996"/>
          </a:xfrm>
          <a:prstGeom prst="rect">
            <a:avLst/>
          </a:prstGeom>
          <a:noFill/>
        </p:spPr>
        <p:txBody>
          <a:bodyPr wrap="square" lIns="0" tIns="0" rIns="0" bIns="0" rtlCol="0">
            <a:prstTxWarp prst="textDeflateBottom">
              <a:avLst>
                <a:gd name="adj" fmla="val 51019"/>
              </a:avLst>
            </a:prstTxWarp>
            <a:spAutoFit/>
          </a:bodyPr>
          <a:lstStyle/>
          <a:p>
            <a:pPr algn="ctr"/>
            <a:r>
              <a:rPr lang="zh-CN" altLang="en-US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大数据时代</a:t>
            </a:r>
            <a:r>
              <a:rPr lang="zh-CN" altLang="en-US" sz="7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的管理</a:t>
            </a:r>
            <a:endParaRPr lang="zh-CN" altLang="en-US" sz="7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63987" y="7447002"/>
            <a:ext cx="1645920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36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单击此处添加副标题或详细文本描述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20241" y="8422481"/>
            <a:ext cx="18317347" cy="3998119"/>
          </a:xfrm>
          <a:prstGeom prst="rect">
            <a:avLst/>
          </a:prstGeom>
          <a:noFill/>
        </p:spPr>
        <p:txBody>
          <a:bodyPr wrap="square" lIns="0" tIns="0" rIns="0" bIns="0" numCol="3" spcCol="914400" rtlCol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200</a:t>
            </a: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5</a:t>
            </a: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200</a:t>
            </a: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5</a:t>
            </a: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分钟之内</a:t>
            </a:r>
            <a:r>
              <a:rPr lang="zh-CN" alt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。</a:t>
            </a: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200</a:t>
            </a: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5</a:t>
            </a: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200</a:t>
            </a: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5</a:t>
            </a: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分钟之内。</a:t>
            </a:r>
          </a:p>
          <a:p>
            <a:pPr algn="just">
              <a:lnSpc>
                <a:spcPct val="150000"/>
              </a:lnSpc>
            </a:pP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此处添加详细文本描述，建议与标题相关并符合整体语言风格，语言</a:t>
            </a:r>
            <a:r>
              <a:rPr lang="zh-CN" alt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描述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205075" y="12370713"/>
            <a:ext cx="6096000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个人签名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8" name="Oval 7"/>
          <p:cNvSpPr/>
          <p:nvPr/>
        </p:nvSpPr>
        <p:spPr>
          <a:xfrm>
            <a:off x="3020242" y="1432736"/>
            <a:ext cx="2346842" cy="2346842"/>
          </a:xfrm>
          <a:prstGeom prst="ellipse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>
              <a:latin typeface="+mn-ea"/>
            </a:endParaRPr>
          </a:p>
        </p:txBody>
      </p:sp>
      <p:sp>
        <p:nvSpPr>
          <p:cNvPr id="9" name="Oval 8"/>
          <p:cNvSpPr/>
          <p:nvPr/>
        </p:nvSpPr>
        <p:spPr>
          <a:xfrm>
            <a:off x="4783113" y="2606158"/>
            <a:ext cx="2346842" cy="2346842"/>
          </a:xfrm>
          <a:prstGeom prst="ellipse">
            <a:avLst/>
          </a:prstGeom>
          <a:solidFill>
            <a:srgbClr val="00B0F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>
              <a:latin typeface="+mn-ea"/>
            </a:endParaRPr>
          </a:p>
        </p:txBody>
      </p:sp>
      <p:sp>
        <p:nvSpPr>
          <p:cNvPr id="10" name="TextBox 9"/>
          <p:cNvSpPr txBox="1"/>
          <p:nvPr/>
        </p:nvSpPr>
        <p:spPr>
          <a:xfrm rot="20700000">
            <a:off x="3064604" y="2052163"/>
            <a:ext cx="2302481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7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2014</a:t>
            </a:r>
            <a:endParaRPr lang="en-US" sz="7200" b="1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231711" y="1087369"/>
            <a:ext cx="2346842" cy="2346842"/>
          </a:xfrm>
          <a:prstGeom prst="ellipse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>
              <a:latin typeface="+mn-ea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8136163" y="1993293"/>
            <a:ext cx="2346842" cy="2346842"/>
          </a:xfrm>
          <a:prstGeom prst="ellipse">
            <a:avLst/>
          </a:prstGeom>
          <a:solidFill>
            <a:srgbClr val="92D05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>
              <a:latin typeface="+mn-ea"/>
            </a:endParaRPr>
          </a:p>
        </p:txBody>
      </p:sp>
      <p:sp>
        <p:nvSpPr>
          <p:cNvPr id="13" name="TextBox 12"/>
          <p:cNvSpPr txBox="1"/>
          <p:nvPr/>
        </p:nvSpPr>
        <p:spPr>
          <a:xfrm rot="900000">
            <a:off x="4783151" y="3410249"/>
            <a:ext cx="2302481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4800" b="1" dirty="0" smtClean="0">
                <a:solidFill>
                  <a:schemeClr val="bg1"/>
                </a:solidFill>
                <a:latin typeface="+mn-ea"/>
              </a:rPr>
              <a:t>年度</a:t>
            </a:r>
            <a:endParaRPr lang="en-US" sz="48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4" name="TextBox 13"/>
          <p:cNvSpPr txBox="1"/>
          <p:nvPr/>
        </p:nvSpPr>
        <p:spPr>
          <a:xfrm rot="20700000">
            <a:off x="6253890" y="1891460"/>
            <a:ext cx="2302481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4800" b="1" dirty="0" smtClean="0">
                <a:solidFill>
                  <a:schemeClr val="bg1"/>
                </a:solidFill>
                <a:latin typeface="+mn-ea"/>
              </a:rPr>
              <a:t>购买力</a:t>
            </a:r>
            <a:endParaRPr lang="en-US" sz="48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5" name="TextBox 14"/>
          <p:cNvSpPr txBox="1"/>
          <p:nvPr/>
        </p:nvSpPr>
        <p:spPr>
          <a:xfrm rot="900000">
            <a:off x="8158343" y="2797384"/>
            <a:ext cx="2302481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4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预测</a:t>
            </a:r>
            <a:endParaRPr lang="en-US" sz="4800" b="1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32337915"/>
      </p:ext>
    </p:extLst>
  </p:cSld>
  <p:clrMapOvr>
    <a:masterClrMapping/>
  </p:clrMapOvr>
  <p:transition spd="slow" advTm="2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25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82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5" grpId="0"/>
      <p:bldP spid="6" grpId="0"/>
      <p:bldP spid="7" grpId="0"/>
      <p:bldP spid="8" grpId="0" animBg="1"/>
      <p:bldP spid="9" grpId="0" animBg="1"/>
      <p:bldP spid="10" grpId="0"/>
      <p:bldP spid="11" grpId="0" animBg="1"/>
      <p:bldP spid="12" grpId="0" animBg="1"/>
      <p:bldP spid="13" grpId="0"/>
      <p:bldP spid="14" grpId="0"/>
      <p:bldP spid="1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/>
        </p:nvSpPr>
        <p:spPr>
          <a:xfrm>
            <a:off x="3049587" y="5918201"/>
            <a:ext cx="18288000" cy="609599"/>
          </a:xfrm>
          <a:custGeom>
            <a:avLst/>
            <a:gdLst>
              <a:gd name="connsiteX0" fmla="*/ 0 w 22021800"/>
              <a:gd name="connsiteY0" fmla="*/ 0 h 1752600"/>
              <a:gd name="connsiteX1" fmla="*/ 22021800 w 22021800"/>
              <a:gd name="connsiteY1" fmla="*/ 0 h 1752600"/>
              <a:gd name="connsiteX2" fmla="*/ 22021800 w 22021800"/>
              <a:gd name="connsiteY2" fmla="*/ 1752600 h 1752600"/>
              <a:gd name="connsiteX3" fmla="*/ 0 w 22021800"/>
              <a:gd name="connsiteY3" fmla="*/ 1752600 h 1752600"/>
              <a:gd name="connsiteX4" fmla="*/ 0 w 22021800"/>
              <a:gd name="connsiteY4" fmla="*/ 0 h 1752600"/>
              <a:gd name="connsiteX0" fmla="*/ 1830387 w 22021800"/>
              <a:gd name="connsiteY0" fmla="*/ 0 h 1752600"/>
              <a:gd name="connsiteX1" fmla="*/ 22021800 w 22021800"/>
              <a:gd name="connsiteY1" fmla="*/ 0 h 1752600"/>
              <a:gd name="connsiteX2" fmla="*/ 22021800 w 22021800"/>
              <a:gd name="connsiteY2" fmla="*/ 1752600 h 1752600"/>
              <a:gd name="connsiteX3" fmla="*/ 0 w 22021800"/>
              <a:gd name="connsiteY3" fmla="*/ 1752600 h 1752600"/>
              <a:gd name="connsiteX4" fmla="*/ 1830387 w 22021800"/>
              <a:gd name="connsiteY4" fmla="*/ 0 h 1752600"/>
              <a:gd name="connsiteX0" fmla="*/ 1830387 w 22021800"/>
              <a:gd name="connsiteY0" fmla="*/ 0 h 1752600"/>
              <a:gd name="connsiteX1" fmla="*/ 20270788 w 22021800"/>
              <a:gd name="connsiteY1" fmla="*/ 0 h 1752600"/>
              <a:gd name="connsiteX2" fmla="*/ 22021800 w 22021800"/>
              <a:gd name="connsiteY2" fmla="*/ 1752600 h 1752600"/>
              <a:gd name="connsiteX3" fmla="*/ 0 w 22021800"/>
              <a:gd name="connsiteY3" fmla="*/ 1752600 h 1752600"/>
              <a:gd name="connsiteX4" fmla="*/ 1830387 w 22021800"/>
              <a:gd name="connsiteY4" fmla="*/ 0 h 1752600"/>
              <a:gd name="connsiteX0" fmla="*/ 993774 w 22021800"/>
              <a:gd name="connsiteY0" fmla="*/ 0 h 1752600"/>
              <a:gd name="connsiteX1" fmla="*/ 20270788 w 22021800"/>
              <a:gd name="connsiteY1" fmla="*/ 0 h 1752600"/>
              <a:gd name="connsiteX2" fmla="*/ 22021800 w 22021800"/>
              <a:gd name="connsiteY2" fmla="*/ 1752600 h 1752600"/>
              <a:gd name="connsiteX3" fmla="*/ 0 w 22021800"/>
              <a:gd name="connsiteY3" fmla="*/ 1752600 h 1752600"/>
              <a:gd name="connsiteX4" fmla="*/ 993774 w 22021800"/>
              <a:gd name="connsiteY4" fmla="*/ 0 h 1752600"/>
              <a:gd name="connsiteX0" fmla="*/ 993774 w 22021800"/>
              <a:gd name="connsiteY0" fmla="*/ 0 h 1752600"/>
              <a:gd name="connsiteX1" fmla="*/ 21110576 w 22021800"/>
              <a:gd name="connsiteY1" fmla="*/ 0 h 1752600"/>
              <a:gd name="connsiteX2" fmla="*/ 22021800 w 22021800"/>
              <a:gd name="connsiteY2" fmla="*/ 1752600 h 1752600"/>
              <a:gd name="connsiteX3" fmla="*/ 0 w 22021800"/>
              <a:gd name="connsiteY3" fmla="*/ 1752600 h 1752600"/>
              <a:gd name="connsiteX4" fmla="*/ 993774 w 22021800"/>
              <a:gd name="connsiteY4" fmla="*/ 0 h 1752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21800" h="1752600">
                <a:moveTo>
                  <a:pt x="993774" y="0"/>
                </a:moveTo>
                <a:lnTo>
                  <a:pt x="21110576" y="0"/>
                </a:lnTo>
                <a:lnTo>
                  <a:pt x="22021800" y="1752600"/>
                </a:lnTo>
                <a:lnTo>
                  <a:pt x="0" y="1752600"/>
                </a:lnTo>
                <a:lnTo>
                  <a:pt x="993774" y="0"/>
                </a:lnTo>
                <a:close/>
              </a:path>
            </a:pathLst>
          </a:custGeom>
          <a:gradFill>
            <a:gsLst>
              <a:gs pos="0">
                <a:schemeClr val="tx1">
                  <a:lumMod val="65000"/>
                  <a:lumOff val="3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16200000" scaled="0"/>
          </a:gradFill>
          <a:ln>
            <a:noFill/>
          </a:ln>
          <a:effectLst>
            <a:outerShdw blurRad="127000" dist="1270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3" name="Freeform 2"/>
          <p:cNvSpPr/>
          <p:nvPr/>
        </p:nvSpPr>
        <p:spPr>
          <a:xfrm>
            <a:off x="3049587" y="11252200"/>
            <a:ext cx="18288000" cy="609599"/>
          </a:xfrm>
          <a:custGeom>
            <a:avLst/>
            <a:gdLst>
              <a:gd name="connsiteX0" fmla="*/ 0 w 22021800"/>
              <a:gd name="connsiteY0" fmla="*/ 0 h 1752600"/>
              <a:gd name="connsiteX1" fmla="*/ 22021800 w 22021800"/>
              <a:gd name="connsiteY1" fmla="*/ 0 h 1752600"/>
              <a:gd name="connsiteX2" fmla="*/ 22021800 w 22021800"/>
              <a:gd name="connsiteY2" fmla="*/ 1752600 h 1752600"/>
              <a:gd name="connsiteX3" fmla="*/ 0 w 22021800"/>
              <a:gd name="connsiteY3" fmla="*/ 1752600 h 1752600"/>
              <a:gd name="connsiteX4" fmla="*/ 0 w 22021800"/>
              <a:gd name="connsiteY4" fmla="*/ 0 h 1752600"/>
              <a:gd name="connsiteX0" fmla="*/ 1830387 w 22021800"/>
              <a:gd name="connsiteY0" fmla="*/ 0 h 1752600"/>
              <a:gd name="connsiteX1" fmla="*/ 22021800 w 22021800"/>
              <a:gd name="connsiteY1" fmla="*/ 0 h 1752600"/>
              <a:gd name="connsiteX2" fmla="*/ 22021800 w 22021800"/>
              <a:gd name="connsiteY2" fmla="*/ 1752600 h 1752600"/>
              <a:gd name="connsiteX3" fmla="*/ 0 w 22021800"/>
              <a:gd name="connsiteY3" fmla="*/ 1752600 h 1752600"/>
              <a:gd name="connsiteX4" fmla="*/ 1830387 w 22021800"/>
              <a:gd name="connsiteY4" fmla="*/ 0 h 1752600"/>
              <a:gd name="connsiteX0" fmla="*/ 1830387 w 22021800"/>
              <a:gd name="connsiteY0" fmla="*/ 0 h 1752600"/>
              <a:gd name="connsiteX1" fmla="*/ 20270788 w 22021800"/>
              <a:gd name="connsiteY1" fmla="*/ 0 h 1752600"/>
              <a:gd name="connsiteX2" fmla="*/ 22021800 w 22021800"/>
              <a:gd name="connsiteY2" fmla="*/ 1752600 h 1752600"/>
              <a:gd name="connsiteX3" fmla="*/ 0 w 22021800"/>
              <a:gd name="connsiteY3" fmla="*/ 1752600 h 1752600"/>
              <a:gd name="connsiteX4" fmla="*/ 1830387 w 22021800"/>
              <a:gd name="connsiteY4" fmla="*/ 0 h 1752600"/>
              <a:gd name="connsiteX0" fmla="*/ 993774 w 22021800"/>
              <a:gd name="connsiteY0" fmla="*/ 0 h 1752600"/>
              <a:gd name="connsiteX1" fmla="*/ 20270788 w 22021800"/>
              <a:gd name="connsiteY1" fmla="*/ 0 h 1752600"/>
              <a:gd name="connsiteX2" fmla="*/ 22021800 w 22021800"/>
              <a:gd name="connsiteY2" fmla="*/ 1752600 h 1752600"/>
              <a:gd name="connsiteX3" fmla="*/ 0 w 22021800"/>
              <a:gd name="connsiteY3" fmla="*/ 1752600 h 1752600"/>
              <a:gd name="connsiteX4" fmla="*/ 993774 w 22021800"/>
              <a:gd name="connsiteY4" fmla="*/ 0 h 1752600"/>
              <a:gd name="connsiteX0" fmla="*/ 993774 w 22021800"/>
              <a:gd name="connsiteY0" fmla="*/ 0 h 1752600"/>
              <a:gd name="connsiteX1" fmla="*/ 21110576 w 22021800"/>
              <a:gd name="connsiteY1" fmla="*/ 0 h 1752600"/>
              <a:gd name="connsiteX2" fmla="*/ 22021800 w 22021800"/>
              <a:gd name="connsiteY2" fmla="*/ 1752600 h 1752600"/>
              <a:gd name="connsiteX3" fmla="*/ 0 w 22021800"/>
              <a:gd name="connsiteY3" fmla="*/ 1752600 h 1752600"/>
              <a:gd name="connsiteX4" fmla="*/ 993774 w 22021800"/>
              <a:gd name="connsiteY4" fmla="*/ 0 h 1752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21800" h="1752600">
                <a:moveTo>
                  <a:pt x="993774" y="0"/>
                </a:moveTo>
                <a:lnTo>
                  <a:pt x="21110576" y="0"/>
                </a:lnTo>
                <a:lnTo>
                  <a:pt x="22021800" y="1752600"/>
                </a:lnTo>
                <a:lnTo>
                  <a:pt x="0" y="1752600"/>
                </a:lnTo>
                <a:lnTo>
                  <a:pt x="993774" y="0"/>
                </a:lnTo>
                <a:close/>
              </a:path>
            </a:pathLst>
          </a:custGeom>
          <a:gradFill>
            <a:gsLst>
              <a:gs pos="0">
                <a:schemeClr val="tx1">
                  <a:lumMod val="65000"/>
                  <a:lumOff val="3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16200000" scaled="0"/>
          </a:gradFill>
          <a:ln>
            <a:noFill/>
          </a:ln>
          <a:effectLst>
            <a:outerShdw blurRad="127000" dist="1270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811587" y="2667000"/>
            <a:ext cx="3657600" cy="3556000"/>
          </a:xfrm>
          <a:prstGeom prst="rect">
            <a:avLst/>
          </a:prstGeom>
          <a:blipFill>
            <a:blip r:embed="rId3"/>
            <a:srcRect/>
            <a:stretch>
              <a:fillRect t="-1429" b="-1429"/>
            </a:stretch>
          </a:blipFill>
          <a:ln>
            <a:noFill/>
          </a:ln>
          <a:effectLst>
            <a:outerShdw blurRad="1270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180387" y="2667000"/>
            <a:ext cx="3657600" cy="3556000"/>
          </a:xfrm>
          <a:prstGeom prst="rect">
            <a:avLst/>
          </a:prstGeom>
          <a:blipFill>
            <a:blip r:embed="rId4"/>
            <a:srcRect/>
            <a:stretch>
              <a:fillRect t="-1429" b="-1429"/>
            </a:stretch>
          </a:blipFill>
          <a:ln>
            <a:noFill/>
          </a:ln>
          <a:effectLst>
            <a:outerShdw blurRad="1270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2549187" y="2667000"/>
            <a:ext cx="3657600" cy="3556000"/>
          </a:xfrm>
          <a:prstGeom prst="rect">
            <a:avLst/>
          </a:prstGeom>
          <a:blipFill>
            <a:blip r:embed="rId5"/>
            <a:srcRect/>
            <a:stretch>
              <a:fillRect t="-1429" b="-1429"/>
            </a:stretch>
          </a:blipFill>
          <a:ln>
            <a:noFill/>
          </a:ln>
          <a:effectLst>
            <a:outerShdw blurRad="1270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811587" y="8001000"/>
            <a:ext cx="3657600" cy="3556000"/>
          </a:xfrm>
          <a:prstGeom prst="rect">
            <a:avLst/>
          </a:prstGeom>
          <a:blipFill>
            <a:blip r:embed="rId6"/>
            <a:stretch>
              <a:fillRect t="-1429" b="-1429"/>
            </a:stretch>
          </a:blipFill>
          <a:ln>
            <a:noFill/>
          </a:ln>
          <a:effectLst>
            <a:outerShdw blurRad="1270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180387" y="8001000"/>
            <a:ext cx="3657600" cy="3556000"/>
          </a:xfrm>
          <a:prstGeom prst="rect">
            <a:avLst/>
          </a:prstGeom>
          <a:blipFill>
            <a:blip r:embed="rId7"/>
            <a:stretch>
              <a:fillRect t="-1429" b="-1429"/>
            </a:stretch>
          </a:blipFill>
          <a:ln>
            <a:noFill/>
          </a:ln>
          <a:effectLst>
            <a:outerShdw blurRad="1270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2549187" y="8001000"/>
            <a:ext cx="3657600" cy="3556000"/>
          </a:xfrm>
          <a:prstGeom prst="rect">
            <a:avLst/>
          </a:prstGeom>
          <a:blipFill>
            <a:blip r:embed="rId8"/>
            <a:stretch>
              <a:fillRect t="-1429" b="-1429"/>
            </a:stretch>
          </a:blipFill>
          <a:ln>
            <a:noFill/>
          </a:ln>
          <a:effectLst>
            <a:outerShdw blurRad="1270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811588" y="6693694"/>
            <a:ext cx="3657600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产品名称</a:t>
            </a:r>
            <a:endParaRPr 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algn="ctr"/>
            <a:r>
              <a:rPr lang="en-US" altLang="zh-CN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39</a:t>
            </a:r>
            <a:r>
              <a:rPr lang="zh-CN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元</a:t>
            </a:r>
            <a:endParaRPr 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180388" y="6693694"/>
            <a:ext cx="3657600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产品名称</a:t>
            </a:r>
            <a:endParaRPr lang="en-US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algn="ctr"/>
            <a:r>
              <a:rPr lang="en-US" altLang="zh-CN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39</a:t>
            </a:r>
            <a:r>
              <a:rPr lang="zh-CN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元</a:t>
            </a:r>
            <a:endParaRPr 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2549188" y="6693694"/>
            <a:ext cx="3657600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产品名称</a:t>
            </a:r>
            <a:endParaRPr 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algn="ctr"/>
            <a:r>
              <a:rPr lang="en-US" altLang="zh-CN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39</a:t>
            </a:r>
            <a:r>
              <a:rPr lang="zh-CN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元</a:t>
            </a:r>
            <a:endParaRPr 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811588" y="12016026"/>
            <a:ext cx="3657600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产品名称</a:t>
            </a:r>
            <a:endParaRPr 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algn="ctr"/>
            <a:r>
              <a:rPr 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40%</a:t>
            </a:r>
            <a:endParaRPr 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180388" y="12016026"/>
            <a:ext cx="3657600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产品名称</a:t>
            </a:r>
            <a:endParaRPr 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algn="ctr"/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40%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549188" y="12016026"/>
            <a:ext cx="3657600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产品名称</a:t>
            </a:r>
            <a:endParaRPr 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algn="ctr"/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40%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6917987" y="2667000"/>
            <a:ext cx="3657600" cy="3556000"/>
          </a:xfrm>
          <a:prstGeom prst="rect">
            <a:avLst/>
          </a:prstGeom>
          <a:blipFill>
            <a:blip r:embed="rId9"/>
            <a:srcRect/>
            <a:stretch>
              <a:fillRect t="-1429" b="-1429"/>
            </a:stretch>
          </a:blipFill>
          <a:ln>
            <a:noFill/>
          </a:ln>
          <a:effectLst>
            <a:outerShdw blurRad="1270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6917987" y="8001000"/>
            <a:ext cx="3657600" cy="3556000"/>
          </a:xfrm>
          <a:prstGeom prst="rect">
            <a:avLst/>
          </a:prstGeom>
          <a:blipFill>
            <a:blip r:embed="rId10"/>
            <a:stretch>
              <a:fillRect t="-1429" b="-1429"/>
            </a:stretch>
          </a:blipFill>
          <a:ln>
            <a:noFill/>
          </a:ln>
          <a:effectLst>
            <a:outerShdw blurRad="1270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6917987" y="6693694"/>
            <a:ext cx="3657600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产品名称</a:t>
            </a:r>
            <a:endParaRPr 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algn="ctr"/>
            <a:r>
              <a:rPr lang="en-US" altLang="zh-CN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39</a:t>
            </a:r>
            <a:r>
              <a:rPr lang="zh-CN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元</a:t>
            </a:r>
            <a:endParaRPr 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6917987" y="12016026"/>
            <a:ext cx="3657600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产品名称</a:t>
            </a:r>
            <a:endParaRPr 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algn="ctr"/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40%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049586" y="1143000"/>
            <a:ext cx="18288001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7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单击此处添加副标题或详细文本描述</a:t>
            </a:r>
          </a:p>
        </p:txBody>
      </p:sp>
      <p:sp>
        <p:nvSpPr>
          <p:cNvPr id="22" name="文本框 1"/>
          <p:cNvSpPr txBox="1"/>
          <p:nvPr/>
        </p:nvSpPr>
        <p:spPr>
          <a:xfrm>
            <a:off x="12366061" y="-1982688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4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32337915"/>
      </p:ext>
    </p:extLst>
  </p:cSld>
  <p:clrMapOvr>
    <a:masterClrMapping/>
  </p:clrMapOvr>
  <p:transition spd="slow" advTm="2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50"/>
                            </p:stCondLst>
                            <p:childTnLst>
                              <p:par>
                                <p:cTn id="2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5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350"/>
                            </p:stCondLst>
                            <p:childTnLst>
                              <p:par>
                                <p:cTn id="3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85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650"/>
                            </p:stCondLst>
                            <p:childTnLst>
                              <p:par>
                                <p:cTn id="4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15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95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450"/>
                            </p:stCondLst>
                            <p:childTnLst>
                              <p:par>
                                <p:cTn id="5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95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750"/>
                            </p:stCondLst>
                            <p:childTnLst>
                              <p:par>
                                <p:cTn id="6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925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50"/>
                            </p:stCondLst>
                            <p:childTnLst>
                              <p:par>
                                <p:cTn id="7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55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1350"/>
                            </p:stCondLst>
                            <p:childTnLst>
                              <p:par>
                                <p:cTn id="8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85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9" grpId="0" animBg="1"/>
      <p:bldP spid="10" grpId="0" animBg="1"/>
      <p:bldP spid="11" grpId="0" animBg="1"/>
      <p:bldP spid="14" grpId="0"/>
      <p:bldP spid="15" grpId="0"/>
      <p:bldP spid="16" grpId="0"/>
      <p:bldP spid="19" grpId="0"/>
      <p:bldP spid="20" grpId="0"/>
      <p:bldP spid="21" grpId="0"/>
      <p:bldP spid="24" grpId="0" animBg="1"/>
      <p:bldP spid="25" grpId="0" animBg="1"/>
      <p:bldP spid="26" grpId="0"/>
      <p:bldP spid="27" grpId="0"/>
      <p:bldP spid="2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rapezoid 1"/>
          <p:cNvSpPr/>
          <p:nvPr/>
        </p:nvSpPr>
        <p:spPr>
          <a:xfrm>
            <a:off x="12498386" y="5943600"/>
            <a:ext cx="8839201" cy="609599"/>
          </a:xfrm>
          <a:prstGeom prst="trapezoid">
            <a:avLst>
              <a:gd name="adj" fmla="val 125000"/>
            </a:avLst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16200000" scaled="0"/>
          </a:gradFill>
          <a:ln>
            <a:noFill/>
          </a:ln>
          <a:effectLst>
            <a:outerShdw blurRad="127000" dist="1270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3" name="Freeform 2"/>
          <p:cNvSpPr/>
          <p:nvPr/>
        </p:nvSpPr>
        <p:spPr>
          <a:xfrm>
            <a:off x="2973387" y="11228626"/>
            <a:ext cx="18364200" cy="609599"/>
          </a:xfrm>
          <a:custGeom>
            <a:avLst/>
            <a:gdLst>
              <a:gd name="connsiteX0" fmla="*/ 0 w 22021800"/>
              <a:gd name="connsiteY0" fmla="*/ 0 h 1752600"/>
              <a:gd name="connsiteX1" fmla="*/ 22021800 w 22021800"/>
              <a:gd name="connsiteY1" fmla="*/ 0 h 1752600"/>
              <a:gd name="connsiteX2" fmla="*/ 22021800 w 22021800"/>
              <a:gd name="connsiteY2" fmla="*/ 1752600 h 1752600"/>
              <a:gd name="connsiteX3" fmla="*/ 0 w 22021800"/>
              <a:gd name="connsiteY3" fmla="*/ 1752600 h 1752600"/>
              <a:gd name="connsiteX4" fmla="*/ 0 w 22021800"/>
              <a:gd name="connsiteY4" fmla="*/ 0 h 1752600"/>
              <a:gd name="connsiteX0" fmla="*/ 1830387 w 22021800"/>
              <a:gd name="connsiteY0" fmla="*/ 0 h 1752600"/>
              <a:gd name="connsiteX1" fmla="*/ 22021800 w 22021800"/>
              <a:gd name="connsiteY1" fmla="*/ 0 h 1752600"/>
              <a:gd name="connsiteX2" fmla="*/ 22021800 w 22021800"/>
              <a:gd name="connsiteY2" fmla="*/ 1752600 h 1752600"/>
              <a:gd name="connsiteX3" fmla="*/ 0 w 22021800"/>
              <a:gd name="connsiteY3" fmla="*/ 1752600 h 1752600"/>
              <a:gd name="connsiteX4" fmla="*/ 1830387 w 22021800"/>
              <a:gd name="connsiteY4" fmla="*/ 0 h 1752600"/>
              <a:gd name="connsiteX0" fmla="*/ 1830387 w 22021800"/>
              <a:gd name="connsiteY0" fmla="*/ 0 h 1752600"/>
              <a:gd name="connsiteX1" fmla="*/ 20270788 w 22021800"/>
              <a:gd name="connsiteY1" fmla="*/ 0 h 1752600"/>
              <a:gd name="connsiteX2" fmla="*/ 22021800 w 22021800"/>
              <a:gd name="connsiteY2" fmla="*/ 1752600 h 1752600"/>
              <a:gd name="connsiteX3" fmla="*/ 0 w 22021800"/>
              <a:gd name="connsiteY3" fmla="*/ 1752600 h 1752600"/>
              <a:gd name="connsiteX4" fmla="*/ 1830387 w 22021800"/>
              <a:gd name="connsiteY4" fmla="*/ 0 h 1752600"/>
              <a:gd name="connsiteX0" fmla="*/ 993774 w 22021800"/>
              <a:gd name="connsiteY0" fmla="*/ 0 h 1752600"/>
              <a:gd name="connsiteX1" fmla="*/ 20270788 w 22021800"/>
              <a:gd name="connsiteY1" fmla="*/ 0 h 1752600"/>
              <a:gd name="connsiteX2" fmla="*/ 22021800 w 22021800"/>
              <a:gd name="connsiteY2" fmla="*/ 1752600 h 1752600"/>
              <a:gd name="connsiteX3" fmla="*/ 0 w 22021800"/>
              <a:gd name="connsiteY3" fmla="*/ 1752600 h 1752600"/>
              <a:gd name="connsiteX4" fmla="*/ 993774 w 22021800"/>
              <a:gd name="connsiteY4" fmla="*/ 0 h 1752600"/>
              <a:gd name="connsiteX0" fmla="*/ 993774 w 22021800"/>
              <a:gd name="connsiteY0" fmla="*/ 0 h 1752600"/>
              <a:gd name="connsiteX1" fmla="*/ 21110576 w 22021800"/>
              <a:gd name="connsiteY1" fmla="*/ 0 h 1752600"/>
              <a:gd name="connsiteX2" fmla="*/ 22021800 w 22021800"/>
              <a:gd name="connsiteY2" fmla="*/ 1752600 h 1752600"/>
              <a:gd name="connsiteX3" fmla="*/ 0 w 22021800"/>
              <a:gd name="connsiteY3" fmla="*/ 1752600 h 1752600"/>
              <a:gd name="connsiteX4" fmla="*/ 993774 w 22021800"/>
              <a:gd name="connsiteY4" fmla="*/ 0 h 1752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21800" h="1752600">
                <a:moveTo>
                  <a:pt x="993774" y="0"/>
                </a:moveTo>
                <a:lnTo>
                  <a:pt x="21110576" y="0"/>
                </a:lnTo>
                <a:lnTo>
                  <a:pt x="22021800" y="1752600"/>
                </a:lnTo>
                <a:lnTo>
                  <a:pt x="0" y="1752600"/>
                </a:lnTo>
                <a:lnTo>
                  <a:pt x="993774" y="0"/>
                </a:lnTo>
                <a:close/>
              </a:path>
            </a:pathLst>
          </a:cu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16200000" scaled="0"/>
          </a:gradFill>
          <a:ln>
            <a:noFill/>
          </a:ln>
          <a:effectLst>
            <a:outerShdw blurRad="127000" dist="1270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2498387" y="7977426"/>
            <a:ext cx="8001000" cy="3556000"/>
          </a:xfrm>
          <a:prstGeom prst="rect">
            <a:avLst/>
          </a:prstGeom>
          <a:blipFill>
            <a:blip r:embed="rId3"/>
            <a:stretch>
              <a:fillRect t="-1429" b="-1429"/>
            </a:stretch>
          </a:blipFill>
          <a:ln>
            <a:noFill/>
          </a:ln>
          <a:effectLst>
            <a:outerShdw blurRad="1270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3412788" y="3048000"/>
            <a:ext cx="3265715" cy="3175000"/>
          </a:xfrm>
          <a:prstGeom prst="rect">
            <a:avLst/>
          </a:prstGeom>
          <a:blipFill>
            <a:blip r:embed="rId4"/>
            <a:stretch>
              <a:fillRect t="-1429" b="-1429"/>
            </a:stretch>
          </a:blipFill>
          <a:ln>
            <a:noFill/>
          </a:ln>
          <a:effectLst>
            <a:outerShdw blurRad="1270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887787" y="3710226"/>
            <a:ext cx="8046720" cy="7823200"/>
          </a:xfrm>
          <a:prstGeom prst="rect">
            <a:avLst/>
          </a:prstGeom>
          <a:blipFill>
            <a:blip r:embed="rId5"/>
            <a:stretch>
              <a:fillRect t="-1429" b="-1429"/>
            </a:stretch>
          </a:blipFill>
          <a:ln>
            <a:noFill/>
          </a:ln>
          <a:effectLst>
            <a:outerShdw blurRad="1270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87787" y="12016026"/>
            <a:ext cx="8000999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项目名称</a:t>
            </a:r>
            <a:endParaRPr lang="en-US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单击此处添加副标题或详细文本描述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612687" y="12016026"/>
            <a:ext cx="7886700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项目名称</a:t>
            </a:r>
            <a:endParaRPr lang="en-US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algn="r"/>
            <a:r>
              <a:rPr lang="zh-CN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单击此处添加副标题</a:t>
            </a:r>
            <a:endParaRPr 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7157472" y="3048000"/>
            <a:ext cx="3265715" cy="3175000"/>
          </a:xfrm>
          <a:prstGeom prst="rect">
            <a:avLst/>
          </a:prstGeom>
          <a:blipFill>
            <a:blip r:embed="rId6"/>
            <a:stretch>
              <a:fillRect t="-1429" b="-1429"/>
            </a:stretch>
          </a:blipFill>
          <a:ln>
            <a:noFill/>
          </a:ln>
          <a:effectLst>
            <a:outerShdw blurRad="1270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157472" y="6682026"/>
            <a:ext cx="3265715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项目名称</a:t>
            </a:r>
            <a:endParaRPr lang="en-US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algn="ctr"/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单击此处添加副标题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412787" y="6682026"/>
            <a:ext cx="3265716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项目名称</a:t>
            </a:r>
            <a:endParaRPr lang="en-US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algn="ctr"/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单击此处添加副标题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049586" y="1143000"/>
            <a:ext cx="18288001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7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单击此处添加副标题或详细文本描述</a:t>
            </a:r>
          </a:p>
        </p:txBody>
      </p:sp>
    </p:spTree>
    <p:extLst>
      <p:ext uri="{BB962C8B-B14F-4D97-AF65-F5344CB8AC3E}">
        <p14:creationId xmlns:p14="http://schemas.microsoft.com/office/powerpoint/2010/main" val="2332337915"/>
      </p:ext>
    </p:extLst>
  </p:cSld>
  <p:clrMapOvr>
    <a:masterClrMapping/>
  </p:clrMapOvr>
  <p:transition spd="slow" advTm="2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700"/>
                            </p:stCondLst>
                            <p:childTnLst>
                              <p:par>
                                <p:cTn id="2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2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3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800"/>
                            </p:stCondLst>
                            <p:childTnLst>
                              <p:par>
                                <p:cTn id="3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3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400"/>
                            </p:stCondLst>
                            <p:childTnLst>
                              <p:par>
                                <p:cTn id="4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9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6" grpId="0" animBg="1"/>
      <p:bldP spid="7" grpId="0" animBg="1"/>
      <p:bldP spid="8" grpId="0"/>
      <p:bldP spid="10" grpId="0"/>
      <p:bldP spid="11" grpId="0" animBg="1"/>
      <p:bldP spid="12" grpId="0"/>
      <p:bldP spid="13" grpId="0"/>
      <p:bldP spid="1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30387" y="0"/>
            <a:ext cx="20726400" cy="13716000"/>
          </a:xfrm>
          <a:prstGeom prst="rect">
            <a:avLst/>
          </a:prstGeom>
          <a:blipFill>
            <a:blip r:embed="rId3"/>
            <a:srcRect/>
            <a:stretch>
              <a:fillRect l="-8824" r="-8824"/>
            </a:stretch>
          </a:blipFill>
          <a:ln>
            <a:noFill/>
          </a:ln>
          <a:effectLst>
            <a:innerShdw blurRad="127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9586" y="9601200"/>
            <a:ext cx="18288001" cy="2743200"/>
          </a:xfrm>
          <a:prstGeom prst="rect">
            <a:avLst/>
          </a:prstGeom>
          <a:solidFill>
            <a:schemeClr val="tx1">
              <a:lumMod val="95000"/>
              <a:lumOff val="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e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9586" y="9864804"/>
            <a:ext cx="18288001" cy="221599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7200" dirty="0">
                <a:solidFill>
                  <a:schemeClr val="bg1"/>
                </a:solidFill>
                <a:latin typeface="+mn-ea"/>
              </a:rPr>
              <a:t>此处添加详细文本描述，建议与标题相关并符合整体语言风格</a:t>
            </a:r>
            <a:endParaRPr lang="en-US" sz="72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9586" y="1143000"/>
            <a:ext cx="18288001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7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2332337915"/>
      </p:ext>
    </p:extLst>
  </p:cSld>
  <p:clrMapOvr>
    <a:masterClrMapping/>
  </p:clrMapOvr>
  <p:transition spd="slow" advTm="2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8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3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3049587" y="1254204"/>
            <a:ext cx="18288000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7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单击此处添加标题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477791" y="2813209"/>
            <a:ext cx="10945395" cy="221599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200</a:t>
            </a: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5</a:t>
            </a: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分钟之内。此处添加详细文本描述，建议与标题相关并符合整体语言风格，语言描述尽量简洁生动</a:t>
            </a:r>
            <a:r>
              <a:rPr lang="zh-CN" alt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。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5" name="Rectangle 14"/>
          <p:cNvSpPr/>
          <p:nvPr/>
        </p:nvSpPr>
        <p:spPr>
          <a:xfrm rot="5400000">
            <a:off x="14250985" y="1905003"/>
            <a:ext cx="609604" cy="9143999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6" name="Rectangle 15"/>
          <p:cNvSpPr/>
          <p:nvPr/>
        </p:nvSpPr>
        <p:spPr>
          <a:xfrm rot="5400000">
            <a:off x="14250986" y="3733800"/>
            <a:ext cx="609600" cy="9144000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7" name="Rectangle 16"/>
          <p:cNvSpPr/>
          <p:nvPr/>
        </p:nvSpPr>
        <p:spPr>
          <a:xfrm rot="5400000">
            <a:off x="12902199" y="6947902"/>
            <a:ext cx="609600" cy="6373396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8987497" y="5410200"/>
            <a:ext cx="4771418" cy="60960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8987497" y="7227157"/>
            <a:ext cx="4771418" cy="60960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8987497" y="9067800"/>
            <a:ext cx="4771418" cy="60960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001358" y="5468779"/>
            <a:ext cx="4745271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3200" b="1" dirty="0" smtClean="0">
                <a:solidFill>
                  <a:schemeClr val="bg1"/>
                </a:solidFill>
                <a:latin typeface="+mn-ea"/>
              </a:rPr>
              <a:t>添加标题</a:t>
            </a:r>
            <a:endParaRPr lang="en-US" sz="32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001358" y="7285736"/>
            <a:ext cx="4745271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3200" b="1" dirty="0" smtClean="0">
                <a:solidFill>
                  <a:schemeClr val="bg1"/>
                </a:solidFill>
                <a:latin typeface="+mn-ea"/>
              </a:rPr>
              <a:t>添加标题</a:t>
            </a:r>
            <a:endParaRPr lang="en-US" sz="32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9001358" y="9126379"/>
            <a:ext cx="4745271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3200" b="1" dirty="0" smtClean="0">
                <a:solidFill>
                  <a:schemeClr val="bg1"/>
                </a:solidFill>
                <a:latin typeface="+mn-ea"/>
              </a:rPr>
              <a:t>添加标题</a:t>
            </a:r>
            <a:endParaRPr lang="en-US" sz="32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0212387" y="6230781"/>
            <a:ext cx="1350962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  <a:latin typeface="+mn-ea"/>
              </a:rPr>
              <a:t>100%</a:t>
            </a:r>
            <a:endParaRPr lang="en-US" sz="32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0212387" y="8059579"/>
            <a:ext cx="1350962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  <a:latin typeface="+mn-ea"/>
              </a:rPr>
              <a:t>100%</a:t>
            </a:r>
            <a:endParaRPr lang="en-US" sz="32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0248901" y="9888379"/>
            <a:ext cx="1350962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  <a:latin typeface="+mn-ea"/>
              </a:rPr>
              <a:t>70%</a:t>
            </a:r>
            <a:endParaRPr lang="en-US" sz="3200" b="1" dirty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3662156" y="2763625"/>
            <a:ext cx="6248400" cy="9977147"/>
            <a:chOff x="9450387" y="2821978"/>
            <a:chExt cx="5486400" cy="8760422"/>
          </a:xfrm>
        </p:grpSpPr>
        <p:sp>
          <p:nvSpPr>
            <p:cNvPr id="3" name="Oval 2"/>
            <p:cNvSpPr/>
            <p:nvPr/>
          </p:nvSpPr>
          <p:spPr>
            <a:xfrm>
              <a:off x="9450387" y="10972800"/>
              <a:ext cx="5486400" cy="609600"/>
            </a:xfrm>
            <a:prstGeom prst="ellipse">
              <a:avLst/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grpSp>
          <p:nvGrpSpPr>
            <p:cNvPr id="4" name="Group 1"/>
            <p:cNvGrpSpPr/>
            <p:nvPr/>
          </p:nvGrpSpPr>
          <p:grpSpPr>
            <a:xfrm>
              <a:off x="10212387" y="2821978"/>
              <a:ext cx="3925824" cy="8455622"/>
              <a:chOff x="8993187" y="7162800"/>
              <a:chExt cx="1981200" cy="4267200"/>
            </a:xfrm>
            <a:effectLst>
              <a:outerShdw blurRad="254000" dir="5400000" sx="103000" sy="103000" rotWithShape="0">
                <a:prstClr val="black">
                  <a:alpha val="10000"/>
                </a:prstClr>
              </a:outerShdw>
            </a:effectLst>
          </p:grpSpPr>
          <p:grpSp>
            <p:nvGrpSpPr>
              <p:cNvPr id="5" name="Group 108"/>
              <p:cNvGrpSpPr/>
              <p:nvPr/>
            </p:nvGrpSpPr>
            <p:grpSpPr>
              <a:xfrm>
                <a:off x="8993187" y="7162800"/>
                <a:ext cx="1981200" cy="4267200"/>
                <a:chOff x="8840787" y="7239000"/>
                <a:chExt cx="1981200" cy="4267200"/>
              </a:xfrm>
            </p:grpSpPr>
            <p:sp>
              <p:nvSpPr>
                <p:cNvPr id="7" name="Rounded Rectangle 6"/>
                <p:cNvSpPr/>
                <p:nvPr/>
              </p:nvSpPr>
              <p:spPr>
                <a:xfrm>
                  <a:off x="8840787" y="7239000"/>
                  <a:ext cx="1981200" cy="4267200"/>
                </a:xfrm>
                <a:prstGeom prst="roundRect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 w="63500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sp>
              <p:nvSpPr>
                <p:cNvPr id="8" name="Rounded Rectangle 5"/>
                <p:cNvSpPr/>
                <p:nvPr/>
              </p:nvSpPr>
              <p:spPr>
                <a:xfrm>
                  <a:off x="9678987" y="7620000"/>
                  <a:ext cx="304800" cy="4571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sp>
              <p:nvSpPr>
                <p:cNvPr id="9" name="Oval 8"/>
                <p:cNvSpPr/>
                <p:nvPr/>
              </p:nvSpPr>
              <p:spPr>
                <a:xfrm>
                  <a:off x="9793287" y="7467600"/>
                  <a:ext cx="76200" cy="76200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sp>
              <p:nvSpPr>
                <p:cNvPr id="10" name="Oval 9"/>
                <p:cNvSpPr/>
                <p:nvPr/>
              </p:nvSpPr>
              <p:spPr>
                <a:xfrm>
                  <a:off x="9602787" y="7620000"/>
                  <a:ext cx="45719" cy="45719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  <p:sp>
              <p:nvSpPr>
                <p:cNvPr id="11" name="Oval 10"/>
                <p:cNvSpPr/>
                <p:nvPr/>
              </p:nvSpPr>
              <p:spPr>
                <a:xfrm>
                  <a:off x="9640887" y="10972800"/>
                  <a:ext cx="381000" cy="38100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n-ea"/>
                  </a:endParaRPr>
                </a:p>
              </p:txBody>
            </p:sp>
          </p:grpSp>
          <p:sp>
            <p:nvSpPr>
              <p:cNvPr id="6" name="Rectangle 5"/>
              <p:cNvSpPr/>
              <p:nvPr/>
            </p:nvSpPr>
            <p:spPr>
              <a:xfrm>
                <a:off x="9129022" y="7740099"/>
                <a:ext cx="1709530" cy="3070706"/>
              </a:xfrm>
              <a:prstGeom prst="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38100">
                    <a:solidFill>
                      <a:schemeClr val="tx1"/>
                    </a:solidFill>
                  </a:ln>
                  <a:latin typeface="+mn-ea"/>
                </a:endParaRPr>
              </a:p>
            </p:txBody>
          </p:sp>
        </p:grpSp>
      </p:grpSp>
      <p:sp>
        <p:nvSpPr>
          <p:cNvPr id="12" name="Rectangle 11"/>
          <p:cNvSpPr/>
          <p:nvPr/>
        </p:nvSpPr>
        <p:spPr>
          <a:xfrm>
            <a:off x="4811297" y="4066446"/>
            <a:ext cx="3908462" cy="6994090"/>
          </a:xfrm>
          <a:prstGeom prst="rect">
            <a:avLst/>
          </a:prstGeom>
          <a:blipFill>
            <a:blip r:embed="rId3"/>
            <a:srcRect/>
            <a:stretch>
              <a:fillRect l="-9590" r="-9590"/>
            </a:stretch>
          </a:blipFill>
          <a:ln>
            <a:noFill/>
          </a:ln>
          <a:effectLst>
            <a:innerShdw blurRad="3810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 dirty="0" smtClean="0">
              <a:latin typeface="+mn-ea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983787" y="10891599"/>
            <a:ext cx="10439400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4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“</a:t>
            </a:r>
            <a:r>
              <a:rPr lang="zh-CN" alt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此处添加详细文本描述，建议与标题相关并符合整体语言风格</a:t>
            </a:r>
            <a:r>
              <a:rPr lang="en-US" sz="4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2332337915"/>
      </p:ext>
    </p:extLst>
  </p:cSld>
  <p:clrMapOvr>
    <a:masterClrMapping/>
  </p:clrMapOvr>
  <p:transition spd="slow" advTm="2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8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3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8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8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3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85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3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9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4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95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945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105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55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21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/>
      <p:bldP spid="22" grpId="0"/>
      <p:bldP spid="23" grpId="0"/>
      <p:bldP spid="24" grpId="0"/>
      <p:bldP spid="25" grpId="0"/>
      <p:bldP spid="26" grpId="0"/>
      <p:bldP spid="12" grpId="0" animBg="1"/>
      <p:bldP spid="2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35287" y="8763000"/>
            <a:ext cx="3581400" cy="3581400"/>
          </a:xfrm>
          <a:prstGeom prst="rect">
            <a:avLst/>
          </a:prstGeom>
          <a:blipFill>
            <a:blip r:embed="rId3"/>
            <a:stretch>
              <a:fillRect l="-4050" r="-4050"/>
            </a:stretch>
          </a:blipFill>
          <a:ln w="25400">
            <a:noFill/>
          </a:ln>
          <a:effectLst>
            <a:outerShdw blurRad="127000" dist="63500" dir="5400000" algn="t" rotWithShape="0">
              <a:prstClr val="black">
                <a:alpha val="7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402887" y="5105400"/>
            <a:ext cx="3581400" cy="7239000"/>
          </a:xfrm>
          <a:prstGeom prst="rect">
            <a:avLst/>
          </a:prstGeom>
          <a:blipFill>
            <a:blip r:embed="rId4"/>
            <a:srcRect/>
            <a:stretch>
              <a:fillRect l="-22044" r="-22044"/>
            </a:stretch>
          </a:blipFill>
          <a:ln w="25400">
            <a:noFill/>
          </a:ln>
          <a:effectLst>
            <a:outerShdw blurRad="127000" dist="63500" dir="5400000" algn="t" rotWithShape="0">
              <a:prstClr val="black">
                <a:alpha val="7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935287" y="1371600"/>
            <a:ext cx="7315200" cy="7239000"/>
          </a:xfrm>
          <a:prstGeom prst="rect">
            <a:avLst/>
          </a:prstGeom>
          <a:blipFill>
            <a:blip r:embed="rId5"/>
            <a:stretch>
              <a:fillRect l="-8824" r="-8824"/>
            </a:stretch>
          </a:blipFill>
          <a:ln w="25400">
            <a:noFill/>
          </a:ln>
          <a:effectLst>
            <a:outerShdw blurRad="127000" dist="63500" dir="5400000" algn="t" rotWithShape="0">
              <a:prstClr val="black">
                <a:alpha val="7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4136687" y="5105400"/>
            <a:ext cx="7239000" cy="7239000"/>
          </a:xfrm>
          <a:prstGeom prst="rect">
            <a:avLst/>
          </a:prstGeom>
          <a:blipFill>
            <a:blip r:embed="rId6"/>
            <a:stretch>
              <a:fillRect l="-1087" r="-1087"/>
            </a:stretch>
          </a:blipFill>
          <a:ln w="25400">
            <a:noFill/>
          </a:ln>
          <a:effectLst>
            <a:outerShdw blurRad="127000" dist="63500" dir="5400000" algn="t" rotWithShape="0">
              <a:prstClr val="black">
                <a:alpha val="7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669087" y="8763000"/>
            <a:ext cx="3581400" cy="3581400"/>
          </a:xfrm>
          <a:prstGeom prst="rect">
            <a:avLst/>
          </a:prstGeom>
          <a:blipFill>
            <a:blip r:embed="rId7"/>
            <a:stretch>
              <a:fillRect l="-4050" r="-4050"/>
            </a:stretch>
          </a:blipFill>
          <a:ln w="25400">
            <a:noFill/>
          </a:ln>
          <a:effectLst>
            <a:outerShdw blurRad="127000" dist="63500" dir="5400000" algn="t" rotWithShape="0">
              <a:prstClr val="black">
                <a:alpha val="7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7870487" y="1371600"/>
            <a:ext cx="3505200" cy="3581400"/>
          </a:xfrm>
          <a:prstGeom prst="rect">
            <a:avLst/>
          </a:prstGeom>
          <a:blipFill>
            <a:blip r:embed="rId8"/>
            <a:srcRect/>
            <a:stretch>
              <a:fillRect l="-1087" r="-1087"/>
            </a:stretch>
          </a:blipFill>
          <a:ln w="25400">
            <a:noFill/>
          </a:ln>
          <a:effectLst>
            <a:outerShdw blurRad="127000" dist="63500" dir="5400000" algn="t" rotWithShape="0">
              <a:prstClr val="black">
                <a:alpha val="7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402887" y="1371600"/>
            <a:ext cx="7315200" cy="3581400"/>
          </a:xfrm>
          <a:prstGeom prst="rect">
            <a:avLst/>
          </a:prstGeom>
          <a:blipFill>
            <a:blip r:embed="rId9"/>
            <a:srcRect/>
            <a:stretch>
              <a:fillRect l="-25186" r="-25186"/>
            </a:stretch>
          </a:blipFill>
          <a:ln w="25400">
            <a:noFill/>
          </a:ln>
          <a:effectLst>
            <a:outerShdw blurRad="127000" dist="63500" dir="5400000" algn="t" rotWithShape="0">
              <a:prstClr val="black">
                <a:alpha val="7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4119224" y="9448800"/>
            <a:ext cx="7256463" cy="2895600"/>
          </a:xfrm>
          <a:prstGeom prst="rect">
            <a:avLst/>
          </a:prstGeom>
          <a:solidFill>
            <a:srgbClr val="FFFF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4000">
              <a:latin typeface="+mn-ea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402887" y="1371600"/>
            <a:ext cx="3581400" cy="3581400"/>
          </a:xfrm>
          <a:prstGeom prst="rect">
            <a:avLst/>
          </a:prstGeom>
          <a:solidFill>
            <a:srgbClr val="FF00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4000">
              <a:latin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593387" y="1714500"/>
            <a:ext cx="3124201" cy="33239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此处添加详细文本描述，建议与标题相关并符合整体语言风格，语言描述尽量简洁生动。尽量将每页幻灯片的字数控制</a:t>
            </a:r>
            <a:endParaRPr lang="en-US" sz="2400" dirty="0" smtClean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313108" y="9606677"/>
            <a:ext cx="6868695" cy="221599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dirty="0"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2400" dirty="0">
                <a:latin typeface="+mn-ea"/>
              </a:rPr>
              <a:t>200</a:t>
            </a:r>
            <a:r>
              <a:rPr lang="zh-CN" altLang="en-US" sz="2400" dirty="0">
                <a:latin typeface="+mn-ea"/>
              </a:rPr>
              <a:t>字以内，据统计每页幻灯片的最好控制在</a:t>
            </a:r>
            <a:r>
              <a:rPr lang="en-US" altLang="zh-CN" sz="2400" dirty="0">
                <a:latin typeface="+mn-ea"/>
              </a:rPr>
              <a:t>5</a:t>
            </a:r>
            <a:r>
              <a:rPr lang="zh-CN" altLang="en-US" sz="2400" dirty="0">
                <a:latin typeface="+mn-ea"/>
              </a:rPr>
              <a:t>分钟之内。此处添加详细</a:t>
            </a:r>
            <a:r>
              <a:rPr lang="zh-CN" altLang="en-US" sz="2400" dirty="0" smtClean="0">
                <a:latin typeface="+mn-ea"/>
              </a:rPr>
              <a:t>文本</a:t>
            </a:r>
            <a:endParaRPr lang="zh-CN" altLang="en-US" sz="2400" dirty="0">
              <a:latin typeface="+mn-ea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898773" y="4953000"/>
            <a:ext cx="7351713" cy="3657600"/>
          </a:xfrm>
          <a:prstGeom prst="rect">
            <a:avLst/>
          </a:prstGeom>
          <a:solidFill>
            <a:srgbClr val="0070C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4000">
              <a:latin typeface="+mn-ea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249987" y="5489139"/>
            <a:ext cx="3581401" cy="221599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此处添加详细文本描述，建议与标题相关并符合整体语言风格，语言描述尽量简洁生动</a:t>
            </a:r>
            <a:endParaRPr lang="en-US" sz="2400" dirty="0" smtClean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3325809" y="5472111"/>
            <a:ext cx="2619378" cy="2619378"/>
            <a:chOff x="9647077" y="4953000"/>
            <a:chExt cx="1524000" cy="1524000"/>
          </a:xfrm>
          <a:effectLst>
            <a:outerShdw blurRad="190500" algn="ctr" rotWithShape="0">
              <a:prstClr val="black">
                <a:alpha val="40000"/>
              </a:prstClr>
            </a:outerShdw>
          </a:effectLst>
        </p:grpSpPr>
        <p:sp>
          <p:nvSpPr>
            <p:cNvPr id="16" name="Oval 15"/>
            <p:cNvSpPr/>
            <p:nvPr/>
          </p:nvSpPr>
          <p:spPr>
            <a:xfrm>
              <a:off x="9647077" y="4953000"/>
              <a:ext cx="1524000" cy="1524000"/>
            </a:xfrm>
            <a:prstGeom prst="ellipse">
              <a:avLst/>
            </a:prstGeom>
            <a:gradFill flip="none" rotWithShape="1">
              <a:gsLst>
                <a:gs pos="0">
                  <a:srgbClr val="FFFF00"/>
                </a:gs>
                <a:gs pos="100000">
                  <a:srgbClr val="FFC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600">
                <a:latin typeface="+mn-ea"/>
              </a:endParaRPr>
            </a:p>
          </p:txBody>
        </p:sp>
        <p:sp>
          <p:nvSpPr>
            <p:cNvPr id="17" name="Donut 16"/>
            <p:cNvSpPr/>
            <p:nvPr/>
          </p:nvSpPr>
          <p:spPr>
            <a:xfrm>
              <a:off x="9761377" y="5067300"/>
              <a:ext cx="1295400" cy="1295400"/>
            </a:xfrm>
            <a:prstGeom prst="donut">
              <a:avLst>
                <a:gd name="adj" fmla="val 3699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60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9647077" y="5092315"/>
              <a:ext cx="1415413" cy="123558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sr-Latn-RS" sz="13800" b="1" dirty="0" smtClean="0">
                  <a:solidFill>
                    <a:schemeClr val="accent6">
                      <a:lumMod val="75000"/>
                    </a:schemeClr>
                  </a:solidFill>
                  <a:latin typeface="+mn-ea"/>
                </a:rPr>
                <a:t>￥</a:t>
              </a:r>
              <a:endParaRPr lang="en-US" sz="13800" b="1" dirty="0" smtClean="0">
                <a:solidFill>
                  <a:schemeClr val="accent6">
                    <a:lumMod val="75000"/>
                  </a:schemeClr>
                </a:solidFill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32337915"/>
      </p:ext>
    </p:extLst>
  </p:cSld>
  <p:clrMapOvr>
    <a:masterClrMapping/>
  </p:clrMapOvr>
  <p:transition spd="slow" advTm="2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805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855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905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1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15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 animBg="1"/>
      <p:bldP spid="1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9588" y="6858000"/>
            <a:ext cx="9144000" cy="5486400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2193587" y="6858000"/>
            <a:ext cx="9144000" cy="5486400"/>
          </a:xfrm>
          <a:prstGeom prst="rect">
            <a:avLst/>
          </a:prstGeom>
          <a:solidFill>
            <a:srgbClr val="00B0F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049587" y="2514600"/>
            <a:ext cx="18287999" cy="4343400"/>
          </a:xfrm>
          <a:prstGeom prst="rect">
            <a:avLst/>
          </a:prstGeom>
          <a:blipFill>
            <a:blip r:embed="rId3"/>
            <a:srcRect/>
            <a:stretch>
              <a:fillRect t="-25834" b="-25834"/>
            </a:stretch>
          </a:blipFill>
          <a:ln w="25400">
            <a:noFill/>
          </a:ln>
          <a:effectLst>
            <a:outerShdw dist="1270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12145084" y="3276600"/>
            <a:ext cx="993083" cy="1008869"/>
            <a:chOff x="20077850" y="8723898"/>
            <a:chExt cx="693052" cy="704069"/>
          </a:xfrm>
          <a:effectLst>
            <a:outerShdw blurRad="50800" dist="63500" dir="16200000" algn="t" rotWithShape="0">
              <a:prstClr val="black">
                <a:alpha val="60000"/>
              </a:prstClr>
            </a:outerShdw>
          </a:effectLst>
        </p:grpSpPr>
        <p:sp>
          <p:nvSpPr>
            <p:cNvPr id="7" name="Teardrop 6"/>
            <p:cNvSpPr/>
            <p:nvPr/>
          </p:nvSpPr>
          <p:spPr>
            <a:xfrm rot="8100000">
              <a:off x="20077850" y="8723898"/>
              <a:ext cx="693052" cy="704069"/>
            </a:xfrm>
            <a:prstGeom prst="teardrop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20181011" y="8822008"/>
              <a:ext cx="486729" cy="486729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20333115" y="8974110"/>
              <a:ext cx="182524" cy="1825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3049587" y="1406604"/>
            <a:ext cx="18288000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7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联系我们</a:t>
            </a:r>
            <a:endParaRPr lang="en-US" sz="72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pic>
        <p:nvPicPr>
          <p:cNvPr id="26" name="Picture 2" descr="D:\Graphic RIVER\PREZ_02\PNGs\Web_BLACK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37475" y="8547438"/>
            <a:ext cx="926673" cy="924178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7" name="Picture 3" descr="D:\Graphic RIVER\PREZ_02\PNGs\Mail_BLACK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37475" y="7315200"/>
            <a:ext cx="926673" cy="924178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9" name="TextBox 28"/>
          <p:cNvSpPr txBox="1"/>
          <p:nvPr/>
        </p:nvSpPr>
        <p:spPr>
          <a:xfrm>
            <a:off x="8956100" y="7589283"/>
            <a:ext cx="2323087" cy="370697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+mn-ea"/>
                <a:cs typeface="Open Sans Extrabold" pitchFamily="34" charset="0"/>
              </a:rPr>
              <a:t>邮箱</a:t>
            </a:r>
            <a:endParaRPr lang="en-US" sz="2400" b="1" dirty="0">
              <a:solidFill>
                <a:schemeClr val="bg1"/>
              </a:solidFill>
              <a:latin typeface="+mn-ea"/>
              <a:cs typeface="Open Sans Extrabold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956100" y="8821521"/>
            <a:ext cx="2323087" cy="370697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+mn-ea"/>
                <a:cs typeface="Open Sans Extrabold" pitchFamily="34" charset="0"/>
              </a:rPr>
              <a:t>网站</a:t>
            </a:r>
            <a:endParaRPr lang="en-US" sz="2400" b="1" dirty="0">
              <a:solidFill>
                <a:schemeClr val="bg1"/>
              </a:solidFill>
              <a:latin typeface="+mn-ea"/>
              <a:cs typeface="Open Sans Extrabold" pitchFamily="34" charset="0"/>
            </a:endParaRPr>
          </a:p>
        </p:txBody>
      </p:sp>
      <p:pic>
        <p:nvPicPr>
          <p:cNvPr id="32" name="Picture 4" descr="D:\Graphic RIVER\PREZ_02\PNGs\MobilePhone_BLACK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659187" y="11011913"/>
            <a:ext cx="926673" cy="924178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3" name="Picture 5" descr="D:\Graphic RIVER\PREZ_02\PNGs\PrintFax_BLACK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659187" y="9779675"/>
            <a:ext cx="926673" cy="924178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4" name="Picture 6" descr="D:\Graphic RIVER\PREZ_02\PNGs\Phone_BLACK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659187" y="8547438"/>
            <a:ext cx="926673" cy="924178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5" name="Picture 7" descr="D:\Graphic RIVER\PREZ_02\PNGs\Location_BLACK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659187" y="7315200"/>
            <a:ext cx="926673" cy="924178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36" name="TextBox 35"/>
          <p:cNvSpPr txBox="1"/>
          <p:nvPr/>
        </p:nvSpPr>
        <p:spPr>
          <a:xfrm>
            <a:off x="4828651" y="7589283"/>
            <a:ext cx="2323087" cy="370697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+mn-ea"/>
                <a:cs typeface="Open Sans Extrabold" pitchFamily="34" charset="0"/>
              </a:rPr>
              <a:t>地址</a:t>
            </a:r>
            <a:endParaRPr lang="en-US" sz="2400" b="1" dirty="0">
              <a:solidFill>
                <a:schemeClr val="bg1"/>
              </a:solidFill>
              <a:latin typeface="+mn-ea"/>
              <a:cs typeface="Open Sans Extrabold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828651" y="8821521"/>
            <a:ext cx="2323087" cy="370697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+mn-ea"/>
                <a:cs typeface="Open Sans Extrabold" pitchFamily="34" charset="0"/>
              </a:rPr>
              <a:t>电话</a:t>
            </a:r>
            <a:endParaRPr lang="en-US" sz="2400" b="1" dirty="0">
              <a:solidFill>
                <a:schemeClr val="bg1"/>
              </a:solidFill>
              <a:latin typeface="+mn-ea"/>
              <a:cs typeface="Open Sans Extrabold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828651" y="10053759"/>
            <a:ext cx="2323087" cy="370697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+mn-ea"/>
                <a:cs typeface="Open Sans Extrabold" pitchFamily="34" charset="0"/>
              </a:rPr>
              <a:t>传真</a:t>
            </a:r>
            <a:endParaRPr lang="en-US" sz="2400" b="1" dirty="0">
              <a:solidFill>
                <a:schemeClr val="bg1"/>
              </a:solidFill>
              <a:latin typeface="+mn-ea"/>
              <a:cs typeface="Open Sans Extrabold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828651" y="11285996"/>
            <a:ext cx="2323087" cy="370697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+mn-ea"/>
                <a:cs typeface="Open Sans Extrabold" pitchFamily="34" charset="0"/>
              </a:rPr>
              <a:t>手机</a:t>
            </a:r>
            <a:endParaRPr lang="en-US" sz="2400" b="1" dirty="0">
              <a:solidFill>
                <a:schemeClr val="bg1"/>
              </a:solidFill>
              <a:latin typeface="+mn-ea"/>
              <a:cs typeface="Open Sans Extrabold" pitchFamily="34" charset="0"/>
            </a:endParaRPr>
          </a:p>
        </p:txBody>
      </p:sp>
      <p:pic>
        <p:nvPicPr>
          <p:cNvPr id="41" name="Picture 9" descr="D:\Graphic RIVER\SLIKE\QR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9051587" y="10058400"/>
            <a:ext cx="2133600" cy="2133604"/>
          </a:xfrm>
          <a:prstGeom prst="rect">
            <a:avLst/>
          </a:prstGeom>
          <a:noFill/>
        </p:spPr>
      </p:pic>
      <p:sp>
        <p:nvSpPr>
          <p:cNvPr id="42" name="TextBox 41"/>
          <p:cNvSpPr txBox="1"/>
          <p:nvPr/>
        </p:nvSpPr>
        <p:spPr>
          <a:xfrm>
            <a:off x="16956087" y="10478871"/>
            <a:ext cx="1943100" cy="1292662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3600" dirty="0" smtClean="0">
                <a:solidFill>
                  <a:schemeClr val="bg1"/>
                </a:solidFill>
                <a:latin typeface="+mn-ea"/>
                <a:cs typeface="Open Sans" pitchFamily="34" charset="0"/>
              </a:rPr>
              <a:t>扫描下方</a:t>
            </a:r>
            <a:endParaRPr lang="en-US" altLang="zh-CN" sz="3600" dirty="0" smtClean="0">
              <a:solidFill>
                <a:schemeClr val="bg1"/>
              </a:solidFill>
              <a:latin typeface="+mn-ea"/>
              <a:cs typeface="Open Sans" pitchFamily="34" charset="0"/>
            </a:endParaRPr>
          </a:p>
          <a:p>
            <a:pPr algn="r"/>
            <a:r>
              <a:rPr lang="zh-CN" altLang="en-US" sz="4800" b="1" dirty="0">
                <a:solidFill>
                  <a:schemeClr val="bg1"/>
                </a:solidFill>
                <a:latin typeface="+mn-ea"/>
                <a:cs typeface="Open Sans Extrabold" pitchFamily="34" charset="0"/>
              </a:rPr>
              <a:t>二维码</a:t>
            </a:r>
          </a:p>
        </p:txBody>
      </p:sp>
    </p:spTree>
    <p:extLst>
      <p:ext uri="{BB962C8B-B14F-4D97-AF65-F5344CB8AC3E}">
        <p14:creationId xmlns:p14="http://schemas.microsoft.com/office/powerpoint/2010/main" val="2332337915"/>
      </p:ext>
    </p:extLst>
  </p:cSld>
  <p:clrMapOvr>
    <a:masterClrMapping/>
  </p:clrMapOvr>
  <p:transition spd="slow" advTm="2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15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6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25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75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3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8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35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9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4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95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45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95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75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12" grpId="0"/>
      <p:bldP spid="29" grpId="0"/>
      <p:bldP spid="30" grpId="0"/>
      <p:bldP spid="36" grpId="0"/>
      <p:bldP spid="37" grpId="0"/>
      <p:bldP spid="38" grpId="0"/>
      <p:bldP spid="39" grpId="0"/>
      <p:bldP spid="4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830387" y="0"/>
            <a:ext cx="22556787" cy="13716000"/>
          </a:xfrm>
          <a:prstGeom prst="rect">
            <a:avLst/>
          </a:prstGeom>
          <a:blipFill>
            <a:blip r:embed="rId3"/>
            <a:srcRect/>
            <a:stretch>
              <a:fillRect l="-4050" r="-4050"/>
            </a:stretch>
          </a:blipFill>
          <a:ln>
            <a:noFill/>
          </a:ln>
          <a:effectLst>
            <a:innerShdw blurRad="127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830387" y="5486400"/>
            <a:ext cx="22556788" cy="27432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e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9588" y="8276272"/>
            <a:ext cx="18288000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7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THANKS FOR WATCHING</a:t>
            </a:r>
            <a:endParaRPr lang="en-US" sz="72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9587" y="6142672"/>
            <a:ext cx="18288000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9600" b="1" dirty="0" smtClean="0">
                <a:solidFill>
                  <a:schemeClr val="bg1"/>
                </a:solidFill>
                <a:latin typeface="+mn-ea"/>
              </a:rPr>
              <a:t>谢谢欣赏</a:t>
            </a:r>
            <a:endParaRPr lang="en-US" sz="9600" b="1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970825516"/>
      </p:ext>
    </p:extLst>
  </p:cSld>
  <p:clrMapOvr>
    <a:masterClrMapping/>
  </p:clrMapOvr>
  <p:transition spd="slow" advTm="2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3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8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282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B050">
            <a:alpha val="60000"/>
          </a:srgbClr>
        </a:solidFill>
        <a:ln>
          <a:noFill/>
        </a:ln>
      </a:spPr>
      <a:bodyPr rtlCol="0" anchor="ctr"/>
      <a:lstStyle>
        <a:defPPr algn="ctr">
          <a:defRPr sz="400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3214</Words>
  <Application>Microsoft Office PowerPoint</Application>
  <PresentationFormat>自定义</PresentationFormat>
  <Paragraphs>327</Paragraphs>
  <Slides>30</Slides>
  <Notes>30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37" baseType="lpstr">
      <vt:lpstr>宋体</vt:lpstr>
      <vt:lpstr>微软雅黑</vt:lpstr>
      <vt:lpstr>Arial</vt:lpstr>
      <vt:lpstr>Calibri</vt:lpstr>
      <vt:lpstr>Open Sans</vt:lpstr>
      <vt:lpstr>Open Sans Extrabold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4282</dc:title>
  <dc:creator/>
  <cp:lastModifiedBy/>
  <cp:revision>1</cp:revision>
  <dcterms:created xsi:type="dcterms:W3CDTF">2017-03-24T10:53:28Z</dcterms:created>
  <dcterms:modified xsi:type="dcterms:W3CDTF">2018-12-04T06:13:18Z</dcterms:modified>
</cp:coreProperties>
</file>