
<file path=[Content_Types].xml><?xml version="1.0" encoding="utf-8"?>
<Types xmlns="http://schemas.openxmlformats.org/package/2006/content-types">
  <Default Extension="jpeg" ContentType="image/jpeg"/>
  <Default Extension="png" ContentType="image/png"/>
  <Default Extension="wdp" ContentType="image/vnd.ms-photo"/>
  <Default Extension="emf" ContentType="image/x-em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8"/>
  </p:notesMasterIdLst>
  <p:handoutMasterIdLst>
    <p:handoutMasterId r:id="rId29"/>
  </p:handoutMasterIdLst>
  <p:sldIdLst>
    <p:sldId id="257" r:id="rId3"/>
    <p:sldId id="258" r:id="rId4"/>
    <p:sldId id="262" r:id="rId5"/>
    <p:sldId id="260" r:id="rId6"/>
    <p:sldId id="261" r:id="rId7"/>
    <p:sldId id="263" r:id="rId8"/>
    <p:sldId id="271" r:id="rId9"/>
    <p:sldId id="288" r:id="rId10"/>
    <p:sldId id="273" r:id="rId11"/>
    <p:sldId id="272" r:id="rId12"/>
    <p:sldId id="275" r:id="rId13"/>
    <p:sldId id="274" r:id="rId14"/>
    <p:sldId id="290" r:id="rId15"/>
    <p:sldId id="278" r:id="rId16"/>
    <p:sldId id="276" r:id="rId17"/>
    <p:sldId id="279" r:id="rId18"/>
    <p:sldId id="277" r:id="rId19"/>
    <p:sldId id="289" r:id="rId20"/>
    <p:sldId id="283" r:id="rId21"/>
    <p:sldId id="264" r:id="rId22"/>
    <p:sldId id="282" r:id="rId23"/>
    <p:sldId id="281" r:id="rId24"/>
    <p:sldId id="280" r:id="rId25"/>
    <p:sldId id="265" r:id="rId26"/>
    <p:sldId id="284" r:id="rId27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C627B"/>
    <a:srgbClr val="273820"/>
    <a:srgbClr val="E4149C"/>
    <a:srgbClr val="EF6FC9"/>
    <a:srgbClr val="FBFBF2"/>
    <a:srgbClr val="EB6EC4"/>
    <a:srgbClr val="F385DD"/>
    <a:srgbClr val="BB1A89"/>
    <a:srgbClr val="6340BF"/>
    <a:srgbClr val="25115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986" autoAdjust="0"/>
    <p:restoredTop sz="94660"/>
  </p:normalViewPr>
  <p:slideViewPr>
    <p:cSldViewPr snapToGrid="0" showGuides="1">
      <p:cViewPr varScale="1">
        <p:scale>
          <a:sx n="110" d="100"/>
          <a:sy n="110" d="100"/>
        </p:scale>
        <p:origin x="-348" y="-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2" Type="http://schemas.openxmlformats.org/officeDocument/2006/relationships/tableStyles" Target="tableStyles.xml"/><Relationship Id="rId31" Type="http://schemas.openxmlformats.org/officeDocument/2006/relationships/viewProps" Target="viewProps.xml"/><Relationship Id="rId30" Type="http://schemas.openxmlformats.org/officeDocument/2006/relationships/presProps" Target="presProps.xml"/><Relationship Id="rId3" Type="http://schemas.openxmlformats.org/officeDocument/2006/relationships/slide" Target="slides/slide1.xml"/><Relationship Id="rId29" Type="http://schemas.openxmlformats.org/officeDocument/2006/relationships/handoutMaster" Target="handoutMasters/handoutMaster1.xml"/><Relationship Id="rId28" Type="http://schemas.openxmlformats.org/officeDocument/2006/relationships/notesMaster" Target="notesMasters/notesMaster1.xml"/><Relationship Id="rId27" Type="http://schemas.openxmlformats.org/officeDocument/2006/relationships/slide" Target="slides/slide25.xml"/><Relationship Id="rId26" Type="http://schemas.openxmlformats.org/officeDocument/2006/relationships/slide" Target="slides/slide24.xml"/><Relationship Id="rId25" Type="http://schemas.openxmlformats.org/officeDocument/2006/relationships/slide" Target="slides/slide23.xml"/><Relationship Id="rId24" Type="http://schemas.openxmlformats.org/officeDocument/2006/relationships/slide" Target="slides/slide22.xml"/><Relationship Id="rId23" Type="http://schemas.openxmlformats.org/officeDocument/2006/relationships/slide" Target="slides/slide21.xml"/><Relationship Id="rId22" Type="http://schemas.openxmlformats.org/officeDocument/2006/relationships/slide" Target="slides/slide20.xml"/><Relationship Id="rId21" Type="http://schemas.openxmlformats.org/officeDocument/2006/relationships/slide" Target="slides/slide19.xml"/><Relationship Id="rId20" Type="http://schemas.openxmlformats.org/officeDocument/2006/relationships/slide" Target="slides/slide18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6" Type="http://schemas.openxmlformats.org/officeDocument/2006/relationships/theme" Target="../theme/theme1.xml"/><Relationship Id="rId5" Type="http://schemas.microsoft.com/office/2007/relationships/hdphoto" Target="../media/image2.wdp"/><Relationship Id="rId4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 userDrawn="1"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8000" contrast="20000"/>
                    </a14:imgEffect>
                  </a14:imgLayer>
                </a14:imgProps>
              </a:ext>
            </a:extLst>
          </a:blip>
          <a:srcRect t="17276" b="26319"/>
          <a:stretch>
            <a:fillRect/>
          </a:stretch>
        </p:blipFill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6.emf"/><Relationship Id="rId3" Type="http://schemas.openxmlformats.org/officeDocument/2006/relationships/image" Target="../media/image5.emf"/><Relationship Id="rId2" Type="http://schemas.openxmlformats.org/officeDocument/2006/relationships/image" Target="../media/image4.emf"/><Relationship Id="rId1" Type="http://schemas.openxmlformats.org/officeDocument/2006/relationships/image" Target="../media/image3.emf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3.emf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6.emf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10.jpeg"/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image" Target="../media/image7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6.emf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6.emf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6.emf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2.jpeg"/><Relationship Id="rId1" Type="http://schemas.openxmlformats.org/officeDocument/2006/relationships/image" Target="../media/image11.jpe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>
            <a:off x="3311818" y="-3643125"/>
            <a:ext cx="2142007" cy="2812295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9437775" y="405453"/>
            <a:ext cx="2257266" cy="1133974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27111" y="2592376"/>
            <a:ext cx="9728572" cy="4192956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091397" y="-3643125"/>
            <a:ext cx="2386500" cy="2566900"/>
          </a:xfrm>
          <a:prstGeom prst="rect">
            <a:avLst/>
          </a:prstGeom>
        </p:spPr>
      </p:pic>
      <p:sp>
        <p:nvSpPr>
          <p:cNvPr id="15" name="文本框 14"/>
          <p:cNvSpPr txBox="1"/>
          <p:nvPr/>
        </p:nvSpPr>
        <p:spPr>
          <a:xfrm>
            <a:off x="986302" y="2188404"/>
            <a:ext cx="7237880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5000" b="1" dirty="0" smtClean="0"/>
              <a:t>大学生毕业论文答辩模板</a:t>
            </a:r>
            <a:endParaRPr lang="zh-CN" altLang="en-US" sz="5000" b="1" dirty="0"/>
          </a:p>
        </p:txBody>
      </p:sp>
      <p:sp>
        <p:nvSpPr>
          <p:cNvPr id="16" name="Rectangle 18"/>
          <p:cNvSpPr/>
          <p:nvPr/>
        </p:nvSpPr>
        <p:spPr>
          <a:xfrm>
            <a:off x="986302" y="2937303"/>
            <a:ext cx="7117080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/>
            <a:r>
              <a:rPr lang="zh-CN" altLang="en-US" sz="1100" dirty="0"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</a:t>
            </a:r>
            <a:r>
              <a:rPr lang="zh-CN" altLang="en-US" sz="11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字体</a:t>
            </a:r>
            <a:endParaRPr lang="en-GB" sz="1100" dirty="0"/>
          </a:p>
        </p:txBody>
      </p:sp>
      <p:sp>
        <p:nvSpPr>
          <p:cNvPr id="20" name="文本框 19"/>
          <p:cNvSpPr txBox="1"/>
          <p:nvPr/>
        </p:nvSpPr>
        <p:spPr>
          <a:xfrm>
            <a:off x="1004082" y="3403771"/>
            <a:ext cx="1752600" cy="33718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b="1" dirty="0" smtClean="0"/>
              <a:t>指导老师：</a:t>
            </a:r>
            <a:r>
              <a:rPr lang="en-US" altLang="zh-CN" sz="1600" b="1" dirty="0" smtClean="0"/>
              <a:t>XXXX</a:t>
            </a:r>
            <a:endParaRPr lang="en-US" altLang="zh-CN" sz="1600" b="1" dirty="0" smtClean="0"/>
          </a:p>
        </p:txBody>
      </p:sp>
      <p:sp>
        <p:nvSpPr>
          <p:cNvPr id="21" name="文本框 20"/>
          <p:cNvSpPr txBox="1"/>
          <p:nvPr/>
        </p:nvSpPr>
        <p:spPr>
          <a:xfrm>
            <a:off x="3149363" y="3395145"/>
            <a:ext cx="1410970" cy="33718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b="1" dirty="0"/>
              <a:t>答辩人</a:t>
            </a:r>
            <a:r>
              <a:rPr lang="zh-CN" altLang="en-US" sz="1600" b="1" dirty="0" smtClean="0"/>
              <a:t>：</a:t>
            </a:r>
            <a:r>
              <a:rPr lang="en-US" altLang="zh-CN" sz="1600" b="1" dirty="0" smtClean="0"/>
              <a:t>XXX</a:t>
            </a:r>
            <a:endParaRPr lang="en-US" altLang="zh-CN" sz="1600" b="1" dirty="0" smtClean="0"/>
          </a:p>
        </p:txBody>
      </p:sp>
      <p:sp>
        <p:nvSpPr>
          <p:cNvPr id="22" name="文本框 21"/>
          <p:cNvSpPr txBox="1"/>
          <p:nvPr/>
        </p:nvSpPr>
        <p:spPr>
          <a:xfrm>
            <a:off x="8395482" y="668999"/>
            <a:ext cx="1313180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400" b="1" dirty="0">
                <a:latin typeface="华文行楷" panose="02010800040101010101" pitchFamily="2" charset="-122"/>
                <a:ea typeface="华文行楷" panose="02010800040101010101" pitchFamily="2" charset="-122"/>
              </a:rPr>
              <a:t>泼墨</a:t>
            </a:r>
            <a:endParaRPr lang="en-US" altLang="zh-CN" sz="4400" b="1" dirty="0">
              <a:latin typeface="华文行楷" panose="02010800040101010101" pitchFamily="2" charset="-122"/>
              <a:ea typeface="华文行楷" panose="02010800040101010101" pitchFamily="2" charset="-122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9437775" y="301032"/>
            <a:ext cx="2034531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7200" b="1" dirty="0" smtClean="0">
                <a:effectLst>
                  <a:outerShdw blurRad="50800" dist="38100" dir="5400000" algn="t" rotWithShape="0">
                    <a:schemeClr val="bg2">
                      <a:alpha val="40000"/>
                    </a:schemeClr>
                  </a:outerShdw>
                </a:effectLst>
                <a:latin typeface="华文行楷" panose="02010800040101010101" pitchFamily="2" charset="-122"/>
                <a:ea typeface="华文行楷" panose="02010800040101010101" pitchFamily="2" charset="-122"/>
              </a:rPr>
              <a:t>未来</a:t>
            </a:r>
            <a:endParaRPr lang="zh-CN" altLang="en-US" sz="7200" b="1" dirty="0">
              <a:effectLst>
                <a:outerShdw blurRad="50800" dist="38100" dir="5400000" algn="t" rotWithShape="0">
                  <a:schemeClr val="bg2">
                    <a:alpha val="40000"/>
                  </a:schemeClr>
                </a:outerShdw>
              </a:effectLst>
              <a:latin typeface="华文行楷" panose="02010800040101010101" pitchFamily="2" charset="-122"/>
              <a:ea typeface="华文行楷" panose="0201080004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/>
          <p:cNvPicPr>
            <a:picLocks noChangeAspect="1"/>
          </p:cNvPicPr>
          <p:nvPr/>
        </p:nvPicPr>
        <p:blipFill>
          <a:blip r:embed="rId1" cstate="print">
            <a:lum bright="-6000"/>
          </a:blip>
          <a:stretch>
            <a:fillRect/>
          </a:stretch>
        </p:blipFill>
        <p:spPr>
          <a:xfrm rot="5400000">
            <a:off x="2577326" y="2051697"/>
            <a:ext cx="2098070" cy="2754606"/>
          </a:xfrm>
          <a:prstGeom prst="rect">
            <a:avLst/>
          </a:prstGeom>
        </p:spPr>
      </p:pic>
      <p:sp>
        <p:nvSpPr>
          <p:cNvPr id="23" name="文本框 22"/>
          <p:cNvSpPr txBox="1"/>
          <p:nvPr/>
        </p:nvSpPr>
        <p:spPr>
          <a:xfrm>
            <a:off x="7666538" y="1491101"/>
            <a:ext cx="385490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4000">
                <a:solidFill>
                  <a:srgbClr val="7ACDEF"/>
                </a:solidFill>
                <a:latin typeface="幼圆" panose="02010509060101010101" pitchFamily="49" charset="-122"/>
                <a:ea typeface="幼圆" panose="02010509060101010101" pitchFamily="49" charset="-122"/>
              </a:defRPr>
            </a:lvl1pPr>
          </a:lstStyle>
          <a:p>
            <a:r>
              <a:rPr lang="zh-CN" altLang="en-US" dirty="0">
                <a:solidFill>
                  <a:schemeClr val="tx1">
                    <a:lumMod val="75000"/>
                  </a:schemeClr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选题目的与意义</a:t>
            </a:r>
            <a:endParaRPr lang="zh-CN" altLang="en-US" dirty="0">
              <a:solidFill>
                <a:schemeClr val="tx1">
                  <a:lumMod val="75000"/>
                </a:schemeClr>
              </a:solidFill>
              <a:latin typeface="华文行楷" panose="02010800040101010101" pitchFamily="2" charset="-122"/>
              <a:ea typeface="华文行楷" panose="02010800040101010101" pitchFamily="2" charset="-122"/>
            </a:endParaRPr>
          </a:p>
        </p:txBody>
      </p:sp>
      <p:sp>
        <p:nvSpPr>
          <p:cNvPr id="24" name="椭圆 23"/>
          <p:cNvSpPr/>
          <p:nvPr/>
        </p:nvSpPr>
        <p:spPr>
          <a:xfrm>
            <a:off x="6610658" y="1491101"/>
            <a:ext cx="793376" cy="793376"/>
          </a:xfrm>
          <a:prstGeom prst="ellipse">
            <a:avLst/>
          </a:prstGeom>
          <a:solidFill>
            <a:schemeClr val="tx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6" name="椭圆 25"/>
          <p:cNvSpPr/>
          <p:nvPr/>
        </p:nvSpPr>
        <p:spPr>
          <a:xfrm>
            <a:off x="6676284" y="1556727"/>
            <a:ext cx="662124" cy="662124"/>
          </a:xfrm>
          <a:prstGeom prst="ellipse">
            <a:avLst/>
          </a:prstGeom>
          <a:solidFill>
            <a:schemeClr val="tx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6839258" y="1556727"/>
            <a:ext cx="3361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600" dirty="0" smtClean="0">
                <a:solidFill>
                  <a:prstClr val="white"/>
                </a:solidFill>
                <a:latin typeface="Impact" panose="020B0806030902050204" pitchFamily="34" charset="0"/>
              </a:rPr>
              <a:t>1</a:t>
            </a:r>
            <a:endParaRPr lang="zh-CN" altLang="en-US" sz="3600" dirty="0">
              <a:solidFill>
                <a:prstClr val="white"/>
              </a:solidFill>
              <a:latin typeface="Impact" panose="020B0806030902050204" pitchFamily="34" charset="0"/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7666538" y="2512782"/>
            <a:ext cx="252759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4000">
                <a:solidFill>
                  <a:srgbClr val="7ACDEF"/>
                </a:solidFill>
                <a:latin typeface="幼圆" panose="02010509060101010101" pitchFamily="49" charset="-122"/>
                <a:ea typeface="幼圆" panose="02010509060101010101" pitchFamily="49" charset="-122"/>
              </a:defRPr>
            </a:lvl1pPr>
          </a:lstStyle>
          <a:p>
            <a:r>
              <a:rPr lang="zh-CN" altLang="en-US" dirty="0" smtClean="0">
                <a:solidFill>
                  <a:schemeClr val="tx1">
                    <a:lumMod val="75000"/>
                  </a:schemeClr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论文综述</a:t>
            </a:r>
            <a:endParaRPr lang="zh-CN" altLang="en-US" dirty="0">
              <a:solidFill>
                <a:schemeClr val="tx1">
                  <a:lumMod val="75000"/>
                </a:schemeClr>
              </a:solidFill>
              <a:latin typeface="华文行楷" panose="02010800040101010101" pitchFamily="2" charset="-122"/>
              <a:ea typeface="华文行楷" panose="02010800040101010101" pitchFamily="2" charset="-122"/>
            </a:endParaRPr>
          </a:p>
        </p:txBody>
      </p:sp>
      <p:sp>
        <p:nvSpPr>
          <p:cNvPr id="30" name="椭圆 29"/>
          <p:cNvSpPr/>
          <p:nvPr/>
        </p:nvSpPr>
        <p:spPr>
          <a:xfrm>
            <a:off x="6610658" y="2512782"/>
            <a:ext cx="793376" cy="793376"/>
          </a:xfrm>
          <a:prstGeom prst="ellipse">
            <a:avLst/>
          </a:prstGeom>
          <a:solidFill>
            <a:schemeClr val="tx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32" name="椭圆 31"/>
          <p:cNvSpPr/>
          <p:nvPr/>
        </p:nvSpPr>
        <p:spPr>
          <a:xfrm>
            <a:off x="6676284" y="2578408"/>
            <a:ext cx="662124" cy="662124"/>
          </a:xfrm>
          <a:prstGeom prst="ellipse">
            <a:avLst/>
          </a:prstGeom>
          <a:solidFill>
            <a:schemeClr val="tx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33" name="文本框 32"/>
          <p:cNvSpPr txBox="1"/>
          <p:nvPr/>
        </p:nvSpPr>
        <p:spPr>
          <a:xfrm>
            <a:off x="6839258" y="2578408"/>
            <a:ext cx="3361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600" dirty="0" smtClean="0">
                <a:solidFill>
                  <a:prstClr val="white"/>
                </a:solidFill>
                <a:latin typeface="Impact" panose="020B0806030902050204" pitchFamily="34" charset="0"/>
              </a:rPr>
              <a:t>2</a:t>
            </a:r>
            <a:endParaRPr lang="zh-CN" altLang="en-US" sz="3600" dirty="0">
              <a:solidFill>
                <a:prstClr val="white"/>
              </a:solidFill>
              <a:latin typeface="Impact" panose="020B0806030902050204" pitchFamily="34" charset="0"/>
            </a:endParaRPr>
          </a:p>
        </p:txBody>
      </p:sp>
      <p:sp>
        <p:nvSpPr>
          <p:cNvPr id="35" name="文本框 34"/>
          <p:cNvSpPr txBox="1"/>
          <p:nvPr/>
        </p:nvSpPr>
        <p:spPr>
          <a:xfrm>
            <a:off x="7666538" y="3560819"/>
            <a:ext cx="385490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4000">
                <a:solidFill>
                  <a:srgbClr val="7ACDEF"/>
                </a:solidFill>
                <a:latin typeface="幼圆" panose="02010509060101010101" pitchFamily="49" charset="-122"/>
                <a:ea typeface="幼圆" panose="02010509060101010101" pitchFamily="49" charset="-122"/>
              </a:defRPr>
            </a:lvl1pPr>
          </a:lstStyle>
          <a:p>
            <a:r>
              <a:rPr lang="zh-CN" altLang="en-US" dirty="0" smtClean="0">
                <a:solidFill>
                  <a:schemeClr val="tx1">
                    <a:lumMod val="75000"/>
                  </a:schemeClr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研究方法及过程</a:t>
            </a:r>
            <a:endParaRPr lang="zh-CN" altLang="en-US" dirty="0">
              <a:solidFill>
                <a:schemeClr val="tx1">
                  <a:lumMod val="75000"/>
                </a:schemeClr>
              </a:solidFill>
              <a:latin typeface="华文行楷" panose="02010800040101010101" pitchFamily="2" charset="-122"/>
              <a:ea typeface="华文行楷" panose="02010800040101010101" pitchFamily="2" charset="-122"/>
            </a:endParaRPr>
          </a:p>
        </p:txBody>
      </p:sp>
      <p:sp>
        <p:nvSpPr>
          <p:cNvPr id="36" name="椭圆 35"/>
          <p:cNvSpPr/>
          <p:nvPr/>
        </p:nvSpPr>
        <p:spPr>
          <a:xfrm>
            <a:off x="6610658" y="3560819"/>
            <a:ext cx="793376" cy="793376"/>
          </a:xfrm>
          <a:prstGeom prst="ellipse">
            <a:avLst/>
          </a:prstGeom>
          <a:solidFill>
            <a:schemeClr val="tx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37" name="椭圆 36"/>
          <p:cNvSpPr/>
          <p:nvPr/>
        </p:nvSpPr>
        <p:spPr>
          <a:xfrm>
            <a:off x="6676284" y="3626445"/>
            <a:ext cx="662124" cy="662124"/>
          </a:xfrm>
          <a:prstGeom prst="ellipse">
            <a:avLst/>
          </a:prstGeom>
          <a:solidFill>
            <a:schemeClr val="tx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38" name="文本框 37"/>
          <p:cNvSpPr txBox="1"/>
          <p:nvPr/>
        </p:nvSpPr>
        <p:spPr>
          <a:xfrm>
            <a:off x="6839258" y="3626445"/>
            <a:ext cx="3361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600" dirty="0" smtClean="0">
                <a:solidFill>
                  <a:prstClr val="white"/>
                </a:solidFill>
                <a:latin typeface="Impact" panose="020B0806030902050204" pitchFamily="34" charset="0"/>
              </a:rPr>
              <a:t>3</a:t>
            </a:r>
            <a:endParaRPr lang="zh-CN" altLang="en-US" sz="3600" dirty="0">
              <a:solidFill>
                <a:prstClr val="white"/>
              </a:solidFill>
              <a:latin typeface="Impact" panose="020B0806030902050204" pitchFamily="34" charset="0"/>
            </a:endParaRPr>
          </a:p>
        </p:txBody>
      </p:sp>
      <p:sp>
        <p:nvSpPr>
          <p:cNvPr id="39" name="文本框 38"/>
          <p:cNvSpPr txBox="1"/>
          <p:nvPr/>
        </p:nvSpPr>
        <p:spPr>
          <a:xfrm>
            <a:off x="7666538" y="4582500"/>
            <a:ext cx="252759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4000">
                <a:solidFill>
                  <a:srgbClr val="7ACDEF"/>
                </a:solidFill>
                <a:latin typeface="幼圆" panose="02010509060101010101" pitchFamily="49" charset="-122"/>
                <a:ea typeface="幼圆" panose="02010509060101010101" pitchFamily="49" charset="-122"/>
              </a:defRPr>
            </a:lvl1pPr>
          </a:lstStyle>
          <a:p>
            <a:r>
              <a:rPr lang="zh-CN" altLang="en-US" dirty="0" smtClean="0">
                <a:solidFill>
                  <a:schemeClr val="tx1">
                    <a:lumMod val="75000"/>
                  </a:schemeClr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论文总结</a:t>
            </a:r>
            <a:endParaRPr lang="zh-CN" altLang="en-US" dirty="0">
              <a:solidFill>
                <a:schemeClr val="tx1">
                  <a:lumMod val="75000"/>
                </a:schemeClr>
              </a:solidFill>
              <a:latin typeface="华文行楷" panose="02010800040101010101" pitchFamily="2" charset="-122"/>
              <a:ea typeface="华文行楷" panose="02010800040101010101" pitchFamily="2" charset="-122"/>
            </a:endParaRPr>
          </a:p>
        </p:txBody>
      </p:sp>
      <p:sp>
        <p:nvSpPr>
          <p:cNvPr id="40" name="椭圆 39"/>
          <p:cNvSpPr/>
          <p:nvPr/>
        </p:nvSpPr>
        <p:spPr>
          <a:xfrm>
            <a:off x="6610658" y="4582500"/>
            <a:ext cx="793376" cy="793376"/>
          </a:xfrm>
          <a:prstGeom prst="ellipse">
            <a:avLst/>
          </a:prstGeom>
          <a:solidFill>
            <a:schemeClr val="tx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41" name="椭圆 40"/>
          <p:cNvSpPr/>
          <p:nvPr/>
        </p:nvSpPr>
        <p:spPr>
          <a:xfrm>
            <a:off x="6676284" y="4648126"/>
            <a:ext cx="662124" cy="662124"/>
          </a:xfrm>
          <a:prstGeom prst="ellipse">
            <a:avLst/>
          </a:prstGeom>
          <a:solidFill>
            <a:schemeClr val="tx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42" name="文本框 41"/>
          <p:cNvSpPr txBox="1"/>
          <p:nvPr/>
        </p:nvSpPr>
        <p:spPr>
          <a:xfrm>
            <a:off x="6839258" y="4648126"/>
            <a:ext cx="3361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600" dirty="0" smtClean="0">
                <a:solidFill>
                  <a:prstClr val="white"/>
                </a:solidFill>
                <a:latin typeface="Impact" panose="020B0806030902050204" pitchFamily="34" charset="0"/>
              </a:rPr>
              <a:t>4</a:t>
            </a:r>
            <a:endParaRPr lang="zh-CN" altLang="en-US" sz="3600" dirty="0">
              <a:solidFill>
                <a:prstClr val="white"/>
              </a:solidFill>
              <a:latin typeface="Impact" panose="020B0806030902050204" pitchFamily="34" charset="0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2755476" y="2746322"/>
            <a:ext cx="231381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7200" dirty="0" smtClean="0">
                <a:solidFill>
                  <a:schemeClr val="bg1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华文行楷" panose="02010800040101010101" pitchFamily="2" charset="-122"/>
                <a:ea typeface="华文行楷" panose="02010800040101010101" pitchFamily="2" charset="-122"/>
              </a:rPr>
              <a:t>目录</a:t>
            </a:r>
            <a:endParaRPr lang="zh-CN" altLang="en-US" sz="7200" dirty="0">
              <a:solidFill>
                <a:schemeClr val="bg1"/>
              </a:solidFill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  <a:latin typeface="华文行楷" panose="02010800040101010101" pitchFamily="2" charset="-122"/>
              <a:ea typeface="华文行楷" panose="0201080004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>
            <a:off x="5186939" y="1656322"/>
            <a:ext cx="1818122" cy="1955558"/>
          </a:xfrm>
          <a:prstGeom prst="rect">
            <a:avLst/>
          </a:prstGeom>
        </p:spPr>
      </p:pic>
      <p:sp>
        <p:nvSpPr>
          <p:cNvPr id="8" name="文本框 7"/>
          <p:cNvSpPr txBox="1"/>
          <p:nvPr/>
        </p:nvSpPr>
        <p:spPr>
          <a:xfrm>
            <a:off x="2949349" y="3662695"/>
            <a:ext cx="6293302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4000">
                <a:solidFill>
                  <a:srgbClr val="7ACDEF"/>
                </a:solidFill>
                <a:latin typeface="幼圆" panose="02010509060101010101" pitchFamily="49" charset="-122"/>
                <a:ea typeface="幼圆" panose="02010509060101010101" pitchFamily="49" charset="-122"/>
              </a:defRPr>
            </a:lvl1pPr>
          </a:lstStyle>
          <a:p>
            <a:pPr algn="ctr"/>
            <a:r>
              <a:rPr lang="zh-CN" altLang="en-US" sz="6600" dirty="0">
                <a:solidFill>
                  <a:schemeClr val="tx1">
                    <a:lumMod val="75000"/>
                  </a:schemeClr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选题目的与意义</a:t>
            </a:r>
            <a:endParaRPr lang="zh-CN" altLang="en-US" sz="6600" dirty="0">
              <a:solidFill>
                <a:schemeClr val="tx1">
                  <a:lumMod val="75000"/>
                </a:schemeClr>
              </a:solidFill>
              <a:latin typeface="华文行楷" panose="02010800040101010101" pitchFamily="2" charset="-122"/>
              <a:ea typeface="华文行楷" panose="02010800040101010101" pitchFamily="2" charset="-122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5433469" y="2263145"/>
            <a:ext cx="132506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4000">
                <a:solidFill>
                  <a:srgbClr val="7ACDEF"/>
                </a:solidFill>
                <a:latin typeface="幼圆" panose="02010509060101010101" pitchFamily="49" charset="-122"/>
                <a:ea typeface="幼圆" panose="02010509060101010101" pitchFamily="49" charset="-122"/>
              </a:defRPr>
            </a:lvl1pPr>
          </a:lstStyle>
          <a:p>
            <a:pPr algn="ctr"/>
            <a:r>
              <a:rPr lang="zh-CN" altLang="en-US" sz="7200" dirty="0">
                <a:solidFill>
                  <a:schemeClr val="bg1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华文行楷" panose="02010800040101010101" pitchFamily="2" charset="-122"/>
                <a:ea typeface="华文行楷" panose="02010800040101010101" pitchFamily="2" charset="-122"/>
              </a:rPr>
              <a:t>壹</a:t>
            </a:r>
            <a:endParaRPr lang="zh-CN" altLang="en-US" sz="7200" dirty="0">
              <a:solidFill>
                <a:schemeClr val="bg1"/>
              </a:solidFill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  <a:latin typeface="华文行楷" panose="02010800040101010101" pitchFamily="2" charset="-122"/>
              <a:ea typeface="华文行楷" panose="0201080004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" name="组合 38"/>
          <p:cNvGrpSpPr/>
          <p:nvPr/>
        </p:nvGrpSpPr>
        <p:grpSpPr>
          <a:xfrm>
            <a:off x="363303" y="333569"/>
            <a:ext cx="2257977" cy="615122"/>
            <a:chOff x="363303" y="616432"/>
            <a:chExt cx="2600294" cy="615122"/>
          </a:xfrm>
        </p:grpSpPr>
        <p:sp>
          <p:nvSpPr>
            <p:cNvPr id="36" name="矩形 35"/>
            <p:cNvSpPr/>
            <p:nvPr/>
          </p:nvSpPr>
          <p:spPr>
            <a:xfrm>
              <a:off x="363303" y="616432"/>
              <a:ext cx="2540470" cy="56845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" name="矩形 36"/>
            <p:cNvSpPr/>
            <p:nvPr/>
          </p:nvSpPr>
          <p:spPr>
            <a:xfrm>
              <a:off x="417091" y="670308"/>
              <a:ext cx="2546506" cy="561246"/>
            </a:xfrm>
            <a:prstGeom prst="rect">
              <a:avLst/>
            </a:prstGeom>
            <a:solidFill>
              <a:schemeClr val="accent2">
                <a:lumMod val="75000"/>
                <a:alpha val="2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" name="文本框 37"/>
            <p:cNvSpPr txBox="1"/>
            <p:nvPr/>
          </p:nvSpPr>
          <p:spPr>
            <a:xfrm>
              <a:off x="617874" y="697991"/>
              <a:ext cx="220002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选题目的与意义</a:t>
              </a:r>
              <a:endPara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0" name="组合 39"/>
          <p:cNvGrpSpPr/>
          <p:nvPr/>
        </p:nvGrpSpPr>
        <p:grpSpPr>
          <a:xfrm>
            <a:off x="4090988" y="4164291"/>
            <a:ext cx="2427437" cy="1483729"/>
            <a:chOff x="1634793" y="5383491"/>
            <a:chExt cx="2437778" cy="1483729"/>
          </a:xfrm>
        </p:grpSpPr>
        <p:sp>
          <p:nvSpPr>
            <p:cNvPr id="41" name="稻壳儿小白白(http://dwz.cn/Wu2UP)"/>
            <p:cNvSpPr/>
            <p:nvPr/>
          </p:nvSpPr>
          <p:spPr bwMode="auto">
            <a:xfrm>
              <a:off x="1634793" y="5383491"/>
              <a:ext cx="2437778" cy="357844"/>
            </a:xfrm>
            <a:custGeom>
              <a:avLst/>
              <a:gdLst>
                <a:gd name="T0" fmla="*/ 803 w 1205"/>
                <a:gd name="T1" fmla="*/ 0 h 464"/>
                <a:gd name="T2" fmla="*/ 0 w 1205"/>
                <a:gd name="T3" fmla="*/ 0 h 464"/>
                <a:gd name="T4" fmla="*/ 400 w 1205"/>
                <a:gd name="T5" fmla="*/ 464 h 464"/>
                <a:gd name="T6" fmla="*/ 1205 w 1205"/>
                <a:gd name="T7" fmla="*/ 464 h 464"/>
                <a:gd name="T8" fmla="*/ 803 w 1205"/>
                <a:gd name="T9" fmla="*/ 0 h 4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05" h="464">
                  <a:moveTo>
                    <a:pt x="803" y="0"/>
                  </a:moveTo>
                  <a:lnTo>
                    <a:pt x="0" y="0"/>
                  </a:lnTo>
                  <a:lnTo>
                    <a:pt x="400" y="464"/>
                  </a:lnTo>
                  <a:lnTo>
                    <a:pt x="1205" y="464"/>
                  </a:lnTo>
                  <a:lnTo>
                    <a:pt x="803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/>
            <a:lstStyle/>
            <a:p>
              <a:pPr>
                <a:defRPr/>
              </a:pPr>
              <a:endParaRPr lang="en-US" sz="12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2" name="稻壳儿小白白(http://dwz.cn/Wu2UP)"/>
            <p:cNvSpPr>
              <a:spLocks noChangeArrowheads="1"/>
            </p:cNvSpPr>
            <p:nvPr/>
          </p:nvSpPr>
          <p:spPr bwMode="auto">
            <a:xfrm>
              <a:off x="2442991" y="5741006"/>
              <a:ext cx="1628910" cy="112621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/>
            <a:lstStyle/>
            <a:p>
              <a:endParaRPr lang="zh-CN" altLang="zh-CN" sz="120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3" name="稻壳儿小白白(http://dwz.cn/Wu2UP)"/>
            <p:cNvSpPr/>
            <p:nvPr/>
          </p:nvSpPr>
          <p:spPr bwMode="auto">
            <a:xfrm>
              <a:off x="1634793" y="5383491"/>
              <a:ext cx="808197" cy="1483729"/>
            </a:xfrm>
            <a:custGeom>
              <a:avLst/>
              <a:gdLst>
                <a:gd name="T0" fmla="*/ 400 w 400"/>
                <a:gd name="T1" fmla="*/ 464 h 1927"/>
                <a:gd name="T2" fmla="*/ 0 w 400"/>
                <a:gd name="T3" fmla="*/ 0 h 1927"/>
                <a:gd name="T4" fmla="*/ 0 w 400"/>
                <a:gd name="T5" fmla="*/ 1463 h 1927"/>
                <a:gd name="T6" fmla="*/ 400 w 400"/>
                <a:gd name="T7" fmla="*/ 1927 h 1927"/>
                <a:gd name="T8" fmla="*/ 400 w 400"/>
                <a:gd name="T9" fmla="*/ 464 h 19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0" h="1927">
                  <a:moveTo>
                    <a:pt x="400" y="464"/>
                  </a:moveTo>
                  <a:lnTo>
                    <a:pt x="0" y="0"/>
                  </a:lnTo>
                  <a:lnTo>
                    <a:pt x="0" y="1463"/>
                  </a:lnTo>
                  <a:lnTo>
                    <a:pt x="400" y="1927"/>
                  </a:lnTo>
                  <a:lnTo>
                    <a:pt x="400" y="464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txBody>
            <a:bodyPr/>
            <a:lstStyle/>
            <a:p>
              <a:endParaRPr lang="en-US" sz="12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44" name="组合 43"/>
          <p:cNvGrpSpPr/>
          <p:nvPr/>
        </p:nvGrpSpPr>
        <p:grpSpPr>
          <a:xfrm>
            <a:off x="5708029" y="3802045"/>
            <a:ext cx="2427437" cy="1845975"/>
            <a:chOff x="3258722" y="5021245"/>
            <a:chExt cx="2437778" cy="1845975"/>
          </a:xfrm>
        </p:grpSpPr>
        <p:sp>
          <p:nvSpPr>
            <p:cNvPr id="45" name="稻壳儿小白白(http://dwz.cn/Wu2UP)"/>
            <p:cNvSpPr>
              <a:spLocks noChangeArrowheads="1"/>
            </p:cNvSpPr>
            <p:nvPr/>
          </p:nvSpPr>
          <p:spPr bwMode="auto">
            <a:xfrm>
              <a:off x="4072571" y="5377754"/>
              <a:ext cx="1623929" cy="1489466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/>
            <a:lstStyle/>
            <a:p>
              <a:endParaRPr lang="en-US" sz="12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6" name="稻壳儿小白白(http://dwz.cn/Wu2UP)"/>
            <p:cNvSpPr/>
            <p:nvPr/>
          </p:nvSpPr>
          <p:spPr bwMode="auto">
            <a:xfrm>
              <a:off x="3258722" y="5021344"/>
              <a:ext cx="813849" cy="719992"/>
            </a:xfrm>
            <a:custGeom>
              <a:avLst/>
              <a:gdLst>
                <a:gd name="T0" fmla="*/ 402 w 402"/>
                <a:gd name="T1" fmla="*/ 463 h 935"/>
                <a:gd name="T2" fmla="*/ 0 w 402"/>
                <a:gd name="T3" fmla="*/ 0 h 935"/>
                <a:gd name="T4" fmla="*/ 0 w 402"/>
                <a:gd name="T5" fmla="*/ 471 h 935"/>
                <a:gd name="T6" fmla="*/ 402 w 402"/>
                <a:gd name="T7" fmla="*/ 935 h 935"/>
                <a:gd name="T8" fmla="*/ 402 w 402"/>
                <a:gd name="T9" fmla="*/ 463 h 9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2" h="935">
                  <a:moveTo>
                    <a:pt x="402" y="463"/>
                  </a:moveTo>
                  <a:lnTo>
                    <a:pt x="0" y="0"/>
                  </a:lnTo>
                  <a:lnTo>
                    <a:pt x="0" y="471"/>
                  </a:lnTo>
                  <a:lnTo>
                    <a:pt x="402" y="935"/>
                  </a:lnTo>
                  <a:lnTo>
                    <a:pt x="402" y="463"/>
                  </a:ln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>
              <a:noFill/>
            </a:ln>
          </p:spPr>
          <p:txBody>
            <a:bodyPr/>
            <a:lstStyle/>
            <a:p>
              <a:endParaRPr lang="en-US" sz="12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7" name="稻壳儿小白白(http://dwz.cn/Wu2UP)"/>
            <p:cNvSpPr/>
            <p:nvPr/>
          </p:nvSpPr>
          <p:spPr bwMode="auto">
            <a:xfrm>
              <a:off x="3258858" y="5021245"/>
              <a:ext cx="2437107" cy="356417"/>
            </a:xfrm>
            <a:custGeom>
              <a:avLst/>
              <a:gdLst>
                <a:gd name="T0" fmla="*/ 1274763 w 1205"/>
                <a:gd name="T1" fmla="*/ 0 h 463"/>
                <a:gd name="T2" fmla="*/ 0 w 1205"/>
                <a:gd name="T3" fmla="*/ 0 h 463"/>
                <a:gd name="T4" fmla="*/ 638175 w 1205"/>
                <a:gd name="T5" fmla="*/ 735013 h 463"/>
                <a:gd name="T6" fmla="*/ 1912938 w 1205"/>
                <a:gd name="T7" fmla="*/ 735013 h 463"/>
                <a:gd name="T8" fmla="*/ 1274763 w 1205"/>
                <a:gd name="T9" fmla="*/ 0 h 46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205" h="463">
                  <a:moveTo>
                    <a:pt x="803" y="0"/>
                  </a:moveTo>
                  <a:lnTo>
                    <a:pt x="0" y="0"/>
                  </a:lnTo>
                  <a:lnTo>
                    <a:pt x="402" y="463"/>
                  </a:lnTo>
                  <a:lnTo>
                    <a:pt x="1205" y="463"/>
                  </a:lnTo>
                  <a:lnTo>
                    <a:pt x="803" y="0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txBody>
            <a:bodyPr/>
            <a:lstStyle/>
            <a:p>
              <a:endParaRPr lang="zh-CN" altLang="en-US" sz="120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cxnSp>
        <p:nvCxnSpPr>
          <p:cNvPr id="48" name="直接连接符 47"/>
          <p:cNvCxnSpPr/>
          <p:nvPr/>
        </p:nvCxnSpPr>
        <p:spPr>
          <a:xfrm flipV="1">
            <a:off x="4984657" y="3342208"/>
            <a:ext cx="0" cy="919674"/>
          </a:xfrm>
          <a:prstGeom prst="line">
            <a:avLst/>
          </a:prstGeom>
          <a:ln w="12700" cap="rnd">
            <a:solidFill>
              <a:schemeClr val="accent1"/>
            </a:solidFill>
            <a:round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直接连接符 48"/>
          <p:cNvCxnSpPr/>
          <p:nvPr/>
        </p:nvCxnSpPr>
        <p:spPr>
          <a:xfrm flipV="1">
            <a:off x="6699157" y="2588012"/>
            <a:ext cx="0" cy="1293158"/>
          </a:xfrm>
          <a:prstGeom prst="line">
            <a:avLst/>
          </a:prstGeom>
          <a:ln w="12700" cap="rnd">
            <a:solidFill>
              <a:schemeClr val="accent2"/>
            </a:solidFill>
            <a:round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TextBox 13@|17FFC:16777215|FBC:16777215|LFC:16777215|LBC:16777215"/>
          <p:cNvSpPr txBox="1"/>
          <p:nvPr/>
        </p:nvSpPr>
        <p:spPr>
          <a:xfrm>
            <a:off x="3923915" y="2588012"/>
            <a:ext cx="2078355" cy="338554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2200" b="1" dirty="0" smtClean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点击以编辑</a:t>
            </a:r>
            <a:endParaRPr lang="en-US" sz="2200" b="1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1" name="TextBox 13@|17FFC:16777215|FBC:16777215|LFC:16777215|LBC:16777215"/>
          <p:cNvSpPr txBox="1"/>
          <p:nvPr/>
        </p:nvSpPr>
        <p:spPr>
          <a:xfrm>
            <a:off x="3923916" y="2950090"/>
            <a:ext cx="2179927" cy="28379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单击此处编辑内容</a:t>
            </a:r>
            <a:endParaRPr lang="en-US" altLang="zh-CN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2" name="TextBox 13@|17FFC:16777215|FBC:16777215|LFC:16777215|LBC:16777215"/>
          <p:cNvSpPr txBox="1"/>
          <p:nvPr/>
        </p:nvSpPr>
        <p:spPr>
          <a:xfrm>
            <a:off x="5478755" y="1799873"/>
            <a:ext cx="2078355" cy="338554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2200" b="1" dirty="0" smtClean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点击以编辑</a:t>
            </a:r>
            <a:endParaRPr lang="en-US" sz="2200" b="1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3" name="TextBox 13@|17FFC:16777215|FBC:16777215|LFC:16777215|LBC:16777215"/>
          <p:cNvSpPr txBox="1"/>
          <p:nvPr/>
        </p:nvSpPr>
        <p:spPr>
          <a:xfrm>
            <a:off x="5478756" y="2161951"/>
            <a:ext cx="2179927" cy="28379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单击此处编辑内容</a:t>
            </a:r>
            <a:endParaRPr lang="en-US" altLang="zh-CN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组合 26"/>
          <p:cNvGrpSpPr/>
          <p:nvPr/>
        </p:nvGrpSpPr>
        <p:grpSpPr>
          <a:xfrm>
            <a:off x="363303" y="333569"/>
            <a:ext cx="2257977" cy="615122"/>
            <a:chOff x="363303" y="616432"/>
            <a:chExt cx="2600294" cy="615122"/>
          </a:xfrm>
        </p:grpSpPr>
        <p:sp>
          <p:nvSpPr>
            <p:cNvPr id="28" name="矩形 27"/>
            <p:cNvSpPr/>
            <p:nvPr/>
          </p:nvSpPr>
          <p:spPr>
            <a:xfrm>
              <a:off x="363303" y="616432"/>
              <a:ext cx="2540470" cy="56845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矩形 28"/>
            <p:cNvSpPr/>
            <p:nvPr/>
          </p:nvSpPr>
          <p:spPr>
            <a:xfrm>
              <a:off x="417091" y="670308"/>
              <a:ext cx="2546506" cy="561246"/>
            </a:xfrm>
            <a:prstGeom prst="rect">
              <a:avLst/>
            </a:prstGeom>
            <a:solidFill>
              <a:schemeClr val="accent2">
                <a:lumMod val="75000"/>
                <a:alpha val="2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文本框 29"/>
            <p:cNvSpPr txBox="1"/>
            <p:nvPr/>
          </p:nvSpPr>
          <p:spPr>
            <a:xfrm>
              <a:off x="617874" y="697991"/>
              <a:ext cx="220002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选题目的与意义</a:t>
              </a:r>
              <a:endPara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31" name="자유형 88"/>
          <p:cNvSpPr/>
          <p:nvPr/>
        </p:nvSpPr>
        <p:spPr bwMode="auto">
          <a:xfrm>
            <a:off x="2634240" y="1249000"/>
            <a:ext cx="3350666" cy="2268900"/>
          </a:xfrm>
          <a:custGeom>
            <a:avLst/>
            <a:gdLst>
              <a:gd name="connsiteX0" fmla="*/ 22860 w 2194560"/>
              <a:gd name="connsiteY0" fmla="*/ 0 h 2377440"/>
              <a:gd name="connsiteX1" fmla="*/ 2194560 w 2194560"/>
              <a:gd name="connsiteY1" fmla="*/ 137160 h 2377440"/>
              <a:gd name="connsiteX2" fmla="*/ 2049780 w 2194560"/>
              <a:gd name="connsiteY2" fmla="*/ 1965960 h 2377440"/>
              <a:gd name="connsiteX3" fmla="*/ 853440 w 2194560"/>
              <a:gd name="connsiteY3" fmla="*/ 2377440 h 2377440"/>
              <a:gd name="connsiteX4" fmla="*/ 0 w 2194560"/>
              <a:gd name="connsiteY4" fmla="*/ 2316480 h 2377440"/>
              <a:gd name="connsiteX5" fmla="*/ 22860 w 2194560"/>
              <a:gd name="connsiteY5" fmla="*/ 0 h 2377440"/>
              <a:gd name="connsiteX0-1" fmla="*/ 22860 w 2203388"/>
              <a:gd name="connsiteY0-2" fmla="*/ 0 h 2377440"/>
              <a:gd name="connsiteX1-3" fmla="*/ 2194560 w 2203388"/>
              <a:gd name="connsiteY1-4" fmla="*/ 137160 h 2377440"/>
              <a:gd name="connsiteX2-5" fmla="*/ 2049780 w 2203388"/>
              <a:gd name="connsiteY2-6" fmla="*/ 1965960 h 2377440"/>
              <a:gd name="connsiteX3-7" fmla="*/ 853440 w 2203388"/>
              <a:gd name="connsiteY3-8" fmla="*/ 2377440 h 2377440"/>
              <a:gd name="connsiteX4-9" fmla="*/ 0 w 2203388"/>
              <a:gd name="connsiteY4-10" fmla="*/ 2316480 h 2377440"/>
              <a:gd name="connsiteX5-11" fmla="*/ 22860 w 2203388"/>
              <a:gd name="connsiteY5-12" fmla="*/ 0 h 2377440"/>
              <a:gd name="connsiteX0-13" fmla="*/ 22860 w 2203388"/>
              <a:gd name="connsiteY0-14" fmla="*/ 0 h 2377440"/>
              <a:gd name="connsiteX1-15" fmla="*/ 2194560 w 2203388"/>
              <a:gd name="connsiteY1-16" fmla="*/ 137160 h 2377440"/>
              <a:gd name="connsiteX2-17" fmla="*/ 2049780 w 2203388"/>
              <a:gd name="connsiteY2-18" fmla="*/ 1965960 h 2377440"/>
              <a:gd name="connsiteX3-19" fmla="*/ 853440 w 2203388"/>
              <a:gd name="connsiteY3-20" fmla="*/ 2377440 h 2377440"/>
              <a:gd name="connsiteX4-21" fmla="*/ 0 w 2203388"/>
              <a:gd name="connsiteY4-22" fmla="*/ 2316480 h 2377440"/>
              <a:gd name="connsiteX5-23" fmla="*/ 22860 w 2203388"/>
              <a:gd name="connsiteY5-24" fmla="*/ 0 h 2377440"/>
              <a:gd name="connsiteX0-25" fmla="*/ 22860 w 2203388"/>
              <a:gd name="connsiteY0-26" fmla="*/ 0 h 2377440"/>
              <a:gd name="connsiteX1-27" fmla="*/ 2194560 w 2203388"/>
              <a:gd name="connsiteY1-28" fmla="*/ 137160 h 2377440"/>
              <a:gd name="connsiteX2-29" fmla="*/ 2049780 w 2203388"/>
              <a:gd name="connsiteY2-30" fmla="*/ 1965960 h 2377440"/>
              <a:gd name="connsiteX3-31" fmla="*/ 853440 w 2203388"/>
              <a:gd name="connsiteY3-32" fmla="*/ 2377440 h 2377440"/>
              <a:gd name="connsiteX4-33" fmla="*/ 0 w 2203388"/>
              <a:gd name="connsiteY4-34" fmla="*/ 2316480 h 2377440"/>
              <a:gd name="connsiteX5-35" fmla="*/ 22860 w 2203388"/>
              <a:gd name="connsiteY5-36" fmla="*/ 0 h 2377440"/>
              <a:gd name="connsiteX0-37" fmla="*/ 22860 w 2203388"/>
              <a:gd name="connsiteY0-38" fmla="*/ 0 h 2377440"/>
              <a:gd name="connsiteX1-39" fmla="*/ 2194560 w 2203388"/>
              <a:gd name="connsiteY1-40" fmla="*/ 137160 h 2377440"/>
              <a:gd name="connsiteX2-41" fmla="*/ 2049780 w 2203388"/>
              <a:gd name="connsiteY2-42" fmla="*/ 1965960 h 2377440"/>
              <a:gd name="connsiteX3-43" fmla="*/ 853440 w 2203388"/>
              <a:gd name="connsiteY3-44" fmla="*/ 2377440 h 2377440"/>
              <a:gd name="connsiteX4-45" fmla="*/ 0 w 2203388"/>
              <a:gd name="connsiteY4-46" fmla="*/ 2232248 h 2377440"/>
              <a:gd name="connsiteX5-47" fmla="*/ 22860 w 2203388"/>
              <a:gd name="connsiteY5-48" fmla="*/ 0 h 2377440"/>
              <a:gd name="connsiteX0-49" fmla="*/ 22860 w 2203388"/>
              <a:gd name="connsiteY0-50" fmla="*/ 0 h 2377440"/>
              <a:gd name="connsiteX1-51" fmla="*/ 2194560 w 2203388"/>
              <a:gd name="connsiteY1-52" fmla="*/ 137160 h 2377440"/>
              <a:gd name="connsiteX2-53" fmla="*/ 2049780 w 2203388"/>
              <a:gd name="connsiteY2-54" fmla="*/ 1965960 h 2377440"/>
              <a:gd name="connsiteX3-55" fmla="*/ 853440 w 2203388"/>
              <a:gd name="connsiteY3-56" fmla="*/ 2377440 h 2377440"/>
              <a:gd name="connsiteX4-57" fmla="*/ 0 w 2203388"/>
              <a:gd name="connsiteY4-58" fmla="*/ 2232248 h 2377440"/>
              <a:gd name="connsiteX5-59" fmla="*/ 22860 w 2203388"/>
              <a:gd name="connsiteY5-60" fmla="*/ 0 h 2377440"/>
              <a:gd name="connsiteX0-61" fmla="*/ 22860 w 2203388"/>
              <a:gd name="connsiteY0-62" fmla="*/ 0 h 2377440"/>
              <a:gd name="connsiteX1-63" fmla="*/ 2194560 w 2203388"/>
              <a:gd name="connsiteY1-64" fmla="*/ 137160 h 2377440"/>
              <a:gd name="connsiteX2-65" fmla="*/ 2049780 w 2203388"/>
              <a:gd name="connsiteY2-66" fmla="*/ 1965960 h 2377440"/>
              <a:gd name="connsiteX3-67" fmla="*/ 853440 w 2203388"/>
              <a:gd name="connsiteY3-68" fmla="*/ 2377440 h 2377440"/>
              <a:gd name="connsiteX4-69" fmla="*/ 0 w 2203388"/>
              <a:gd name="connsiteY4-70" fmla="*/ 2232248 h 2377440"/>
              <a:gd name="connsiteX5-71" fmla="*/ 22860 w 2203388"/>
              <a:gd name="connsiteY5-72" fmla="*/ 0 h 2377440"/>
              <a:gd name="connsiteX0-73" fmla="*/ 22860 w 2194560"/>
              <a:gd name="connsiteY0-74" fmla="*/ 0 h 2377440"/>
              <a:gd name="connsiteX1-75" fmla="*/ 2194560 w 2194560"/>
              <a:gd name="connsiteY1-76" fmla="*/ 137160 h 2377440"/>
              <a:gd name="connsiteX2-77" fmla="*/ 2049780 w 2194560"/>
              <a:gd name="connsiteY2-78" fmla="*/ 1965960 h 2377440"/>
              <a:gd name="connsiteX3-79" fmla="*/ 853440 w 2194560"/>
              <a:gd name="connsiteY3-80" fmla="*/ 2377440 h 2377440"/>
              <a:gd name="connsiteX4-81" fmla="*/ 0 w 2194560"/>
              <a:gd name="connsiteY4-82" fmla="*/ 2232248 h 2377440"/>
              <a:gd name="connsiteX5-83" fmla="*/ 22860 w 2194560"/>
              <a:gd name="connsiteY5-84" fmla="*/ 0 h 2377440"/>
              <a:gd name="connsiteX0-85" fmla="*/ 22860 w 2201801"/>
              <a:gd name="connsiteY0-86" fmla="*/ 0 h 2377440"/>
              <a:gd name="connsiteX1-87" fmla="*/ 2194560 w 2201801"/>
              <a:gd name="connsiteY1-88" fmla="*/ 137160 h 2377440"/>
              <a:gd name="connsiteX2-89" fmla="*/ 2049780 w 2201801"/>
              <a:gd name="connsiteY2-90" fmla="*/ 1965960 h 2377440"/>
              <a:gd name="connsiteX3-91" fmla="*/ 853440 w 2201801"/>
              <a:gd name="connsiteY3-92" fmla="*/ 2377440 h 2377440"/>
              <a:gd name="connsiteX4-93" fmla="*/ 0 w 2201801"/>
              <a:gd name="connsiteY4-94" fmla="*/ 2232248 h 2377440"/>
              <a:gd name="connsiteX5-95" fmla="*/ 22860 w 2201801"/>
              <a:gd name="connsiteY5-96" fmla="*/ 0 h 2377440"/>
              <a:gd name="connsiteX0-97" fmla="*/ 22860 w 2201801"/>
              <a:gd name="connsiteY0-98" fmla="*/ 0 h 2340260"/>
              <a:gd name="connsiteX1-99" fmla="*/ 2194560 w 2201801"/>
              <a:gd name="connsiteY1-100" fmla="*/ 137160 h 2340260"/>
              <a:gd name="connsiteX2-101" fmla="*/ 2049780 w 2201801"/>
              <a:gd name="connsiteY2-102" fmla="*/ 1965960 h 2340260"/>
              <a:gd name="connsiteX3-103" fmla="*/ 1080120 w 2201801"/>
              <a:gd name="connsiteY3-104" fmla="*/ 2340260 h 2340260"/>
              <a:gd name="connsiteX4-105" fmla="*/ 0 w 2201801"/>
              <a:gd name="connsiteY4-106" fmla="*/ 2232248 h 2340260"/>
              <a:gd name="connsiteX5-107" fmla="*/ 22860 w 2201801"/>
              <a:gd name="connsiteY5-108" fmla="*/ 0 h 2340260"/>
              <a:gd name="connsiteX0-109" fmla="*/ 22860 w 2201801"/>
              <a:gd name="connsiteY0-110" fmla="*/ 0 h 2340260"/>
              <a:gd name="connsiteX1-111" fmla="*/ 2194560 w 2201801"/>
              <a:gd name="connsiteY1-112" fmla="*/ 137160 h 2340260"/>
              <a:gd name="connsiteX2-113" fmla="*/ 2049780 w 2201801"/>
              <a:gd name="connsiteY2-114" fmla="*/ 1965960 h 2340260"/>
              <a:gd name="connsiteX3-115" fmla="*/ 1080120 w 2201801"/>
              <a:gd name="connsiteY3-116" fmla="*/ 2340260 h 2340260"/>
              <a:gd name="connsiteX4-117" fmla="*/ 0 w 2201801"/>
              <a:gd name="connsiteY4-118" fmla="*/ 2232248 h 2340260"/>
              <a:gd name="connsiteX5-119" fmla="*/ 22860 w 2201801"/>
              <a:gd name="connsiteY5-120" fmla="*/ 0 h 2340260"/>
              <a:gd name="connsiteX0-121" fmla="*/ 22860 w 2201801"/>
              <a:gd name="connsiteY0-122" fmla="*/ 0 h 2316104"/>
              <a:gd name="connsiteX1-123" fmla="*/ 2194560 w 2201801"/>
              <a:gd name="connsiteY1-124" fmla="*/ 137160 h 2316104"/>
              <a:gd name="connsiteX2-125" fmla="*/ 2049780 w 2201801"/>
              <a:gd name="connsiteY2-126" fmla="*/ 1965960 h 2316104"/>
              <a:gd name="connsiteX3-127" fmla="*/ 1116124 w 2201801"/>
              <a:gd name="connsiteY3-128" fmla="*/ 2304256 h 2316104"/>
              <a:gd name="connsiteX4-129" fmla="*/ 0 w 2201801"/>
              <a:gd name="connsiteY4-130" fmla="*/ 2232248 h 2316104"/>
              <a:gd name="connsiteX5-131" fmla="*/ 22860 w 2201801"/>
              <a:gd name="connsiteY5-132" fmla="*/ 0 h 2316104"/>
              <a:gd name="connsiteX0-133" fmla="*/ 216024 w 2201801"/>
              <a:gd name="connsiteY0-134" fmla="*/ 0 h 2280100"/>
              <a:gd name="connsiteX1-135" fmla="*/ 2194560 w 2201801"/>
              <a:gd name="connsiteY1-136" fmla="*/ 101156 h 2280100"/>
              <a:gd name="connsiteX2-137" fmla="*/ 2049780 w 2201801"/>
              <a:gd name="connsiteY2-138" fmla="*/ 1929956 h 2280100"/>
              <a:gd name="connsiteX3-139" fmla="*/ 1116124 w 2201801"/>
              <a:gd name="connsiteY3-140" fmla="*/ 2268252 h 2280100"/>
              <a:gd name="connsiteX4-141" fmla="*/ 0 w 2201801"/>
              <a:gd name="connsiteY4-142" fmla="*/ 2196244 h 2280100"/>
              <a:gd name="connsiteX5-143" fmla="*/ 216024 w 2201801"/>
              <a:gd name="connsiteY5-144" fmla="*/ 0 h 2280100"/>
              <a:gd name="connsiteX0-145" fmla="*/ 72008 w 2201801"/>
              <a:gd name="connsiteY0-146" fmla="*/ 0 h 2280100"/>
              <a:gd name="connsiteX1-147" fmla="*/ 2194560 w 2201801"/>
              <a:gd name="connsiteY1-148" fmla="*/ 101156 h 2280100"/>
              <a:gd name="connsiteX2-149" fmla="*/ 2049780 w 2201801"/>
              <a:gd name="connsiteY2-150" fmla="*/ 1929956 h 2280100"/>
              <a:gd name="connsiteX3-151" fmla="*/ 1116124 w 2201801"/>
              <a:gd name="connsiteY3-152" fmla="*/ 2268252 h 2280100"/>
              <a:gd name="connsiteX4-153" fmla="*/ 0 w 2201801"/>
              <a:gd name="connsiteY4-154" fmla="*/ 2196244 h 2280100"/>
              <a:gd name="connsiteX5-155" fmla="*/ 72008 w 2201801"/>
              <a:gd name="connsiteY5-156" fmla="*/ 0 h 2280100"/>
              <a:gd name="connsiteX0-157" fmla="*/ 72008 w 2201801"/>
              <a:gd name="connsiteY0-158" fmla="*/ 0 h 2280100"/>
              <a:gd name="connsiteX1-159" fmla="*/ 2194560 w 2201801"/>
              <a:gd name="connsiteY1-160" fmla="*/ 101156 h 2280100"/>
              <a:gd name="connsiteX2-161" fmla="*/ 2049780 w 2201801"/>
              <a:gd name="connsiteY2-162" fmla="*/ 1929956 h 2280100"/>
              <a:gd name="connsiteX3-163" fmla="*/ 1116124 w 2201801"/>
              <a:gd name="connsiteY3-164" fmla="*/ 2268252 h 2280100"/>
              <a:gd name="connsiteX4-165" fmla="*/ 0 w 2201801"/>
              <a:gd name="connsiteY4-166" fmla="*/ 2196244 h 2280100"/>
              <a:gd name="connsiteX5-167" fmla="*/ 72008 w 2201801"/>
              <a:gd name="connsiteY5-168" fmla="*/ 0 h 2280100"/>
              <a:gd name="connsiteX0-169" fmla="*/ 72008 w 2201801"/>
              <a:gd name="connsiteY0-170" fmla="*/ 0 h 2280100"/>
              <a:gd name="connsiteX1-171" fmla="*/ 2194560 w 2201801"/>
              <a:gd name="connsiteY1-172" fmla="*/ 101156 h 2280100"/>
              <a:gd name="connsiteX2-173" fmla="*/ 2049780 w 2201801"/>
              <a:gd name="connsiteY2-174" fmla="*/ 1929956 h 2280100"/>
              <a:gd name="connsiteX3-175" fmla="*/ 1116124 w 2201801"/>
              <a:gd name="connsiteY3-176" fmla="*/ 2268252 h 2280100"/>
              <a:gd name="connsiteX4-177" fmla="*/ 0 w 2201801"/>
              <a:gd name="connsiteY4-178" fmla="*/ 2196244 h 2280100"/>
              <a:gd name="connsiteX5-179" fmla="*/ 72008 w 2201801"/>
              <a:gd name="connsiteY5-180" fmla="*/ 0 h 2280100"/>
              <a:gd name="connsiteX0-181" fmla="*/ 144016 w 2201801"/>
              <a:gd name="connsiteY0-182" fmla="*/ 0 h 2244096"/>
              <a:gd name="connsiteX1-183" fmla="*/ 2194560 w 2201801"/>
              <a:gd name="connsiteY1-184" fmla="*/ 65152 h 2244096"/>
              <a:gd name="connsiteX2-185" fmla="*/ 2049780 w 2201801"/>
              <a:gd name="connsiteY2-186" fmla="*/ 1893952 h 2244096"/>
              <a:gd name="connsiteX3-187" fmla="*/ 1116124 w 2201801"/>
              <a:gd name="connsiteY3-188" fmla="*/ 2232248 h 2244096"/>
              <a:gd name="connsiteX4-189" fmla="*/ 0 w 2201801"/>
              <a:gd name="connsiteY4-190" fmla="*/ 2160240 h 2244096"/>
              <a:gd name="connsiteX5-191" fmla="*/ 144016 w 2201801"/>
              <a:gd name="connsiteY5-192" fmla="*/ 0 h 2244096"/>
              <a:gd name="connsiteX0-193" fmla="*/ 144016 w 2201801"/>
              <a:gd name="connsiteY0-194" fmla="*/ 0 h 2244096"/>
              <a:gd name="connsiteX1-195" fmla="*/ 2194560 w 2201801"/>
              <a:gd name="connsiteY1-196" fmla="*/ 65152 h 2244096"/>
              <a:gd name="connsiteX2-197" fmla="*/ 2049780 w 2201801"/>
              <a:gd name="connsiteY2-198" fmla="*/ 1893952 h 2244096"/>
              <a:gd name="connsiteX3-199" fmla="*/ 1116124 w 2201801"/>
              <a:gd name="connsiteY3-200" fmla="*/ 2232248 h 2244096"/>
              <a:gd name="connsiteX4-201" fmla="*/ 0 w 2201801"/>
              <a:gd name="connsiteY4-202" fmla="*/ 2160240 h 2244096"/>
              <a:gd name="connsiteX5-203" fmla="*/ 144016 w 2201801"/>
              <a:gd name="connsiteY5-204" fmla="*/ 0 h 2244096"/>
              <a:gd name="connsiteX0-205" fmla="*/ 144016 w 2201801"/>
              <a:gd name="connsiteY0-206" fmla="*/ 0 h 2244096"/>
              <a:gd name="connsiteX1-207" fmla="*/ 2194560 w 2201801"/>
              <a:gd name="connsiteY1-208" fmla="*/ 65152 h 2244096"/>
              <a:gd name="connsiteX2-209" fmla="*/ 2049780 w 2201801"/>
              <a:gd name="connsiteY2-210" fmla="*/ 1893952 h 2244096"/>
              <a:gd name="connsiteX3-211" fmla="*/ 1116124 w 2201801"/>
              <a:gd name="connsiteY3-212" fmla="*/ 2232248 h 2244096"/>
              <a:gd name="connsiteX4-213" fmla="*/ 0 w 2201801"/>
              <a:gd name="connsiteY4-214" fmla="*/ 2160240 h 2244096"/>
              <a:gd name="connsiteX5-215" fmla="*/ 144016 w 2201801"/>
              <a:gd name="connsiteY5-216" fmla="*/ 0 h 2244096"/>
              <a:gd name="connsiteX0-217" fmla="*/ 144016 w 2201801"/>
              <a:gd name="connsiteY0-218" fmla="*/ 0 h 2244096"/>
              <a:gd name="connsiteX1-219" fmla="*/ 2194560 w 2201801"/>
              <a:gd name="connsiteY1-220" fmla="*/ 65152 h 2244096"/>
              <a:gd name="connsiteX2-221" fmla="*/ 2049780 w 2201801"/>
              <a:gd name="connsiteY2-222" fmla="*/ 1893952 h 2244096"/>
              <a:gd name="connsiteX3-223" fmla="*/ 1116124 w 2201801"/>
              <a:gd name="connsiteY3-224" fmla="*/ 2232248 h 2244096"/>
              <a:gd name="connsiteX4-225" fmla="*/ 0 w 2201801"/>
              <a:gd name="connsiteY4-226" fmla="*/ 2160240 h 2244096"/>
              <a:gd name="connsiteX5-227" fmla="*/ 144016 w 2201801"/>
              <a:gd name="connsiteY5-228" fmla="*/ 0 h 2244096"/>
              <a:gd name="connsiteX0-229" fmla="*/ 144016 w 2201801"/>
              <a:gd name="connsiteY0-230" fmla="*/ 0 h 2244096"/>
              <a:gd name="connsiteX1-231" fmla="*/ 2194560 w 2201801"/>
              <a:gd name="connsiteY1-232" fmla="*/ 65152 h 2244096"/>
              <a:gd name="connsiteX2-233" fmla="*/ 2049780 w 2201801"/>
              <a:gd name="connsiteY2-234" fmla="*/ 1893952 h 2244096"/>
              <a:gd name="connsiteX3-235" fmla="*/ 1116124 w 2201801"/>
              <a:gd name="connsiteY3-236" fmla="*/ 2232248 h 2244096"/>
              <a:gd name="connsiteX4-237" fmla="*/ 0 w 2201801"/>
              <a:gd name="connsiteY4-238" fmla="*/ 2160240 h 2244096"/>
              <a:gd name="connsiteX5-239" fmla="*/ 144016 w 2201801"/>
              <a:gd name="connsiteY5-240" fmla="*/ 0 h 2244096"/>
              <a:gd name="connsiteX0-241" fmla="*/ 144016 w 2201801"/>
              <a:gd name="connsiteY0-242" fmla="*/ 0 h 2244096"/>
              <a:gd name="connsiteX1-243" fmla="*/ 2194560 w 2201801"/>
              <a:gd name="connsiteY1-244" fmla="*/ 65152 h 2244096"/>
              <a:gd name="connsiteX2-245" fmla="*/ 2049780 w 2201801"/>
              <a:gd name="connsiteY2-246" fmla="*/ 1893952 h 2244096"/>
              <a:gd name="connsiteX3-247" fmla="*/ 1116124 w 2201801"/>
              <a:gd name="connsiteY3-248" fmla="*/ 2232248 h 2244096"/>
              <a:gd name="connsiteX4-249" fmla="*/ 0 w 2201801"/>
              <a:gd name="connsiteY4-250" fmla="*/ 2160240 h 2244096"/>
              <a:gd name="connsiteX5-251" fmla="*/ 144016 w 2201801"/>
              <a:gd name="connsiteY5-252" fmla="*/ 0 h 2244096"/>
              <a:gd name="connsiteX0-253" fmla="*/ 144016 w 2201801"/>
              <a:gd name="connsiteY0-254" fmla="*/ 0 h 2244096"/>
              <a:gd name="connsiteX1-255" fmla="*/ 2194560 w 2201801"/>
              <a:gd name="connsiteY1-256" fmla="*/ 65152 h 2244096"/>
              <a:gd name="connsiteX2-257" fmla="*/ 2049780 w 2201801"/>
              <a:gd name="connsiteY2-258" fmla="*/ 1893952 h 2244096"/>
              <a:gd name="connsiteX3-259" fmla="*/ 1116124 w 2201801"/>
              <a:gd name="connsiteY3-260" fmla="*/ 2232248 h 2244096"/>
              <a:gd name="connsiteX4-261" fmla="*/ 0 w 2201801"/>
              <a:gd name="connsiteY4-262" fmla="*/ 2160240 h 2244096"/>
              <a:gd name="connsiteX5-263" fmla="*/ 144016 w 2201801"/>
              <a:gd name="connsiteY5-264" fmla="*/ 0 h 2244096"/>
              <a:gd name="connsiteX0-265" fmla="*/ 144016 w 2201801"/>
              <a:gd name="connsiteY0-266" fmla="*/ 0 h 2232248"/>
              <a:gd name="connsiteX1-267" fmla="*/ 2194560 w 2201801"/>
              <a:gd name="connsiteY1-268" fmla="*/ 65152 h 2232248"/>
              <a:gd name="connsiteX2-269" fmla="*/ 2049780 w 2201801"/>
              <a:gd name="connsiteY2-270" fmla="*/ 1893952 h 2232248"/>
              <a:gd name="connsiteX3-271" fmla="*/ 1116124 w 2201801"/>
              <a:gd name="connsiteY3-272" fmla="*/ 2232248 h 2232248"/>
              <a:gd name="connsiteX4-273" fmla="*/ 0 w 2201801"/>
              <a:gd name="connsiteY4-274" fmla="*/ 2160240 h 2232248"/>
              <a:gd name="connsiteX5-275" fmla="*/ 144016 w 2201801"/>
              <a:gd name="connsiteY5-276" fmla="*/ 0 h 2232248"/>
              <a:gd name="connsiteX0-277" fmla="*/ 144016 w 2201801"/>
              <a:gd name="connsiteY0-278" fmla="*/ 0 h 2232248"/>
              <a:gd name="connsiteX1-279" fmla="*/ 2194560 w 2201801"/>
              <a:gd name="connsiteY1-280" fmla="*/ 65152 h 2232248"/>
              <a:gd name="connsiteX2-281" fmla="*/ 2049780 w 2201801"/>
              <a:gd name="connsiteY2-282" fmla="*/ 1893952 h 2232248"/>
              <a:gd name="connsiteX3-283" fmla="*/ 1116124 w 2201801"/>
              <a:gd name="connsiteY3-284" fmla="*/ 2232248 h 2232248"/>
              <a:gd name="connsiteX4-285" fmla="*/ 0 w 2201801"/>
              <a:gd name="connsiteY4-286" fmla="*/ 2160240 h 2232248"/>
              <a:gd name="connsiteX5-287" fmla="*/ 144016 w 2201801"/>
              <a:gd name="connsiteY5-288" fmla="*/ 0 h 2232248"/>
              <a:gd name="connsiteX0-289" fmla="*/ 144016 w 2201801"/>
              <a:gd name="connsiteY0-290" fmla="*/ 0 h 2232248"/>
              <a:gd name="connsiteX1-291" fmla="*/ 2194560 w 2201801"/>
              <a:gd name="connsiteY1-292" fmla="*/ 65152 h 2232248"/>
              <a:gd name="connsiteX2-293" fmla="*/ 2049780 w 2201801"/>
              <a:gd name="connsiteY2-294" fmla="*/ 1893952 h 2232248"/>
              <a:gd name="connsiteX3-295" fmla="*/ 1116124 w 2201801"/>
              <a:gd name="connsiteY3-296" fmla="*/ 2232248 h 2232248"/>
              <a:gd name="connsiteX4-297" fmla="*/ 0 w 2201801"/>
              <a:gd name="connsiteY4-298" fmla="*/ 2160240 h 2232248"/>
              <a:gd name="connsiteX5-299" fmla="*/ 144016 w 2201801"/>
              <a:gd name="connsiteY5-300" fmla="*/ 0 h 2232248"/>
              <a:gd name="connsiteX0-301" fmla="*/ 180020 w 2201801"/>
              <a:gd name="connsiteY0-302" fmla="*/ 0 h 2232248"/>
              <a:gd name="connsiteX1-303" fmla="*/ 2194560 w 2201801"/>
              <a:gd name="connsiteY1-304" fmla="*/ 65152 h 2232248"/>
              <a:gd name="connsiteX2-305" fmla="*/ 2049780 w 2201801"/>
              <a:gd name="connsiteY2-306" fmla="*/ 1893952 h 2232248"/>
              <a:gd name="connsiteX3-307" fmla="*/ 1116124 w 2201801"/>
              <a:gd name="connsiteY3-308" fmla="*/ 2232248 h 2232248"/>
              <a:gd name="connsiteX4-309" fmla="*/ 0 w 2201801"/>
              <a:gd name="connsiteY4-310" fmla="*/ 2160240 h 2232248"/>
              <a:gd name="connsiteX5-311" fmla="*/ 180020 w 2201801"/>
              <a:gd name="connsiteY5-312" fmla="*/ 0 h 2232248"/>
              <a:gd name="connsiteX0-313" fmla="*/ 180020 w 2201801"/>
              <a:gd name="connsiteY0-314" fmla="*/ 0 h 2232248"/>
              <a:gd name="connsiteX1-315" fmla="*/ 2194560 w 2201801"/>
              <a:gd name="connsiteY1-316" fmla="*/ 65152 h 2232248"/>
              <a:gd name="connsiteX2-317" fmla="*/ 2049780 w 2201801"/>
              <a:gd name="connsiteY2-318" fmla="*/ 1893952 h 2232248"/>
              <a:gd name="connsiteX3-319" fmla="*/ 1116124 w 2201801"/>
              <a:gd name="connsiteY3-320" fmla="*/ 2232248 h 2232248"/>
              <a:gd name="connsiteX4-321" fmla="*/ 0 w 2201801"/>
              <a:gd name="connsiteY4-322" fmla="*/ 2160240 h 2232248"/>
              <a:gd name="connsiteX5-323" fmla="*/ 180020 w 2201801"/>
              <a:gd name="connsiteY5-324" fmla="*/ 0 h 2232248"/>
              <a:gd name="connsiteX0-325" fmla="*/ 180020 w 2201801"/>
              <a:gd name="connsiteY0-326" fmla="*/ 0 h 2232248"/>
              <a:gd name="connsiteX1-327" fmla="*/ 2196244 w 2201801"/>
              <a:gd name="connsiteY1-328" fmla="*/ 36004 h 2232248"/>
              <a:gd name="connsiteX2-329" fmla="*/ 2049780 w 2201801"/>
              <a:gd name="connsiteY2-330" fmla="*/ 1893952 h 2232248"/>
              <a:gd name="connsiteX3-331" fmla="*/ 1116124 w 2201801"/>
              <a:gd name="connsiteY3-332" fmla="*/ 2232248 h 2232248"/>
              <a:gd name="connsiteX4-333" fmla="*/ 0 w 2201801"/>
              <a:gd name="connsiteY4-334" fmla="*/ 2160240 h 2232248"/>
              <a:gd name="connsiteX5-335" fmla="*/ 180020 w 2201801"/>
              <a:gd name="connsiteY5-336" fmla="*/ 0 h 2232248"/>
              <a:gd name="connsiteX0-337" fmla="*/ 180020 w 2201801"/>
              <a:gd name="connsiteY0-338" fmla="*/ 0 h 2232248"/>
              <a:gd name="connsiteX1-339" fmla="*/ 2196244 w 2201801"/>
              <a:gd name="connsiteY1-340" fmla="*/ 36004 h 2232248"/>
              <a:gd name="connsiteX2-341" fmla="*/ 2049780 w 2201801"/>
              <a:gd name="connsiteY2-342" fmla="*/ 1893952 h 2232248"/>
              <a:gd name="connsiteX3-343" fmla="*/ 1116124 w 2201801"/>
              <a:gd name="connsiteY3-344" fmla="*/ 2232248 h 2232248"/>
              <a:gd name="connsiteX4-345" fmla="*/ 0 w 2201801"/>
              <a:gd name="connsiteY4-346" fmla="*/ 2160240 h 2232248"/>
              <a:gd name="connsiteX5-347" fmla="*/ 180020 w 2201801"/>
              <a:gd name="connsiteY5-348" fmla="*/ 0 h 2232248"/>
              <a:gd name="connsiteX0-349" fmla="*/ 180020 w 2196244"/>
              <a:gd name="connsiteY0-350" fmla="*/ 0 h 2232248"/>
              <a:gd name="connsiteX1-351" fmla="*/ 2196244 w 2196244"/>
              <a:gd name="connsiteY1-352" fmla="*/ 36004 h 2232248"/>
              <a:gd name="connsiteX2-353" fmla="*/ 2049780 w 2196244"/>
              <a:gd name="connsiteY2-354" fmla="*/ 1893952 h 2232248"/>
              <a:gd name="connsiteX3-355" fmla="*/ 1116124 w 2196244"/>
              <a:gd name="connsiteY3-356" fmla="*/ 2232248 h 2232248"/>
              <a:gd name="connsiteX4-357" fmla="*/ 0 w 2196244"/>
              <a:gd name="connsiteY4-358" fmla="*/ 2160240 h 2232248"/>
              <a:gd name="connsiteX5-359" fmla="*/ 180020 w 2196244"/>
              <a:gd name="connsiteY5-360" fmla="*/ 0 h 2232248"/>
              <a:gd name="connsiteX0-361" fmla="*/ 180020 w 2196244"/>
              <a:gd name="connsiteY0-362" fmla="*/ 0 h 2232248"/>
              <a:gd name="connsiteX1-363" fmla="*/ 2196244 w 2196244"/>
              <a:gd name="connsiteY1-364" fmla="*/ 36004 h 2232248"/>
              <a:gd name="connsiteX2-365" fmla="*/ 2049780 w 2196244"/>
              <a:gd name="connsiteY2-366" fmla="*/ 1893952 h 2232248"/>
              <a:gd name="connsiteX3-367" fmla="*/ 1116124 w 2196244"/>
              <a:gd name="connsiteY3-368" fmla="*/ 2232248 h 2232248"/>
              <a:gd name="connsiteX4-369" fmla="*/ 0 w 2196244"/>
              <a:gd name="connsiteY4-370" fmla="*/ 2160240 h 2232248"/>
              <a:gd name="connsiteX5-371" fmla="*/ 180020 w 2196244"/>
              <a:gd name="connsiteY5-372" fmla="*/ 0 h 2232248"/>
              <a:gd name="connsiteX0-373" fmla="*/ 180020 w 2196244"/>
              <a:gd name="connsiteY0-374" fmla="*/ 0 h 2232248"/>
              <a:gd name="connsiteX1-375" fmla="*/ 2196244 w 2196244"/>
              <a:gd name="connsiteY1-376" fmla="*/ 36004 h 2232248"/>
              <a:gd name="connsiteX2-377" fmla="*/ 2049780 w 2196244"/>
              <a:gd name="connsiteY2-378" fmla="*/ 1893952 h 2232248"/>
              <a:gd name="connsiteX3-379" fmla="*/ 1116124 w 2196244"/>
              <a:gd name="connsiteY3-380" fmla="*/ 2232248 h 2232248"/>
              <a:gd name="connsiteX4-381" fmla="*/ 0 w 2196244"/>
              <a:gd name="connsiteY4-382" fmla="*/ 2160240 h 2232248"/>
              <a:gd name="connsiteX5-383" fmla="*/ 180020 w 2196244"/>
              <a:gd name="connsiteY5-384" fmla="*/ 0 h 2232248"/>
              <a:gd name="connsiteX0-385" fmla="*/ 180020 w 2196244"/>
              <a:gd name="connsiteY0-386" fmla="*/ 0 h 2232248"/>
              <a:gd name="connsiteX1-387" fmla="*/ 2196244 w 2196244"/>
              <a:gd name="connsiteY1-388" fmla="*/ 36004 h 2232248"/>
              <a:gd name="connsiteX2-389" fmla="*/ 2049780 w 2196244"/>
              <a:gd name="connsiteY2-390" fmla="*/ 1893952 h 2232248"/>
              <a:gd name="connsiteX3-391" fmla="*/ 1116124 w 2196244"/>
              <a:gd name="connsiteY3-392" fmla="*/ 2232248 h 2232248"/>
              <a:gd name="connsiteX4-393" fmla="*/ 0 w 2196244"/>
              <a:gd name="connsiteY4-394" fmla="*/ 2160240 h 2232248"/>
              <a:gd name="connsiteX5-395" fmla="*/ 180020 w 2196244"/>
              <a:gd name="connsiteY5-396" fmla="*/ 0 h 2232248"/>
              <a:gd name="connsiteX0-397" fmla="*/ 180020 w 2196244"/>
              <a:gd name="connsiteY0-398" fmla="*/ 0 h 2302394"/>
              <a:gd name="connsiteX1-399" fmla="*/ 2196244 w 2196244"/>
              <a:gd name="connsiteY1-400" fmla="*/ 36004 h 2302394"/>
              <a:gd name="connsiteX2-401" fmla="*/ 2049780 w 2196244"/>
              <a:gd name="connsiteY2-402" fmla="*/ 1893952 h 2302394"/>
              <a:gd name="connsiteX3-403" fmla="*/ 1116124 w 2196244"/>
              <a:gd name="connsiteY3-404" fmla="*/ 2232248 h 2302394"/>
              <a:gd name="connsiteX4-405" fmla="*/ 0 w 2196244"/>
              <a:gd name="connsiteY4-406" fmla="*/ 2160240 h 2302394"/>
              <a:gd name="connsiteX5-407" fmla="*/ 180020 w 2196244"/>
              <a:gd name="connsiteY5-408" fmla="*/ 0 h 2302394"/>
            </a:gdLst>
            <a:ahLst/>
            <a:cxnLst>
              <a:cxn ang="0">
                <a:pos x="connsiteX0-397" y="connsiteY0-398"/>
              </a:cxn>
              <a:cxn ang="0">
                <a:pos x="connsiteX1-399" y="connsiteY1-400"/>
              </a:cxn>
              <a:cxn ang="0">
                <a:pos x="connsiteX2-401" y="connsiteY2-402"/>
              </a:cxn>
              <a:cxn ang="0">
                <a:pos x="connsiteX3-403" y="connsiteY3-404"/>
              </a:cxn>
              <a:cxn ang="0">
                <a:pos x="connsiteX4-405" y="connsiteY4-406"/>
              </a:cxn>
              <a:cxn ang="0">
                <a:pos x="connsiteX5-407" y="connsiteY5-408"/>
              </a:cxn>
            </a:cxnLst>
            <a:rect l="l" t="t" r="r" b="b"/>
            <a:pathLst>
              <a:path w="2196244" h="2302394">
                <a:moveTo>
                  <a:pt x="180020" y="0"/>
                </a:moveTo>
                <a:cubicBezTo>
                  <a:pt x="857309" y="70607"/>
                  <a:pt x="1482827" y="69527"/>
                  <a:pt x="2196244" y="36004"/>
                </a:cubicBezTo>
                <a:cubicBezTo>
                  <a:pt x="2181324" y="633028"/>
                  <a:pt x="2129347" y="1853427"/>
                  <a:pt x="2049780" y="1893952"/>
                </a:cubicBezTo>
                <a:cubicBezTo>
                  <a:pt x="1651000" y="2031112"/>
                  <a:pt x="1551293" y="2137976"/>
                  <a:pt x="1116124" y="2232248"/>
                </a:cubicBezTo>
                <a:cubicBezTo>
                  <a:pt x="697811" y="2302394"/>
                  <a:pt x="386738" y="2168927"/>
                  <a:pt x="0" y="2160240"/>
                </a:cubicBezTo>
                <a:cubicBezTo>
                  <a:pt x="112494" y="1412821"/>
                  <a:pt x="149009" y="847792"/>
                  <a:pt x="180020" y="0"/>
                </a:cubicBezTo>
                <a:close/>
              </a:path>
            </a:pathLst>
          </a:custGeom>
          <a:noFill/>
          <a:ln w="50800">
            <a:solidFill>
              <a:schemeClr val="accent1"/>
            </a:solidFill>
            <a:headEnd type="oval"/>
            <a:tailEnd type="oval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1pPr>
            <a:lvl2pPr marL="742950" indent="-285750">
              <a:defRPr>
                <a:solidFill>
                  <a:schemeClr val="tx1"/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2pPr>
            <a:lvl3pPr marL="1143000" indent="-228600">
              <a:defRPr>
                <a:solidFill>
                  <a:schemeClr val="tx1"/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3pPr>
            <a:lvl4pPr marL="1600200" indent="-228600">
              <a:defRPr>
                <a:solidFill>
                  <a:schemeClr val="tx1"/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4pPr>
            <a:lvl5pPr marL="2057400" indent="-228600">
              <a:defRPr>
                <a:solidFill>
                  <a:schemeClr val="tx1"/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5pPr>
            <a:lvl6pPr marL="2514600" indent="-228600" fontAlgn="base" latinLnBrk="1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6pPr>
            <a:lvl7pPr marL="2971800" indent="-228600" fontAlgn="base" latinLnBrk="1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7pPr>
            <a:lvl8pPr marL="3429000" indent="-228600" fontAlgn="base" latinLnBrk="1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8pPr>
            <a:lvl9pPr marL="3886200" indent="-228600" fontAlgn="base" latinLnBrk="1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9pPr>
          </a:lstStyle>
          <a:p>
            <a:pPr algn="ctr"/>
            <a:endParaRPr lang="ko-KR" altLang="en-US">
              <a:solidFill>
                <a:prstClr val="black"/>
              </a:solidFill>
              <a:latin typeface="Arial" panose="020B0604020202020204" pitchFamily="34" charset="0"/>
              <a:ea typeface="+mn-ea"/>
              <a:cs typeface="+mn-ea"/>
              <a:sym typeface="Arial" panose="020B0604020202020204" pitchFamily="34" charset="0"/>
            </a:endParaRPr>
          </a:p>
        </p:txBody>
      </p:sp>
      <p:sp>
        <p:nvSpPr>
          <p:cNvPr id="32" name="자유형 200"/>
          <p:cNvSpPr/>
          <p:nvPr/>
        </p:nvSpPr>
        <p:spPr bwMode="auto">
          <a:xfrm>
            <a:off x="2924425" y="1326609"/>
            <a:ext cx="3012214" cy="389309"/>
          </a:xfrm>
          <a:custGeom>
            <a:avLst/>
            <a:gdLst>
              <a:gd name="connsiteX0" fmla="*/ 0 w 2226733"/>
              <a:gd name="connsiteY0" fmla="*/ 0 h 465666"/>
              <a:gd name="connsiteX1" fmla="*/ 2226733 w 2226733"/>
              <a:gd name="connsiteY1" fmla="*/ 67733 h 465666"/>
              <a:gd name="connsiteX2" fmla="*/ 2192867 w 2226733"/>
              <a:gd name="connsiteY2" fmla="*/ 465666 h 465666"/>
              <a:gd name="connsiteX3" fmla="*/ 16933 w 2226733"/>
              <a:gd name="connsiteY3" fmla="*/ 381000 h 465666"/>
              <a:gd name="connsiteX4" fmla="*/ 0 w 2226733"/>
              <a:gd name="connsiteY4" fmla="*/ 0 h 465666"/>
              <a:gd name="connsiteX0-1" fmla="*/ 0 w 2226733"/>
              <a:gd name="connsiteY0-2" fmla="*/ 0 h 465666"/>
              <a:gd name="connsiteX1-3" fmla="*/ 2226733 w 2226733"/>
              <a:gd name="connsiteY1-4" fmla="*/ 67733 h 465666"/>
              <a:gd name="connsiteX2-5" fmla="*/ 2192867 w 2226733"/>
              <a:gd name="connsiteY2-6" fmla="*/ 465666 h 465666"/>
              <a:gd name="connsiteX3-7" fmla="*/ 16933 w 2226733"/>
              <a:gd name="connsiteY3-8" fmla="*/ 381000 h 465666"/>
              <a:gd name="connsiteX4-9" fmla="*/ 0 w 2226733"/>
              <a:gd name="connsiteY4-10" fmla="*/ 0 h 465666"/>
              <a:gd name="connsiteX0-11" fmla="*/ 0 w 2207084"/>
              <a:gd name="connsiteY0-12" fmla="*/ 0 h 465666"/>
              <a:gd name="connsiteX1-13" fmla="*/ 2207084 w 2207084"/>
              <a:gd name="connsiteY1-14" fmla="*/ 33453 h 465666"/>
              <a:gd name="connsiteX2-15" fmla="*/ 2192867 w 2207084"/>
              <a:gd name="connsiteY2-16" fmla="*/ 465666 h 465666"/>
              <a:gd name="connsiteX3-17" fmla="*/ 16933 w 2207084"/>
              <a:gd name="connsiteY3-18" fmla="*/ 381000 h 465666"/>
              <a:gd name="connsiteX4-19" fmla="*/ 0 w 2207084"/>
              <a:gd name="connsiteY4-20" fmla="*/ 0 h 465666"/>
              <a:gd name="connsiteX0-21" fmla="*/ 0 w 2196244"/>
              <a:gd name="connsiteY0-22" fmla="*/ 0 h 468217"/>
              <a:gd name="connsiteX1-23" fmla="*/ 2196244 w 2196244"/>
              <a:gd name="connsiteY1-24" fmla="*/ 36004 h 468217"/>
              <a:gd name="connsiteX2-25" fmla="*/ 2182027 w 2196244"/>
              <a:gd name="connsiteY2-26" fmla="*/ 468217 h 468217"/>
              <a:gd name="connsiteX3-27" fmla="*/ 6093 w 2196244"/>
              <a:gd name="connsiteY3-28" fmla="*/ 383551 h 468217"/>
              <a:gd name="connsiteX4-29" fmla="*/ 0 w 2196244"/>
              <a:gd name="connsiteY4-30" fmla="*/ 0 h 468217"/>
              <a:gd name="connsiteX0-31" fmla="*/ 0 w 2196244"/>
              <a:gd name="connsiteY0-32" fmla="*/ 0 h 468217"/>
              <a:gd name="connsiteX1-33" fmla="*/ 2196244 w 2196244"/>
              <a:gd name="connsiteY1-34" fmla="*/ 36004 h 468217"/>
              <a:gd name="connsiteX2-35" fmla="*/ 2182027 w 2196244"/>
              <a:gd name="connsiteY2-36" fmla="*/ 468217 h 468217"/>
              <a:gd name="connsiteX3-37" fmla="*/ 6093 w 2196244"/>
              <a:gd name="connsiteY3-38" fmla="*/ 383551 h 468217"/>
              <a:gd name="connsiteX4-39" fmla="*/ 0 w 2196244"/>
              <a:gd name="connsiteY4-40" fmla="*/ 0 h 468217"/>
              <a:gd name="connsiteX0-41" fmla="*/ 29911 w 2190151"/>
              <a:gd name="connsiteY0-42" fmla="*/ 0 h 468216"/>
              <a:gd name="connsiteX1-43" fmla="*/ 2190151 w 2190151"/>
              <a:gd name="connsiteY1-44" fmla="*/ 36003 h 468216"/>
              <a:gd name="connsiteX2-45" fmla="*/ 2175934 w 2190151"/>
              <a:gd name="connsiteY2-46" fmla="*/ 468216 h 468216"/>
              <a:gd name="connsiteX3-47" fmla="*/ 0 w 2190151"/>
              <a:gd name="connsiteY3-48" fmla="*/ 383550 h 468216"/>
              <a:gd name="connsiteX4-49" fmla="*/ 29911 w 2190151"/>
              <a:gd name="connsiteY4-50" fmla="*/ 0 h 468216"/>
              <a:gd name="connsiteX0-51" fmla="*/ 0 w 2160240"/>
              <a:gd name="connsiteY0-52" fmla="*/ 0 h 468216"/>
              <a:gd name="connsiteX1-53" fmla="*/ 2160240 w 2160240"/>
              <a:gd name="connsiteY1-54" fmla="*/ 36003 h 468216"/>
              <a:gd name="connsiteX2-55" fmla="*/ 2146023 w 2160240"/>
              <a:gd name="connsiteY2-56" fmla="*/ 468216 h 468216"/>
              <a:gd name="connsiteX3-57" fmla="*/ 0 w 2160240"/>
              <a:gd name="connsiteY3-58" fmla="*/ 360039 h 468216"/>
              <a:gd name="connsiteX4-59" fmla="*/ 0 w 2160240"/>
              <a:gd name="connsiteY4-60" fmla="*/ 0 h 468216"/>
              <a:gd name="connsiteX0-61" fmla="*/ 21444 w 2181684"/>
              <a:gd name="connsiteY0-62" fmla="*/ 0 h 468216"/>
              <a:gd name="connsiteX1-63" fmla="*/ 2181684 w 2181684"/>
              <a:gd name="connsiteY1-64" fmla="*/ 36003 h 468216"/>
              <a:gd name="connsiteX2-65" fmla="*/ 2167467 w 2181684"/>
              <a:gd name="connsiteY2-66" fmla="*/ 468216 h 468216"/>
              <a:gd name="connsiteX3-67" fmla="*/ 0 w 2181684"/>
              <a:gd name="connsiteY3-68" fmla="*/ 378258 h 468216"/>
              <a:gd name="connsiteX4-69" fmla="*/ 21444 w 2181684"/>
              <a:gd name="connsiteY4-70" fmla="*/ 0 h 468216"/>
              <a:gd name="connsiteX0-71" fmla="*/ 15094 w 2181684"/>
              <a:gd name="connsiteY0-72" fmla="*/ 0 h 468216"/>
              <a:gd name="connsiteX1-73" fmla="*/ 2181684 w 2181684"/>
              <a:gd name="connsiteY1-74" fmla="*/ 36003 h 468216"/>
              <a:gd name="connsiteX2-75" fmla="*/ 2167467 w 2181684"/>
              <a:gd name="connsiteY2-76" fmla="*/ 468216 h 468216"/>
              <a:gd name="connsiteX3-77" fmla="*/ 0 w 2181684"/>
              <a:gd name="connsiteY3-78" fmla="*/ 378258 h 468216"/>
              <a:gd name="connsiteX4-79" fmla="*/ 15094 w 2181684"/>
              <a:gd name="connsiteY4-80" fmla="*/ 0 h 468216"/>
              <a:gd name="connsiteX0-81" fmla="*/ 15094 w 2181684"/>
              <a:gd name="connsiteY0-82" fmla="*/ 0 h 492391"/>
              <a:gd name="connsiteX1-83" fmla="*/ 2181684 w 2181684"/>
              <a:gd name="connsiteY1-84" fmla="*/ 36003 h 492391"/>
              <a:gd name="connsiteX2-85" fmla="*/ 2167467 w 2181684"/>
              <a:gd name="connsiteY2-86" fmla="*/ 468216 h 492391"/>
              <a:gd name="connsiteX3-87" fmla="*/ 0 w 2181684"/>
              <a:gd name="connsiteY3-88" fmla="*/ 378258 h 492391"/>
              <a:gd name="connsiteX4-89" fmla="*/ 15094 w 2181684"/>
              <a:gd name="connsiteY4-90" fmla="*/ 0 h 492391"/>
              <a:gd name="connsiteX0-91" fmla="*/ 15094 w 2181684"/>
              <a:gd name="connsiteY0-92" fmla="*/ 0 h 492391"/>
              <a:gd name="connsiteX1-93" fmla="*/ 2181684 w 2181684"/>
              <a:gd name="connsiteY1-94" fmla="*/ 36003 h 492391"/>
              <a:gd name="connsiteX2-95" fmla="*/ 2167467 w 2181684"/>
              <a:gd name="connsiteY2-96" fmla="*/ 468216 h 492391"/>
              <a:gd name="connsiteX3-97" fmla="*/ 0 w 2181684"/>
              <a:gd name="connsiteY3-98" fmla="*/ 378258 h 492391"/>
              <a:gd name="connsiteX4-99" fmla="*/ 15094 w 2181684"/>
              <a:gd name="connsiteY4-100" fmla="*/ 0 h 492391"/>
              <a:gd name="connsiteX0-101" fmla="*/ 15094 w 2181684"/>
              <a:gd name="connsiteY0-102" fmla="*/ 0 h 456222"/>
              <a:gd name="connsiteX1-103" fmla="*/ 2181684 w 2181684"/>
              <a:gd name="connsiteY1-104" fmla="*/ 36003 h 456222"/>
              <a:gd name="connsiteX2-105" fmla="*/ 2145679 w 2181684"/>
              <a:gd name="connsiteY2-106" fmla="*/ 432047 h 456222"/>
              <a:gd name="connsiteX3-107" fmla="*/ 0 w 2181684"/>
              <a:gd name="connsiteY3-108" fmla="*/ 378258 h 456222"/>
              <a:gd name="connsiteX4-109" fmla="*/ 15094 w 2181684"/>
              <a:gd name="connsiteY4-110" fmla="*/ 0 h 456222"/>
              <a:gd name="connsiteX0-111" fmla="*/ 15094 w 2181684"/>
              <a:gd name="connsiteY0-112" fmla="*/ 0 h 462758"/>
              <a:gd name="connsiteX1-113" fmla="*/ 2181684 w 2181684"/>
              <a:gd name="connsiteY1-114" fmla="*/ 36003 h 462758"/>
              <a:gd name="connsiteX2-115" fmla="*/ 2171699 w 2181684"/>
              <a:gd name="connsiteY2-116" fmla="*/ 438583 h 462758"/>
              <a:gd name="connsiteX3-117" fmla="*/ 0 w 2181684"/>
              <a:gd name="connsiteY3-118" fmla="*/ 378258 h 462758"/>
              <a:gd name="connsiteX4-119" fmla="*/ 15094 w 2181684"/>
              <a:gd name="connsiteY4-120" fmla="*/ 0 h 462758"/>
              <a:gd name="connsiteX0-121" fmla="*/ 21443 w 2181684"/>
              <a:gd name="connsiteY0-122" fmla="*/ 0 h 498763"/>
              <a:gd name="connsiteX1-123" fmla="*/ 2181684 w 2181684"/>
              <a:gd name="connsiteY1-124" fmla="*/ 72008 h 498763"/>
              <a:gd name="connsiteX2-125" fmla="*/ 2171699 w 2181684"/>
              <a:gd name="connsiteY2-126" fmla="*/ 474588 h 498763"/>
              <a:gd name="connsiteX3-127" fmla="*/ 0 w 2181684"/>
              <a:gd name="connsiteY3-128" fmla="*/ 414263 h 498763"/>
              <a:gd name="connsiteX4-129" fmla="*/ 21443 w 2181684"/>
              <a:gd name="connsiteY4-130" fmla="*/ 0 h 498763"/>
              <a:gd name="connsiteX0-131" fmla="*/ 21443 w 2181683"/>
              <a:gd name="connsiteY0-132" fmla="*/ 0 h 498763"/>
              <a:gd name="connsiteX1-133" fmla="*/ 2181683 w 2181683"/>
              <a:gd name="connsiteY1-134" fmla="*/ 36005 h 498763"/>
              <a:gd name="connsiteX2-135" fmla="*/ 2171699 w 2181683"/>
              <a:gd name="connsiteY2-136" fmla="*/ 474588 h 498763"/>
              <a:gd name="connsiteX3-137" fmla="*/ 0 w 2181683"/>
              <a:gd name="connsiteY3-138" fmla="*/ 414263 h 498763"/>
              <a:gd name="connsiteX4-139" fmla="*/ 21443 w 2181683"/>
              <a:gd name="connsiteY4-140" fmla="*/ 0 h 498763"/>
              <a:gd name="connsiteX0-141" fmla="*/ 21443 w 2181683"/>
              <a:gd name="connsiteY0-142" fmla="*/ 0 h 466660"/>
              <a:gd name="connsiteX1-143" fmla="*/ 2181683 w 2181683"/>
              <a:gd name="connsiteY1-144" fmla="*/ 36005 h 466660"/>
              <a:gd name="connsiteX2-145" fmla="*/ 2145680 w 2181683"/>
              <a:gd name="connsiteY2-146" fmla="*/ 432049 h 466660"/>
              <a:gd name="connsiteX3-147" fmla="*/ 0 w 2181683"/>
              <a:gd name="connsiteY3-148" fmla="*/ 414263 h 466660"/>
              <a:gd name="connsiteX4-149" fmla="*/ 21443 w 2181683"/>
              <a:gd name="connsiteY4-150" fmla="*/ 0 h 466660"/>
              <a:gd name="connsiteX0-151" fmla="*/ 21443 w 2181683"/>
              <a:gd name="connsiteY0-152" fmla="*/ 0 h 441574"/>
              <a:gd name="connsiteX1-153" fmla="*/ 2181683 w 2181683"/>
              <a:gd name="connsiteY1-154" fmla="*/ 36005 h 441574"/>
              <a:gd name="connsiteX2-155" fmla="*/ 2161555 w 2181683"/>
              <a:gd name="connsiteY2-156" fmla="*/ 441574 h 441574"/>
              <a:gd name="connsiteX3-157" fmla="*/ 0 w 2181683"/>
              <a:gd name="connsiteY3-158" fmla="*/ 414263 h 441574"/>
              <a:gd name="connsiteX4-159" fmla="*/ 21443 w 2181683"/>
              <a:gd name="connsiteY4-160" fmla="*/ 0 h 441574"/>
              <a:gd name="connsiteX0-161" fmla="*/ 21443 w 2181683"/>
              <a:gd name="connsiteY0-162" fmla="*/ 0 h 441574"/>
              <a:gd name="connsiteX1-163" fmla="*/ 2181683 w 2181683"/>
              <a:gd name="connsiteY1-164" fmla="*/ 36005 h 441574"/>
              <a:gd name="connsiteX2-165" fmla="*/ 2171080 w 2181683"/>
              <a:gd name="connsiteY2-166" fmla="*/ 441574 h 441574"/>
              <a:gd name="connsiteX3-167" fmla="*/ 0 w 2181683"/>
              <a:gd name="connsiteY3-168" fmla="*/ 414263 h 441574"/>
              <a:gd name="connsiteX4-169" fmla="*/ 21443 w 2181683"/>
              <a:gd name="connsiteY4-170" fmla="*/ 0 h 441574"/>
              <a:gd name="connsiteX0-171" fmla="*/ 21443 w 2181683"/>
              <a:gd name="connsiteY0-172" fmla="*/ 0 h 471835"/>
              <a:gd name="connsiteX1-173" fmla="*/ 2181683 w 2181683"/>
              <a:gd name="connsiteY1-174" fmla="*/ 36005 h 471835"/>
              <a:gd name="connsiteX2-175" fmla="*/ 2171080 w 2181683"/>
              <a:gd name="connsiteY2-176" fmla="*/ 441574 h 471835"/>
              <a:gd name="connsiteX3-177" fmla="*/ 0 w 2181683"/>
              <a:gd name="connsiteY3-178" fmla="*/ 414263 h 471835"/>
              <a:gd name="connsiteX4-179" fmla="*/ 21443 w 2181683"/>
              <a:gd name="connsiteY4-180" fmla="*/ 0 h 471835"/>
              <a:gd name="connsiteX0-181" fmla="*/ 21443 w 2181683"/>
              <a:gd name="connsiteY0-182" fmla="*/ 0 h 471835"/>
              <a:gd name="connsiteX1-183" fmla="*/ 2181683 w 2181683"/>
              <a:gd name="connsiteY1-184" fmla="*/ 36005 h 471835"/>
              <a:gd name="connsiteX2-185" fmla="*/ 2171080 w 2181683"/>
              <a:gd name="connsiteY2-186" fmla="*/ 441574 h 471835"/>
              <a:gd name="connsiteX3-187" fmla="*/ 0 w 2181683"/>
              <a:gd name="connsiteY3-188" fmla="*/ 414263 h 471835"/>
              <a:gd name="connsiteX4-189" fmla="*/ 21443 w 2181683"/>
              <a:gd name="connsiteY4-190" fmla="*/ 0 h 471835"/>
              <a:gd name="connsiteX0-191" fmla="*/ 13233 w 2173473"/>
              <a:gd name="connsiteY0-192" fmla="*/ 0 h 471835"/>
              <a:gd name="connsiteX1-193" fmla="*/ 2173473 w 2173473"/>
              <a:gd name="connsiteY1-194" fmla="*/ 36005 h 471835"/>
              <a:gd name="connsiteX2-195" fmla="*/ 2162870 w 2173473"/>
              <a:gd name="connsiteY2-196" fmla="*/ 441574 h 471835"/>
              <a:gd name="connsiteX3-197" fmla="*/ 0 w 2173473"/>
              <a:gd name="connsiteY3-198" fmla="*/ 377428 h 471835"/>
              <a:gd name="connsiteX4-199" fmla="*/ 13233 w 2173473"/>
              <a:gd name="connsiteY4-200" fmla="*/ 0 h 471835"/>
              <a:gd name="connsiteX0-201" fmla="*/ 15627 w 2175867"/>
              <a:gd name="connsiteY0-202" fmla="*/ 0 h 441574"/>
              <a:gd name="connsiteX1-203" fmla="*/ 2175867 w 2175867"/>
              <a:gd name="connsiteY1-204" fmla="*/ 36005 h 441574"/>
              <a:gd name="connsiteX2-205" fmla="*/ 2165264 w 2175867"/>
              <a:gd name="connsiteY2-206" fmla="*/ 441574 h 441574"/>
              <a:gd name="connsiteX3-207" fmla="*/ 0 w 2175867"/>
              <a:gd name="connsiteY3-208" fmla="*/ 354372 h 441574"/>
              <a:gd name="connsiteX4-209" fmla="*/ 15627 w 2175867"/>
              <a:gd name="connsiteY4-210" fmla="*/ 0 h 441574"/>
              <a:gd name="connsiteX0-211" fmla="*/ 15627 w 2175867"/>
              <a:gd name="connsiteY0-212" fmla="*/ 0 h 454274"/>
              <a:gd name="connsiteX1-213" fmla="*/ 2175867 w 2175867"/>
              <a:gd name="connsiteY1-214" fmla="*/ 48705 h 454274"/>
              <a:gd name="connsiteX2-215" fmla="*/ 2165264 w 2175867"/>
              <a:gd name="connsiteY2-216" fmla="*/ 454274 h 454274"/>
              <a:gd name="connsiteX3-217" fmla="*/ 0 w 2175867"/>
              <a:gd name="connsiteY3-218" fmla="*/ 367072 h 454274"/>
              <a:gd name="connsiteX4-219" fmla="*/ 15627 w 2175867"/>
              <a:gd name="connsiteY4-220" fmla="*/ 0 h 454274"/>
              <a:gd name="connsiteX0-221" fmla="*/ 15627 w 2179042"/>
              <a:gd name="connsiteY0-222" fmla="*/ 0 h 454274"/>
              <a:gd name="connsiteX1-223" fmla="*/ 2179042 w 2179042"/>
              <a:gd name="connsiteY1-224" fmla="*/ 39180 h 454274"/>
              <a:gd name="connsiteX2-225" fmla="*/ 2165264 w 2179042"/>
              <a:gd name="connsiteY2-226" fmla="*/ 454274 h 454274"/>
              <a:gd name="connsiteX3-227" fmla="*/ 0 w 2179042"/>
              <a:gd name="connsiteY3-228" fmla="*/ 367072 h 454274"/>
              <a:gd name="connsiteX4-229" fmla="*/ 15627 w 2179042"/>
              <a:gd name="connsiteY4-230" fmla="*/ 0 h 454274"/>
              <a:gd name="connsiteX0-231" fmla="*/ 15627 w 2179042"/>
              <a:gd name="connsiteY0-232" fmla="*/ 0 h 397124"/>
              <a:gd name="connsiteX1-233" fmla="*/ 2179042 w 2179042"/>
              <a:gd name="connsiteY1-234" fmla="*/ 39180 h 397124"/>
              <a:gd name="connsiteX2-235" fmla="*/ 2174789 w 2179042"/>
              <a:gd name="connsiteY2-236" fmla="*/ 397124 h 397124"/>
              <a:gd name="connsiteX3-237" fmla="*/ 0 w 2179042"/>
              <a:gd name="connsiteY3-238" fmla="*/ 367072 h 397124"/>
              <a:gd name="connsiteX4-239" fmla="*/ 15627 w 2179042"/>
              <a:gd name="connsiteY4-240" fmla="*/ 0 h 397124"/>
              <a:gd name="connsiteX0-241" fmla="*/ 18802 w 2182217"/>
              <a:gd name="connsiteY0-242" fmla="*/ 0 h 397124"/>
              <a:gd name="connsiteX1-243" fmla="*/ 2182217 w 2182217"/>
              <a:gd name="connsiteY1-244" fmla="*/ 39180 h 397124"/>
              <a:gd name="connsiteX2-245" fmla="*/ 2177964 w 2182217"/>
              <a:gd name="connsiteY2-246" fmla="*/ 397124 h 397124"/>
              <a:gd name="connsiteX3-247" fmla="*/ 0 w 2182217"/>
              <a:gd name="connsiteY3-248" fmla="*/ 351197 h 397124"/>
              <a:gd name="connsiteX4-249" fmla="*/ 18802 w 2182217"/>
              <a:gd name="connsiteY4-250" fmla="*/ 0 h 397124"/>
              <a:gd name="connsiteX0-251" fmla="*/ 25152 w 2188567"/>
              <a:gd name="connsiteY0-252" fmla="*/ 0 h 397124"/>
              <a:gd name="connsiteX1-253" fmla="*/ 2188567 w 2188567"/>
              <a:gd name="connsiteY1-254" fmla="*/ 39180 h 397124"/>
              <a:gd name="connsiteX2-255" fmla="*/ 2184314 w 2188567"/>
              <a:gd name="connsiteY2-256" fmla="*/ 397124 h 397124"/>
              <a:gd name="connsiteX3-257" fmla="*/ 0 w 2188567"/>
              <a:gd name="connsiteY3-258" fmla="*/ 367072 h 397124"/>
              <a:gd name="connsiteX4-259" fmla="*/ 25152 w 2188567"/>
              <a:gd name="connsiteY4-260" fmla="*/ 0 h 397124"/>
              <a:gd name="connsiteX0-261" fmla="*/ 25152 w 2188567"/>
              <a:gd name="connsiteY0-262" fmla="*/ 0 h 381249"/>
              <a:gd name="connsiteX1-263" fmla="*/ 2188567 w 2188567"/>
              <a:gd name="connsiteY1-264" fmla="*/ 39180 h 381249"/>
              <a:gd name="connsiteX2-265" fmla="*/ 2181139 w 2188567"/>
              <a:gd name="connsiteY2-266" fmla="*/ 381249 h 381249"/>
              <a:gd name="connsiteX3-267" fmla="*/ 0 w 2188567"/>
              <a:gd name="connsiteY3-268" fmla="*/ 367072 h 381249"/>
              <a:gd name="connsiteX4-269" fmla="*/ 25152 w 2188567"/>
              <a:gd name="connsiteY4-270" fmla="*/ 0 h 381249"/>
              <a:gd name="connsiteX0-271" fmla="*/ 25152 w 2188567"/>
              <a:gd name="connsiteY0-272" fmla="*/ 0 h 411696"/>
              <a:gd name="connsiteX1-273" fmla="*/ 2188567 w 2188567"/>
              <a:gd name="connsiteY1-274" fmla="*/ 39180 h 411696"/>
              <a:gd name="connsiteX2-275" fmla="*/ 2181139 w 2188567"/>
              <a:gd name="connsiteY2-276" fmla="*/ 381249 h 411696"/>
              <a:gd name="connsiteX3-277" fmla="*/ 0 w 2188567"/>
              <a:gd name="connsiteY3-278" fmla="*/ 367072 h 411696"/>
              <a:gd name="connsiteX4-279" fmla="*/ 25152 w 2188567"/>
              <a:gd name="connsiteY4-280" fmla="*/ 0 h 411696"/>
              <a:gd name="connsiteX0-281" fmla="*/ 25152 w 2188567"/>
              <a:gd name="connsiteY0-282" fmla="*/ 0 h 436265"/>
              <a:gd name="connsiteX1-283" fmla="*/ 2188567 w 2188567"/>
              <a:gd name="connsiteY1-284" fmla="*/ 39180 h 436265"/>
              <a:gd name="connsiteX2-285" fmla="*/ 2181139 w 2188567"/>
              <a:gd name="connsiteY2-286" fmla="*/ 381249 h 436265"/>
              <a:gd name="connsiteX3-287" fmla="*/ 0 w 2188567"/>
              <a:gd name="connsiteY3-288" fmla="*/ 367072 h 436265"/>
              <a:gd name="connsiteX4-289" fmla="*/ 25152 w 2188567"/>
              <a:gd name="connsiteY4-290" fmla="*/ 0 h 436265"/>
              <a:gd name="connsiteX0-291" fmla="*/ 16942 w 2180357"/>
              <a:gd name="connsiteY0-292" fmla="*/ 0 h 436265"/>
              <a:gd name="connsiteX1-293" fmla="*/ 2180357 w 2180357"/>
              <a:gd name="connsiteY1-294" fmla="*/ 39180 h 436265"/>
              <a:gd name="connsiteX2-295" fmla="*/ 2172929 w 2180357"/>
              <a:gd name="connsiteY2-296" fmla="*/ 381249 h 436265"/>
              <a:gd name="connsiteX3-297" fmla="*/ 0 w 2180357"/>
              <a:gd name="connsiteY3-298" fmla="*/ 338745 h 436265"/>
              <a:gd name="connsiteX4-299" fmla="*/ 16942 w 2180357"/>
              <a:gd name="connsiteY4-300" fmla="*/ 0 h 436265"/>
              <a:gd name="connsiteX0-301" fmla="*/ 16942 w 2180357"/>
              <a:gd name="connsiteY0-302" fmla="*/ 0 h 436265"/>
              <a:gd name="connsiteX1-303" fmla="*/ 2180357 w 2180357"/>
              <a:gd name="connsiteY1-304" fmla="*/ 39180 h 436265"/>
              <a:gd name="connsiteX2-305" fmla="*/ 2172929 w 2180357"/>
              <a:gd name="connsiteY2-306" fmla="*/ 381249 h 436265"/>
              <a:gd name="connsiteX3-307" fmla="*/ 0 w 2180357"/>
              <a:gd name="connsiteY3-308" fmla="*/ 338745 h 436265"/>
              <a:gd name="connsiteX4-309" fmla="*/ 16942 w 2180357"/>
              <a:gd name="connsiteY4-310" fmla="*/ 0 h 436265"/>
            </a:gdLst>
            <a:ahLst/>
            <a:cxnLst>
              <a:cxn ang="0">
                <a:pos x="connsiteX0-301" y="connsiteY0-302"/>
              </a:cxn>
              <a:cxn ang="0">
                <a:pos x="connsiteX1-303" y="connsiteY1-304"/>
              </a:cxn>
              <a:cxn ang="0">
                <a:pos x="connsiteX2-305" y="connsiteY2-306"/>
              </a:cxn>
              <a:cxn ang="0">
                <a:pos x="connsiteX3-307" y="connsiteY3-308"/>
              </a:cxn>
              <a:cxn ang="0">
                <a:pos x="connsiteX4-309" y="connsiteY4-310"/>
              </a:cxn>
            </a:cxnLst>
            <a:rect l="l" t="t" r="r" b="b"/>
            <a:pathLst>
              <a:path w="2180357" h="436265">
                <a:moveTo>
                  <a:pt x="16942" y="0"/>
                </a:moveTo>
                <a:cubicBezTo>
                  <a:pt x="639962" y="54762"/>
                  <a:pt x="1398909" y="66757"/>
                  <a:pt x="2180357" y="39180"/>
                </a:cubicBezTo>
                <a:cubicBezTo>
                  <a:pt x="2178939" y="158495"/>
                  <a:pt x="2174347" y="261934"/>
                  <a:pt x="2172929" y="381249"/>
                </a:cubicBezTo>
                <a:cubicBezTo>
                  <a:pt x="1395033" y="436265"/>
                  <a:pt x="414147" y="370198"/>
                  <a:pt x="0" y="338745"/>
                </a:cubicBezTo>
                <a:lnTo>
                  <a:pt x="16942" y="0"/>
                </a:lnTo>
                <a:close/>
              </a:path>
            </a:pathLst>
          </a:custGeom>
          <a:solidFill>
            <a:schemeClr val="accent1"/>
          </a:solidFill>
          <a:ln w="50800">
            <a:noFill/>
            <a:headEnd type="oval"/>
            <a:tailEnd type="oval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/>
            <a:endParaRPr lang="ko-KR" altLang="en-US">
              <a:solidFill>
                <a:prstClr val="black"/>
              </a:solidFill>
              <a:cs typeface="+mn-ea"/>
              <a:sym typeface="Arial" panose="020B0604020202020204" pitchFamily="34" charset="0"/>
            </a:endParaRPr>
          </a:p>
        </p:txBody>
      </p:sp>
      <p:sp>
        <p:nvSpPr>
          <p:cNvPr id="33" name="자유형 88"/>
          <p:cNvSpPr/>
          <p:nvPr/>
        </p:nvSpPr>
        <p:spPr bwMode="auto">
          <a:xfrm>
            <a:off x="6088640" y="1249000"/>
            <a:ext cx="3350666" cy="2268900"/>
          </a:xfrm>
          <a:custGeom>
            <a:avLst/>
            <a:gdLst>
              <a:gd name="connsiteX0" fmla="*/ 22860 w 2194560"/>
              <a:gd name="connsiteY0" fmla="*/ 0 h 2377440"/>
              <a:gd name="connsiteX1" fmla="*/ 2194560 w 2194560"/>
              <a:gd name="connsiteY1" fmla="*/ 137160 h 2377440"/>
              <a:gd name="connsiteX2" fmla="*/ 2049780 w 2194560"/>
              <a:gd name="connsiteY2" fmla="*/ 1965960 h 2377440"/>
              <a:gd name="connsiteX3" fmla="*/ 853440 w 2194560"/>
              <a:gd name="connsiteY3" fmla="*/ 2377440 h 2377440"/>
              <a:gd name="connsiteX4" fmla="*/ 0 w 2194560"/>
              <a:gd name="connsiteY4" fmla="*/ 2316480 h 2377440"/>
              <a:gd name="connsiteX5" fmla="*/ 22860 w 2194560"/>
              <a:gd name="connsiteY5" fmla="*/ 0 h 2377440"/>
              <a:gd name="connsiteX0-1" fmla="*/ 22860 w 2203388"/>
              <a:gd name="connsiteY0-2" fmla="*/ 0 h 2377440"/>
              <a:gd name="connsiteX1-3" fmla="*/ 2194560 w 2203388"/>
              <a:gd name="connsiteY1-4" fmla="*/ 137160 h 2377440"/>
              <a:gd name="connsiteX2-5" fmla="*/ 2049780 w 2203388"/>
              <a:gd name="connsiteY2-6" fmla="*/ 1965960 h 2377440"/>
              <a:gd name="connsiteX3-7" fmla="*/ 853440 w 2203388"/>
              <a:gd name="connsiteY3-8" fmla="*/ 2377440 h 2377440"/>
              <a:gd name="connsiteX4-9" fmla="*/ 0 w 2203388"/>
              <a:gd name="connsiteY4-10" fmla="*/ 2316480 h 2377440"/>
              <a:gd name="connsiteX5-11" fmla="*/ 22860 w 2203388"/>
              <a:gd name="connsiteY5-12" fmla="*/ 0 h 2377440"/>
              <a:gd name="connsiteX0-13" fmla="*/ 22860 w 2203388"/>
              <a:gd name="connsiteY0-14" fmla="*/ 0 h 2377440"/>
              <a:gd name="connsiteX1-15" fmla="*/ 2194560 w 2203388"/>
              <a:gd name="connsiteY1-16" fmla="*/ 137160 h 2377440"/>
              <a:gd name="connsiteX2-17" fmla="*/ 2049780 w 2203388"/>
              <a:gd name="connsiteY2-18" fmla="*/ 1965960 h 2377440"/>
              <a:gd name="connsiteX3-19" fmla="*/ 853440 w 2203388"/>
              <a:gd name="connsiteY3-20" fmla="*/ 2377440 h 2377440"/>
              <a:gd name="connsiteX4-21" fmla="*/ 0 w 2203388"/>
              <a:gd name="connsiteY4-22" fmla="*/ 2316480 h 2377440"/>
              <a:gd name="connsiteX5-23" fmla="*/ 22860 w 2203388"/>
              <a:gd name="connsiteY5-24" fmla="*/ 0 h 2377440"/>
              <a:gd name="connsiteX0-25" fmla="*/ 22860 w 2203388"/>
              <a:gd name="connsiteY0-26" fmla="*/ 0 h 2377440"/>
              <a:gd name="connsiteX1-27" fmla="*/ 2194560 w 2203388"/>
              <a:gd name="connsiteY1-28" fmla="*/ 137160 h 2377440"/>
              <a:gd name="connsiteX2-29" fmla="*/ 2049780 w 2203388"/>
              <a:gd name="connsiteY2-30" fmla="*/ 1965960 h 2377440"/>
              <a:gd name="connsiteX3-31" fmla="*/ 853440 w 2203388"/>
              <a:gd name="connsiteY3-32" fmla="*/ 2377440 h 2377440"/>
              <a:gd name="connsiteX4-33" fmla="*/ 0 w 2203388"/>
              <a:gd name="connsiteY4-34" fmla="*/ 2316480 h 2377440"/>
              <a:gd name="connsiteX5-35" fmla="*/ 22860 w 2203388"/>
              <a:gd name="connsiteY5-36" fmla="*/ 0 h 2377440"/>
              <a:gd name="connsiteX0-37" fmla="*/ 22860 w 2203388"/>
              <a:gd name="connsiteY0-38" fmla="*/ 0 h 2377440"/>
              <a:gd name="connsiteX1-39" fmla="*/ 2194560 w 2203388"/>
              <a:gd name="connsiteY1-40" fmla="*/ 137160 h 2377440"/>
              <a:gd name="connsiteX2-41" fmla="*/ 2049780 w 2203388"/>
              <a:gd name="connsiteY2-42" fmla="*/ 1965960 h 2377440"/>
              <a:gd name="connsiteX3-43" fmla="*/ 853440 w 2203388"/>
              <a:gd name="connsiteY3-44" fmla="*/ 2377440 h 2377440"/>
              <a:gd name="connsiteX4-45" fmla="*/ 0 w 2203388"/>
              <a:gd name="connsiteY4-46" fmla="*/ 2232248 h 2377440"/>
              <a:gd name="connsiteX5-47" fmla="*/ 22860 w 2203388"/>
              <a:gd name="connsiteY5-48" fmla="*/ 0 h 2377440"/>
              <a:gd name="connsiteX0-49" fmla="*/ 22860 w 2203388"/>
              <a:gd name="connsiteY0-50" fmla="*/ 0 h 2377440"/>
              <a:gd name="connsiteX1-51" fmla="*/ 2194560 w 2203388"/>
              <a:gd name="connsiteY1-52" fmla="*/ 137160 h 2377440"/>
              <a:gd name="connsiteX2-53" fmla="*/ 2049780 w 2203388"/>
              <a:gd name="connsiteY2-54" fmla="*/ 1965960 h 2377440"/>
              <a:gd name="connsiteX3-55" fmla="*/ 853440 w 2203388"/>
              <a:gd name="connsiteY3-56" fmla="*/ 2377440 h 2377440"/>
              <a:gd name="connsiteX4-57" fmla="*/ 0 w 2203388"/>
              <a:gd name="connsiteY4-58" fmla="*/ 2232248 h 2377440"/>
              <a:gd name="connsiteX5-59" fmla="*/ 22860 w 2203388"/>
              <a:gd name="connsiteY5-60" fmla="*/ 0 h 2377440"/>
              <a:gd name="connsiteX0-61" fmla="*/ 22860 w 2203388"/>
              <a:gd name="connsiteY0-62" fmla="*/ 0 h 2377440"/>
              <a:gd name="connsiteX1-63" fmla="*/ 2194560 w 2203388"/>
              <a:gd name="connsiteY1-64" fmla="*/ 137160 h 2377440"/>
              <a:gd name="connsiteX2-65" fmla="*/ 2049780 w 2203388"/>
              <a:gd name="connsiteY2-66" fmla="*/ 1965960 h 2377440"/>
              <a:gd name="connsiteX3-67" fmla="*/ 853440 w 2203388"/>
              <a:gd name="connsiteY3-68" fmla="*/ 2377440 h 2377440"/>
              <a:gd name="connsiteX4-69" fmla="*/ 0 w 2203388"/>
              <a:gd name="connsiteY4-70" fmla="*/ 2232248 h 2377440"/>
              <a:gd name="connsiteX5-71" fmla="*/ 22860 w 2203388"/>
              <a:gd name="connsiteY5-72" fmla="*/ 0 h 2377440"/>
              <a:gd name="connsiteX0-73" fmla="*/ 22860 w 2194560"/>
              <a:gd name="connsiteY0-74" fmla="*/ 0 h 2377440"/>
              <a:gd name="connsiteX1-75" fmla="*/ 2194560 w 2194560"/>
              <a:gd name="connsiteY1-76" fmla="*/ 137160 h 2377440"/>
              <a:gd name="connsiteX2-77" fmla="*/ 2049780 w 2194560"/>
              <a:gd name="connsiteY2-78" fmla="*/ 1965960 h 2377440"/>
              <a:gd name="connsiteX3-79" fmla="*/ 853440 w 2194560"/>
              <a:gd name="connsiteY3-80" fmla="*/ 2377440 h 2377440"/>
              <a:gd name="connsiteX4-81" fmla="*/ 0 w 2194560"/>
              <a:gd name="connsiteY4-82" fmla="*/ 2232248 h 2377440"/>
              <a:gd name="connsiteX5-83" fmla="*/ 22860 w 2194560"/>
              <a:gd name="connsiteY5-84" fmla="*/ 0 h 2377440"/>
              <a:gd name="connsiteX0-85" fmla="*/ 22860 w 2201801"/>
              <a:gd name="connsiteY0-86" fmla="*/ 0 h 2377440"/>
              <a:gd name="connsiteX1-87" fmla="*/ 2194560 w 2201801"/>
              <a:gd name="connsiteY1-88" fmla="*/ 137160 h 2377440"/>
              <a:gd name="connsiteX2-89" fmla="*/ 2049780 w 2201801"/>
              <a:gd name="connsiteY2-90" fmla="*/ 1965960 h 2377440"/>
              <a:gd name="connsiteX3-91" fmla="*/ 853440 w 2201801"/>
              <a:gd name="connsiteY3-92" fmla="*/ 2377440 h 2377440"/>
              <a:gd name="connsiteX4-93" fmla="*/ 0 w 2201801"/>
              <a:gd name="connsiteY4-94" fmla="*/ 2232248 h 2377440"/>
              <a:gd name="connsiteX5-95" fmla="*/ 22860 w 2201801"/>
              <a:gd name="connsiteY5-96" fmla="*/ 0 h 2377440"/>
              <a:gd name="connsiteX0-97" fmla="*/ 22860 w 2201801"/>
              <a:gd name="connsiteY0-98" fmla="*/ 0 h 2340260"/>
              <a:gd name="connsiteX1-99" fmla="*/ 2194560 w 2201801"/>
              <a:gd name="connsiteY1-100" fmla="*/ 137160 h 2340260"/>
              <a:gd name="connsiteX2-101" fmla="*/ 2049780 w 2201801"/>
              <a:gd name="connsiteY2-102" fmla="*/ 1965960 h 2340260"/>
              <a:gd name="connsiteX3-103" fmla="*/ 1080120 w 2201801"/>
              <a:gd name="connsiteY3-104" fmla="*/ 2340260 h 2340260"/>
              <a:gd name="connsiteX4-105" fmla="*/ 0 w 2201801"/>
              <a:gd name="connsiteY4-106" fmla="*/ 2232248 h 2340260"/>
              <a:gd name="connsiteX5-107" fmla="*/ 22860 w 2201801"/>
              <a:gd name="connsiteY5-108" fmla="*/ 0 h 2340260"/>
              <a:gd name="connsiteX0-109" fmla="*/ 22860 w 2201801"/>
              <a:gd name="connsiteY0-110" fmla="*/ 0 h 2340260"/>
              <a:gd name="connsiteX1-111" fmla="*/ 2194560 w 2201801"/>
              <a:gd name="connsiteY1-112" fmla="*/ 137160 h 2340260"/>
              <a:gd name="connsiteX2-113" fmla="*/ 2049780 w 2201801"/>
              <a:gd name="connsiteY2-114" fmla="*/ 1965960 h 2340260"/>
              <a:gd name="connsiteX3-115" fmla="*/ 1080120 w 2201801"/>
              <a:gd name="connsiteY3-116" fmla="*/ 2340260 h 2340260"/>
              <a:gd name="connsiteX4-117" fmla="*/ 0 w 2201801"/>
              <a:gd name="connsiteY4-118" fmla="*/ 2232248 h 2340260"/>
              <a:gd name="connsiteX5-119" fmla="*/ 22860 w 2201801"/>
              <a:gd name="connsiteY5-120" fmla="*/ 0 h 2340260"/>
              <a:gd name="connsiteX0-121" fmla="*/ 22860 w 2201801"/>
              <a:gd name="connsiteY0-122" fmla="*/ 0 h 2316104"/>
              <a:gd name="connsiteX1-123" fmla="*/ 2194560 w 2201801"/>
              <a:gd name="connsiteY1-124" fmla="*/ 137160 h 2316104"/>
              <a:gd name="connsiteX2-125" fmla="*/ 2049780 w 2201801"/>
              <a:gd name="connsiteY2-126" fmla="*/ 1965960 h 2316104"/>
              <a:gd name="connsiteX3-127" fmla="*/ 1116124 w 2201801"/>
              <a:gd name="connsiteY3-128" fmla="*/ 2304256 h 2316104"/>
              <a:gd name="connsiteX4-129" fmla="*/ 0 w 2201801"/>
              <a:gd name="connsiteY4-130" fmla="*/ 2232248 h 2316104"/>
              <a:gd name="connsiteX5-131" fmla="*/ 22860 w 2201801"/>
              <a:gd name="connsiteY5-132" fmla="*/ 0 h 2316104"/>
              <a:gd name="connsiteX0-133" fmla="*/ 216024 w 2201801"/>
              <a:gd name="connsiteY0-134" fmla="*/ 0 h 2280100"/>
              <a:gd name="connsiteX1-135" fmla="*/ 2194560 w 2201801"/>
              <a:gd name="connsiteY1-136" fmla="*/ 101156 h 2280100"/>
              <a:gd name="connsiteX2-137" fmla="*/ 2049780 w 2201801"/>
              <a:gd name="connsiteY2-138" fmla="*/ 1929956 h 2280100"/>
              <a:gd name="connsiteX3-139" fmla="*/ 1116124 w 2201801"/>
              <a:gd name="connsiteY3-140" fmla="*/ 2268252 h 2280100"/>
              <a:gd name="connsiteX4-141" fmla="*/ 0 w 2201801"/>
              <a:gd name="connsiteY4-142" fmla="*/ 2196244 h 2280100"/>
              <a:gd name="connsiteX5-143" fmla="*/ 216024 w 2201801"/>
              <a:gd name="connsiteY5-144" fmla="*/ 0 h 2280100"/>
              <a:gd name="connsiteX0-145" fmla="*/ 72008 w 2201801"/>
              <a:gd name="connsiteY0-146" fmla="*/ 0 h 2280100"/>
              <a:gd name="connsiteX1-147" fmla="*/ 2194560 w 2201801"/>
              <a:gd name="connsiteY1-148" fmla="*/ 101156 h 2280100"/>
              <a:gd name="connsiteX2-149" fmla="*/ 2049780 w 2201801"/>
              <a:gd name="connsiteY2-150" fmla="*/ 1929956 h 2280100"/>
              <a:gd name="connsiteX3-151" fmla="*/ 1116124 w 2201801"/>
              <a:gd name="connsiteY3-152" fmla="*/ 2268252 h 2280100"/>
              <a:gd name="connsiteX4-153" fmla="*/ 0 w 2201801"/>
              <a:gd name="connsiteY4-154" fmla="*/ 2196244 h 2280100"/>
              <a:gd name="connsiteX5-155" fmla="*/ 72008 w 2201801"/>
              <a:gd name="connsiteY5-156" fmla="*/ 0 h 2280100"/>
              <a:gd name="connsiteX0-157" fmla="*/ 72008 w 2201801"/>
              <a:gd name="connsiteY0-158" fmla="*/ 0 h 2280100"/>
              <a:gd name="connsiteX1-159" fmla="*/ 2194560 w 2201801"/>
              <a:gd name="connsiteY1-160" fmla="*/ 101156 h 2280100"/>
              <a:gd name="connsiteX2-161" fmla="*/ 2049780 w 2201801"/>
              <a:gd name="connsiteY2-162" fmla="*/ 1929956 h 2280100"/>
              <a:gd name="connsiteX3-163" fmla="*/ 1116124 w 2201801"/>
              <a:gd name="connsiteY3-164" fmla="*/ 2268252 h 2280100"/>
              <a:gd name="connsiteX4-165" fmla="*/ 0 w 2201801"/>
              <a:gd name="connsiteY4-166" fmla="*/ 2196244 h 2280100"/>
              <a:gd name="connsiteX5-167" fmla="*/ 72008 w 2201801"/>
              <a:gd name="connsiteY5-168" fmla="*/ 0 h 2280100"/>
              <a:gd name="connsiteX0-169" fmla="*/ 72008 w 2201801"/>
              <a:gd name="connsiteY0-170" fmla="*/ 0 h 2280100"/>
              <a:gd name="connsiteX1-171" fmla="*/ 2194560 w 2201801"/>
              <a:gd name="connsiteY1-172" fmla="*/ 101156 h 2280100"/>
              <a:gd name="connsiteX2-173" fmla="*/ 2049780 w 2201801"/>
              <a:gd name="connsiteY2-174" fmla="*/ 1929956 h 2280100"/>
              <a:gd name="connsiteX3-175" fmla="*/ 1116124 w 2201801"/>
              <a:gd name="connsiteY3-176" fmla="*/ 2268252 h 2280100"/>
              <a:gd name="connsiteX4-177" fmla="*/ 0 w 2201801"/>
              <a:gd name="connsiteY4-178" fmla="*/ 2196244 h 2280100"/>
              <a:gd name="connsiteX5-179" fmla="*/ 72008 w 2201801"/>
              <a:gd name="connsiteY5-180" fmla="*/ 0 h 2280100"/>
              <a:gd name="connsiteX0-181" fmla="*/ 144016 w 2201801"/>
              <a:gd name="connsiteY0-182" fmla="*/ 0 h 2244096"/>
              <a:gd name="connsiteX1-183" fmla="*/ 2194560 w 2201801"/>
              <a:gd name="connsiteY1-184" fmla="*/ 65152 h 2244096"/>
              <a:gd name="connsiteX2-185" fmla="*/ 2049780 w 2201801"/>
              <a:gd name="connsiteY2-186" fmla="*/ 1893952 h 2244096"/>
              <a:gd name="connsiteX3-187" fmla="*/ 1116124 w 2201801"/>
              <a:gd name="connsiteY3-188" fmla="*/ 2232248 h 2244096"/>
              <a:gd name="connsiteX4-189" fmla="*/ 0 w 2201801"/>
              <a:gd name="connsiteY4-190" fmla="*/ 2160240 h 2244096"/>
              <a:gd name="connsiteX5-191" fmla="*/ 144016 w 2201801"/>
              <a:gd name="connsiteY5-192" fmla="*/ 0 h 2244096"/>
              <a:gd name="connsiteX0-193" fmla="*/ 144016 w 2201801"/>
              <a:gd name="connsiteY0-194" fmla="*/ 0 h 2244096"/>
              <a:gd name="connsiteX1-195" fmla="*/ 2194560 w 2201801"/>
              <a:gd name="connsiteY1-196" fmla="*/ 65152 h 2244096"/>
              <a:gd name="connsiteX2-197" fmla="*/ 2049780 w 2201801"/>
              <a:gd name="connsiteY2-198" fmla="*/ 1893952 h 2244096"/>
              <a:gd name="connsiteX3-199" fmla="*/ 1116124 w 2201801"/>
              <a:gd name="connsiteY3-200" fmla="*/ 2232248 h 2244096"/>
              <a:gd name="connsiteX4-201" fmla="*/ 0 w 2201801"/>
              <a:gd name="connsiteY4-202" fmla="*/ 2160240 h 2244096"/>
              <a:gd name="connsiteX5-203" fmla="*/ 144016 w 2201801"/>
              <a:gd name="connsiteY5-204" fmla="*/ 0 h 2244096"/>
              <a:gd name="connsiteX0-205" fmla="*/ 144016 w 2201801"/>
              <a:gd name="connsiteY0-206" fmla="*/ 0 h 2244096"/>
              <a:gd name="connsiteX1-207" fmla="*/ 2194560 w 2201801"/>
              <a:gd name="connsiteY1-208" fmla="*/ 65152 h 2244096"/>
              <a:gd name="connsiteX2-209" fmla="*/ 2049780 w 2201801"/>
              <a:gd name="connsiteY2-210" fmla="*/ 1893952 h 2244096"/>
              <a:gd name="connsiteX3-211" fmla="*/ 1116124 w 2201801"/>
              <a:gd name="connsiteY3-212" fmla="*/ 2232248 h 2244096"/>
              <a:gd name="connsiteX4-213" fmla="*/ 0 w 2201801"/>
              <a:gd name="connsiteY4-214" fmla="*/ 2160240 h 2244096"/>
              <a:gd name="connsiteX5-215" fmla="*/ 144016 w 2201801"/>
              <a:gd name="connsiteY5-216" fmla="*/ 0 h 2244096"/>
              <a:gd name="connsiteX0-217" fmla="*/ 144016 w 2201801"/>
              <a:gd name="connsiteY0-218" fmla="*/ 0 h 2244096"/>
              <a:gd name="connsiteX1-219" fmla="*/ 2194560 w 2201801"/>
              <a:gd name="connsiteY1-220" fmla="*/ 65152 h 2244096"/>
              <a:gd name="connsiteX2-221" fmla="*/ 2049780 w 2201801"/>
              <a:gd name="connsiteY2-222" fmla="*/ 1893952 h 2244096"/>
              <a:gd name="connsiteX3-223" fmla="*/ 1116124 w 2201801"/>
              <a:gd name="connsiteY3-224" fmla="*/ 2232248 h 2244096"/>
              <a:gd name="connsiteX4-225" fmla="*/ 0 w 2201801"/>
              <a:gd name="connsiteY4-226" fmla="*/ 2160240 h 2244096"/>
              <a:gd name="connsiteX5-227" fmla="*/ 144016 w 2201801"/>
              <a:gd name="connsiteY5-228" fmla="*/ 0 h 2244096"/>
              <a:gd name="connsiteX0-229" fmla="*/ 144016 w 2201801"/>
              <a:gd name="connsiteY0-230" fmla="*/ 0 h 2244096"/>
              <a:gd name="connsiteX1-231" fmla="*/ 2194560 w 2201801"/>
              <a:gd name="connsiteY1-232" fmla="*/ 65152 h 2244096"/>
              <a:gd name="connsiteX2-233" fmla="*/ 2049780 w 2201801"/>
              <a:gd name="connsiteY2-234" fmla="*/ 1893952 h 2244096"/>
              <a:gd name="connsiteX3-235" fmla="*/ 1116124 w 2201801"/>
              <a:gd name="connsiteY3-236" fmla="*/ 2232248 h 2244096"/>
              <a:gd name="connsiteX4-237" fmla="*/ 0 w 2201801"/>
              <a:gd name="connsiteY4-238" fmla="*/ 2160240 h 2244096"/>
              <a:gd name="connsiteX5-239" fmla="*/ 144016 w 2201801"/>
              <a:gd name="connsiteY5-240" fmla="*/ 0 h 2244096"/>
              <a:gd name="connsiteX0-241" fmla="*/ 144016 w 2201801"/>
              <a:gd name="connsiteY0-242" fmla="*/ 0 h 2244096"/>
              <a:gd name="connsiteX1-243" fmla="*/ 2194560 w 2201801"/>
              <a:gd name="connsiteY1-244" fmla="*/ 65152 h 2244096"/>
              <a:gd name="connsiteX2-245" fmla="*/ 2049780 w 2201801"/>
              <a:gd name="connsiteY2-246" fmla="*/ 1893952 h 2244096"/>
              <a:gd name="connsiteX3-247" fmla="*/ 1116124 w 2201801"/>
              <a:gd name="connsiteY3-248" fmla="*/ 2232248 h 2244096"/>
              <a:gd name="connsiteX4-249" fmla="*/ 0 w 2201801"/>
              <a:gd name="connsiteY4-250" fmla="*/ 2160240 h 2244096"/>
              <a:gd name="connsiteX5-251" fmla="*/ 144016 w 2201801"/>
              <a:gd name="connsiteY5-252" fmla="*/ 0 h 2244096"/>
              <a:gd name="connsiteX0-253" fmla="*/ 144016 w 2201801"/>
              <a:gd name="connsiteY0-254" fmla="*/ 0 h 2244096"/>
              <a:gd name="connsiteX1-255" fmla="*/ 2194560 w 2201801"/>
              <a:gd name="connsiteY1-256" fmla="*/ 65152 h 2244096"/>
              <a:gd name="connsiteX2-257" fmla="*/ 2049780 w 2201801"/>
              <a:gd name="connsiteY2-258" fmla="*/ 1893952 h 2244096"/>
              <a:gd name="connsiteX3-259" fmla="*/ 1116124 w 2201801"/>
              <a:gd name="connsiteY3-260" fmla="*/ 2232248 h 2244096"/>
              <a:gd name="connsiteX4-261" fmla="*/ 0 w 2201801"/>
              <a:gd name="connsiteY4-262" fmla="*/ 2160240 h 2244096"/>
              <a:gd name="connsiteX5-263" fmla="*/ 144016 w 2201801"/>
              <a:gd name="connsiteY5-264" fmla="*/ 0 h 2244096"/>
              <a:gd name="connsiteX0-265" fmla="*/ 144016 w 2201801"/>
              <a:gd name="connsiteY0-266" fmla="*/ 0 h 2232248"/>
              <a:gd name="connsiteX1-267" fmla="*/ 2194560 w 2201801"/>
              <a:gd name="connsiteY1-268" fmla="*/ 65152 h 2232248"/>
              <a:gd name="connsiteX2-269" fmla="*/ 2049780 w 2201801"/>
              <a:gd name="connsiteY2-270" fmla="*/ 1893952 h 2232248"/>
              <a:gd name="connsiteX3-271" fmla="*/ 1116124 w 2201801"/>
              <a:gd name="connsiteY3-272" fmla="*/ 2232248 h 2232248"/>
              <a:gd name="connsiteX4-273" fmla="*/ 0 w 2201801"/>
              <a:gd name="connsiteY4-274" fmla="*/ 2160240 h 2232248"/>
              <a:gd name="connsiteX5-275" fmla="*/ 144016 w 2201801"/>
              <a:gd name="connsiteY5-276" fmla="*/ 0 h 2232248"/>
              <a:gd name="connsiteX0-277" fmla="*/ 144016 w 2201801"/>
              <a:gd name="connsiteY0-278" fmla="*/ 0 h 2232248"/>
              <a:gd name="connsiteX1-279" fmla="*/ 2194560 w 2201801"/>
              <a:gd name="connsiteY1-280" fmla="*/ 65152 h 2232248"/>
              <a:gd name="connsiteX2-281" fmla="*/ 2049780 w 2201801"/>
              <a:gd name="connsiteY2-282" fmla="*/ 1893952 h 2232248"/>
              <a:gd name="connsiteX3-283" fmla="*/ 1116124 w 2201801"/>
              <a:gd name="connsiteY3-284" fmla="*/ 2232248 h 2232248"/>
              <a:gd name="connsiteX4-285" fmla="*/ 0 w 2201801"/>
              <a:gd name="connsiteY4-286" fmla="*/ 2160240 h 2232248"/>
              <a:gd name="connsiteX5-287" fmla="*/ 144016 w 2201801"/>
              <a:gd name="connsiteY5-288" fmla="*/ 0 h 2232248"/>
              <a:gd name="connsiteX0-289" fmla="*/ 144016 w 2201801"/>
              <a:gd name="connsiteY0-290" fmla="*/ 0 h 2232248"/>
              <a:gd name="connsiteX1-291" fmla="*/ 2194560 w 2201801"/>
              <a:gd name="connsiteY1-292" fmla="*/ 65152 h 2232248"/>
              <a:gd name="connsiteX2-293" fmla="*/ 2049780 w 2201801"/>
              <a:gd name="connsiteY2-294" fmla="*/ 1893952 h 2232248"/>
              <a:gd name="connsiteX3-295" fmla="*/ 1116124 w 2201801"/>
              <a:gd name="connsiteY3-296" fmla="*/ 2232248 h 2232248"/>
              <a:gd name="connsiteX4-297" fmla="*/ 0 w 2201801"/>
              <a:gd name="connsiteY4-298" fmla="*/ 2160240 h 2232248"/>
              <a:gd name="connsiteX5-299" fmla="*/ 144016 w 2201801"/>
              <a:gd name="connsiteY5-300" fmla="*/ 0 h 2232248"/>
              <a:gd name="connsiteX0-301" fmla="*/ 180020 w 2201801"/>
              <a:gd name="connsiteY0-302" fmla="*/ 0 h 2232248"/>
              <a:gd name="connsiteX1-303" fmla="*/ 2194560 w 2201801"/>
              <a:gd name="connsiteY1-304" fmla="*/ 65152 h 2232248"/>
              <a:gd name="connsiteX2-305" fmla="*/ 2049780 w 2201801"/>
              <a:gd name="connsiteY2-306" fmla="*/ 1893952 h 2232248"/>
              <a:gd name="connsiteX3-307" fmla="*/ 1116124 w 2201801"/>
              <a:gd name="connsiteY3-308" fmla="*/ 2232248 h 2232248"/>
              <a:gd name="connsiteX4-309" fmla="*/ 0 w 2201801"/>
              <a:gd name="connsiteY4-310" fmla="*/ 2160240 h 2232248"/>
              <a:gd name="connsiteX5-311" fmla="*/ 180020 w 2201801"/>
              <a:gd name="connsiteY5-312" fmla="*/ 0 h 2232248"/>
              <a:gd name="connsiteX0-313" fmla="*/ 180020 w 2201801"/>
              <a:gd name="connsiteY0-314" fmla="*/ 0 h 2232248"/>
              <a:gd name="connsiteX1-315" fmla="*/ 2194560 w 2201801"/>
              <a:gd name="connsiteY1-316" fmla="*/ 65152 h 2232248"/>
              <a:gd name="connsiteX2-317" fmla="*/ 2049780 w 2201801"/>
              <a:gd name="connsiteY2-318" fmla="*/ 1893952 h 2232248"/>
              <a:gd name="connsiteX3-319" fmla="*/ 1116124 w 2201801"/>
              <a:gd name="connsiteY3-320" fmla="*/ 2232248 h 2232248"/>
              <a:gd name="connsiteX4-321" fmla="*/ 0 w 2201801"/>
              <a:gd name="connsiteY4-322" fmla="*/ 2160240 h 2232248"/>
              <a:gd name="connsiteX5-323" fmla="*/ 180020 w 2201801"/>
              <a:gd name="connsiteY5-324" fmla="*/ 0 h 2232248"/>
              <a:gd name="connsiteX0-325" fmla="*/ 180020 w 2201801"/>
              <a:gd name="connsiteY0-326" fmla="*/ 0 h 2232248"/>
              <a:gd name="connsiteX1-327" fmla="*/ 2196244 w 2201801"/>
              <a:gd name="connsiteY1-328" fmla="*/ 36004 h 2232248"/>
              <a:gd name="connsiteX2-329" fmla="*/ 2049780 w 2201801"/>
              <a:gd name="connsiteY2-330" fmla="*/ 1893952 h 2232248"/>
              <a:gd name="connsiteX3-331" fmla="*/ 1116124 w 2201801"/>
              <a:gd name="connsiteY3-332" fmla="*/ 2232248 h 2232248"/>
              <a:gd name="connsiteX4-333" fmla="*/ 0 w 2201801"/>
              <a:gd name="connsiteY4-334" fmla="*/ 2160240 h 2232248"/>
              <a:gd name="connsiteX5-335" fmla="*/ 180020 w 2201801"/>
              <a:gd name="connsiteY5-336" fmla="*/ 0 h 2232248"/>
              <a:gd name="connsiteX0-337" fmla="*/ 180020 w 2201801"/>
              <a:gd name="connsiteY0-338" fmla="*/ 0 h 2232248"/>
              <a:gd name="connsiteX1-339" fmla="*/ 2196244 w 2201801"/>
              <a:gd name="connsiteY1-340" fmla="*/ 36004 h 2232248"/>
              <a:gd name="connsiteX2-341" fmla="*/ 2049780 w 2201801"/>
              <a:gd name="connsiteY2-342" fmla="*/ 1893952 h 2232248"/>
              <a:gd name="connsiteX3-343" fmla="*/ 1116124 w 2201801"/>
              <a:gd name="connsiteY3-344" fmla="*/ 2232248 h 2232248"/>
              <a:gd name="connsiteX4-345" fmla="*/ 0 w 2201801"/>
              <a:gd name="connsiteY4-346" fmla="*/ 2160240 h 2232248"/>
              <a:gd name="connsiteX5-347" fmla="*/ 180020 w 2201801"/>
              <a:gd name="connsiteY5-348" fmla="*/ 0 h 2232248"/>
              <a:gd name="connsiteX0-349" fmla="*/ 180020 w 2196244"/>
              <a:gd name="connsiteY0-350" fmla="*/ 0 h 2232248"/>
              <a:gd name="connsiteX1-351" fmla="*/ 2196244 w 2196244"/>
              <a:gd name="connsiteY1-352" fmla="*/ 36004 h 2232248"/>
              <a:gd name="connsiteX2-353" fmla="*/ 2049780 w 2196244"/>
              <a:gd name="connsiteY2-354" fmla="*/ 1893952 h 2232248"/>
              <a:gd name="connsiteX3-355" fmla="*/ 1116124 w 2196244"/>
              <a:gd name="connsiteY3-356" fmla="*/ 2232248 h 2232248"/>
              <a:gd name="connsiteX4-357" fmla="*/ 0 w 2196244"/>
              <a:gd name="connsiteY4-358" fmla="*/ 2160240 h 2232248"/>
              <a:gd name="connsiteX5-359" fmla="*/ 180020 w 2196244"/>
              <a:gd name="connsiteY5-360" fmla="*/ 0 h 2232248"/>
              <a:gd name="connsiteX0-361" fmla="*/ 180020 w 2196244"/>
              <a:gd name="connsiteY0-362" fmla="*/ 0 h 2232248"/>
              <a:gd name="connsiteX1-363" fmla="*/ 2196244 w 2196244"/>
              <a:gd name="connsiteY1-364" fmla="*/ 36004 h 2232248"/>
              <a:gd name="connsiteX2-365" fmla="*/ 2049780 w 2196244"/>
              <a:gd name="connsiteY2-366" fmla="*/ 1893952 h 2232248"/>
              <a:gd name="connsiteX3-367" fmla="*/ 1116124 w 2196244"/>
              <a:gd name="connsiteY3-368" fmla="*/ 2232248 h 2232248"/>
              <a:gd name="connsiteX4-369" fmla="*/ 0 w 2196244"/>
              <a:gd name="connsiteY4-370" fmla="*/ 2160240 h 2232248"/>
              <a:gd name="connsiteX5-371" fmla="*/ 180020 w 2196244"/>
              <a:gd name="connsiteY5-372" fmla="*/ 0 h 2232248"/>
              <a:gd name="connsiteX0-373" fmla="*/ 180020 w 2196244"/>
              <a:gd name="connsiteY0-374" fmla="*/ 0 h 2232248"/>
              <a:gd name="connsiteX1-375" fmla="*/ 2196244 w 2196244"/>
              <a:gd name="connsiteY1-376" fmla="*/ 36004 h 2232248"/>
              <a:gd name="connsiteX2-377" fmla="*/ 2049780 w 2196244"/>
              <a:gd name="connsiteY2-378" fmla="*/ 1893952 h 2232248"/>
              <a:gd name="connsiteX3-379" fmla="*/ 1116124 w 2196244"/>
              <a:gd name="connsiteY3-380" fmla="*/ 2232248 h 2232248"/>
              <a:gd name="connsiteX4-381" fmla="*/ 0 w 2196244"/>
              <a:gd name="connsiteY4-382" fmla="*/ 2160240 h 2232248"/>
              <a:gd name="connsiteX5-383" fmla="*/ 180020 w 2196244"/>
              <a:gd name="connsiteY5-384" fmla="*/ 0 h 2232248"/>
              <a:gd name="connsiteX0-385" fmla="*/ 180020 w 2196244"/>
              <a:gd name="connsiteY0-386" fmla="*/ 0 h 2232248"/>
              <a:gd name="connsiteX1-387" fmla="*/ 2196244 w 2196244"/>
              <a:gd name="connsiteY1-388" fmla="*/ 36004 h 2232248"/>
              <a:gd name="connsiteX2-389" fmla="*/ 2049780 w 2196244"/>
              <a:gd name="connsiteY2-390" fmla="*/ 1893952 h 2232248"/>
              <a:gd name="connsiteX3-391" fmla="*/ 1116124 w 2196244"/>
              <a:gd name="connsiteY3-392" fmla="*/ 2232248 h 2232248"/>
              <a:gd name="connsiteX4-393" fmla="*/ 0 w 2196244"/>
              <a:gd name="connsiteY4-394" fmla="*/ 2160240 h 2232248"/>
              <a:gd name="connsiteX5-395" fmla="*/ 180020 w 2196244"/>
              <a:gd name="connsiteY5-396" fmla="*/ 0 h 2232248"/>
              <a:gd name="connsiteX0-397" fmla="*/ 180020 w 2196244"/>
              <a:gd name="connsiteY0-398" fmla="*/ 0 h 2302394"/>
              <a:gd name="connsiteX1-399" fmla="*/ 2196244 w 2196244"/>
              <a:gd name="connsiteY1-400" fmla="*/ 36004 h 2302394"/>
              <a:gd name="connsiteX2-401" fmla="*/ 2049780 w 2196244"/>
              <a:gd name="connsiteY2-402" fmla="*/ 1893952 h 2302394"/>
              <a:gd name="connsiteX3-403" fmla="*/ 1116124 w 2196244"/>
              <a:gd name="connsiteY3-404" fmla="*/ 2232248 h 2302394"/>
              <a:gd name="connsiteX4-405" fmla="*/ 0 w 2196244"/>
              <a:gd name="connsiteY4-406" fmla="*/ 2160240 h 2302394"/>
              <a:gd name="connsiteX5-407" fmla="*/ 180020 w 2196244"/>
              <a:gd name="connsiteY5-408" fmla="*/ 0 h 2302394"/>
            </a:gdLst>
            <a:ahLst/>
            <a:cxnLst>
              <a:cxn ang="0">
                <a:pos x="connsiteX0-397" y="connsiteY0-398"/>
              </a:cxn>
              <a:cxn ang="0">
                <a:pos x="connsiteX1-399" y="connsiteY1-400"/>
              </a:cxn>
              <a:cxn ang="0">
                <a:pos x="connsiteX2-401" y="connsiteY2-402"/>
              </a:cxn>
              <a:cxn ang="0">
                <a:pos x="connsiteX3-403" y="connsiteY3-404"/>
              </a:cxn>
              <a:cxn ang="0">
                <a:pos x="connsiteX4-405" y="connsiteY4-406"/>
              </a:cxn>
              <a:cxn ang="0">
                <a:pos x="connsiteX5-407" y="connsiteY5-408"/>
              </a:cxn>
            </a:cxnLst>
            <a:rect l="l" t="t" r="r" b="b"/>
            <a:pathLst>
              <a:path w="2196244" h="2302394">
                <a:moveTo>
                  <a:pt x="180020" y="0"/>
                </a:moveTo>
                <a:cubicBezTo>
                  <a:pt x="857309" y="70607"/>
                  <a:pt x="1482827" y="69527"/>
                  <a:pt x="2196244" y="36004"/>
                </a:cubicBezTo>
                <a:cubicBezTo>
                  <a:pt x="2181324" y="633028"/>
                  <a:pt x="2129347" y="1853427"/>
                  <a:pt x="2049780" y="1893952"/>
                </a:cubicBezTo>
                <a:cubicBezTo>
                  <a:pt x="1651000" y="2031112"/>
                  <a:pt x="1551293" y="2137976"/>
                  <a:pt x="1116124" y="2232248"/>
                </a:cubicBezTo>
                <a:cubicBezTo>
                  <a:pt x="697811" y="2302394"/>
                  <a:pt x="386738" y="2168927"/>
                  <a:pt x="0" y="2160240"/>
                </a:cubicBezTo>
                <a:cubicBezTo>
                  <a:pt x="112494" y="1412821"/>
                  <a:pt x="149009" y="847792"/>
                  <a:pt x="180020" y="0"/>
                </a:cubicBezTo>
                <a:close/>
              </a:path>
            </a:pathLst>
          </a:custGeom>
          <a:noFill/>
          <a:ln w="50800">
            <a:solidFill>
              <a:schemeClr val="accent2"/>
            </a:solidFill>
            <a:headEnd type="oval"/>
            <a:tailEnd type="oval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1pPr>
            <a:lvl2pPr marL="742950" indent="-285750">
              <a:defRPr>
                <a:solidFill>
                  <a:schemeClr val="tx1"/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2pPr>
            <a:lvl3pPr marL="1143000" indent="-228600">
              <a:defRPr>
                <a:solidFill>
                  <a:schemeClr val="tx1"/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3pPr>
            <a:lvl4pPr marL="1600200" indent="-228600">
              <a:defRPr>
                <a:solidFill>
                  <a:schemeClr val="tx1"/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4pPr>
            <a:lvl5pPr marL="2057400" indent="-228600">
              <a:defRPr>
                <a:solidFill>
                  <a:schemeClr val="tx1"/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5pPr>
            <a:lvl6pPr marL="2514600" indent="-228600" fontAlgn="base" latinLnBrk="1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6pPr>
            <a:lvl7pPr marL="2971800" indent="-228600" fontAlgn="base" latinLnBrk="1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7pPr>
            <a:lvl8pPr marL="3429000" indent="-228600" fontAlgn="base" latinLnBrk="1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8pPr>
            <a:lvl9pPr marL="3886200" indent="-228600" fontAlgn="base" latinLnBrk="1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9pPr>
          </a:lstStyle>
          <a:p>
            <a:pPr algn="ctr"/>
            <a:endParaRPr lang="ko-KR" altLang="en-US">
              <a:solidFill>
                <a:prstClr val="black"/>
              </a:solidFill>
              <a:latin typeface="Arial" panose="020B0604020202020204" pitchFamily="34" charset="0"/>
              <a:ea typeface="+mn-ea"/>
              <a:cs typeface="+mn-ea"/>
              <a:sym typeface="Arial" panose="020B0604020202020204" pitchFamily="34" charset="0"/>
            </a:endParaRPr>
          </a:p>
        </p:txBody>
      </p:sp>
      <p:sp>
        <p:nvSpPr>
          <p:cNvPr id="34" name="자유형 200"/>
          <p:cNvSpPr/>
          <p:nvPr/>
        </p:nvSpPr>
        <p:spPr bwMode="auto">
          <a:xfrm>
            <a:off x="6378825" y="1326609"/>
            <a:ext cx="3012214" cy="389309"/>
          </a:xfrm>
          <a:custGeom>
            <a:avLst/>
            <a:gdLst>
              <a:gd name="connsiteX0" fmla="*/ 0 w 2226733"/>
              <a:gd name="connsiteY0" fmla="*/ 0 h 465666"/>
              <a:gd name="connsiteX1" fmla="*/ 2226733 w 2226733"/>
              <a:gd name="connsiteY1" fmla="*/ 67733 h 465666"/>
              <a:gd name="connsiteX2" fmla="*/ 2192867 w 2226733"/>
              <a:gd name="connsiteY2" fmla="*/ 465666 h 465666"/>
              <a:gd name="connsiteX3" fmla="*/ 16933 w 2226733"/>
              <a:gd name="connsiteY3" fmla="*/ 381000 h 465666"/>
              <a:gd name="connsiteX4" fmla="*/ 0 w 2226733"/>
              <a:gd name="connsiteY4" fmla="*/ 0 h 465666"/>
              <a:gd name="connsiteX0-1" fmla="*/ 0 w 2226733"/>
              <a:gd name="connsiteY0-2" fmla="*/ 0 h 465666"/>
              <a:gd name="connsiteX1-3" fmla="*/ 2226733 w 2226733"/>
              <a:gd name="connsiteY1-4" fmla="*/ 67733 h 465666"/>
              <a:gd name="connsiteX2-5" fmla="*/ 2192867 w 2226733"/>
              <a:gd name="connsiteY2-6" fmla="*/ 465666 h 465666"/>
              <a:gd name="connsiteX3-7" fmla="*/ 16933 w 2226733"/>
              <a:gd name="connsiteY3-8" fmla="*/ 381000 h 465666"/>
              <a:gd name="connsiteX4-9" fmla="*/ 0 w 2226733"/>
              <a:gd name="connsiteY4-10" fmla="*/ 0 h 465666"/>
              <a:gd name="connsiteX0-11" fmla="*/ 0 w 2207084"/>
              <a:gd name="connsiteY0-12" fmla="*/ 0 h 465666"/>
              <a:gd name="connsiteX1-13" fmla="*/ 2207084 w 2207084"/>
              <a:gd name="connsiteY1-14" fmla="*/ 33453 h 465666"/>
              <a:gd name="connsiteX2-15" fmla="*/ 2192867 w 2207084"/>
              <a:gd name="connsiteY2-16" fmla="*/ 465666 h 465666"/>
              <a:gd name="connsiteX3-17" fmla="*/ 16933 w 2207084"/>
              <a:gd name="connsiteY3-18" fmla="*/ 381000 h 465666"/>
              <a:gd name="connsiteX4-19" fmla="*/ 0 w 2207084"/>
              <a:gd name="connsiteY4-20" fmla="*/ 0 h 465666"/>
              <a:gd name="connsiteX0-21" fmla="*/ 0 w 2196244"/>
              <a:gd name="connsiteY0-22" fmla="*/ 0 h 468217"/>
              <a:gd name="connsiteX1-23" fmla="*/ 2196244 w 2196244"/>
              <a:gd name="connsiteY1-24" fmla="*/ 36004 h 468217"/>
              <a:gd name="connsiteX2-25" fmla="*/ 2182027 w 2196244"/>
              <a:gd name="connsiteY2-26" fmla="*/ 468217 h 468217"/>
              <a:gd name="connsiteX3-27" fmla="*/ 6093 w 2196244"/>
              <a:gd name="connsiteY3-28" fmla="*/ 383551 h 468217"/>
              <a:gd name="connsiteX4-29" fmla="*/ 0 w 2196244"/>
              <a:gd name="connsiteY4-30" fmla="*/ 0 h 468217"/>
              <a:gd name="connsiteX0-31" fmla="*/ 0 w 2196244"/>
              <a:gd name="connsiteY0-32" fmla="*/ 0 h 468217"/>
              <a:gd name="connsiteX1-33" fmla="*/ 2196244 w 2196244"/>
              <a:gd name="connsiteY1-34" fmla="*/ 36004 h 468217"/>
              <a:gd name="connsiteX2-35" fmla="*/ 2182027 w 2196244"/>
              <a:gd name="connsiteY2-36" fmla="*/ 468217 h 468217"/>
              <a:gd name="connsiteX3-37" fmla="*/ 6093 w 2196244"/>
              <a:gd name="connsiteY3-38" fmla="*/ 383551 h 468217"/>
              <a:gd name="connsiteX4-39" fmla="*/ 0 w 2196244"/>
              <a:gd name="connsiteY4-40" fmla="*/ 0 h 468217"/>
              <a:gd name="connsiteX0-41" fmla="*/ 29911 w 2190151"/>
              <a:gd name="connsiteY0-42" fmla="*/ 0 h 468216"/>
              <a:gd name="connsiteX1-43" fmla="*/ 2190151 w 2190151"/>
              <a:gd name="connsiteY1-44" fmla="*/ 36003 h 468216"/>
              <a:gd name="connsiteX2-45" fmla="*/ 2175934 w 2190151"/>
              <a:gd name="connsiteY2-46" fmla="*/ 468216 h 468216"/>
              <a:gd name="connsiteX3-47" fmla="*/ 0 w 2190151"/>
              <a:gd name="connsiteY3-48" fmla="*/ 383550 h 468216"/>
              <a:gd name="connsiteX4-49" fmla="*/ 29911 w 2190151"/>
              <a:gd name="connsiteY4-50" fmla="*/ 0 h 468216"/>
              <a:gd name="connsiteX0-51" fmla="*/ 0 w 2160240"/>
              <a:gd name="connsiteY0-52" fmla="*/ 0 h 468216"/>
              <a:gd name="connsiteX1-53" fmla="*/ 2160240 w 2160240"/>
              <a:gd name="connsiteY1-54" fmla="*/ 36003 h 468216"/>
              <a:gd name="connsiteX2-55" fmla="*/ 2146023 w 2160240"/>
              <a:gd name="connsiteY2-56" fmla="*/ 468216 h 468216"/>
              <a:gd name="connsiteX3-57" fmla="*/ 0 w 2160240"/>
              <a:gd name="connsiteY3-58" fmla="*/ 360039 h 468216"/>
              <a:gd name="connsiteX4-59" fmla="*/ 0 w 2160240"/>
              <a:gd name="connsiteY4-60" fmla="*/ 0 h 468216"/>
              <a:gd name="connsiteX0-61" fmla="*/ 21444 w 2181684"/>
              <a:gd name="connsiteY0-62" fmla="*/ 0 h 468216"/>
              <a:gd name="connsiteX1-63" fmla="*/ 2181684 w 2181684"/>
              <a:gd name="connsiteY1-64" fmla="*/ 36003 h 468216"/>
              <a:gd name="connsiteX2-65" fmla="*/ 2167467 w 2181684"/>
              <a:gd name="connsiteY2-66" fmla="*/ 468216 h 468216"/>
              <a:gd name="connsiteX3-67" fmla="*/ 0 w 2181684"/>
              <a:gd name="connsiteY3-68" fmla="*/ 378258 h 468216"/>
              <a:gd name="connsiteX4-69" fmla="*/ 21444 w 2181684"/>
              <a:gd name="connsiteY4-70" fmla="*/ 0 h 468216"/>
              <a:gd name="connsiteX0-71" fmla="*/ 15094 w 2181684"/>
              <a:gd name="connsiteY0-72" fmla="*/ 0 h 468216"/>
              <a:gd name="connsiteX1-73" fmla="*/ 2181684 w 2181684"/>
              <a:gd name="connsiteY1-74" fmla="*/ 36003 h 468216"/>
              <a:gd name="connsiteX2-75" fmla="*/ 2167467 w 2181684"/>
              <a:gd name="connsiteY2-76" fmla="*/ 468216 h 468216"/>
              <a:gd name="connsiteX3-77" fmla="*/ 0 w 2181684"/>
              <a:gd name="connsiteY3-78" fmla="*/ 378258 h 468216"/>
              <a:gd name="connsiteX4-79" fmla="*/ 15094 w 2181684"/>
              <a:gd name="connsiteY4-80" fmla="*/ 0 h 468216"/>
              <a:gd name="connsiteX0-81" fmla="*/ 15094 w 2181684"/>
              <a:gd name="connsiteY0-82" fmla="*/ 0 h 492391"/>
              <a:gd name="connsiteX1-83" fmla="*/ 2181684 w 2181684"/>
              <a:gd name="connsiteY1-84" fmla="*/ 36003 h 492391"/>
              <a:gd name="connsiteX2-85" fmla="*/ 2167467 w 2181684"/>
              <a:gd name="connsiteY2-86" fmla="*/ 468216 h 492391"/>
              <a:gd name="connsiteX3-87" fmla="*/ 0 w 2181684"/>
              <a:gd name="connsiteY3-88" fmla="*/ 378258 h 492391"/>
              <a:gd name="connsiteX4-89" fmla="*/ 15094 w 2181684"/>
              <a:gd name="connsiteY4-90" fmla="*/ 0 h 492391"/>
              <a:gd name="connsiteX0-91" fmla="*/ 15094 w 2181684"/>
              <a:gd name="connsiteY0-92" fmla="*/ 0 h 492391"/>
              <a:gd name="connsiteX1-93" fmla="*/ 2181684 w 2181684"/>
              <a:gd name="connsiteY1-94" fmla="*/ 36003 h 492391"/>
              <a:gd name="connsiteX2-95" fmla="*/ 2167467 w 2181684"/>
              <a:gd name="connsiteY2-96" fmla="*/ 468216 h 492391"/>
              <a:gd name="connsiteX3-97" fmla="*/ 0 w 2181684"/>
              <a:gd name="connsiteY3-98" fmla="*/ 378258 h 492391"/>
              <a:gd name="connsiteX4-99" fmla="*/ 15094 w 2181684"/>
              <a:gd name="connsiteY4-100" fmla="*/ 0 h 492391"/>
              <a:gd name="connsiteX0-101" fmla="*/ 15094 w 2181684"/>
              <a:gd name="connsiteY0-102" fmla="*/ 0 h 456222"/>
              <a:gd name="connsiteX1-103" fmla="*/ 2181684 w 2181684"/>
              <a:gd name="connsiteY1-104" fmla="*/ 36003 h 456222"/>
              <a:gd name="connsiteX2-105" fmla="*/ 2145679 w 2181684"/>
              <a:gd name="connsiteY2-106" fmla="*/ 432047 h 456222"/>
              <a:gd name="connsiteX3-107" fmla="*/ 0 w 2181684"/>
              <a:gd name="connsiteY3-108" fmla="*/ 378258 h 456222"/>
              <a:gd name="connsiteX4-109" fmla="*/ 15094 w 2181684"/>
              <a:gd name="connsiteY4-110" fmla="*/ 0 h 456222"/>
              <a:gd name="connsiteX0-111" fmla="*/ 15094 w 2181684"/>
              <a:gd name="connsiteY0-112" fmla="*/ 0 h 462758"/>
              <a:gd name="connsiteX1-113" fmla="*/ 2181684 w 2181684"/>
              <a:gd name="connsiteY1-114" fmla="*/ 36003 h 462758"/>
              <a:gd name="connsiteX2-115" fmla="*/ 2171699 w 2181684"/>
              <a:gd name="connsiteY2-116" fmla="*/ 438583 h 462758"/>
              <a:gd name="connsiteX3-117" fmla="*/ 0 w 2181684"/>
              <a:gd name="connsiteY3-118" fmla="*/ 378258 h 462758"/>
              <a:gd name="connsiteX4-119" fmla="*/ 15094 w 2181684"/>
              <a:gd name="connsiteY4-120" fmla="*/ 0 h 462758"/>
              <a:gd name="connsiteX0-121" fmla="*/ 21443 w 2181684"/>
              <a:gd name="connsiteY0-122" fmla="*/ 0 h 498763"/>
              <a:gd name="connsiteX1-123" fmla="*/ 2181684 w 2181684"/>
              <a:gd name="connsiteY1-124" fmla="*/ 72008 h 498763"/>
              <a:gd name="connsiteX2-125" fmla="*/ 2171699 w 2181684"/>
              <a:gd name="connsiteY2-126" fmla="*/ 474588 h 498763"/>
              <a:gd name="connsiteX3-127" fmla="*/ 0 w 2181684"/>
              <a:gd name="connsiteY3-128" fmla="*/ 414263 h 498763"/>
              <a:gd name="connsiteX4-129" fmla="*/ 21443 w 2181684"/>
              <a:gd name="connsiteY4-130" fmla="*/ 0 h 498763"/>
              <a:gd name="connsiteX0-131" fmla="*/ 21443 w 2181683"/>
              <a:gd name="connsiteY0-132" fmla="*/ 0 h 498763"/>
              <a:gd name="connsiteX1-133" fmla="*/ 2181683 w 2181683"/>
              <a:gd name="connsiteY1-134" fmla="*/ 36005 h 498763"/>
              <a:gd name="connsiteX2-135" fmla="*/ 2171699 w 2181683"/>
              <a:gd name="connsiteY2-136" fmla="*/ 474588 h 498763"/>
              <a:gd name="connsiteX3-137" fmla="*/ 0 w 2181683"/>
              <a:gd name="connsiteY3-138" fmla="*/ 414263 h 498763"/>
              <a:gd name="connsiteX4-139" fmla="*/ 21443 w 2181683"/>
              <a:gd name="connsiteY4-140" fmla="*/ 0 h 498763"/>
              <a:gd name="connsiteX0-141" fmla="*/ 21443 w 2181683"/>
              <a:gd name="connsiteY0-142" fmla="*/ 0 h 466660"/>
              <a:gd name="connsiteX1-143" fmla="*/ 2181683 w 2181683"/>
              <a:gd name="connsiteY1-144" fmla="*/ 36005 h 466660"/>
              <a:gd name="connsiteX2-145" fmla="*/ 2145680 w 2181683"/>
              <a:gd name="connsiteY2-146" fmla="*/ 432049 h 466660"/>
              <a:gd name="connsiteX3-147" fmla="*/ 0 w 2181683"/>
              <a:gd name="connsiteY3-148" fmla="*/ 414263 h 466660"/>
              <a:gd name="connsiteX4-149" fmla="*/ 21443 w 2181683"/>
              <a:gd name="connsiteY4-150" fmla="*/ 0 h 466660"/>
              <a:gd name="connsiteX0-151" fmla="*/ 21443 w 2181683"/>
              <a:gd name="connsiteY0-152" fmla="*/ 0 h 441574"/>
              <a:gd name="connsiteX1-153" fmla="*/ 2181683 w 2181683"/>
              <a:gd name="connsiteY1-154" fmla="*/ 36005 h 441574"/>
              <a:gd name="connsiteX2-155" fmla="*/ 2161555 w 2181683"/>
              <a:gd name="connsiteY2-156" fmla="*/ 441574 h 441574"/>
              <a:gd name="connsiteX3-157" fmla="*/ 0 w 2181683"/>
              <a:gd name="connsiteY3-158" fmla="*/ 414263 h 441574"/>
              <a:gd name="connsiteX4-159" fmla="*/ 21443 w 2181683"/>
              <a:gd name="connsiteY4-160" fmla="*/ 0 h 441574"/>
              <a:gd name="connsiteX0-161" fmla="*/ 21443 w 2181683"/>
              <a:gd name="connsiteY0-162" fmla="*/ 0 h 441574"/>
              <a:gd name="connsiteX1-163" fmla="*/ 2181683 w 2181683"/>
              <a:gd name="connsiteY1-164" fmla="*/ 36005 h 441574"/>
              <a:gd name="connsiteX2-165" fmla="*/ 2171080 w 2181683"/>
              <a:gd name="connsiteY2-166" fmla="*/ 441574 h 441574"/>
              <a:gd name="connsiteX3-167" fmla="*/ 0 w 2181683"/>
              <a:gd name="connsiteY3-168" fmla="*/ 414263 h 441574"/>
              <a:gd name="connsiteX4-169" fmla="*/ 21443 w 2181683"/>
              <a:gd name="connsiteY4-170" fmla="*/ 0 h 441574"/>
              <a:gd name="connsiteX0-171" fmla="*/ 21443 w 2181683"/>
              <a:gd name="connsiteY0-172" fmla="*/ 0 h 471835"/>
              <a:gd name="connsiteX1-173" fmla="*/ 2181683 w 2181683"/>
              <a:gd name="connsiteY1-174" fmla="*/ 36005 h 471835"/>
              <a:gd name="connsiteX2-175" fmla="*/ 2171080 w 2181683"/>
              <a:gd name="connsiteY2-176" fmla="*/ 441574 h 471835"/>
              <a:gd name="connsiteX3-177" fmla="*/ 0 w 2181683"/>
              <a:gd name="connsiteY3-178" fmla="*/ 414263 h 471835"/>
              <a:gd name="connsiteX4-179" fmla="*/ 21443 w 2181683"/>
              <a:gd name="connsiteY4-180" fmla="*/ 0 h 471835"/>
              <a:gd name="connsiteX0-181" fmla="*/ 21443 w 2181683"/>
              <a:gd name="connsiteY0-182" fmla="*/ 0 h 471835"/>
              <a:gd name="connsiteX1-183" fmla="*/ 2181683 w 2181683"/>
              <a:gd name="connsiteY1-184" fmla="*/ 36005 h 471835"/>
              <a:gd name="connsiteX2-185" fmla="*/ 2171080 w 2181683"/>
              <a:gd name="connsiteY2-186" fmla="*/ 441574 h 471835"/>
              <a:gd name="connsiteX3-187" fmla="*/ 0 w 2181683"/>
              <a:gd name="connsiteY3-188" fmla="*/ 414263 h 471835"/>
              <a:gd name="connsiteX4-189" fmla="*/ 21443 w 2181683"/>
              <a:gd name="connsiteY4-190" fmla="*/ 0 h 471835"/>
              <a:gd name="connsiteX0-191" fmla="*/ 13233 w 2173473"/>
              <a:gd name="connsiteY0-192" fmla="*/ 0 h 471835"/>
              <a:gd name="connsiteX1-193" fmla="*/ 2173473 w 2173473"/>
              <a:gd name="connsiteY1-194" fmla="*/ 36005 h 471835"/>
              <a:gd name="connsiteX2-195" fmla="*/ 2162870 w 2173473"/>
              <a:gd name="connsiteY2-196" fmla="*/ 441574 h 471835"/>
              <a:gd name="connsiteX3-197" fmla="*/ 0 w 2173473"/>
              <a:gd name="connsiteY3-198" fmla="*/ 377428 h 471835"/>
              <a:gd name="connsiteX4-199" fmla="*/ 13233 w 2173473"/>
              <a:gd name="connsiteY4-200" fmla="*/ 0 h 471835"/>
              <a:gd name="connsiteX0-201" fmla="*/ 15627 w 2175867"/>
              <a:gd name="connsiteY0-202" fmla="*/ 0 h 441574"/>
              <a:gd name="connsiteX1-203" fmla="*/ 2175867 w 2175867"/>
              <a:gd name="connsiteY1-204" fmla="*/ 36005 h 441574"/>
              <a:gd name="connsiteX2-205" fmla="*/ 2165264 w 2175867"/>
              <a:gd name="connsiteY2-206" fmla="*/ 441574 h 441574"/>
              <a:gd name="connsiteX3-207" fmla="*/ 0 w 2175867"/>
              <a:gd name="connsiteY3-208" fmla="*/ 354372 h 441574"/>
              <a:gd name="connsiteX4-209" fmla="*/ 15627 w 2175867"/>
              <a:gd name="connsiteY4-210" fmla="*/ 0 h 441574"/>
              <a:gd name="connsiteX0-211" fmla="*/ 15627 w 2175867"/>
              <a:gd name="connsiteY0-212" fmla="*/ 0 h 454274"/>
              <a:gd name="connsiteX1-213" fmla="*/ 2175867 w 2175867"/>
              <a:gd name="connsiteY1-214" fmla="*/ 48705 h 454274"/>
              <a:gd name="connsiteX2-215" fmla="*/ 2165264 w 2175867"/>
              <a:gd name="connsiteY2-216" fmla="*/ 454274 h 454274"/>
              <a:gd name="connsiteX3-217" fmla="*/ 0 w 2175867"/>
              <a:gd name="connsiteY3-218" fmla="*/ 367072 h 454274"/>
              <a:gd name="connsiteX4-219" fmla="*/ 15627 w 2175867"/>
              <a:gd name="connsiteY4-220" fmla="*/ 0 h 454274"/>
              <a:gd name="connsiteX0-221" fmla="*/ 15627 w 2179042"/>
              <a:gd name="connsiteY0-222" fmla="*/ 0 h 454274"/>
              <a:gd name="connsiteX1-223" fmla="*/ 2179042 w 2179042"/>
              <a:gd name="connsiteY1-224" fmla="*/ 39180 h 454274"/>
              <a:gd name="connsiteX2-225" fmla="*/ 2165264 w 2179042"/>
              <a:gd name="connsiteY2-226" fmla="*/ 454274 h 454274"/>
              <a:gd name="connsiteX3-227" fmla="*/ 0 w 2179042"/>
              <a:gd name="connsiteY3-228" fmla="*/ 367072 h 454274"/>
              <a:gd name="connsiteX4-229" fmla="*/ 15627 w 2179042"/>
              <a:gd name="connsiteY4-230" fmla="*/ 0 h 454274"/>
              <a:gd name="connsiteX0-231" fmla="*/ 15627 w 2179042"/>
              <a:gd name="connsiteY0-232" fmla="*/ 0 h 397124"/>
              <a:gd name="connsiteX1-233" fmla="*/ 2179042 w 2179042"/>
              <a:gd name="connsiteY1-234" fmla="*/ 39180 h 397124"/>
              <a:gd name="connsiteX2-235" fmla="*/ 2174789 w 2179042"/>
              <a:gd name="connsiteY2-236" fmla="*/ 397124 h 397124"/>
              <a:gd name="connsiteX3-237" fmla="*/ 0 w 2179042"/>
              <a:gd name="connsiteY3-238" fmla="*/ 367072 h 397124"/>
              <a:gd name="connsiteX4-239" fmla="*/ 15627 w 2179042"/>
              <a:gd name="connsiteY4-240" fmla="*/ 0 h 397124"/>
              <a:gd name="connsiteX0-241" fmla="*/ 18802 w 2182217"/>
              <a:gd name="connsiteY0-242" fmla="*/ 0 h 397124"/>
              <a:gd name="connsiteX1-243" fmla="*/ 2182217 w 2182217"/>
              <a:gd name="connsiteY1-244" fmla="*/ 39180 h 397124"/>
              <a:gd name="connsiteX2-245" fmla="*/ 2177964 w 2182217"/>
              <a:gd name="connsiteY2-246" fmla="*/ 397124 h 397124"/>
              <a:gd name="connsiteX3-247" fmla="*/ 0 w 2182217"/>
              <a:gd name="connsiteY3-248" fmla="*/ 351197 h 397124"/>
              <a:gd name="connsiteX4-249" fmla="*/ 18802 w 2182217"/>
              <a:gd name="connsiteY4-250" fmla="*/ 0 h 397124"/>
              <a:gd name="connsiteX0-251" fmla="*/ 25152 w 2188567"/>
              <a:gd name="connsiteY0-252" fmla="*/ 0 h 397124"/>
              <a:gd name="connsiteX1-253" fmla="*/ 2188567 w 2188567"/>
              <a:gd name="connsiteY1-254" fmla="*/ 39180 h 397124"/>
              <a:gd name="connsiteX2-255" fmla="*/ 2184314 w 2188567"/>
              <a:gd name="connsiteY2-256" fmla="*/ 397124 h 397124"/>
              <a:gd name="connsiteX3-257" fmla="*/ 0 w 2188567"/>
              <a:gd name="connsiteY3-258" fmla="*/ 367072 h 397124"/>
              <a:gd name="connsiteX4-259" fmla="*/ 25152 w 2188567"/>
              <a:gd name="connsiteY4-260" fmla="*/ 0 h 397124"/>
              <a:gd name="connsiteX0-261" fmla="*/ 25152 w 2188567"/>
              <a:gd name="connsiteY0-262" fmla="*/ 0 h 381249"/>
              <a:gd name="connsiteX1-263" fmla="*/ 2188567 w 2188567"/>
              <a:gd name="connsiteY1-264" fmla="*/ 39180 h 381249"/>
              <a:gd name="connsiteX2-265" fmla="*/ 2181139 w 2188567"/>
              <a:gd name="connsiteY2-266" fmla="*/ 381249 h 381249"/>
              <a:gd name="connsiteX3-267" fmla="*/ 0 w 2188567"/>
              <a:gd name="connsiteY3-268" fmla="*/ 367072 h 381249"/>
              <a:gd name="connsiteX4-269" fmla="*/ 25152 w 2188567"/>
              <a:gd name="connsiteY4-270" fmla="*/ 0 h 381249"/>
              <a:gd name="connsiteX0-271" fmla="*/ 25152 w 2188567"/>
              <a:gd name="connsiteY0-272" fmla="*/ 0 h 411696"/>
              <a:gd name="connsiteX1-273" fmla="*/ 2188567 w 2188567"/>
              <a:gd name="connsiteY1-274" fmla="*/ 39180 h 411696"/>
              <a:gd name="connsiteX2-275" fmla="*/ 2181139 w 2188567"/>
              <a:gd name="connsiteY2-276" fmla="*/ 381249 h 411696"/>
              <a:gd name="connsiteX3-277" fmla="*/ 0 w 2188567"/>
              <a:gd name="connsiteY3-278" fmla="*/ 367072 h 411696"/>
              <a:gd name="connsiteX4-279" fmla="*/ 25152 w 2188567"/>
              <a:gd name="connsiteY4-280" fmla="*/ 0 h 411696"/>
              <a:gd name="connsiteX0-281" fmla="*/ 25152 w 2188567"/>
              <a:gd name="connsiteY0-282" fmla="*/ 0 h 436265"/>
              <a:gd name="connsiteX1-283" fmla="*/ 2188567 w 2188567"/>
              <a:gd name="connsiteY1-284" fmla="*/ 39180 h 436265"/>
              <a:gd name="connsiteX2-285" fmla="*/ 2181139 w 2188567"/>
              <a:gd name="connsiteY2-286" fmla="*/ 381249 h 436265"/>
              <a:gd name="connsiteX3-287" fmla="*/ 0 w 2188567"/>
              <a:gd name="connsiteY3-288" fmla="*/ 367072 h 436265"/>
              <a:gd name="connsiteX4-289" fmla="*/ 25152 w 2188567"/>
              <a:gd name="connsiteY4-290" fmla="*/ 0 h 436265"/>
              <a:gd name="connsiteX0-291" fmla="*/ 16942 w 2180357"/>
              <a:gd name="connsiteY0-292" fmla="*/ 0 h 436265"/>
              <a:gd name="connsiteX1-293" fmla="*/ 2180357 w 2180357"/>
              <a:gd name="connsiteY1-294" fmla="*/ 39180 h 436265"/>
              <a:gd name="connsiteX2-295" fmla="*/ 2172929 w 2180357"/>
              <a:gd name="connsiteY2-296" fmla="*/ 381249 h 436265"/>
              <a:gd name="connsiteX3-297" fmla="*/ 0 w 2180357"/>
              <a:gd name="connsiteY3-298" fmla="*/ 338745 h 436265"/>
              <a:gd name="connsiteX4-299" fmla="*/ 16942 w 2180357"/>
              <a:gd name="connsiteY4-300" fmla="*/ 0 h 436265"/>
              <a:gd name="connsiteX0-301" fmla="*/ 16942 w 2180357"/>
              <a:gd name="connsiteY0-302" fmla="*/ 0 h 436265"/>
              <a:gd name="connsiteX1-303" fmla="*/ 2180357 w 2180357"/>
              <a:gd name="connsiteY1-304" fmla="*/ 39180 h 436265"/>
              <a:gd name="connsiteX2-305" fmla="*/ 2172929 w 2180357"/>
              <a:gd name="connsiteY2-306" fmla="*/ 381249 h 436265"/>
              <a:gd name="connsiteX3-307" fmla="*/ 0 w 2180357"/>
              <a:gd name="connsiteY3-308" fmla="*/ 338745 h 436265"/>
              <a:gd name="connsiteX4-309" fmla="*/ 16942 w 2180357"/>
              <a:gd name="connsiteY4-310" fmla="*/ 0 h 436265"/>
            </a:gdLst>
            <a:ahLst/>
            <a:cxnLst>
              <a:cxn ang="0">
                <a:pos x="connsiteX0-301" y="connsiteY0-302"/>
              </a:cxn>
              <a:cxn ang="0">
                <a:pos x="connsiteX1-303" y="connsiteY1-304"/>
              </a:cxn>
              <a:cxn ang="0">
                <a:pos x="connsiteX2-305" y="connsiteY2-306"/>
              </a:cxn>
              <a:cxn ang="0">
                <a:pos x="connsiteX3-307" y="connsiteY3-308"/>
              </a:cxn>
              <a:cxn ang="0">
                <a:pos x="connsiteX4-309" y="connsiteY4-310"/>
              </a:cxn>
            </a:cxnLst>
            <a:rect l="l" t="t" r="r" b="b"/>
            <a:pathLst>
              <a:path w="2180357" h="436265">
                <a:moveTo>
                  <a:pt x="16942" y="0"/>
                </a:moveTo>
                <a:cubicBezTo>
                  <a:pt x="639962" y="54762"/>
                  <a:pt x="1398909" y="66757"/>
                  <a:pt x="2180357" y="39180"/>
                </a:cubicBezTo>
                <a:cubicBezTo>
                  <a:pt x="2178939" y="158495"/>
                  <a:pt x="2174347" y="261934"/>
                  <a:pt x="2172929" y="381249"/>
                </a:cubicBezTo>
                <a:cubicBezTo>
                  <a:pt x="1395033" y="436265"/>
                  <a:pt x="414147" y="370198"/>
                  <a:pt x="0" y="338745"/>
                </a:cubicBezTo>
                <a:lnTo>
                  <a:pt x="16942" y="0"/>
                </a:lnTo>
                <a:close/>
              </a:path>
            </a:pathLst>
          </a:custGeom>
          <a:solidFill>
            <a:schemeClr val="accent2"/>
          </a:solidFill>
          <a:ln w="50800">
            <a:noFill/>
            <a:headEnd type="oval"/>
            <a:tailEnd type="oval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/>
            <a:endParaRPr lang="ko-KR" altLang="en-US" dirty="0">
              <a:solidFill>
                <a:prstClr val="black"/>
              </a:solidFill>
              <a:cs typeface="+mn-ea"/>
              <a:sym typeface="Arial" panose="020B0604020202020204" pitchFamily="34" charset="0"/>
            </a:endParaRPr>
          </a:p>
        </p:txBody>
      </p:sp>
      <p:sp>
        <p:nvSpPr>
          <p:cNvPr id="35" name="자유형 88"/>
          <p:cNvSpPr/>
          <p:nvPr/>
        </p:nvSpPr>
        <p:spPr bwMode="auto">
          <a:xfrm>
            <a:off x="2634240" y="3763600"/>
            <a:ext cx="3350666" cy="2268900"/>
          </a:xfrm>
          <a:custGeom>
            <a:avLst/>
            <a:gdLst>
              <a:gd name="connsiteX0" fmla="*/ 22860 w 2194560"/>
              <a:gd name="connsiteY0" fmla="*/ 0 h 2377440"/>
              <a:gd name="connsiteX1" fmla="*/ 2194560 w 2194560"/>
              <a:gd name="connsiteY1" fmla="*/ 137160 h 2377440"/>
              <a:gd name="connsiteX2" fmla="*/ 2049780 w 2194560"/>
              <a:gd name="connsiteY2" fmla="*/ 1965960 h 2377440"/>
              <a:gd name="connsiteX3" fmla="*/ 853440 w 2194560"/>
              <a:gd name="connsiteY3" fmla="*/ 2377440 h 2377440"/>
              <a:gd name="connsiteX4" fmla="*/ 0 w 2194560"/>
              <a:gd name="connsiteY4" fmla="*/ 2316480 h 2377440"/>
              <a:gd name="connsiteX5" fmla="*/ 22860 w 2194560"/>
              <a:gd name="connsiteY5" fmla="*/ 0 h 2377440"/>
              <a:gd name="connsiteX0-1" fmla="*/ 22860 w 2203388"/>
              <a:gd name="connsiteY0-2" fmla="*/ 0 h 2377440"/>
              <a:gd name="connsiteX1-3" fmla="*/ 2194560 w 2203388"/>
              <a:gd name="connsiteY1-4" fmla="*/ 137160 h 2377440"/>
              <a:gd name="connsiteX2-5" fmla="*/ 2049780 w 2203388"/>
              <a:gd name="connsiteY2-6" fmla="*/ 1965960 h 2377440"/>
              <a:gd name="connsiteX3-7" fmla="*/ 853440 w 2203388"/>
              <a:gd name="connsiteY3-8" fmla="*/ 2377440 h 2377440"/>
              <a:gd name="connsiteX4-9" fmla="*/ 0 w 2203388"/>
              <a:gd name="connsiteY4-10" fmla="*/ 2316480 h 2377440"/>
              <a:gd name="connsiteX5-11" fmla="*/ 22860 w 2203388"/>
              <a:gd name="connsiteY5-12" fmla="*/ 0 h 2377440"/>
              <a:gd name="connsiteX0-13" fmla="*/ 22860 w 2203388"/>
              <a:gd name="connsiteY0-14" fmla="*/ 0 h 2377440"/>
              <a:gd name="connsiteX1-15" fmla="*/ 2194560 w 2203388"/>
              <a:gd name="connsiteY1-16" fmla="*/ 137160 h 2377440"/>
              <a:gd name="connsiteX2-17" fmla="*/ 2049780 w 2203388"/>
              <a:gd name="connsiteY2-18" fmla="*/ 1965960 h 2377440"/>
              <a:gd name="connsiteX3-19" fmla="*/ 853440 w 2203388"/>
              <a:gd name="connsiteY3-20" fmla="*/ 2377440 h 2377440"/>
              <a:gd name="connsiteX4-21" fmla="*/ 0 w 2203388"/>
              <a:gd name="connsiteY4-22" fmla="*/ 2316480 h 2377440"/>
              <a:gd name="connsiteX5-23" fmla="*/ 22860 w 2203388"/>
              <a:gd name="connsiteY5-24" fmla="*/ 0 h 2377440"/>
              <a:gd name="connsiteX0-25" fmla="*/ 22860 w 2203388"/>
              <a:gd name="connsiteY0-26" fmla="*/ 0 h 2377440"/>
              <a:gd name="connsiteX1-27" fmla="*/ 2194560 w 2203388"/>
              <a:gd name="connsiteY1-28" fmla="*/ 137160 h 2377440"/>
              <a:gd name="connsiteX2-29" fmla="*/ 2049780 w 2203388"/>
              <a:gd name="connsiteY2-30" fmla="*/ 1965960 h 2377440"/>
              <a:gd name="connsiteX3-31" fmla="*/ 853440 w 2203388"/>
              <a:gd name="connsiteY3-32" fmla="*/ 2377440 h 2377440"/>
              <a:gd name="connsiteX4-33" fmla="*/ 0 w 2203388"/>
              <a:gd name="connsiteY4-34" fmla="*/ 2316480 h 2377440"/>
              <a:gd name="connsiteX5-35" fmla="*/ 22860 w 2203388"/>
              <a:gd name="connsiteY5-36" fmla="*/ 0 h 2377440"/>
              <a:gd name="connsiteX0-37" fmla="*/ 22860 w 2203388"/>
              <a:gd name="connsiteY0-38" fmla="*/ 0 h 2377440"/>
              <a:gd name="connsiteX1-39" fmla="*/ 2194560 w 2203388"/>
              <a:gd name="connsiteY1-40" fmla="*/ 137160 h 2377440"/>
              <a:gd name="connsiteX2-41" fmla="*/ 2049780 w 2203388"/>
              <a:gd name="connsiteY2-42" fmla="*/ 1965960 h 2377440"/>
              <a:gd name="connsiteX3-43" fmla="*/ 853440 w 2203388"/>
              <a:gd name="connsiteY3-44" fmla="*/ 2377440 h 2377440"/>
              <a:gd name="connsiteX4-45" fmla="*/ 0 w 2203388"/>
              <a:gd name="connsiteY4-46" fmla="*/ 2232248 h 2377440"/>
              <a:gd name="connsiteX5-47" fmla="*/ 22860 w 2203388"/>
              <a:gd name="connsiteY5-48" fmla="*/ 0 h 2377440"/>
              <a:gd name="connsiteX0-49" fmla="*/ 22860 w 2203388"/>
              <a:gd name="connsiteY0-50" fmla="*/ 0 h 2377440"/>
              <a:gd name="connsiteX1-51" fmla="*/ 2194560 w 2203388"/>
              <a:gd name="connsiteY1-52" fmla="*/ 137160 h 2377440"/>
              <a:gd name="connsiteX2-53" fmla="*/ 2049780 w 2203388"/>
              <a:gd name="connsiteY2-54" fmla="*/ 1965960 h 2377440"/>
              <a:gd name="connsiteX3-55" fmla="*/ 853440 w 2203388"/>
              <a:gd name="connsiteY3-56" fmla="*/ 2377440 h 2377440"/>
              <a:gd name="connsiteX4-57" fmla="*/ 0 w 2203388"/>
              <a:gd name="connsiteY4-58" fmla="*/ 2232248 h 2377440"/>
              <a:gd name="connsiteX5-59" fmla="*/ 22860 w 2203388"/>
              <a:gd name="connsiteY5-60" fmla="*/ 0 h 2377440"/>
              <a:gd name="connsiteX0-61" fmla="*/ 22860 w 2203388"/>
              <a:gd name="connsiteY0-62" fmla="*/ 0 h 2377440"/>
              <a:gd name="connsiteX1-63" fmla="*/ 2194560 w 2203388"/>
              <a:gd name="connsiteY1-64" fmla="*/ 137160 h 2377440"/>
              <a:gd name="connsiteX2-65" fmla="*/ 2049780 w 2203388"/>
              <a:gd name="connsiteY2-66" fmla="*/ 1965960 h 2377440"/>
              <a:gd name="connsiteX3-67" fmla="*/ 853440 w 2203388"/>
              <a:gd name="connsiteY3-68" fmla="*/ 2377440 h 2377440"/>
              <a:gd name="connsiteX4-69" fmla="*/ 0 w 2203388"/>
              <a:gd name="connsiteY4-70" fmla="*/ 2232248 h 2377440"/>
              <a:gd name="connsiteX5-71" fmla="*/ 22860 w 2203388"/>
              <a:gd name="connsiteY5-72" fmla="*/ 0 h 2377440"/>
              <a:gd name="connsiteX0-73" fmla="*/ 22860 w 2194560"/>
              <a:gd name="connsiteY0-74" fmla="*/ 0 h 2377440"/>
              <a:gd name="connsiteX1-75" fmla="*/ 2194560 w 2194560"/>
              <a:gd name="connsiteY1-76" fmla="*/ 137160 h 2377440"/>
              <a:gd name="connsiteX2-77" fmla="*/ 2049780 w 2194560"/>
              <a:gd name="connsiteY2-78" fmla="*/ 1965960 h 2377440"/>
              <a:gd name="connsiteX3-79" fmla="*/ 853440 w 2194560"/>
              <a:gd name="connsiteY3-80" fmla="*/ 2377440 h 2377440"/>
              <a:gd name="connsiteX4-81" fmla="*/ 0 w 2194560"/>
              <a:gd name="connsiteY4-82" fmla="*/ 2232248 h 2377440"/>
              <a:gd name="connsiteX5-83" fmla="*/ 22860 w 2194560"/>
              <a:gd name="connsiteY5-84" fmla="*/ 0 h 2377440"/>
              <a:gd name="connsiteX0-85" fmla="*/ 22860 w 2201801"/>
              <a:gd name="connsiteY0-86" fmla="*/ 0 h 2377440"/>
              <a:gd name="connsiteX1-87" fmla="*/ 2194560 w 2201801"/>
              <a:gd name="connsiteY1-88" fmla="*/ 137160 h 2377440"/>
              <a:gd name="connsiteX2-89" fmla="*/ 2049780 w 2201801"/>
              <a:gd name="connsiteY2-90" fmla="*/ 1965960 h 2377440"/>
              <a:gd name="connsiteX3-91" fmla="*/ 853440 w 2201801"/>
              <a:gd name="connsiteY3-92" fmla="*/ 2377440 h 2377440"/>
              <a:gd name="connsiteX4-93" fmla="*/ 0 w 2201801"/>
              <a:gd name="connsiteY4-94" fmla="*/ 2232248 h 2377440"/>
              <a:gd name="connsiteX5-95" fmla="*/ 22860 w 2201801"/>
              <a:gd name="connsiteY5-96" fmla="*/ 0 h 2377440"/>
              <a:gd name="connsiteX0-97" fmla="*/ 22860 w 2201801"/>
              <a:gd name="connsiteY0-98" fmla="*/ 0 h 2340260"/>
              <a:gd name="connsiteX1-99" fmla="*/ 2194560 w 2201801"/>
              <a:gd name="connsiteY1-100" fmla="*/ 137160 h 2340260"/>
              <a:gd name="connsiteX2-101" fmla="*/ 2049780 w 2201801"/>
              <a:gd name="connsiteY2-102" fmla="*/ 1965960 h 2340260"/>
              <a:gd name="connsiteX3-103" fmla="*/ 1080120 w 2201801"/>
              <a:gd name="connsiteY3-104" fmla="*/ 2340260 h 2340260"/>
              <a:gd name="connsiteX4-105" fmla="*/ 0 w 2201801"/>
              <a:gd name="connsiteY4-106" fmla="*/ 2232248 h 2340260"/>
              <a:gd name="connsiteX5-107" fmla="*/ 22860 w 2201801"/>
              <a:gd name="connsiteY5-108" fmla="*/ 0 h 2340260"/>
              <a:gd name="connsiteX0-109" fmla="*/ 22860 w 2201801"/>
              <a:gd name="connsiteY0-110" fmla="*/ 0 h 2340260"/>
              <a:gd name="connsiteX1-111" fmla="*/ 2194560 w 2201801"/>
              <a:gd name="connsiteY1-112" fmla="*/ 137160 h 2340260"/>
              <a:gd name="connsiteX2-113" fmla="*/ 2049780 w 2201801"/>
              <a:gd name="connsiteY2-114" fmla="*/ 1965960 h 2340260"/>
              <a:gd name="connsiteX3-115" fmla="*/ 1080120 w 2201801"/>
              <a:gd name="connsiteY3-116" fmla="*/ 2340260 h 2340260"/>
              <a:gd name="connsiteX4-117" fmla="*/ 0 w 2201801"/>
              <a:gd name="connsiteY4-118" fmla="*/ 2232248 h 2340260"/>
              <a:gd name="connsiteX5-119" fmla="*/ 22860 w 2201801"/>
              <a:gd name="connsiteY5-120" fmla="*/ 0 h 2340260"/>
              <a:gd name="connsiteX0-121" fmla="*/ 22860 w 2201801"/>
              <a:gd name="connsiteY0-122" fmla="*/ 0 h 2316104"/>
              <a:gd name="connsiteX1-123" fmla="*/ 2194560 w 2201801"/>
              <a:gd name="connsiteY1-124" fmla="*/ 137160 h 2316104"/>
              <a:gd name="connsiteX2-125" fmla="*/ 2049780 w 2201801"/>
              <a:gd name="connsiteY2-126" fmla="*/ 1965960 h 2316104"/>
              <a:gd name="connsiteX3-127" fmla="*/ 1116124 w 2201801"/>
              <a:gd name="connsiteY3-128" fmla="*/ 2304256 h 2316104"/>
              <a:gd name="connsiteX4-129" fmla="*/ 0 w 2201801"/>
              <a:gd name="connsiteY4-130" fmla="*/ 2232248 h 2316104"/>
              <a:gd name="connsiteX5-131" fmla="*/ 22860 w 2201801"/>
              <a:gd name="connsiteY5-132" fmla="*/ 0 h 2316104"/>
              <a:gd name="connsiteX0-133" fmla="*/ 216024 w 2201801"/>
              <a:gd name="connsiteY0-134" fmla="*/ 0 h 2280100"/>
              <a:gd name="connsiteX1-135" fmla="*/ 2194560 w 2201801"/>
              <a:gd name="connsiteY1-136" fmla="*/ 101156 h 2280100"/>
              <a:gd name="connsiteX2-137" fmla="*/ 2049780 w 2201801"/>
              <a:gd name="connsiteY2-138" fmla="*/ 1929956 h 2280100"/>
              <a:gd name="connsiteX3-139" fmla="*/ 1116124 w 2201801"/>
              <a:gd name="connsiteY3-140" fmla="*/ 2268252 h 2280100"/>
              <a:gd name="connsiteX4-141" fmla="*/ 0 w 2201801"/>
              <a:gd name="connsiteY4-142" fmla="*/ 2196244 h 2280100"/>
              <a:gd name="connsiteX5-143" fmla="*/ 216024 w 2201801"/>
              <a:gd name="connsiteY5-144" fmla="*/ 0 h 2280100"/>
              <a:gd name="connsiteX0-145" fmla="*/ 72008 w 2201801"/>
              <a:gd name="connsiteY0-146" fmla="*/ 0 h 2280100"/>
              <a:gd name="connsiteX1-147" fmla="*/ 2194560 w 2201801"/>
              <a:gd name="connsiteY1-148" fmla="*/ 101156 h 2280100"/>
              <a:gd name="connsiteX2-149" fmla="*/ 2049780 w 2201801"/>
              <a:gd name="connsiteY2-150" fmla="*/ 1929956 h 2280100"/>
              <a:gd name="connsiteX3-151" fmla="*/ 1116124 w 2201801"/>
              <a:gd name="connsiteY3-152" fmla="*/ 2268252 h 2280100"/>
              <a:gd name="connsiteX4-153" fmla="*/ 0 w 2201801"/>
              <a:gd name="connsiteY4-154" fmla="*/ 2196244 h 2280100"/>
              <a:gd name="connsiteX5-155" fmla="*/ 72008 w 2201801"/>
              <a:gd name="connsiteY5-156" fmla="*/ 0 h 2280100"/>
              <a:gd name="connsiteX0-157" fmla="*/ 72008 w 2201801"/>
              <a:gd name="connsiteY0-158" fmla="*/ 0 h 2280100"/>
              <a:gd name="connsiteX1-159" fmla="*/ 2194560 w 2201801"/>
              <a:gd name="connsiteY1-160" fmla="*/ 101156 h 2280100"/>
              <a:gd name="connsiteX2-161" fmla="*/ 2049780 w 2201801"/>
              <a:gd name="connsiteY2-162" fmla="*/ 1929956 h 2280100"/>
              <a:gd name="connsiteX3-163" fmla="*/ 1116124 w 2201801"/>
              <a:gd name="connsiteY3-164" fmla="*/ 2268252 h 2280100"/>
              <a:gd name="connsiteX4-165" fmla="*/ 0 w 2201801"/>
              <a:gd name="connsiteY4-166" fmla="*/ 2196244 h 2280100"/>
              <a:gd name="connsiteX5-167" fmla="*/ 72008 w 2201801"/>
              <a:gd name="connsiteY5-168" fmla="*/ 0 h 2280100"/>
              <a:gd name="connsiteX0-169" fmla="*/ 72008 w 2201801"/>
              <a:gd name="connsiteY0-170" fmla="*/ 0 h 2280100"/>
              <a:gd name="connsiteX1-171" fmla="*/ 2194560 w 2201801"/>
              <a:gd name="connsiteY1-172" fmla="*/ 101156 h 2280100"/>
              <a:gd name="connsiteX2-173" fmla="*/ 2049780 w 2201801"/>
              <a:gd name="connsiteY2-174" fmla="*/ 1929956 h 2280100"/>
              <a:gd name="connsiteX3-175" fmla="*/ 1116124 w 2201801"/>
              <a:gd name="connsiteY3-176" fmla="*/ 2268252 h 2280100"/>
              <a:gd name="connsiteX4-177" fmla="*/ 0 w 2201801"/>
              <a:gd name="connsiteY4-178" fmla="*/ 2196244 h 2280100"/>
              <a:gd name="connsiteX5-179" fmla="*/ 72008 w 2201801"/>
              <a:gd name="connsiteY5-180" fmla="*/ 0 h 2280100"/>
              <a:gd name="connsiteX0-181" fmla="*/ 144016 w 2201801"/>
              <a:gd name="connsiteY0-182" fmla="*/ 0 h 2244096"/>
              <a:gd name="connsiteX1-183" fmla="*/ 2194560 w 2201801"/>
              <a:gd name="connsiteY1-184" fmla="*/ 65152 h 2244096"/>
              <a:gd name="connsiteX2-185" fmla="*/ 2049780 w 2201801"/>
              <a:gd name="connsiteY2-186" fmla="*/ 1893952 h 2244096"/>
              <a:gd name="connsiteX3-187" fmla="*/ 1116124 w 2201801"/>
              <a:gd name="connsiteY3-188" fmla="*/ 2232248 h 2244096"/>
              <a:gd name="connsiteX4-189" fmla="*/ 0 w 2201801"/>
              <a:gd name="connsiteY4-190" fmla="*/ 2160240 h 2244096"/>
              <a:gd name="connsiteX5-191" fmla="*/ 144016 w 2201801"/>
              <a:gd name="connsiteY5-192" fmla="*/ 0 h 2244096"/>
              <a:gd name="connsiteX0-193" fmla="*/ 144016 w 2201801"/>
              <a:gd name="connsiteY0-194" fmla="*/ 0 h 2244096"/>
              <a:gd name="connsiteX1-195" fmla="*/ 2194560 w 2201801"/>
              <a:gd name="connsiteY1-196" fmla="*/ 65152 h 2244096"/>
              <a:gd name="connsiteX2-197" fmla="*/ 2049780 w 2201801"/>
              <a:gd name="connsiteY2-198" fmla="*/ 1893952 h 2244096"/>
              <a:gd name="connsiteX3-199" fmla="*/ 1116124 w 2201801"/>
              <a:gd name="connsiteY3-200" fmla="*/ 2232248 h 2244096"/>
              <a:gd name="connsiteX4-201" fmla="*/ 0 w 2201801"/>
              <a:gd name="connsiteY4-202" fmla="*/ 2160240 h 2244096"/>
              <a:gd name="connsiteX5-203" fmla="*/ 144016 w 2201801"/>
              <a:gd name="connsiteY5-204" fmla="*/ 0 h 2244096"/>
              <a:gd name="connsiteX0-205" fmla="*/ 144016 w 2201801"/>
              <a:gd name="connsiteY0-206" fmla="*/ 0 h 2244096"/>
              <a:gd name="connsiteX1-207" fmla="*/ 2194560 w 2201801"/>
              <a:gd name="connsiteY1-208" fmla="*/ 65152 h 2244096"/>
              <a:gd name="connsiteX2-209" fmla="*/ 2049780 w 2201801"/>
              <a:gd name="connsiteY2-210" fmla="*/ 1893952 h 2244096"/>
              <a:gd name="connsiteX3-211" fmla="*/ 1116124 w 2201801"/>
              <a:gd name="connsiteY3-212" fmla="*/ 2232248 h 2244096"/>
              <a:gd name="connsiteX4-213" fmla="*/ 0 w 2201801"/>
              <a:gd name="connsiteY4-214" fmla="*/ 2160240 h 2244096"/>
              <a:gd name="connsiteX5-215" fmla="*/ 144016 w 2201801"/>
              <a:gd name="connsiteY5-216" fmla="*/ 0 h 2244096"/>
              <a:gd name="connsiteX0-217" fmla="*/ 144016 w 2201801"/>
              <a:gd name="connsiteY0-218" fmla="*/ 0 h 2244096"/>
              <a:gd name="connsiteX1-219" fmla="*/ 2194560 w 2201801"/>
              <a:gd name="connsiteY1-220" fmla="*/ 65152 h 2244096"/>
              <a:gd name="connsiteX2-221" fmla="*/ 2049780 w 2201801"/>
              <a:gd name="connsiteY2-222" fmla="*/ 1893952 h 2244096"/>
              <a:gd name="connsiteX3-223" fmla="*/ 1116124 w 2201801"/>
              <a:gd name="connsiteY3-224" fmla="*/ 2232248 h 2244096"/>
              <a:gd name="connsiteX4-225" fmla="*/ 0 w 2201801"/>
              <a:gd name="connsiteY4-226" fmla="*/ 2160240 h 2244096"/>
              <a:gd name="connsiteX5-227" fmla="*/ 144016 w 2201801"/>
              <a:gd name="connsiteY5-228" fmla="*/ 0 h 2244096"/>
              <a:gd name="connsiteX0-229" fmla="*/ 144016 w 2201801"/>
              <a:gd name="connsiteY0-230" fmla="*/ 0 h 2244096"/>
              <a:gd name="connsiteX1-231" fmla="*/ 2194560 w 2201801"/>
              <a:gd name="connsiteY1-232" fmla="*/ 65152 h 2244096"/>
              <a:gd name="connsiteX2-233" fmla="*/ 2049780 w 2201801"/>
              <a:gd name="connsiteY2-234" fmla="*/ 1893952 h 2244096"/>
              <a:gd name="connsiteX3-235" fmla="*/ 1116124 w 2201801"/>
              <a:gd name="connsiteY3-236" fmla="*/ 2232248 h 2244096"/>
              <a:gd name="connsiteX4-237" fmla="*/ 0 w 2201801"/>
              <a:gd name="connsiteY4-238" fmla="*/ 2160240 h 2244096"/>
              <a:gd name="connsiteX5-239" fmla="*/ 144016 w 2201801"/>
              <a:gd name="connsiteY5-240" fmla="*/ 0 h 2244096"/>
              <a:gd name="connsiteX0-241" fmla="*/ 144016 w 2201801"/>
              <a:gd name="connsiteY0-242" fmla="*/ 0 h 2244096"/>
              <a:gd name="connsiteX1-243" fmla="*/ 2194560 w 2201801"/>
              <a:gd name="connsiteY1-244" fmla="*/ 65152 h 2244096"/>
              <a:gd name="connsiteX2-245" fmla="*/ 2049780 w 2201801"/>
              <a:gd name="connsiteY2-246" fmla="*/ 1893952 h 2244096"/>
              <a:gd name="connsiteX3-247" fmla="*/ 1116124 w 2201801"/>
              <a:gd name="connsiteY3-248" fmla="*/ 2232248 h 2244096"/>
              <a:gd name="connsiteX4-249" fmla="*/ 0 w 2201801"/>
              <a:gd name="connsiteY4-250" fmla="*/ 2160240 h 2244096"/>
              <a:gd name="connsiteX5-251" fmla="*/ 144016 w 2201801"/>
              <a:gd name="connsiteY5-252" fmla="*/ 0 h 2244096"/>
              <a:gd name="connsiteX0-253" fmla="*/ 144016 w 2201801"/>
              <a:gd name="connsiteY0-254" fmla="*/ 0 h 2244096"/>
              <a:gd name="connsiteX1-255" fmla="*/ 2194560 w 2201801"/>
              <a:gd name="connsiteY1-256" fmla="*/ 65152 h 2244096"/>
              <a:gd name="connsiteX2-257" fmla="*/ 2049780 w 2201801"/>
              <a:gd name="connsiteY2-258" fmla="*/ 1893952 h 2244096"/>
              <a:gd name="connsiteX3-259" fmla="*/ 1116124 w 2201801"/>
              <a:gd name="connsiteY3-260" fmla="*/ 2232248 h 2244096"/>
              <a:gd name="connsiteX4-261" fmla="*/ 0 w 2201801"/>
              <a:gd name="connsiteY4-262" fmla="*/ 2160240 h 2244096"/>
              <a:gd name="connsiteX5-263" fmla="*/ 144016 w 2201801"/>
              <a:gd name="connsiteY5-264" fmla="*/ 0 h 2244096"/>
              <a:gd name="connsiteX0-265" fmla="*/ 144016 w 2201801"/>
              <a:gd name="connsiteY0-266" fmla="*/ 0 h 2232248"/>
              <a:gd name="connsiteX1-267" fmla="*/ 2194560 w 2201801"/>
              <a:gd name="connsiteY1-268" fmla="*/ 65152 h 2232248"/>
              <a:gd name="connsiteX2-269" fmla="*/ 2049780 w 2201801"/>
              <a:gd name="connsiteY2-270" fmla="*/ 1893952 h 2232248"/>
              <a:gd name="connsiteX3-271" fmla="*/ 1116124 w 2201801"/>
              <a:gd name="connsiteY3-272" fmla="*/ 2232248 h 2232248"/>
              <a:gd name="connsiteX4-273" fmla="*/ 0 w 2201801"/>
              <a:gd name="connsiteY4-274" fmla="*/ 2160240 h 2232248"/>
              <a:gd name="connsiteX5-275" fmla="*/ 144016 w 2201801"/>
              <a:gd name="connsiteY5-276" fmla="*/ 0 h 2232248"/>
              <a:gd name="connsiteX0-277" fmla="*/ 144016 w 2201801"/>
              <a:gd name="connsiteY0-278" fmla="*/ 0 h 2232248"/>
              <a:gd name="connsiteX1-279" fmla="*/ 2194560 w 2201801"/>
              <a:gd name="connsiteY1-280" fmla="*/ 65152 h 2232248"/>
              <a:gd name="connsiteX2-281" fmla="*/ 2049780 w 2201801"/>
              <a:gd name="connsiteY2-282" fmla="*/ 1893952 h 2232248"/>
              <a:gd name="connsiteX3-283" fmla="*/ 1116124 w 2201801"/>
              <a:gd name="connsiteY3-284" fmla="*/ 2232248 h 2232248"/>
              <a:gd name="connsiteX4-285" fmla="*/ 0 w 2201801"/>
              <a:gd name="connsiteY4-286" fmla="*/ 2160240 h 2232248"/>
              <a:gd name="connsiteX5-287" fmla="*/ 144016 w 2201801"/>
              <a:gd name="connsiteY5-288" fmla="*/ 0 h 2232248"/>
              <a:gd name="connsiteX0-289" fmla="*/ 144016 w 2201801"/>
              <a:gd name="connsiteY0-290" fmla="*/ 0 h 2232248"/>
              <a:gd name="connsiteX1-291" fmla="*/ 2194560 w 2201801"/>
              <a:gd name="connsiteY1-292" fmla="*/ 65152 h 2232248"/>
              <a:gd name="connsiteX2-293" fmla="*/ 2049780 w 2201801"/>
              <a:gd name="connsiteY2-294" fmla="*/ 1893952 h 2232248"/>
              <a:gd name="connsiteX3-295" fmla="*/ 1116124 w 2201801"/>
              <a:gd name="connsiteY3-296" fmla="*/ 2232248 h 2232248"/>
              <a:gd name="connsiteX4-297" fmla="*/ 0 w 2201801"/>
              <a:gd name="connsiteY4-298" fmla="*/ 2160240 h 2232248"/>
              <a:gd name="connsiteX5-299" fmla="*/ 144016 w 2201801"/>
              <a:gd name="connsiteY5-300" fmla="*/ 0 h 2232248"/>
              <a:gd name="connsiteX0-301" fmla="*/ 180020 w 2201801"/>
              <a:gd name="connsiteY0-302" fmla="*/ 0 h 2232248"/>
              <a:gd name="connsiteX1-303" fmla="*/ 2194560 w 2201801"/>
              <a:gd name="connsiteY1-304" fmla="*/ 65152 h 2232248"/>
              <a:gd name="connsiteX2-305" fmla="*/ 2049780 w 2201801"/>
              <a:gd name="connsiteY2-306" fmla="*/ 1893952 h 2232248"/>
              <a:gd name="connsiteX3-307" fmla="*/ 1116124 w 2201801"/>
              <a:gd name="connsiteY3-308" fmla="*/ 2232248 h 2232248"/>
              <a:gd name="connsiteX4-309" fmla="*/ 0 w 2201801"/>
              <a:gd name="connsiteY4-310" fmla="*/ 2160240 h 2232248"/>
              <a:gd name="connsiteX5-311" fmla="*/ 180020 w 2201801"/>
              <a:gd name="connsiteY5-312" fmla="*/ 0 h 2232248"/>
              <a:gd name="connsiteX0-313" fmla="*/ 180020 w 2201801"/>
              <a:gd name="connsiteY0-314" fmla="*/ 0 h 2232248"/>
              <a:gd name="connsiteX1-315" fmla="*/ 2194560 w 2201801"/>
              <a:gd name="connsiteY1-316" fmla="*/ 65152 h 2232248"/>
              <a:gd name="connsiteX2-317" fmla="*/ 2049780 w 2201801"/>
              <a:gd name="connsiteY2-318" fmla="*/ 1893952 h 2232248"/>
              <a:gd name="connsiteX3-319" fmla="*/ 1116124 w 2201801"/>
              <a:gd name="connsiteY3-320" fmla="*/ 2232248 h 2232248"/>
              <a:gd name="connsiteX4-321" fmla="*/ 0 w 2201801"/>
              <a:gd name="connsiteY4-322" fmla="*/ 2160240 h 2232248"/>
              <a:gd name="connsiteX5-323" fmla="*/ 180020 w 2201801"/>
              <a:gd name="connsiteY5-324" fmla="*/ 0 h 2232248"/>
              <a:gd name="connsiteX0-325" fmla="*/ 180020 w 2201801"/>
              <a:gd name="connsiteY0-326" fmla="*/ 0 h 2232248"/>
              <a:gd name="connsiteX1-327" fmla="*/ 2196244 w 2201801"/>
              <a:gd name="connsiteY1-328" fmla="*/ 36004 h 2232248"/>
              <a:gd name="connsiteX2-329" fmla="*/ 2049780 w 2201801"/>
              <a:gd name="connsiteY2-330" fmla="*/ 1893952 h 2232248"/>
              <a:gd name="connsiteX3-331" fmla="*/ 1116124 w 2201801"/>
              <a:gd name="connsiteY3-332" fmla="*/ 2232248 h 2232248"/>
              <a:gd name="connsiteX4-333" fmla="*/ 0 w 2201801"/>
              <a:gd name="connsiteY4-334" fmla="*/ 2160240 h 2232248"/>
              <a:gd name="connsiteX5-335" fmla="*/ 180020 w 2201801"/>
              <a:gd name="connsiteY5-336" fmla="*/ 0 h 2232248"/>
              <a:gd name="connsiteX0-337" fmla="*/ 180020 w 2201801"/>
              <a:gd name="connsiteY0-338" fmla="*/ 0 h 2232248"/>
              <a:gd name="connsiteX1-339" fmla="*/ 2196244 w 2201801"/>
              <a:gd name="connsiteY1-340" fmla="*/ 36004 h 2232248"/>
              <a:gd name="connsiteX2-341" fmla="*/ 2049780 w 2201801"/>
              <a:gd name="connsiteY2-342" fmla="*/ 1893952 h 2232248"/>
              <a:gd name="connsiteX3-343" fmla="*/ 1116124 w 2201801"/>
              <a:gd name="connsiteY3-344" fmla="*/ 2232248 h 2232248"/>
              <a:gd name="connsiteX4-345" fmla="*/ 0 w 2201801"/>
              <a:gd name="connsiteY4-346" fmla="*/ 2160240 h 2232248"/>
              <a:gd name="connsiteX5-347" fmla="*/ 180020 w 2201801"/>
              <a:gd name="connsiteY5-348" fmla="*/ 0 h 2232248"/>
              <a:gd name="connsiteX0-349" fmla="*/ 180020 w 2196244"/>
              <a:gd name="connsiteY0-350" fmla="*/ 0 h 2232248"/>
              <a:gd name="connsiteX1-351" fmla="*/ 2196244 w 2196244"/>
              <a:gd name="connsiteY1-352" fmla="*/ 36004 h 2232248"/>
              <a:gd name="connsiteX2-353" fmla="*/ 2049780 w 2196244"/>
              <a:gd name="connsiteY2-354" fmla="*/ 1893952 h 2232248"/>
              <a:gd name="connsiteX3-355" fmla="*/ 1116124 w 2196244"/>
              <a:gd name="connsiteY3-356" fmla="*/ 2232248 h 2232248"/>
              <a:gd name="connsiteX4-357" fmla="*/ 0 w 2196244"/>
              <a:gd name="connsiteY4-358" fmla="*/ 2160240 h 2232248"/>
              <a:gd name="connsiteX5-359" fmla="*/ 180020 w 2196244"/>
              <a:gd name="connsiteY5-360" fmla="*/ 0 h 2232248"/>
              <a:gd name="connsiteX0-361" fmla="*/ 180020 w 2196244"/>
              <a:gd name="connsiteY0-362" fmla="*/ 0 h 2232248"/>
              <a:gd name="connsiteX1-363" fmla="*/ 2196244 w 2196244"/>
              <a:gd name="connsiteY1-364" fmla="*/ 36004 h 2232248"/>
              <a:gd name="connsiteX2-365" fmla="*/ 2049780 w 2196244"/>
              <a:gd name="connsiteY2-366" fmla="*/ 1893952 h 2232248"/>
              <a:gd name="connsiteX3-367" fmla="*/ 1116124 w 2196244"/>
              <a:gd name="connsiteY3-368" fmla="*/ 2232248 h 2232248"/>
              <a:gd name="connsiteX4-369" fmla="*/ 0 w 2196244"/>
              <a:gd name="connsiteY4-370" fmla="*/ 2160240 h 2232248"/>
              <a:gd name="connsiteX5-371" fmla="*/ 180020 w 2196244"/>
              <a:gd name="connsiteY5-372" fmla="*/ 0 h 2232248"/>
              <a:gd name="connsiteX0-373" fmla="*/ 180020 w 2196244"/>
              <a:gd name="connsiteY0-374" fmla="*/ 0 h 2232248"/>
              <a:gd name="connsiteX1-375" fmla="*/ 2196244 w 2196244"/>
              <a:gd name="connsiteY1-376" fmla="*/ 36004 h 2232248"/>
              <a:gd name="connsiteX2-377" fmla="*/ 2049780 w 2196244"/>
              <a:gd name="connsiteY2-378" fmla="*/ 1893952 h 2232248"/>
              <a:gd name="connsiteX3-379" fmla="*/ 1116124 w 2196244"/>
              <a:gd name="connsiteY3-380" fmla="*/ 2232248 h 2232248"/>
              <a:gd name="connsiteX4-381" fmla="*/ 0 w 2196244"/>
              <a:gd name="connsiteY4-382" fmla="*/ 2160240 h 2232248"/>
              <a:gd name="connsiteX5-383" fmla="*/ 180020 w 2196244"/>
              <a:gd name="connsiteY5-384" fmla="*/ 0 h 2232248"/>
              <a:gd name="connsiteX0-385" fmla="*/ 180020 w 2196244"/>
              <a:gd name="connsiteY0-386" fmla="*/ 0 h 2232248"/>
              <a:gd name="connsiteX1-387" fmla="*/ 2196244 w 2196244"/>
              <a:gd name="connsiteY1-388" fmla="*/ 36004 h 2232248"/>
              <a:gd name="connsiteX2-389" fmla="*/ 2049780 w 2196244"/>
              <a:gd name="connsiteY2-390" fmla="*/ 1893952 h 2232248"/>
              <a:gd name="connsiteX3-391" fmla="*/ 1116124 w 2196244"/>
              <a:gd name="connsiteY3-392" fmla="*/ 2232248 h 2232248"/>
              <a:gd name="connsiteX4-393" fmla="*/ 0 w 2196244"/>
              <a:gd name="connsiteY4-394" fmla="*/ 2160240 h 2232248"/>
              <a:gd name="connsiteX5-395" fmla="*/ 180020 w 2196244"/>
              <a:gd name="connsiteY5-396" fmla="*/ 0 h 2232248"/>
              <a:gd name="connsiteX0-397" fmla="*/ 180020 w 2196244"/>
              <a:gd name="connsiteY0-398" fmla="*/ 0 h 2302394"/>
              <a:gd name="connsiteX1-399" fmla="*/ 2196244 w 2196244"/>
              <a:gd name="connsiteY1-400" fmla="*/ 36004 h 2302394"/>
              <a:gd name="connsiteX2-401" fmla="*/ 2049780 w 2196244"/>
              <a:gd name="connsiteY2-402" fmla="*/ 1893952 h 2302394"/>
              <a:gd name="connsiteX3-403" fmla="*/ 1116124 w 2196244"/>
              <a:gd name="connsiteY3-404" fmla="*/ 2232248 h 2302394"/>
              <a:gd name="connsiteX4-405" fmla="*/ 0 w 2196244"/>
              <a:gd name="connsiteY4-406" fmla="*/ 2160240 h 2302394"/>
              <a:gd name="connsiteX5-407" fmla="*/ 180020 w 2196244"/>
              <a:gd name="connsiteY5-408" fmla="*/ 0 h 2302394"/>
            </a:gdLst>
            <a:ahLst/>
            <a:cxnLst>
              <a:cxn ang="0">
                <a:pos x="connsiteX0-397" y="connsiteY0-398"/>
              </a:cxn>
              <a:cxn ang="0">
                <a:pos x="connsiteX1-399" y="connsiteY1-400"/>
              </a:cxn>
              <a:cxn ang="0">
                <a:pos x="connsiteX2-401" y="connsiteY2-402"/>
              </a:cxn>
              <a:cxn ang="0">
                <a:pos x="connsiteX3-403" y="connsiteY3-404"/>
              </a:cxn>
              <a:cxn ang="0">
                <a:pos x="connsiteX4-405" y="connsiteY4-406"/>
              </a:cxn>
              <a:cxn ang="0">
                <a:pos x="connsiteX5-407" y="connsiteY5-408"/>
              </a:cxn>
            </a:cxnLst>
            <a:rect l="l" t="t" r="r" b="b"/>
            <a:pathLst>
              <a:path w="2196244" h="2302394">
                <a:moveTo>
                  <a:pt x="180020" y="0"/>
                </a:moveTo>
                <a:cubicBezTo>
                  <a:pt x="857309" y="70607"/>
                  <a:pt x="1482827" y="69527"/>
                  <a:pt x="2196244" y="36004"/>
                </a:cubicBezTo>
                <a:cubicBezTo>
                  <a:pt x="2181324" y="633028"/>
                  <a:pt x="2129347" y="1853427"/>
                  <a:pt x="2049780" y="1893952"/>
                </a:cubicBezTo>
                <a:cubicBezTo>
                  <a:pt x="1651000" y="2031112"/>
                  <a:pt x="1551293" y="2137976"/>
                  <a:pt x="1116124" y="2232248"/>
                </a:cubicBezTo>
                <a:cubicBezTo>
                  <a:pt x="697811" y="2302394"/>
                  <a:pt x="386738" y="2168927"/>
                  <a:pt x="0" y="2160240"/>
                </a:cubicBezTo>
                <a:cubicBezTo>
                  <a:pt x="112494" y="1412821"/>
                  <a:pt x="149009" y="847792"/>
                  <a:pt x="180020" y="0"/>
                </a:cubicBezTo>
                <a:close/>
              </a:path>
            </a:pathLst>
          </a:custGeom>
          <a:noFill/>
          <a:ln w="50800">
            <a:solidFill>
              <a:schemeClr val="accent2"/>
            </a:solidFill>
            <a:headEnd type="oval"/>
            <a:tailEnd type="oval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/>
            <a:endParaRPr lang="ko-KR" altLang="en-US">
              <a:solidFill>
                <a:prstClr val="black"/>
              </a:solidFill>
              <a:latin typeface="Arial" panose="020B0604020202020204" pitchFamily="34" charset="0"/>
              <a:cs typeface="+mn-ea"/>
              <a:sym typeface="Arial" panose="020B0604020202020204" pitchFamily="34" charset="0"/>
            </a:endParaRPr>
          </a:p>
        </p:txBody>
      </p:sp>
      <p:sp>
        <p:nvSpPr>
          <p:cNvPr id="36" name="자유형 200"/>
          <p:cNvSpPr/>
          <p:nvPr/>
        </p:nvSpPr>
        <p:spPr bwMode="auto">
          <a:xfrm>
            <a:off x="2924425" y="3841209"/>
            <a:ext cx="3012214" cy="389309"/>
          </a:xfrm>
          <a:custGeom>
            <a:avLst/>
            <a:gdLst>
              <a:gd name="connsiteX0" fmla="*/ 0 w 2226733"/>
              <a:gd name="connsiteY0" fmla="*/ 0 h 465666"/>
              <a:gd name="connsiteX1" fmla="*/ 2226733 w 2226733"/>
              <a:gd name="connsiteY1" fmla="*/ 67733 h 465666"/>
              <a:gd name="connsiteX2" fmla="*/ 2192867 w 2226733"/>
              <a:gd name="connsiteY2" fmla="*/ 465666 h 465666"/>
              <a:gd name="connsiteX3" fmla="*/ 16933 w 2226733"/>
              <a:gd name="connsiteY3" fmla="*/ 381000 h 465666"/>
              <a:gd name="connsiteX4" fmla="*/ 0 w 2226733"/>
              <a:gd name="connsiteY4" fmla="*/ 0 h 465666"/>
              <a:gd name="connsiteX0-1" fmla="*/ 0 w 2226733"/>
              <a:gd name="connsiteY0-2" fmla="*/ 0 h 465666"/>
              <a:gd name="connsiteX1-3" fmla="*/ 2226733 w 2226733"/>
              <a:gd name="connsiteY1-4" fmla="*/ 67733 h 465666"/>
              <a:gd name="connsiteX2-5" fmla="*/ 2192867 w 2226733"/>
              <a:gd name="connsiteY2-6" fmla="*/ 465666 h 465666"/>
              <a:gd name="connsiteX3-7" fmla="*/ 16933 w 2226733"/>
              <a:gd name="connsiteY3-8" fmla="*/ 381000 h 465666"/>
              <a:gd name="connsiteX4-9" fmla="*/ 0 w 2226733"/>
              <a:gd name="connsiteY4-10" fmla="*/ 0 h 465666"/>
              <a:gd name="connsiteX0-11" fmla="*/ 0 w 2207084"/>
              <a:gd name="connsiteY0-12" fmla="*/ 0 h 465666"/>
              <a:gd name="connsiteX1-13" fmla="*/ 2207084 w 2207084"/>
              <a:gd name="connsiteY1-14" fmla="*/ 33453 h 465666"/>
              <a:gd name="connsiteX2-15" fmla="*/ 2192867 w 2207084"/>
              <a:gd name="connsiteY2-16" fmla="*/ 465666 h 465666"/>
              <a:gd name="connsiteX3-17" fmla="*/ 16933 w 2207084"/>
              <a:gd name="connsiteY3-18" fmla="*/ 381000 h 465666"/>
              <a:gd name="connsiteX4-19" fmla="*/ 0 w 2207084"/>
              <a:gd name="connsiteY4-20" fmla="*/ 0 h 465666"/>
              <a:gd name="connsiteX0-21" fmla="*/ 0 w 2196244"/>
              <a:gd name="connsiteY0-22" fmla="*/ 0 h 468217"/>
              <a:gd name="connsiteX1-23" fmla="*/ 2196244 w 2196244"/>
              <a:gd name="connsiteY1-24" fmla="*/ 36004 h 468217"/>
              <a:gd name="connsiteX2-25" fmla="*/ 2182027 w 2196244"/>
              <a:gd name="connsiteY2-26" fmla="*/ 468217 h 468217"/>
              <a:gd name="connsiteX3-27" fmla="*/ 6093 w 2196244"/>
              <a:gd name="connsiteY3-28" fmla="*/ 383551 h 468217"/>
              <a:gd name="connsiteX4-29" fmla="*/ 0 w 2196244"/>
              <a:gd name="connsiteY4-30" fmla="*/ 0 h 468217"/>
              <a:gd name="connsiteX0-31" fmla="*/ 0 w 2196244"/>
              <a:gd name="connsiteY0-32" fmla="*/ 0 h 468217"/>
              <a:gd name="connsiteX1-33" fmla="*/ 2196244 w 2196244"/>
              <a:gd name="connsiteY1-34" fmla="*/ 36004 h 468217"/>
              <a:gd name="connsiteX2-35" fmla="*/ 2182027 w 2196244"/>
              <a:gd name="connsiteY2-36" fmla="*/ 468217 h 468217"/>
              <a:gd name="connsiteX3-37" fmla="*/ 6093 w 2196244"/>
              <a:gd name="connsiteY3-38" fmla="*/ 383551 h 468217"/>
              <a:gd name="connsiteX4-39" fmla="*/ 0 w 2196244"/>
              <a:gd name="connsiteY4-40" fmla="*/ 0 h 468217"/>
              <a:gd name="connsiteX0-41" fmla="*/ 29911 w 2190151"/>
              <a:gd name="connsiteY0-42" fmla="*/ 0 h 468216"/>
              <a:gd name="connsiteX1-43" fmla="*/ 2190151 w 2190151"/>
              <a:gd name="connsiteY1-44" fmla="*/ 36003 h 468216"/>
              <a:gd name="connsiteX2-45" fmla="*/ 2175934 w 2190151"/>
              <a:gd name="connsiteY2-46" fmla="*/ 468216 h 468216"/>
              <a:gd name="connsiteX3-47" fmla="*/ 0 w 2190151"/>
              <a:gd name="connsiteY3-48" fmla="*/ 383550 h 468216"/>
              <a:gd name="connsiteX4-49" fmla="*/ 29911 w 2190151"/>
              <a:gd name="connsiteY4-50" fmla="*/ 0 h 468216"/>
              <a:gd name="connsiteX0-51" fmla="*/ 0 w 2160240"/>
              <a:gd name="connsiteY0-52" fmla="*/ 0 h 468216"/>
              <a:gd name="connsiteX1-53" fmla="*/ 2160240 w 2160240"/>
              <a:gd name="connsiteY1-54" fmla="*/ 36003 h 468216"/>
              <a:gd name="connsiteX2-55" fmla="*/ 2146023 w 2160240"/>
              <a:gd name="connsiteY2-56" fmla="*/ 468216 h 468216"/>
              <a:gd name="connsiteX3-57" fmla="*/ 0 w 2160240"/>
              <a:gd name="connsiteY3-58" fmla="*/ 360039 h 468216"/>
              <a:gd name="connsiteX4-59" fmla="*/ 0 w 2160240"/>
              <a:gd name="connsiteY4-60" fmla="*/ 0 h 468216"/>
              <a:gd name="connsiteX0-61" fmla="*/ 21444 w 2181684"/>
              <a:gd name="connsiteY0-62" fmla="*/ 0 h 468216"/>
              <a:gd name="connsiteX1-63" fmla="*/ 2181684 w 2181684"/>
              <a:gd name="connsiteY1-64" fmla="*/ 36003 h 468216"/>
              <a:gd name="connsiteX2-65" fmla="*/ 2167467 w 2181684"/>
              <a:gd name="connsiteY2-66" fmla="*/ 468216 h 468216"/>
              <a:gd name="connsiteX3-67" fmla="*/ 0 w 2181684"/>
              <a:gd name="connsiteY3-68" fmla="*/ 378258 h 468216"/>
              <a:gd name="connsiteX4-69" fmla="*/ 21444 w 2181684"/>
              <a:gd name="connsiteY4-70" fmla="*/ 0 h 468216"/>
              <a:gd name="connsiteX0-71" fmla="*/ 15094 w 2181684"/>
              <a:gd name="connsiteY0-72" fmla="*/ 0 h 468216"/>
              <a:gd name="connsiteX1-73" fmla="*/ 2181684 w 2181684"/>
              <a:gd name="connsiteY1-74" fmla="*/ 36003 h 468216"/>
              <a:gd name="connsiteX2-75" fmla="*/ 2167467 w 2181684"/>
              <a:gd name="connsiteY2-76" fmla="*/ 468216 h 468216"/>
              <a:gd name="connsiteX3-77" fmla="*/ 0 w 2181684"/>
              <a:gd name="connsiteY3-78" fmla="*/ 378258 h 468216"/>
              <a:gd name="connsiteX4-79" fmla="*/ 15094 w 2181684"/>
              <a:gd name="connsiteY4-80" fmla="*/ 0 h 468216"/>
              <a:gd name="connsiteX0-81" fmla="*/ 15094 w 2181684"/>
              <a:gd name="connsiteY0-82" fmla="*/ 0 h 492391"/>
              <a:gd name="connsiteX1-83" fmla="*/ 2181684 w 2181684"/>
              <a:gd name="connsiteY1-84" fmla="*/ 36003 h 492391"/>
              <a:gd name="connsiteX2-85" fmla="*/ 2167467 w 2181684"/>
              <a:gd name="connsiteY2-86" fmla="*/ 468216 h 492391"/>
              <a:gd name="connsiteX3-87" fmla="*/ 0 w 2181684"/>
              <a:gd name="connsiteY3-88" fmla="*/ 378258 h 492391"/>
              <a:gd name="connsiteX4-89" fmla="*/ 15094 w 2181684"/>
              <a:gd name="connsiteY4-90" fmla="*/ 0 h 492391"/>
              <a:gd name="connsiteX0-91" fmla="*/ 15094 w 2181684"/>
              <a:gd name="connsiteY0-92" fmla="*/ 0 h 492391"/>
              <a:gd name="connsiteX1-93" fmla="*/ 2181684 w 2181684"/>
              <a:gd name="connsiteY1-94" fmla="*/ 36003 h 492391"/>
              <a:gd name="connsiteX2-95" fmla="*/ 2167467 w 2181684"/>
              <a:gd name="connsiteY2-96" fmla="*/ 468216 h 492391"/>
              <a:gd name="connsiteX3-97" fmla="*/ 0 w 2181684"/>
              <a:gd name="connsiteY3-98" fmla="*/ 378258 h 492391"/>
              <a:gd name="connsiteX4-99" fmla="*/ 15094 w 2181684"/>
              <a:gd name="connsiteY4-100" fmla="*/ 0 h 492391"/>
              <a:gd name="connsiteX0-101" fmla="*/ 15094 w 2181684"/>
              <a:gd name="connsiteY0-102" fmla="*/ 0 h 456222"/>
              <a:gd name="connsiteX1-103" fmla="*/ 2181684 w 2181684"/>
              <a:gd name="connsiteY1-104" fmla="*/ 36003 h 456222"/>
              <a:gd name="connsiteX2-105" fmla="*/ 2145679 w 2181684"/>
              <a:gd name="connsiteY2-106" fmla="*/ 432047 h 456222"/>
              <a:gd name="connsiteX3-107" fmla="*/ 0 w 2181684"/>
              <a:gd name="connsiteY3-108" fmla="*/ 378258 h 456222"/>
              <a:gd name="connsiteX4-109" fmla="*/ 15094 w 2181684"/>
              <a:gd name="connsiteY4-110" fmla="*/ 0 h 456222"/>
              <a:gd name="connsiteX0-111" fmla="*/ 15094 w 2181684"/>
              <a:gd name="connsiteY0-112" fmla="*/ 0 h 462758"/>
              <a:gd name="connsiteX1-113" fmla="*/ 2181684 w 2181684"/>
              <a:gd name="connsiteY1-114" fmla="*/ 36003 h 462758"/>
              <a:gd name="connsiteX2-115" fmla="*/ 2171699 w 2181684"/>
              <a:gd name="connsiteY2-116" fmla="*/ 438583 h 462758"/>
              <a:gd name="connsiteX3-117" fmla="*/ 0 w 2181684"/>
              <a:gd name="connsiteY3-118" fmla="*/ 378258 h 462758"/>
              <a:gd name="connsiteX4-119" fmla="*/ 15094 w 2181684"/>
              <a:gd name="connsiteY4-120" fmla="*/ 0 h 462758"/>
              <a:gd name="connsiteX0-121" fmla="*/ 21443 w 2181684"/>
              <a:gd name="connsiteY0-122" fmla="*/ 0 h 498763"/>
              <a:gd name="connsiteX1-123" fmla="*/ 2181684 w 2181684"/>
              <a:gd name="connsiteY1-124" fmla="*/ 72008 h 498763"/>
              <a:gd name="connsiteX2-125" fmla="*/ 2171699 w 2181684"/>
              <a:gd name="connsiteY2-126" fmla="*/ 474588 h 498763"/>
              <a:gd name="connsiteX3-127" fmla="*/ 0 w 2181684"/>
              <a:gd name="connsiteY3-128" fmla="*/ 414263 h 498763"/>
              <a:gd name="connsiteX4-129" fmla="*/ 21443 w 2181684"/>
              <a:gd name="connsiteY4-130" fmla="*/ 0 h 498763"/>
              <a:gd name="connsiteX0-131" fmla="*/ 21443 w 2181683"/>
              <a:gd name="connsiteY0-132" fmla="*/ 0 h 498763"/>
              <a:gd name="connsiteX1-133" fmla="*/ 2181683 w 2181683"/>
              <a:gd name="connsiteY1-134" fmla="*/ 36005 h 498763"/>
              <a:gd name="connsiteX2-135" fmla="*/ 2171699 w 2181683"/>
              <a:gd name="connsiteY2-136" fmla="*/ 474588 h 498763"/>
              <a:gd name="connsiteX3-137" fmla="*/ 0 w 2181683"/>
              <a:gd name="connsiteY3-138" fmla="*/ 414263 h 498763"/>
              <a:gd name="connsiteX4-139" fmla="*/ 21443 w 2181683"/>
              <a:gd name="connsiteY4-140" fmla="*/ 0 h 498763"/>
              <a:gd name="connsiteX0-141" fmla="*/ 21443 w 2181683"/>
              <a:gd name="connsiteY0-142" fmla="*/ 0 h 466660"/>
              <a:gd name="connsiteX1-143" fmla="*/ 2181683 w 2181683"/>
              <a:gd name="connsiteY1-144" fmla="*/ 36005 h 466660"/>
              <a:gd name="connsiteX2-145" fmla="*/ 2145680 w 2181683"/>
              <a:gd name="connsiteY2-146" fmla="*/ 432049 h 466660"/>
              <a:gd name="connsiteX3-147" fmla="*/ 0 w 2181683"/>
              <a:gd name="connsiteY3-148" fmla="*/ 414263 h 466660"/>
              <a:gd name="connsiteX4-149" fmla="*/ 21443 w 2181683"/>
              <a:gd name="connsiteY4-150" fmla="*/ 0 h 466660"/>
              <a:gd name="connsiteX0-151" fmla="*/ 21443 w 2181683"/>
              <a:gd name="connsiteY0-152" fmla="*/ 0 h 441574"/>
              <a:gd name="connsiteX1-153" fmla="*/ 2181683 w 2181683"/>
              <a:gd name="connsiteY1-154" fmla="*/ 36005 h 441574"/>
              <a:gd name="connsiteX2-155" fmla="*/ 2161555 w 2181683"/>
              <a:gd name="connsiteY2-156" fmla="*/ 441574 h 441574"/>
              <a:gd name="connsiteX3-157" fmla="*/ 0 w 2181683"/>
              <a:gd name="connsiteY3-158" fmla="*/ 414263 h 441574"/>
              <a:gd name="connsiteX4-159" fmla="*/ 21443 w 2181683"/>
              <a:gd name="connsiteY4-160" fmla="*/ 0 h 441574"/>
              <a:gd name="connsiteX0-161" fmla="*/ 21443 w 2181683"/>
              <a:gd name="connsiteY0-162" fmla="*/ 0 h 441574"/>
              <a:gd name="connsiteX1-163" fmla="*/ 2181683 w 2181683"/>
              <a:gd name="connsiteY1-164" fmla="*/ 36005 h 441574"/>
              <a:gd name="connsiteX2-165" fmla="*/ 2171080 w 2181683"/>
              <a:gd name="connsiteY2-166" fmla="*/ 441574 h 441574"/>
              <a:gd name="connsiteX3-167" fmla="*/ 0 w 2181683"/>
              <a:gd name="connsiteY3-168" fmla="*/ 414263 h 441574"/>
              <a:gd name="connsiteX4-169" fmla="*/ 21443 w 2181683"/>
              <a:gd name="connsiteY4-170" fmla="*/ 0 h 441574"/>
              <a:gd name="connsiteX0-171" fmla="*/ 21443 w 2181683"/>
              <a:gd name="connsiteY0-172" fmla="*/ 0 h 471835"/>
              <a:gd name="connsiteX1-173" fmla="*/ 2181683 w 2181683"/>
              <a:gd name="connsiteY1-174" fmla="*/ 36005 h 471835"/>
              <a:gd name="connsiteX2-175" fmla="*/ 2171080 w 2181683"/>
              <a:gd name="connsiteY2-176" fmla="*/ 441574 h 471835"/>
              <a:gd name="connsiteX3-177" fmla="*/ 0 w 2181683"/>
              <a:gd name="connsiteY3-178" fmla="*/ 414263 h 471835"/>
              <a:gd name="connsiteX4-179" fmla="*/ 21443 w 2181683"/>
              <a:gd name="connsiteY4-180" fmla="*/ 0 h 471835"/>
              <a:gd name="connsiteX0-181" fmla="*/ 21443 w 2181683"/>
              <a:gd name="connsiteY0-182" fmla="*/ 0 h 471835"/>
              <a:gd name="connsiteX1-183" fmla="*/ 2181683 w 2181683"/>
              <a:gd name="connsiteY1-184" fmla="*/ 36005 h 471835"/>
              <a:gd name="connsiteX2-185" fmla="*/ 2171080 w 2181683"/>
              <a:gd name="connsiteY2-186" fmla="*/ 441574 h 471835"/>
              <a:gd name="connsiteX3-187" fmla="*/ 0 w 2181683"/>
              <a:gd name="connsiteY3-188" fmla="*/ 414263 h 471835"/>
              <a:gd name="connsiteX4-189" fmla="*/ 21443 w 2181683"/>
              <a:gd name="connsiteY4-190" fmla="*/ 0 h 471835"/>
              <a:gd name="connsiteX0-191" fmla="*/ 13233 w 2173473"/>
              <a:gd name="connsiteY0-192" fmla="*/ 0 h 471835"/>
              <a:gd name="connsiteX1-193" fmla="*/ 2173473 w 2173473"/>
              <a:gd name="connsiteY1-194" fmla="*/ 36005 h 471835"/>
              <a:gd name="connsiteX2-195" fmla="*/ 2162870 w 2173473"/>
              <a:gd name="connsiteY2-196" fmla="*/ 441574 h 471835"/>
              <a:gd name="connsiteX3-197" fmla="*/ 0 w 2173473"/>
              <a:gd name="connsiteY3-198" fmla="*/ 377428 h 471835"/>
              <a:gd name="connsiteX4-199" fmla="*/ 13233 w 2173473"/>
              <a:gd name="connsiteY4-200" fmla="*/ 0 h 471835"/>
              <a:gd name="connsiteX0-201" fmla="*/ 15627 w 2175867"/>
              <a:gd name="connsiteY0-202" fmla="*/ 0 h 441574"/>
              <a:gd name="connsiteX1-203" fmla="*/ 2175867 w 2175867"/>
              <a:gd name="connsiteY1-204" fmla="*/ 36005 h 441574"/>
              <a:gd name="connsiteX2-205" fmla="*/ 2165264 w 2175867"/>
              <a:gd name="connsiteY2-206" fmla="*/ 441574 h 441574"/>
              <a:gd name="connsiteX3-207" fmla="*/ 0 w 2175867"/>
              <a:gd name="connsiteY3-208" fmla="*/ 354372 h 441574"/>
              <a:gd name="connsiteX4-209" fmla="*/ 15627 w 2175867"/>
              <a:gd name="connsiteY4-210" fmla="*/ 0 h 441574"/>
              <a:gd name="connsiteX0-211" fmla="*/ 15627 w 2175867"/>
              <a:gd name="connsiteY0-212" fmla="*/ 0 h 454274"/>
              <a:gd name="connsiteX1-213" fmla="*/ 2175867 w 2175867"/>
              <a:gd name="connsiteY1-214" fmla="*/ 48705 h 454274"/>
              <a:gd name="connsiteX2-215" fmla="*/ 2165264 w 2175867"/>
              <a:gd name="connsiteY2-216" fmla="*/ 454274 h 454274"/>
              <a:gd name="connsiteX3-217" fmla="*/ 0 w 2175867"/>
              <a:gd name="connsiteY3-218" fmla="*/ 367072 h 454274"/>
              <a:gd name="connsiteX4-219" fmla="*/ 15627 w 2175867"/>
              <a:gd name="connsiteY4-220" fmla="*/ 0 h 454274"/>
              <a:gd name="connsiteX0-221" fmla="*/ 15627 w 2179042"/>
              <a:gd name="connsiteY0-222" fmla="*/ 0 h 454274"/>
              <a:gd name="connsiteX1-223" fmla="*/ 2179042 w 2179042"/>
              <a:gd name="connsiteY1-224" fmla="*/ 39180 h 454274"/>
              <a:gd name="connsiteX2-225" fmla="*/ 2165264 w 2179042"/>
              <a:gd name="connsiteY2-226" fmla="*/ 454274 h 454274"/>
              <a:gd name="connsiteX3-227" fmla="*/ 0 w 2179042"/>
              <a:gd name="connsiteY3-228" fmla="*/ 367072 h 454274"/>
              <a:gd name="connsiteX4-229" fmla="*/ 15627 w 2179042"/>
              <a:gd name="connsiteY4-230" fmla="*/ 0 h 454274"/>
              <a:gd name="connsiteX0-231" fmla="*/ 15627 w 2179042"/>
              <a:gd name="connsiteY0-232" fmla="*/ 0 h 397124"/>
              <a:gd name="connsiteX1-233" fmla="*/ 2179042 w 2179042"/>
              <a:gd name="connsiteY1-234" fmla="*/ 39180 h 397124"/>
              <a:gd name="connsiteX2-235" fmla="*/ 2174789 w 2179042"/>
              <a:gd name="connsiteY2-236" fmla="*/ 397124 h 397124"/>
              <a:gd name="connsiteX3-237" fmla="*/ 0 w 2179042"/>
              <a:gd name="connsiteY3-238" fmla="*/ 367072 h 397124"/>
              <a:gd name="connsiteX4-239" fmla="*/ 15627 w 2179042"/>
              <a:gd name="connsiteY4-240" fmla="*/ 0 h 397124"/>
              <a:gd name="connsiteX0-241" fmla="*/ 18802 w 2182217"/>
              <a:gd name="connsiteY0-242" fmla="*/ 0 h 397124"/>
              <a:gd name="connsiteX1-243" fmla="*/ 2182217 w 2182217"/>
              <a:gd name="connsiteY1-244" fmla="*/ 39180 h 397124"/>
              <a:gd name="connsiteX2-245" fmla="*/ 2177964 w 2182217"/>
              <a:gd name="connsiteY2-246" fmla="*/ 397124 h 397124"/>
              <a:gd name="connsiteX3-247" fmla="*/ 0 w 2182217"/>
              <a:gd name="connsiteY3-248" fmla="*/ 351197 h 397124"/>
              <a:gd name="connsiteX4-249" fmla="*/ 18802 w 2182217"/>
              <a:gd name="connsiteY4-250" fmla="*/ 0 h 397124"/>
              <a:gd name="connsiteX0-251" fmla="*/ 25152 w 2188567"/>
              <a:gd name="connsiteY0-252" fmla="*/ 0 h 397124"/>
              <a:gd name="connsiteX1-253" fmla="*/ 2188567 w 2188567"/>
              <a:gd name="connsiteY1-254" fmla="*/ 39180 h 397124"/>
              <a:gd name="connsiteX2-255" fmla="*/ 2184314 w 2188567"/>
              <a:gd name="connsiteY2-256" fmla="*/ 397124 h 397124"/>
              <a:gd name="connsiteX3-257" fmla="*/ 0 w 2188567"/>
              <a:gd name="connsiteY3-258" fmla="*/ 367072 h 397124"/>
              <a:gd name="connsiteX4-259" fmla="*/ 25152 w 2188567"/>
              <a:gd name="connsiteY4-260" fmla="*/ 0 h 397124"/>
              <a:gd name="connsiteX0-261" fmla="*/ 25152 w 2188567"/>
              <a:gd name="connsiteY0-262" fmla="*/ 0 h 381249"/>
              <a:gd name="connsiteX1-263" fmla="*/ 2188567 w 2188567"/>
              <a:gd name="connsiteY1-264" fmla="*/ 39180 h 381249"/>
              <a:gd name="connsiteX2-265" fmla="*/ 2181139 w 2188567"/>
              <a:gd name="connsiteY2-266" fmla="*/ 381249 h 381249"/>
              <a:gd name="connsiteX3-267" fmla="*/ 0 w 2188567"/>
              <a:gd name="connsiteY3-268" fmla="*/ 367072 h 381249"/>
              <a:gd name="connsiteX4-269" fmla="*/ 25152 w 2188567"/>
              <a:gd name="connsiteY4-270" fmla="*/ 0 h 381249"/>
              <a:gd name="connsiteX0-271" fmla="*/ 25152 w 2188567"/>
              <a:gd name="connsiteY0-272" fmla="*/ 0 h 411696"/>
              <a:gd name="connsiteX1-273" fmla="*/ 2188567 w 2188567"/>
              <a:gd name="connsiteY1-274" fmla="*/ 39180 h 411696"/>
              <a:gd name="connsiteX2-275" fmla="*/ 2181139 w 2188567"/>
              <a:gd name="connsiteY2-276" fmla="*/ 381249 h 411696"/>
              <a:gd name="connsiteX3-277" fmla="*/ 0 w 2188567"/>
              <a:gd name="connsiteY3-278" fmla="*/ 367072 h 411696"/>
              <a:gd name="connsiteX4-279" fmla="*/ 25152 w 2188567"/>
              <a:gd name="connsiteY4-280" fmla="*/ 0 h 411696"/>
              <a:gd name="connsiteX0-281" fmla="*/ 25152 w 2188567"/>
              <a:gd name="connsiteY0-282" fmla="*/ 0 h 436265"/>
              <a:gd name="connsiteX1-283" fmla="*/ 2188567 w 2188567"/>
              <a:gd name="connsiteY1-284" fmla="*/ 39180 h 436265"/>
              <a:gd name="connsiteX2-285" fmla="*/ 2181139 w 2188567"/>
              <a:gd name="connsiteY2-286" fmla="*/ 381249 h 436265"/>
              <a:gd name="connsiteX3-287" fmla="*/ 0 w 2188567"/>
              <a:gd name="connsiteY3-288" fmla="*/ 367072 h 436265"/>
              <a:gd name="connsiteX4-289" fmla="*/ 25152 w 2188567"/>
              <a:gd name="connsiteY4-290" fmla="*/ 0 h 436265"/>
              <a:gd name="connsiteX0-291" fmla="*/ 16942 w 2180357"/>
              <a:gd name="connsiteY0-292" fmla="*/ 0 h 436265"/>
              <a:gd name="connsiteX1-293" fmla="*/ 2180357 w 2180357"/>
              <a:gd name="connsiteY1-294" fmla="*/ 39180 h 436265"/>
              <a:gd name="connsiteX2-295" fmla="*/ 2172929 w 2180357"/>
              <a:gd name="connsiteY2-296" fmla="*/ 381249 h 436265"/>
              <a:gd name="connsiteX3-297" fmla="*/ 0 w 2180357"/>
              <a:gd name="connsiteY3-298" fmla="*/ 338745 h 436265"/>
              <a:gd name="connsiteX4-299" fmla="*/ 16942 w 2180357"/>
              <a:gd name="connsiteY4-300" fmla="*/ 0 h 436265"/>
              <a:gd name="connsiteX0-301" fmla="*/ 16942 w 2180357"/>
              <a:gd name="connsiteY0-302" fmla="*/ 0 h 436265"/>
              <a:gd name="connsiteX1-303" fmla="*/ 2180357 w 2180357"/>
              <a:gd name="connsiteY1-304" fmla="*/ 39180 h 436265"/>
              <a:gd name="connsiteX2-305" fmla="*/ 2172929 w 2180357"/>
              <a:gd name="connsiteY2-306" fmla="*/ 381249 h 436265"/>
              <a:gd name="connsiteX3-307" fmla="*/ 0 w 2180357"/>
              <a:gd name="connsiteY3-308" fmla="*/ 338745 h 436265"/>
              <a:gd name="connsiteX4-309" fmla="*/ 16942 w 2180357"/>
              <a:gd name="connsiteY4-310" fmla="*/ 0 h 436265"/>
            </a:gdLst>
            <a:ahLst/>
            <a:cxnLst>
              <a:cxn ang="0">
                <a:pos x="connsiteX0-301" y="connsiteY0-302"/>
              </a:cxn>
              <a:cxn ang="0">
                <a:pos x="connsiteX1-303" y="connsiteY1-304"/>
              </a:cxn>
              <a:cxn ang="0">
                <a:pos x="connsiteX2-305" y="connsiteY2-306"/>
              </a:cxn>
              <a:cxn ang="0">
                <a:pos x="connsiteX3-307" y="connsiteY3-308"/>
              </a:cxn>
              <a:cxn ang="0">
                <a:pos x="connsiteX4-309" y="connsiteY4-310"/>
              </a:cxn>
            </a:cxnLst>
            <a:rect l="l" t="t" r="r" b="b"/>
            <a:pathLst>
              <a:path w="2180357" h="436265">
                <a:moveTo>
                  <a:pt x="16942" y="0"/>
                </a:moveTo>
                <a:cubicBezTo>
                  <a:pt x="639962" y="54762"/>
                  <a:pt x="1398909" y="66757"/>
                  <a:pt x="2180357" y="39180"/>
                </a:cubicBezTo>
                <a:cubicBezTo>
                  <a:pt x="2178939" y="158495"/>
                  <a:pt x="2174347" y="261934"/>
                  <a:pt x="2172929" y="381249"/>
                </a:cubicBezTo>
                <a:cubicBezTo>
                  <a:pt x="1395033" y="436265"/>
                  <a:pt x="414147" y="370198"/>
                  <a:pt x="0" y="338745"/>
                </a:cubicBezTo>
                <a:lnTo>
                  <a:pt x="16942" y="0"/>
                </a:lnTo>
                <a:close/>
              </a:path>
            </a:pathLst>
          </a:custGeom>
          <a:solidFill>
            <a:schemeClr val="accent2"/>
          </a:solidFill>
          <a:ln w="50800">
            <a:noFill/>
            <a:headEnd type="oval"/>
            <a:tailEnd type="oval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/>
            <a:endParaRPr lang="ko-KR" altLang="en-US">
              <a:solidFill>
                <a:prstClr val="black"/>
              </a:solidFill>
              <a:cs typeface="+mn-ea"/>
              <a:sym typeface="Arial" panose="020B0604020202020204" pitchFamily="34" charset="0"/>
            </a:endParaRPr>
          </a:p>
        </p:txBody>
      </p:sp>
      <p:sp>
        <p:nvSpPr>
          <p:cNvPr id="37" name="자유형 88"/>
          <p:cNvSpPr/>
          <p:nvPr/>
        </p:nvSpPr>
        <p:spPr bwMode="auto">
          <a:xfrm>
            <a:off x="6088640" y="3763600"/>
            <a:ext cx="3350666" cy="2268900"/>
          </a:xfrm>
          <a:custGeom>
            <a:avLst/>
            <a:gdLst>
              <a:gd name="connsiteX0" fmla="*/ 22860 w 2194560"/>
              <a:gd name="connsiteY0" fmla="*/ 0 h 2377440"/>
              <a:gd name="connsiteX1" fmla="*/ 2194560 w 2194560"/>
              <a:gd name="connsiteY1" fmla="*/ 137160 h 2377440"/>
              <a:gd name="connsiteX2" fmla="*/ 2049780 w 2194560"/>
              <a:gd name="connsiteY2" fmla="*/ 1965960 h 2377440"/>
              <a:gd name="connsiteX3" fmla="*/ 853440 w 2194560"/>
              <a:gd name="connsiteY3" fmla="*/ 2377440 h 2377440"/>
              <a:gd name="connsiteX4" fmla="*/ 0 w 2194560"/>
              <a:gd name="connsiteY4" fmla="*/ 2316480 h 2377440"/>
              <a:gd name="connsiteX5" fmla="*/ 22860 w 2194560"/>
              <a:gd name="connsiteY5" fmla="*/ 0 h 2377440"/>
              <a:gd name="connsiteX0-1" fmla="*/ 22860 w 2203388"/>
              <a:gd name="connsiteY0-2" fmla="*/ 0 h 2377440"/>
              <a:gd name="connsiteX1-3" fmla="*/ 2194560 w 2203388"/>
              <a:gd name="connsiteY1-4" fmla="*/ 137160 h 2377440"/>
              <a:gd name="connsiteX2-5" fmla="*/ 2049780 w 2203388"/>
              <a:gd name="connsiteY2-6" fmla="*/ 1965960 h 2377440"/>
              <a:gd name="connsiteX3-7" fmla="*/ 853440 w 2203388"/>
              <a:gd name="connsiteY3-8" fmla="*/ 2377440 h 2377440"/>
              <a:gd name="connsiteX4-9" fmla="*/ 0 w 2203388"/>
              <a:gd name="connsiteY4-10" fmla="*/ 2316480 h 2377440"/>
              <a:gd name="connsiteX5-11" fmla="*/ 22860 w 2203388"/>
              <a:gd name="connsiteY5-12" fmla="*/ 0 h 2377440"/>
              <a:gd name="connsiteX0-13" fmla="*/ 22860 w 2203388"/>
              <a:gd name="connsiteY0-14" fmla="*/ 0 h 2377440"/>
              <a:gd name="connsiteX1-15" fmla="*/ 2194560 w 2203388"/>
              <a:gd name="connsiteY1-16" fmla="*/ 137160 h 2377440"/>
              <a:gd name="connsiteX2-17" fmla="*/ 2049780 w 2203388"/>
              <a:gd name="connsiteY2-18" fmla="*/ 1965960 h 2377440"/>
              <a:gd name="connsiteX3-19" fmla="*/ 853440 w 2203388"/>
              <a:gd name="connsiteY3-20" fmla="*/ 2377440 h 2377440"/>
              <a:gd name="connsiteX4-21" fmla="*/ 0 w 2203388"/>
              <a:gd name="connsiteY4-22" fmla="*/ 2316480 h 2377440"/>
              <a:gd name="connsiteX5-23" fmla="*/ 22860 w 2203388"/>
              <a:gd name="connsiteY5-24" fmla="*/ 0 h 2377440"/>
              <a:gd name="connsiteX0-25" fmla="*/ 22860 w 2203388"/>
              <a:gd name="connsiteY0-26" fmla="*/ 0 h 2377440"/>
              <a:gd name="connsiteX1-27" fmla="*/ 2194560 w 2203388"/>
              <a:gd name="connsiteY1-28" fmla="*/ 137160 h 2377440"/>
              <a:gd name="connsiteX2-29" fmla="*/ 2049780 w 2203388"/>
              <a:gd name="connsiteY2-30" fmla="*/ 1965960 h 2377440"/>
              <a:gd name="connsiteX3-31" fmla="*/ 853440 w 2203388"/>
              <a:gd name="connsiteY3-32" fmla="*/ 2377440 h 2377440"/>
              <a:gd name="connsiteX4-33" fmla="*/ 0 w 2203388"/>
              <a:gd name="connsiteY4-34" fmla="*/ 2316480 h 2377440"/>
              <a:gd name="connsiteX5-35" fmla="*/ 22860 w 2203388"/>
              <a:gd name="connsiteY5-36" fmla="*/ 0 h 2377440"/>
              <a:gd name="connsiteX0-37" fmla="*/ 22860 w 2203388"/>
              <a:gd name="connsiteY0-38" fmla="*/ 0 h 2377440"/>
              <a:gd name="connsiteX1-39" fmla="*/ 2194560 w 2203388"/>
              <a:gd name="connsiteY1-40" fmla="*/ 137160 h 2377440"/>
              <a:gd name="connsiteX2-41" fmla="*/ 2049780 w 2203388"/>
              <a:gd name="connsiteY2-42" fmla="*/ 1965960 h 2377440"/>
              <a:gd name="connsiteX3-43" fmla="*/ 853440 w 2203388"/>
              <a:gd name="connsiteY3-44" fmla="*/ 2377440 h 2377440"/>
              <a:gd name="connsiteX4-45" fmla="*/ 0 w 2203388"/>
              <a:gd name="connsiteY4-46" fmla="*/ 2232248 h 2377440"/>
              <a:gd name="connsiteX5-47" fmla="*/ 22860 w 2203388"/>
              <a:gd name="connsiteY5-48" fmla="*/ 0 h 2377440"/>
              <a:gd name="connsiteX0-49" fmla="*/ 22860 w 2203388"/>
              <a:gd name="connsiteY0-50" fmla="*/ 0 h 2377440"/>
              <a:gd name="connsiteX1-51" fmla="*/ 2194560 w 2203388"/>
              <a:gd name="connsiteY1-52" fmla="*/ 137160 h 2377440"/>
              <a:gd name="connsiteX2-53" fmla="*/ 2049780 w 2203388"/>
              <a:gd name="connsiteY2-54" fmla="*/ 1965960 h 2377440"/>
              <a:gd name="connsiteX3-55" fmla="*/ 853440 w 2203388"/>
              <a:gd name="connsiteY3-56" fmla="*/ 2377440 h 2377440"/>
              <a:gd name="connsiteX4-57" fmla="*/ 0 w 2203388"/>
              <a:gd name="connsiteY4-58" fmla="*/ 2232248 h 2377440"/>
              <a:gd name="connsiteX5-59" fmla="*/ 22860 w 2203388"/>
              <a:gd name="connsiteY5-60" fmla="*/ 0 h 2377440"/>
              <a:gd name="connsiteX0-61" fmla="*/ 22860 w 2203388"/>
              <a:gd name="connsiteY0-62" fmla="*/ 0 h 2377440"/>
              <a:gd name="connsiteX1-63" fmla="*/ 2194560 w 2203388"/>
              <a:gd name="connsiteY1-64" fmla="*/ 137160 h 2377440"/>
              <a:gd name="connsiteX2-65" fmla="*/ 2049780 w 2203388"/>
              <a:gd name="connsiteY2-66" fmla="*/ 1965960 h 2377440"/>
              <a:gd name="connsiteX3-67" fmla="*/ 853440 w 2203388"/>
              <a:gd name="connsiteY3-68" fmla="*/ 2377440 h 2377440"/>
              <a:gd name="connsiteX4-69" fmla="*/ 0 w 2203388"/>
              <a:gd name="connsiteY4-70" fmla="*/ 2232248 h 2377440"/>
              <a:gd name="connsiteX5-71" fmla="*/ 22860 w 2203388"/>
              <a:gd name="connsiteY5-72" fmla="*/ 0 h 2377440"/>
              <a:gd name="connsiteX0-73" fmla="*/ 22860 w 2194560"/>
              <a:gd name="connsiteY0-74" fmla="*/ 0 h 2377440"/>
              <a:gd name="connsiteX1-75" fmla="*/ 2194560 w 2194560"/>
              <a:gd name="connsiteY1-76" fmla="*/ 137160 h 2377440"/>
              <a:gd name="connsiteX2-77" fmla="*/ 2049780 w 2194560"/>
              <a:gd name="connsiteY2-78" fmla="*/ 1965960 h 2377440"/>
              <a:gd name="connsiteX3-79" fmla="*/ 853440 w 2194560"/>
              <a:gd name="connsiteY3-80" fmla="*/ 2377440 h 2377440"/>
              <a:gd name="connsiteX4-81" fmla="*/ 0 w 2194560"/>
              <a:gd name="connsiteY4-82" fmla="*/ 2232248 h 2377440"/>
              <a:gd name="connsiteX5-83" fmla="*/ 22860 w 2194560"/>
              <a:gd name="connsiteY5-84" fmla="*/ 0 h 2377440"/>
              <a:gd name="connsiteX0-85" fmla="*/ 22860 w 2201801"/>
              <a:gd name="connsiteY0-86" fmla="*/ 0 h 2377440"/>
              <a:gd name="connsiteX1-87" fmla="*/ 2194560 w 2201801"/>
              <a:gd name="connsiteY1-88" fmla="*/ 137160 h 2377440"/>
              <a:gd name="connsiteX2-89" fmla="*/ 2049780 w 2201801"/>
              <a:gd name="connsiteY2-90" fmla="*/ 1965960 h 2377440"/>
              <a:gd name="connsiteX3-91" fmla="*/ 853440 w 2201801"/>
              <a:gd name="connsiteY3-92" fmla="*/ 2377440 h 2377440"/>
              <a:gd name="connsiteX4-93" fmla="*/ 0 w 2201801"/>
              <a:gd name="connsiteY4-94" fmla="*/ 2232248 h 2377440"/>
              <a:gd name="connsiteX5-95" fmla="*/ 22860 w 2201801"/>
              <a:gd name="connsiteY5-96" fmla="*/ 0 h 2377440"/>
              <a:gd name="connsiteX0-97" fmla="*/ 22860 w 2201801"/>
              <a:gd name="connsiteY0-98" fmla="*/ 0 h 2340260"/>
              <a:gd name="connsiteX1-99" fmla="*/ 2194560 w 2201801"/>
              <a:gd name="connsiteY1-100" fmla="*/ 137160 h 2340260"/>
              <a:gd name="connsiteX2-101" fmla="*/ 2049780 w 2201801"/>
              <a:gd name="connsiteY2-102" fmla="*/ 1965960 h 2340260"/>
              <a:gd name="connsiteX3-103" fmla="*/ 1080120 w 2201801"/>
              <a:gd name="connsiteY3-104" fmla="*/ 2340260 h 2340260"/>
              <a:gd name="connsiteX4-105" fmla="*/ 0 w 2201801"/>
              <a:gd name="connsiteY4-106" fmla="*/ 2232248 h 2340260"/>
              <a:gd name="connsiteX5-107" fmla="*/ 22860 w 2201801"/>
              <a:gd name="connsiteY5-108" fmla="*/ 0 h 2340260"/>
              <a:gd name="connsiteX0-109" fmla="*/ 22860 w 2201801"/>
              <a:gd name="connsiteY0-110" fmla="*/ 0 h 2340260"/>
              <a:gd name="connsiteX1-111" fmla="*/ 2194560 w 2201801"/>
              <a:gd name="connsiteY1-112" fmla="*/ 137160 h 2340260"/>
              <a:gd name="connsiteX2-113" fmla="*/ 2049780 w 2201801"/>
              <a:gd name="connsiteY2-114" fmla="*/ 1965960 h 2340260"/>
              <a:gd name="connsiteX3-115" fmla="*/ 1080120 w 2201801"/>
              <a:gd name="connsiteY3-116" fmla="*/ 2340260 h 2340260"/>
              <a:gd name="connsiteX4-117" fmla="*/ 0 w 2201801"/>
              <a:gd name="connsiteY4-118" fmla="*/ 2232248 h 2340260"/>
              <a:gd name="connsiteX5-119" fmla="*/ 22860 w 2201801"/>
              <a:gd name="connsiteY5-120" fmla="*/ 0 h 2340260"/>
              <a:gd name="connsiteX0-121" fmla="*/ 22860 w 2201801"/>
              <a:gd name="connsiteY0-122" fmla="*/ 0 h 2316104"/>
              <a:gd name="connsiteX1-123" fmla="*/ 2194560 w 2201801"/>
              <a:gd name="connsiteY1-124" fmla="*/ 137160 h 2316104"/>
              <a:gd name="connsiteX2-125" fmla="*/ 2049780 w 2201801"/>
              <a:gd name="connsiteY2-126" fmla="*/ 1965960 h 2316104"/>
              <a:gd name="connsiteX3-127" fmla="*/ 1116124 w 2201801"/>
              <a:gd name="connsiteY3-128" fmla="*/ 2304256 h 2316104"/>
              <a:gd name="connsiteX4-129" fmla="*/ 0 w 2201801"/>
              <a:gd name="connsiteY4-130" fmla="*/ 2232248 h 2316104"/>
              <a:gd name="connsiteX5-131" fmla="*/ 22860 w 2201801"/>
              <a:gd name="connsiteY5-132" fmla="*/ 0 h 2316104"/>
              <a:gd name="connsiteX0-133" fmla="*/ 216024 w 2201801"/>
              <a:gd name="connsiteY0-134" fmla="*/ 0 h 2280100"/>
              <a:gd name="connsiteX1-135" fmla="*/ 2194560 w 2201801"/>
              <a:gd name="connsiteY1-136" fmla="*/ 101156 h 2280100"/>
              <a:gd name="connsiteX2-137" fmla="*/ 2049780 w 2201801"/>
              <a:gd name="connsiteY2-138" fmla="*/ 1929956 h 2280100"/>
              <a:gd name="connsiteX3-139" fmla="*/ 1116124 w 2201801"/>
              <a:gd name="connsiteY3-140" fmla="*/ 2268252 h 2280100"/>
              <a:gd name="connsiteX4-141" fmla="*/ 0 w 2201801"/>
              <a:gd name="connsiteY4-142" fmla="*/ 2196244 h 2280100"/>
              <a:gd name="connsiteX5-143" fmla="*/ 216024 w 2201801"/>
              <a:gd name="connsiteY5-144" fmla="*/ 0 h 2280100"/>
              <a:gd name="connsiteX0-145" fmla="*/ 72008 w 2201801"/>
              <a:gd name="connsiteY0-146" fmla="*/ 0 h 2280100"/>
              <a:gd name="connsiteX1-147" fmla="*/ 2194560 w 2201801"/>
              <a:gd name="connsiteY1-148" fmla="*/ 101156 h 2280100"/>
              <a:gd name="connsiteX2-149" fmla="*/ 2049780 w 2201801"/>
              <a:gd name="connsiteY2-150" fmla="*/ 1929956 h 2280100"/>
              <a:gd name="connsiteX3-151" fmla="*/ 1116124 w 2201801"/>
              <a:gd name="connsiteY3-152" fmla="*/ 2268252 h 2280100"/>
              <a:gd name="connsiteX4-153" fmla="*/ 0 w 2201801"/>
              <a:gd name="connsiteY4-154" fmla="*/ 2196244 h 2280100"/>
              <a:gd name="connsiteX5-155" fmla="*/ 72008 w 2201801"/>
              <a:gd name="connsiteY5-156" fmla="*/ 0 h 2280100"/>
              <a:gd name="connsiteX0-157" fmla="*/ 72008 w 2201801"/>
              <a:gd name="connsiteY0-158" fmla="*/ 0 h 2280100"/>
              <a:gd name="connsiteX1-159" fmla="*/ 2194560 w 2201801"/>
              <a:gd name="connsiteY1-160" fmla="*/ 101156 h 2280100"/>
              <a:gd name="connsiteX2-161" fmla="*/ 2049780 w 2201801"/>
              <a:gd name="connsiteY2-162" fmla="*/ 1929956 h 2280100"/>
              <a:gd name="connsiteX3-163" fmla="*/ 1116124 w 2201801"/>
              <a:gd name="connsiteY3-164" fmla="*/ 2268252 h 2280100"/>
              <a:gd name="connsiteX4-165" fmla="*/ 0 w 2201801"/>
              <a:gd name="connsiteY4-166" fmla="*/ 2196244 h 2280100"/>
              <a:gd name="connsiteX5-167" fmla="*/ 72008 w 2201801"/>
              <a:gd name="connsiteY5-168" fmla="*/ 0 h 2280100"/>
              <a:gd name="connsiteX0-169" fmla="*/ 72008 w 2201801"/>
              <a:gd name="connsiteY0-170" fmla="*/ 0 h 2280100"/>
              <a:gd name="connsiteX1-171" fmla="*/ 2194560 w 2201801"/>
              <a:gd name="connsiteY1-172" fmla="*/ 101156 h 2280100"/>
              <a:gd name="connsiteX2-173" fmla="*/ 2049780 w 2201801"/>
              <a:gd name="connsiteY2-174" fmla="*/ 1929956 h 2280100"/>
              <a:gd name="connsiteX3-175" fmla="*/ 1116124 w 2201801"/>
              <a:gd name="connsiteY3-176" fmla="*/ 2268252 h 2280100"/>
              <a:gd name="connsiteX4-177" fmla="*/ 0 w 2201801"/>
              <a:gd name="connsiteY4-178" fmla="*/ 2196244 h 2280100"/>
              <a:gd name="connsiteX5-179" fmla="*/ 72008 w 2201801"/>
              <a:gd name="connsiteY5-180" fmla="*/ 0 h 2280100"/>
              <a:gd name="connsiteX0-181" fmla="*/ 144016 w 2201801"/>
              <a:gd name="connsiteY0-182" fmla="*/ 0 h 2244096"/>
              <a:gd name="connsiteX1-183" fmla="*/ 2194560 w 2201801"/>
              <a:gd name="connsiteY1-184" fmla="*/ 65152 h 2244096"/>
              <a:gd name="connsiteX2-185" fmla="*/ 2049780 w 2201801"/>
              <a:gd name="connsiteY2-186" fmla="*/ 1893952 h 2244096"/>
              <a:gd name="connsiteX3-187" fmla="*/ 1116124 w 2201801"/>
              <a:gd name="connsiteY3-188" fmla="*/ 2232248 h 2244096"/>
              <a:gd name="connsiteX4-189" fmla="*/ 0 w 2201801"/>
              <a:gd name="connsiteY4-190" fmla="*/ 2160240 h 2244096"/>
              <a:gd name="connsiteX5-191" fmla="*/ 144016 w 2201801"/>
              <a:gd name="connsiteY5-192" fmla="*/ 0 h 2244096"/>
              <a:gd name="connsiteX0-193" fmla="*/ 144016 w 2201801"/>
              <a:gd name="connsiteY0-194" fmla="*/ 0 h 2244096"/>
              <a:gd name="connsiteX1-195" fmla="*/ 2194560 w 2201801"/>
              <a:gd name="connsiteY1-196" fmla="*/ 65152 h 2244096"/>
              <a:gd name="connsiteX2-197" fmla="*/ 2049780 w 2201801"/>
              <a:gd name="connsiteY2-198" fmla="*/ 1893952 h 2244096"/>
              <a:gd name="connsiteX3-199" fmla="*/ 1116124 w 2201801"/>
              <a:gd name="connsiteY3-200" fmla="*/ 2232248 h 2244096"/>
              <a:gd name="connsiteX4-201" fmla="*/ 0 w 2201801"/>
              <a:gd name="connsiteY4-202" fmla="*/ 2160240 h 2244096"/>
              <a:gd name="connsiteX5-203" fmla="*/ 144016 w 2201801"/>
              <a:gd name="connsiteY5-204" fmla="*/ 0 h 2244096"/>
              <a:gd name="connsiteX0-205" fmla="*/ 144016 w 2201801"/>
              <a:gd name="connsiteY0-206" fmla="*/ 0 h 2244096"/>
              <a:gd name="connsiteX1-207" fmla="*/ 2194560 w 2201801"/>
              <a:gd name="connsiteY1-208" fmla="*/ 65152 h 2244096"/>
              <a:gd name="connsiteX2-209" fmla="*/ 2049780 w 2201801"/>
              <a:gd name="connsiteY2-210" fmla="*/ 1893952 h 2244096"/>
              <a:gd name="connsiteX3-211" fmla="*/ 1116124 w 2201801"/>
              <a:gd name="connsiteY3-212" fmla="*/ 2232248 h 2244096"/>
              <a:gd name="connsiteX4-213" fmla="*/ 0 w 2201801"/>
              <a:gd name="connsiteY4-214" fmla="*/ 2160240 h 2244096"/>
              <a:gd name="connsiteX5-215" fmla="*/ 144016 w 2201801"/>
              <a:gd name="connsiteY5-216" fmla="*/ 0 h 2244096"/>
              <a:gd name="connsiteX0-217" fmla="*/ 144016 w 2201801"/>
              <a:gd name="connsiteY0-218" fmla="*/ 0 h 2244096"/>
              <a:gd name="connsiteX1-219" fmla="*/ 2194560 w 2201801"/>
              <a:gd name="connsiteY1-220" fmla="*/ 65152 h 2244096"/>
              <a:gd name="connsiteX2-221" fmla="*/ 2049780 w 2201801"/>
              <a:gd name="connsiteY2-222" fmla="*/ 1893952 h 2244096"/>
              <a:gd name="connsiteX3-223" fmla="*/ 1116124 w 2201801"/>
              <a:gd name="connsiteY3-224" fmla="*/ 2232248 h 2244096"/>
              <a:gd name="connsiteX4-225" fmla="*/ 0 w 2201801"/>
              <a:gd name="connsiteY4-226" fmla="*/ 2160240 h 2244096"/>
              <a:gd name="connsiteX5-227" fmla="*/ 144016 w 2201801"/>
              <a:gd name="connsiteY5-228" fmla="*/ 0 h 2244096"/>
              <a:gd name="connsiteX0-229" fmla="*/ 144016 w 2201801"/>
              <a:gd name="connsiteY0-230" fmla="*/ 0 h 2244096"/>
              <a:gd name="connsiteX1-231" fmla="*/ 2194560 w 2201801"/>
              <a:gd name="connsiteY1-232" fmla="*/ 65152 h 2244096"/>
              <a:gd name="connsiteX2-233" fmla="*/ 2049780 w 2201801"/>
              <a:gd name="connsiteY2-234" fmla="*/ 1893952 h 2244096"/>
              <a:gd name="connsiteX3-235" fmla="*/ 1116124 w 2201801"/>
              <a:gd name="connsiteY3-236" fmla="*/ 2232248 h 2244096"/>
              <a:gd name="connsiteX4-237" fmla="*/ 0 w 2201801"/>
              <a:gd name="connsiteY4-238" fmla="*/ 2160240 h 2244096"/>
              <a:gd name="connsiteX5-239" fmla="*/ 144016 w 2201801"/>
              <a:gd name="connsiteY5-240" fmla="*/ 0 h 2244096"/>
              <a:gd name="connsiteX0-241" fmla="*/ 144016 w 2201801"/>
              <a:gd name="connsiteY0-242" fmla="*/ 0 h 2244096"/>
              <a:gd name="connsiteX1-243" fmla="*/ 2194560 w 2201801"/>
              <a:gd name="connsiteY1-244" fmla="*/ 65152 h 2244096"/>
              <a:gd name="connsiteX2-245" fmla="*/ 2049780 w 2201801"/>
              <a:gd name="connsiteY2-246" fmla="*/ 1893952 h 2244096"/>
              <a:gd name="connsiteX3-247" fmla="*/ 1116124 w 2201801"/>
              <a:gd name="connsiteY3-248" fmla="*/ 2232248 h 2244096"/>
              <a:gd name="connsiteX4-249" fmla="*/ 0 w 2201801"/>
              <a:gd name="connsiteY4-250" fmla="*/ 2160240 h 2244096"/>
              <a:gd name="connsiteX5-251" fmla="*/ 144016 w 2201801"/>
              <a:gd name="connsiteY5-252" fmla="*/ 0 h 2244096"/>
              <a:gd name="connsiteX0-253" fmla="*/ 144016 w 2201801"/>
              <a:gd name="connsiteY0-254" fmla="*/ 0 h 2244096"/>
              <a:gd name="connsiteX1-255" fmla="*/ 2194560 w 2201801"/>
              <a:gd name="connsiteY1-256" fmla="*/ 65152 h 2244096"/>
              <a:gd name="connsiteX2-257" fmla="*/ 2049780 w 2201801"/>
              <a:gd name="connsiteY2-258" fmla="*/ 1893952 h 2244096"/>
              <a:gd name="connsiteX3-259" fmla="*/ 1116124 w 2201801"/>
              <a:gd name="connsiteY3-260" fmla="*/ 2232248 h 2244096"/>
              <a:gd name="connsiteX4-261" fmla="*/ 0 w 2201801"/>
              <a:gd name="connsiteY4-262" fmla="*/ 2160240 h 2244096"/>
              <a:gd name="connsiteX5-263" fmla="*/ 144016 w 2201801"/>
              <a:gd name="connsiteY5-264" fmla="*/ 0 h 2244096"/>
              <a:gd name="connsiteX0-265" fmla="*/ 144016 w 2201801"/>
              <a:gd name="connsiteY0-266" fmla="*/ 0 h 2232248"/>
              <a:gd name="connsiteX1-267" fmla="*/ 2194560 w 2201801"/>
              <a:gd name="connsiteY1-268" fmla="*/ 65152 h 2232248"/>
              <a:gd name="connsiteX2-269" fmla="*/ 2049780 w 2201801"/>
              <a:gd name="connsiteY2-270" fmla="*/ 1893952 h 2232248"/>
              <a:gd name="connsiteX3-271" fmla="*/ 1116124 w 2201801"/>
              <a:gd name="connsiteY3-272" fmla="*/ 2232248 h 2232248"/>
              <a:gd name="connsiteX4-273" fmla="*/ 0 w 2201801"/>
              <a:gd name="connsiteY4-274" fmla="*/ 2160240 h 2232248"/>
              <a:gd name="connsiteX5-275" fmla="*/ 144016 w 2201801"/>
              <a:gd name="connsiteY5-276" fmla="*/ 0 h 2232248"/>
              <a:gd name="connsiteX0-277" fmla="*/ 144016 w 2201801"/>
              <a:gd name="connsiteY0-278" fmla="*/ 0 h 2232248"/>
              <a:gd name="connsiteX1-279" fmla="*/ 2194560 w 2201801"/>
              <a:gd name="connsiteY1-280" fmla="*/ 65152 h 2232248"/>
              <a:gd name="connsiteX2-281" fmla="*/ 2049780 w 2201801"/>
              <a:gd name="connsiteY2-282" fmla="*/ 1893952 h 2232248"/>
              <a:gd name="connsiteX3-283" fmla="*/ 1116124 w 2201801"/>
              <a:gd name="connsiteY3-284" fmla="*/ 2232248 h 2232248"/>
              <a:gd name="connsiteX4-285" fmla="*/ 0 w 2201801"/>
              <a:gd name="connsiteY4-286" fmla="*/ 2160240 h 2232248"/>
              <a:gd name="connsiteX5-287" fmla="*/ 144016 w 2201801"/>
              <a:gd name="connsiteY5-288" fmla="*/ 0 h 2232248"/>
              <a:gd name="connsiteX0-289" fmla="*/ 144016 w 2201801"/>
              <a:gd name="connsiteY0-290" fmla="*/ 0 h 2232248"/>
              <a:gd name="connsiteX1-291" fmla="*/ 2194560 w 2201801"/>
              <a:gd name="connsiteY1-292" fmla="*/ 65152 h 2232248"/>
              <a:gd name="connsiteX2-293" fmla="*/ 2049780 w 2201801"/>
              <a:gd name="connsiteY2-294" fmla="*/ 1893952 h 2232248"/>
              <a:gd name="connsiteX3-295" fmla="*/ 1116124 w 2201801"/>
              <a:gd name="connsiteY3-296" fmla="*/ 2232248 h 2232248"/>
              <a:gd name="connsiteX4-297" fmla="*/ 0 w 2201801"/>
              <a:gd name="connsiteY4-298" fmla="*/ 2160240 h 2232248"/>
              <a:gd name="connsiteX5-299" fmla="*/ 144016 w 2201801"/>
              <a:gd name="connsiteY5-300" fmla="*/ 0 h 2232248"/>
              <a:gd name="connsiteX0-301" fmla="*/ 180020 w 2201801"/>
              <a:gd name="connsiteY0-302" fmla="*/ 0 h 2232248"/>
              <a:gd name="connsiteX1-303" fmla="*/ 2194560 w 2201801"/>
              <a:gd name="connsiteY1-304" fmla="*/ 65152 h 2232248"/>
              <a:gd name="connsiteX2-305" fmla="*/ 2049780 w 2201801"/>
              <a:gd name="connsiteY2-306" fmla="*/ 1893952 h 2232248"/>
              <a:gd name="connsiteX3-307" fmla="*/ 1116124 w 2201801"/>
              <a:gd name="connsiteY3-308" fmla="*/ 2232248 h 2232248"/>
              <a:gd name="connsiteX4-309" fmla="*/ 0 w 2201801"/>
              <a:gd name="connsiteY4-310" fmla="*/ 2160240 h 2232248"/>
              <a:gd name="connsiteX5-311" fmla="*/ 180020 w 2201801"/>
              <a:gd name="connsiteY5-312" fmla="*/ 0 h 2232248"/>
              <a:gd name="connsiteX0-313" fmla="*/ 180020 w 2201801"/>
              <a:gd name="connsiteY0-314" fmla="*/ 0 h 2232248"/>
              <a:gd name="connsiteX1-315" fmla="*/ 2194560 w 2201801"/>
              <a:gd name="connsiteY1-316" fmla="*/ 65152 h 2232248"/>
              <a:gd name="connsiteX2-317" fmla="*/ 2049780 w 2201801"/>
              <a:gd name="connsiteY2-318" fmla="*/ 1893952 h 2232248"/>
              <a:gd name="connsiteX3-319" fmla="*/ 1116124 w 2201801"/>
              <a:gd name="connsiteY3-320" fmla="*/ 2232248 h 2232248"/>
              <a:gd name="connsiteX4-321" fmla="*/ 0 w 2201801"/>
              <a:gd name="connsiteY4-322" fmla="*/ 2160240 h 2232248"/>
              <a:gd name="connsiteX5-323" fmla="*/ 180020 w 2201801"/>
              <a:gd name="connsiteY5-324" fmla="*/ 0 h 2232248"/>
              <a:gd name="connsiteX0-325" fmla="*/ 180020 w 2201801"/>
              <a:gd name="connsiteY0-326" fmla="*/ 0 h 2232248"/>
              <a:gd name="connsiteX1-327" fmla="*/ 2196244 w 2201801"/>
              <a:gd name="connsiteY1-328" fmla="*/ 36004 h 2232248"/>
              <a:gd name="connsiteX2-329" fmla="*/ 2049780 w 2201801"/>
              <a:gd name="connsiteY2-330" fmla="*/ 1893952 h 2232248"/>
              <a:gd name="connsiteX3-331" fmla="*/ 1116124 w 2201801"/>
              <a:gd name="connsiteY3-332" fmla="*/ 2232248 h 2232248"/>
              <a:gd name="connsiteX4-333" fmla="*/ 0 w 2201801"/>
              <a:gd name="connsiteY4-334" fmla="*/ 2160240 h 2232248"/>
              <a:gd name="connsiteX5-335" fmla="*/ 180020 w 2201801"/>
              <a:gd name="connsiteY5-336" fmla="*/ 0 h 2232248"/>
              <a:gd name="connsiteX0-337" fmla="*/ 180020 w 2201801"/>
              <a:gd name="connsiteY0-338" fmla="*/ 0 h 2232248"/>
              <a:gd name="connsiteX1-339" fmla="*/ 2196244 w 2201801"/>
              <a:gd name="connsiteY1-340" fmla="*/ 36004 h 2232248"/>
              <a:gd name="connsiteX2-341" fmla="*/ 2049780 w 2201801"/>
              <a:gd name="connsiteY2-342" fmla="*/ 1893952 h 2232248"/>
              <a:gd name="connsiteX3-343" fmla="*/ 1116124 w 2201801"/>
              <a:gd name="connsiteY3-344" fmla="*/ 2232248 h 2232248"/>
              <a:gd name="connsiteX4-345" fmla="*/ 0 w 2201801"/>
              <a:gd name="connsiteY4-346" fmla="*/ 2160240 h 2232248"/>
              <a:gd name="connsiteX5-347" fmla="*/ 180020 w 2201801"/>
              <a:gd name="connsiteY5-348" fmla="*/ 0 h 2232248"/>
              <a:gd name="connsiteX0-349" fmla="*/ 180020 w 2196244"/>
              <a:gd name="connsiteY0-350" fmla="*/ 0 h 2232248"/>
              <a:gd name="connsiteX1-351" fmla="*/ 2196244 w 2196244"/>
              <a:gd name="connsiteY1-352" fmla="*/ 36004 h 2232248"/>
              <a:gd name="connsiteX2-353" fmla="*/ 2049780 w 2196244"/>
              <a:gd name="connsiteY2-354" fmla="*/ 1893952 h 2232248"/>
              <a:gd name="connsiteX3-355" fmla="*/ 1116124 w 2196244"/>
              <a:gd name="connsiteY3-356" fmla="*/ 2232248 h 2232248"/>
              <a:gd name="connsiteX4-357" fmla="*/ 0 w 2196244"/>
              <a:gd name="connsiteY4-358" fmla="*/ 2160240 h 2232248"/>
              <a:gd name="connsiteX5-359" fmla="*/ 180020 w 2196244"/>
              <a:gd name="connsiteY5-360" fmla="*/ 0 h 2232248"/>
              <a:gd name="connsiteX0-361" fmla="*/ 180020 w 2196244"/>
              <a:gd name="connsiteY0-362" fmla="*/ 0 h 2232248"/>
              <a:gd name="connsiteX1-363" fmla="*/ 2196244 w 2196244"/>
              <a:gd name="connsiteY1-364" fmla="*/ 36004 h 2232248"/>
              <a:gd name="connsiteX2-365" fmla="*/ 2049780 w 2196244"/>
              <a:gd name="connsiteY2-366" fmla="*/ 1893952 h 2232248"/>
              <a:gd name="connsiteX3-367" fmla="*/ 1116124 w 2196244"/>
              <a:gd name="connsiteY3-368" fmla="*/ 2232248 h 2232248"/>
              <a:gd name="connsiteX4-369" fmla="*/ 0 w 2196244"/>
              <a:gd name="connsiteY4-370" fmla="*/ 2160240 h 2232248"/>
              <a:gd name="connsiteX5-371" fmla="*/ 180020 w 2196244"/>
              <a:gd name="connsiteY5-372" fmla="*/ 0 h 2232248"/>
              <a:gd name="connsiteX0-373" fmla="*/ 180020 w 2196244"/>
              <a:gd name="connsiteY0-374" fmla="*/ 0 h 2232248"/>
              <a:gd name="connsiteX1-375" fmla="*/ 2196244 w 2196244"/>
              <a:gd name="connsiteY1-376" fmla="*/ 36004 h 2232248"/>
              <a:gd name="connsiteX2-377" fmla="*/ 2049780 w 2196244"/>
              <a:gd name="connsiteY2-378" fmla="*/ 1893952 h 2232248"/>
              <a:gd name="connsiteX3-379" fmla="*/ 1116124 w 2196244"/>
              <a:gd name="connsiteY3-380" fmla="*/ 2232248 h 2232248"/>
              <a:gd name="connsiteX4-381" fmla="*/ 0 w 2196244"/>
              <a:gd name="connsiteY4-382" fmla="*/ 2160240 h 2232248"/>
              <a:gd name="connsiteX5-383" fmla="*/ 180020 w 2196244"/>
              <a:gd name="connsiteY5-384" fmla="*/ 0 h 2232248"/>
              <a:gd name="connsiteX0-385" fmla="*/ 180020 w 2196244"/>
              <a:gd name="connsiteY0-386" fmla="*/ 0 h 2232248"/>
              <a:gd name="connsiteX1-387" fmla="*/ 2196244 w 2196244"/>
              <a:gd name="connsiteY1-388" fmla="*/ 36004 h 2232248"/>
              <a:gd name="connsiteX2-389" fmla="*/ 2049780 w 2196244"/>
              <a:gd name="connsiteY2-390" fmla="*/ 1893952 h 2232248"/>
              <a:gd name="connsiteX3-391" fmla="*/ 1116124 w 2196244"/>
              <a:gd name="connsiteY3-392" fmla="*/ 2232248 h 2232248"/>
              <a:gd name="connsiteX4-393" fmla="*/ 0 w 2196244"/>
              <a:gd name="connsiteY4-394" fmla="*/ 2160240 h 2232248"/>
              <a:gd name="connsiteX5-395" fmla="*/ 180020 w 2196244"/>
              <a:gd name="connsiteY5-396" fmla="*/ 0 h 2232248"/>
              <a:gd name="connsiteX0-397" fmla="*/ 180020 w 2196244"/>
              <a:gd name="connsiteY0-398" fmla="*/ 0 h 2302394"/>
              <a:gd name="connsiteX1-399" fmla="*/ 2196244 w 2196244"/>
              <a:gd name="connsiteY1-400" fmla="*/ 36004 h 2302394"/>
              <a:gd name="connsiteX2-401" fmla="*/ 2049780 w 2196244"/>
              <a:gd name="connsiteY2-402" fmla="*/ 1893952 h 2302394"/>
              <a:gd name="connsiteX3-403" fmla="*/ 1116124 w 2196244"/>
              <a:gd name="connsiteY3-404" fmla="*/ 2232248 h 2302394"/>
              <a:gd name="connsiteX4-405" fmla="*/ 0 w 2196244"/>
              <a:gd name="connsiteY4-406" fmla="*/ 2160240 h 2302394"/>
              <a:gd name="connsiteX5-407" fmla="*/ 180020 w 2196244"/>
              <a:gd name="connsiteY5-408" fmla="*/ 0 h 2302394"/>
            </a:gdLst>
            <a:ahLst/>
            <a:cxnLst>
              <a:cxn ang="0">
                <a:pos x="connsiteX0-397" y="connsiteY0-398"/>
              </a:cxn>
              <a:cxn ang="0">
                <a:pos x="connsiteX1-399" y="connsiteY1-400"/>
              </a:cxn>
              <a:cxn ang="0">
                <a:pos x="connsiteX2-401" y="connsiteY2-402"/>
              </a:cxn>
              <a:cxn ang="0">
                <a:pos x="connsiteX3-403" y="connsiteY3-404"/>
              </a:cxn>
              <a:cxn ang="0">
                <a:pos x="connsiteX4-405" y="connsiteY4-406"/>
              </a:cxn>
              <a:cxn ang="0">
                <a:pos x="connsiteX5-407" y="connsiteY5-408"/>
              </a:cxn>
            </a:cxnLst>
            <a:rect l="l" t="t" r="r" b="b"/>
            <a:pathLst>
              <a:path w="2196244" h="2302394">
                <a:moveTo>
                  <a:pt x="180020" y="0"/>
                </a:moveTo>
                <a:cubicBezTo>
                  <a:pt x="857309" y="70607"/>
                  <a:pt x="1482827" y="69527"/>
                  <a:pt x="2196244" y="36004"/>
                </a:cubicBezTo>
                <a:cubicBezTo>
                  <a:pt x="2181324" y="633028"/>
                  <a:pt x="2129347" y="1853427"/>
                  <a:pt x="2049780" y="1893952"/>
                </a:cubicBezTo>
                <a:cubicBezTo>
                  <a:pt x="1651000" y="2031112"/>
                  <a:pt x="1551293" y="2137976"/>
                  <a:pt x="1116124" y="2232248"/>
                </a:cubicBezTo>
                <a:cubicBezTo>
                  <a:pt x="697811" y="2302394"/>
                  <a:pt x="386738" y="2168927"/>
                  <a:pt x="0" y="2160240"/>
                </a:cubicBezTo>
                <a:cubicBezTo>
                  <a:pt x="112494" y="1412821"/>
                  <a:pt x="149009" y="847792"/>
                  <a:pt x="180020" y="0"/>
                </a:cubicBezTo>
                <a:close/>
              </a:path>
            </a:pathLst>
          </a:custGeom>
          <a:noFill/>
          <a:ln w="50800">
            <a:solidFill>
              <a:schemeClr val="accent1"/>
            </a:solidFill>
            <a:headEnd type="oval"/>
            <a:tailEnd type="oval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/>
            <a:endParaRPr lang="ko-KR" altLang="en-US">
              <a:solidFill>
                <a:prstClr val="black"/>
              </a:solidFill>
              <a:latin typeface="Arial" panose="020B0604020202020204" pitchFamily="34" charset="0"/>
              <a:cs typeface="+mn-ea"/>
              <a:sym typeface="Arial" panose="020B0604020202020204" pitchFamily="34" charset="0"/>
            </a:endParaRPr>
          </a:p>
        </p:txBody>
      </p:sp>
      <p:sp>
        <p:nvSpPr>
          <p:cNvPr id="38" name="자유형 200"/>
          <p:cNvSpPr/>
          <p:nvPr/>
        </p:nvSpPr>
        <p:spPr bwMode="auto">
          <a:xfrm>
            <a:off x="6378825" y="3841209"/>
            <a:ext cx="3012214" cy="389309"/>
          </a:xfrm>
          <a:custGeom>
            <a:avLst/>
            <a:gdLst>
              <a:gd name="connsiteX0" fmla="*/ 0 w 2226733"/>
              <a:gd name="connsiteY0" fmla="*/ 0 h 465666"/>
              <a:gd name="connsiteX1" fmla="*/ 2226733 w 2226733"/>
              <a:gd name="connsiteY1" fmla="*/ 67733 h 465666"/>
              <a:gd name="connsiteX2" fmla="*/ 2192867 w 2226733"/>
              <a:gd name="connsiteY2" fmla="*/ 465666 h 465666"/>
              <a:gd name="connsiteX3" fmla="*/ 16933 w 2226733"/>
              <a:gd name="connsiteY3" fmla="*/ 381000 h 465666"/>
              <a:gd name="connsiteX4" fmla="*/ 0 w 2226733"/>
              <a:gd name="connsiteY4" fmla="*/ 0 h 465666"/>
              <a:gd name="connsiteX0-1" fmla="*/ 0 w 2226733"/>
              <a:gd name="connsiteY0-2" fmla="*/ 0 h 465666"/>
              <a:gd name="connsiteX1-3" fmla="*/ 2226733 w 2226733"/>
              <a:gd name="connsiteY1-4" fmla="*/ 67733 h 465666"/>
              <a:gd name="connsiteX2-5" fmla="*/ 2192867 w 2226733"/>
              <a:gd name="connsiteY2-6" fmla="*/ 465666 h 465666"/>
              <a:gd name="connsiteX3-7" fmla="*/ 16933 w 2226733"/>
              <a:gd name="connsiteY3-8" fmla="*/ 381000 h 465666"/>
              <a:gd name="connsiteX4-9" fmla="*/ 0 w 2226733"/>
              <a:gd name="connsiteY4-10" fmla="*/ 0 h 465666"/>
              <a:gd name="connsiteX0-11" fmla="*/ 0 w 2207084"/>
              <a:gd name="connsiteY0-12" fmla="*/ 0 h 465666"/>
              <a:gd name="connsiteX1-13" fmla="*/ 2207084 w 2207084"/>
              <a:gd name="connsiteY1-14" fmla="*/ 33453 h 465666"/>
              <a:gd name="connsiteX2-15" fmla="*/ 2192867 w 2207084"/>
              <a:gd name="connsiteY2-16" fmla="*/ 465666 h 465666"/>
              <a:gd name="connsiteX3-17" fmla="*/ 16933 w 2207084"/>
              <a:gd name="connsiteY3-18" fmla="*/ 381000 h 465666"/>
              <a:gd name="connsiteX4-19" fmla="*/ 0 w 2207084"/>
              <a:gd name="connsiteY4-20" fmla="*/ 0 h 465666"/>
              <a:gd name="connsiteX0-21" fmla="*/ 0 w 2196244"/>
              <a:gd name="connsiteY0-22" fmla="*/ 0 h 468217"/>
              <a:gd name="connsiteX1-23" fmla="*/ 2196244 w 2196244"/>
              <a:gd name="connsiteY1-24" fmla="*/ 36004 h 468217"/>
              <a:gd name="connsiteX2-25" fmla="*/ 2182027 w 2196244"/>
              <a:gd name="connsiteY2-26" fmla="*/ 468217 h 468217"/>
              <a:gd name="connsiteX3-27" fmla="*/ 6093 w 2196244"/>
              <a:gd name="connsiteY3-28" fmla="*/ 383551 h 468217"/>
              <a:gd name="connsiteX4-29" fmla="*/ 0 w 2196244"/>
              <a:gd name="connsiteY4-30" fmla="*/ 0 h 468217"/>
              <a:gd name="connsiteX0-31" fmla="*/ 0 w 2196244"/>
              <a:gd name="connsiteY0-32" fmla="*/ 0 h 468217"/>
              <a:gd name="connsiteX1-33" fmla="*/ 2196244 w 2196244"/>
              <a:gd name="connsiteY1-34" fmla="*/ 36004 h 468217"/>
              <a:gd name="connsiteX2-35" fmla="*/ 2182027 w 2196244"/>
              <a:gd name="connsiteY2-36" fmla="*/ 468217 h 468217"/>
              <a:gd name="connsiteX3-37" fmla="*/ 6093 w 2196244"/>
              <a:gd name="connsiteY3-38" fmla="*/ 383551 h 468217"/>
              <a:gd name="connsiteX4-39" fmla="*/ 0 w 2196244"/>
              <a:gd name="connsiteY4-40" fmla="*/ 0 h 468217"/>
              <a:gd name="connsiteX0-41" fmla="*/ 29911 w 2190151"/>
              <a:gd name="connsiteY0-42" fmla="*/ 0 h 468216"/>
              <a:gd name="connsiteX1-43" fmla="*/ 2190151 w 2190151"/>
              <a:gd name="connsiteY1-44" fmla="*/ 36003 h 468216"/>
              <a:gd name="connsiteX2-45" fmla="*/ 2175934 w 2190151"/>
              <a:gd name="connsiteY2-46" fmla="*/ 468216 h 468216"/>
              <a:gd name="connsiteX3-47" fmla="*/ 0 w 2190151"/>
              <a:gd name="connsiteY3-48" fmla="*/ 383550 h 468216"/>
              <a:gd name="connsiteX4-49" fmla="*/ 29911 w 2190151"/>
              <a:gd name="connsiteY4-50" fmla="*/ 0 h 468216"/>
              <a:gd name="connsiteX0-51" fmla="*/ 0 w 2160240"/>
              <a:gd name="connsiteY0-52" fmla="*/ 0 h 468216"/>
              <a:gd name="connsiteX1-53" fmla="*/ 2160240 w 2160240"/>
              <a:gd name="connsiteY1-54" fmla="*/ 36003 h 468216"/>
              <a:gd name="connsiteX2-55" fmla="*/ 2146023 w 2160240"/>
              <a:gd name="connsiteY2-56" fmla="*/ 468216 h 468216"/>
              <a:gd name="connsiteX3-57" fmla="*/ 0 w 2160240"/>
              <a:gd name="connsiteY3-58" fmla="*/ 360039 h 468216"/>
              <a:gd name="connsiteX4-59" fmla="*/ 0 w 2160240"/>
              <a:gd name="connsiteY4-60" fmla="*/ 0 h 468216"/>
              <a:gd name="connsiteX0-61" fmla="*/ 21444 w 2181684"/>
              <a:gd name="connsiteY0-62" fmla="*/ 0 h 468216"/>
              <a:gd name="connsiteX1-63" fmla="*/ 2181684 w 2181684"/>
              <a:gd name="connsiteY1-64" fmla="*/ 36003 h 468216"/>
              <a:gd name="connsiteX2-65" fmla="*/ 2167467 w 2181684"/>
              <a:gd name="connsiteY2-66" fmla="*/ 468216 h 468216"/>
              <a:gd name="connsiteX3-67" fmla="*/ 0 w 2181684"/>
              <a:gd name="connsiteY3-68" fmla="*/ 378258 h 468216"/>
              <a:gd name="connsiteX4-69" fmla="*/ 21444 w 2181684"/>
              <a:gd name="connsiteY4-70" fmla="*/ 0 h 468216"/>
              <a:gd name="connsiteX0-71" fmla="*/ 15094 w 2181684"/>
              <a:gd name="connsiteY0-72" fmla="*/ 0 h 468216"/>
              <a:gd name="connsiteX1-73" fmla="*/ 2181684 w 2181684"/>
              <a:gd name="connsiteY1-74" fmla="*/ 36003 h 468216"/>
              <a:gd name="connsiteX2-75" fmla="*/ 2167467 w 2181684"/>
              <a:gd name="connsiteY2-76" fmla="*/ 468216 h 468216"/>
              <a:gd name="connsiteX3-77" fmla="*/ 0 w 2181684"/>
              <a:gd name="connsiteY3-78" fmla="*/ 378258 h 468216"/>
              <a:gd name="connsiteX4-79" fmla="*/ 15094 w 2181684"/>
              <a:gd name="connsiteY4-80" fmla="*/ 0 h 468216"/>
              <a:gd name="connsiteX0-81" fmla="*/ 15094 w 2181684"/>
              <a:gd name="connsiteY0-82" fmla="*/ 0 h 492391"/>
              <a:gd name="connsiteX1-83" fmla="*/ 2181684 w 2181684"/>
              <a:gd name="connsiteY1-84" fmla="*/ 36003 h 492391"/>
              <a:gd name="connsiteX2-85" fmla="*/ 2167467 w 2181684"/>
              <a:gd name="connsiteY2-86" fmla="*/ 468216 h 492391"/>
              <a:gd name="connsiteX3-87" fmla="*/ 0 w 2181684"/>
              <a:gd name="connsiteY3-88" fmla="*/ 378258 h 492391"/>
              <a:gd name="connsiteX4-89" fmla="*/ 15094 w 2181684"/>
              <a:gd name="connsiteY4-90" fmla="*/ 0 h 492391"/>
              <a:gd name="connsiteX0-91" fmla="*/ 15094 w 2181684"/>
              <a:gd name="connsiteY0-92" fmla="*/ 0 h 492391"/>
              <a:gd name="connsiteX1-93" fmla="*/ 2181684 w 2181684"/>
              <a:gd name="connsiteY1-94" fmla="*/ 36003 h 492391"/>
              <a:gd name="connsiteX2-95" fmla="*/ 2167467 w 2181684"/>
              <a:gd name="connsiteY2-96" fmla="*/ 468216 h 492391"/>
              <a:gd name="connsiteX3-97" fmla="*/ 0 w 2181684"/>
              <a:gd name="connsiteY3-98" fmla="*/ 378258 h 492391"/>
              <a:gd name="connsiteX4-99" fmla="*/ 15094 w 2181684"/>
              <a:gd name="connsiteY4-100" fmla="*/ 0 h 492391"/>
              <a:gd name="connsiteX0-101" fmla="*/ 15094 w 2181684"/>
              <a:gd name="connsiteY0-102" fmla="*/ 0 h 456222"/>
              <a:gd name="connsiteX1-103" fmla="*/ 2181684 w 2181684"/>
              <a:gd name="connsiteY1-104" fmla="*/ 36003 h 456222"/>
              <a:gd name="connsiteX2-105" fmla="*/ 2145679 w 2181684"/>
              <a:gd name="connsiteY2-106" fmla="*/ 432047 h 456222"/>
              <a:gd name="connsiteX3-107" fmla="*/ 0 w 2181684"/>
              <a:gd name="connsiteY3-108" fmla="*/ 378258 h 456222"/>
              <a:gd name="connsiteX4-109" fmla="*/ 15094 w 2181684"/>
              <a:gd name="connsiteY4-110" fmla="*/ 0 h 456222"/>
              <a:gd name="connsiteX0-111" fmla="*/ 15094 w 2181684"/>
              <a:gd name="connsiteY0-112" fmla="*/ 0 h 462758"/>
              <a:gd name="connsiteX1-113" fmla="*/ 2181684 w 2181684"/>
              <a:gd name="connsiteY1-114" fmla="*/ 36003 h 462758"/>
              <a:gd name="connsiteX2-115" fmla="*/ 2171699 w 2181684"/>
              <a:gd name="connsiteY2-116" fmla="*/ 438583 h 462758"/>
              <a:gd name="connsiteX3-117" fmla="*/ 0 w 2181684"/>
              <a:gd name="connsiteY3-118" fmla="*/ 378258 h 462758"/>
              <a:gd name="connsiteX4-119" fmla="*/ 15094 w 2181684"/>
              <a:gd name="connsiteY4-120" fmla="*/ 0 h 462758"/>
              <a:gd name="connsiteX0-121" fmla="*/ 21443 w 2181684"/>
              <a:gd name="connsiteY0-122" fmla="*/ 0 h 498763"/>
              <a:gd name="connsiteX1-123" fmla="*/ 2181684 w 2181684"/>
              <a:gd name="connsiteY1-124" fmla="*/ 72008 h 498763"/>
              <a:gd name="connsiteX2-125" fmla="*/ 2171699 w 2181684"/>
              <a:gd name="connsiteY2-126" fmla="*/ 474588 h 498763"/>
              <a:gd name="connsiteX3-127" fmla="*/ 0 w 2181684"/>
              <a:gd name="connsiteY3-128" fmla="*/ 414263 h 498763"/>
              <a:gd name="connsiteX4-129" fmla="*/ 21443 w 2181684"/>
              <a:gd name="connsiteY4-130" fmla="*/ 0 h 498763"/>
              <a:gd name="connsiteX0-131" fmla="*/ 21443 w 2181683"/>
              <a:gd name="connsiteY0-132" fmla="*/ 0 h 498763"/>
              <a:gd name="connsiteX1-133" fmla="*/ 2181683 w 2181683"/>
              <a:gd name="connsiteY1-134" fmla="*/ 36005 h 498763"/>
              <a:gd name="connsiteX2-135" fmla="*/ 2171699 w 2181683"/>
              <a:gd name="connsiteY2-136" fmla="*/ 474588 h 498763"/>
              <a:gd name="connsiteX3-137" fmla="*/ 0 w 2181683"/>
              <a:gd name="connsiteY3-138" fmla="*/ 414263 h 498763"/>
              <a:gd name="connsiteX4-139" fmla="*/ 21443 w 2181683"/>
              <a:gd name="connsiteY4-140" fmla="*/ 0 h 498763"/>
              <a:gd name="connsiteX0-141" fmla="*/ 21443 w 2181683"/>
              <a:gd name="connsiteY0-142" fmla="*/ 0 h 466660"/>
              <a:gd name="connsiteX1-143" fmla="*/ 2181683 w 2181683"/>
              <a:gd name="connsiteY1-144" fmla="*/ 36005 h 466660"/>
              <a:gd name="connsiteX2-145" fmla="*/ 2145680 w 2181683"/>
              <a:gd name="connsiteY2-146" fmla="*/ 432049 h 466660"/>
              <a:gd name="connsiteX3-147" fmla="*/ 0 w 2181683"/>
              <a:gd name="connsiteY3-148" fmla="*/ 414263 h 466660"/>
              <a:gd name="connsiteX4-149" fmla="*/ 21443 w 2181683"/>
              <a:gd name="connsiteY4-150" fmla="*/ 0 h 466660"/>
              <a:gd name="connsiteX0-151" fmla="*/ 21443 w 2181683"/>
              <a:gd name="connsiteY0-152" fmla="*/ 0 h 441574"/>
              <a:gd name="connsiteX1-153" fmla="*/ 2181683 w 2181683"/>
              <a:gd name="connsiteY1-154" fmla="*/ 36005 h 441574"/>
              <a:gd name="connsiteX2-155" fmla="*/ 2161555 w 2181683"/>
              <a:gd name="connsiteY2-156" fmla="*/ 441574 h 441574"/>
              <a:gd name="connsiteX3-157" fmla="*/ 0 w 2181683"/>
              <a:gd name="connsiteY3-158" fmla="*/ 414263 h 441574"/>
              <a:gd name="connsiteX4-159" fmla="*/ 21443 w 2181683"/>
              <a:gd name="connsiteY4-160" fmla="*/ 0 h 441574"/>
              <a:gd name="connsiteX0-161" fmla="*/ 21443 w 2181683"/>
              <a:gd name="connsiteY0-162" fmla="*/ 0 h 441574"/>
              <a:gd name="connsiteX1-163" fmla="*/ 2181683 w 2181683"/>
              <a:gd name="connsiteY1-164" fmla="*/ 36005 h 441574"/>
              <a:gd name="connsiteX2-165" fmla="*/ 2171080 w 2181683"/>
              <a:gd name="connsiteY2-166" fmla="*/ 441574 h 441574"/>
              <a:gd name="connsiteX3-167" fmla="*/ 0 w 2181683"/>
              <a:gd name="connsiteY3-168" fmla="*/ 414263 h 441574"/>
              <a:gd name="connsiteX4-169" fmla="*/ 21443 w 2181683"/>
              <a:gd name="connsiteY4-170" fmla="*/ 0 h 441574"/>
              <a:gd name="connsiteX0-171" fmla="*/ 21443 w 2181683"/>
              <a:gd name="connsiteY0-172" fmla="*/ 0 h 471835"/>
              <a:gd name="connsiteX1-173" fmla="*/ 2181683 w 2181683"/>
              <a:gd name="connsiteY1-174" fmla="*/ 36005 h 471835"/>
              <a:gd name="connsiteX2-175" fmla="*/ 2171080 w 2181683"/>
              <a:gd name="connsiteY2-176" fmla="*/ 441574 h 471835"/>
              <a:gd name="connsiteX3-177" fmla="*/ 0 w 2181683"/>
              <a:gd name="connsiteY3-178" fmla="*/ 414263 h 471835"/>
              <a:gd name="connsiteX4-179" fmla="*/ 21443 w 2181683"/>
              <a:gd name="connsiteY4-180" fmla="*/ 0 h 471835"/>
              <a:gd name="connsiteX0-181" fmla="*/ 21443 w 2181683"/>
              <a:gd name="connsiteY0-182" fmla="*/ 0 h 471835"/>
              <a:gd name="connsiteX1-183" fmla="*/ 2181683 w 2181683"/>
              <a:gd name="connsiteY1-184" fmla="*/ 36005 h 471835"/>
              <a:gd name="connsiteX2-185" fmla="*/ 2171080 w 2181683"/>
              <a:gd name="connsiteY2-186" fmla="*/ 441574 h 471835"/>
              <a:gd name="connsiteX3-187" fmla="*/ 0 w 2181683"/>
              <a:gd name="connsiteY3-188" fmla="*/ 414263 h 471835"/>
              <a:gd name="connsiteX4-189" fmla="*/ 21443 w 2181683"/>
              <a:gd name="connsiteY4-190" fmla="*/ 0 h 471835"/>
              <a:gd name="connsiteX0-191" fmla="*/ 13233 w 2173473"/>
              <a:gd name="connsiteY0-192" fmla="*/ 0 h 471835"/>
              <a:gd name="connsiteX1-193" fmla="*/ 2173473 w 2173473"/>
              <a:gd name="connsiteY1-194" fmla="*/ 36005 h 471835"/>
              <a:gd name="connsiteX2-195" fmla="*/ 2162870 w 2173473"/>
              <a:gd name="connsiteY2-196" fmla="*/ 441574 h 471835"/>
              <a:gd name="connsiteX3-197" fmla="*/ 0 w 2173473"/>
              <a:gd name="connsiteY3-198" fmla="*/ 377428 h 471835"/>
              <a:gd name="connsiteX4-199" fmla="*/ 13233 w 2173473"/>
              <a:gd name="connsiteY4-200" fmla="*/ 0 h 471835"/>
              <a:gd name="connsiteX0-201" fmla="*/ 15627 w 2175867"/>
              <a:gd name="connsiteY0-202" fmla="*/ 0 h 441574"/>
              <a:gd name="connsiteX1-203" fmla="*/ 2175867 w 2175867"/>
              <a:gd name="connsiteY1-204" fmla="*/ 36005 h 441574"/>
              <a:gd name="connsiteX2-205" fmla="*/ 2165264 w 2175867"/>
              <a:gd name="connsiteY2-206" fmla="*/ 441574 h 441574"/>
              <a:gd name="connsiteX3-207" fmla="*/ 0 w 2175867"/>
              <a:gd name="connsiteY3-208" fmla="*/ 354372 h 441574"/>
              <a:gd name="connsiteX4-209" fmla="*/ 15627 w 2175867"/>
              <a:gd name="connsiteY4-210" fmla="*/ 0 h 441574"/>
              <a:gd name="connsiteX0-211" fmla="*/ 15627 w 2175867"/>
              <a:gd name="connsiteY0-212" fmla="*/ 0 h 454274"/>
              <a:gd name="connsiteX1-213" fmla="*/ 2175867 w 2175867"/>
              <a:gd name="connsiteY1-214" fmla="*/ 48705 h 454274"/>
              <a:gd name="connsiteX2-215" fmla="*/ 2165264 w 2175867"/>
              <a:gd name="connsiteY2-216" fmla="*/ 454274 h 454274"/>
              <a:gd name="connsiteX3-217" fmla="*/ 0 w 2175867"/>
              <a:gd name="connsiteY3-218" fmla="*/ 367072 h 454274"/>
              <a:gd name="connsiteX4-219" fmla="*/ 15627 w 2175867"/>
              <a:gd name="connsiteY4-220" fmla="*/ 0 h 454274"/>
              <a:gd name="connsiteX0-221" fmla="*/ 15627 w 2179042"/>
              <a:gd name="connsiteY0-222" fmla="*/ 0 h 454274"/>
              <a:gd name="connsiteX1-223" fmla="*/ 2179042 w 2179042"/>
              <a:gd name="connsiteY1-224" fmla="*/ 39180 h 454274"/>
              <a:gd name="connsiteX2-225" fmla="*/ 2165264 w 2179042"/>
              <a:gd name="connsiteY2-226" fmla="*/ 454274 h 454274"/>
              <a:gd name="connsiteX3-227" fmla="*/ 0 w 2179042"/>
              <a:gd name="connsiteY3-228" fmla="*/ 367072 h 454274"/>
              <a:gd name="connsiteX4-229" fmla="*/ 15627 w 2179042"/>
              <a:gd name="connsiteY4-230" fmla="*/ 0 h 454274"/>
              <a:gd name="connsiteX0-231" fmla="*/ 15627 w 2179042"/>
              <a:gd name="connsiteY0-232" fmla="*/ 0 h 397124"/>
              <a:gd name="connsiteX1-233" fmla="*/ 2179042 w 2179042"/>
              <a:gd name="connsiteY1-234" fmla="*/ 39180 h 397124"/>
              <a:gd name="connsiteX2-235" fmla="*/ 2174789 w 2179042"/>
              <a:gd name="connsiteY2-236" fmla="*/ 397124 h 397124"/>
              <a:gd name="connsiteX3-237" fmla="*/ 0 w 2179042"/>
              <a:gd name="connsiteY3-238" fmla="*/ 367072 h 397124"/>
              <a:gd name="connsiteX4-239" fmla="*/ 15627 w 2179042"/>
              <a:gd name="connsiteY4-240" fmla="*/ 0 h 397124"/>
              <a:gd name="connsiteX0-241" fmla="*/ 18802 w 2182217"/>
              <a:gd name="connsiteY0-242" fmla="*/ 0 h 397124"/>
              <a:gd name="connsiteX1-243" fmla="*/ 2182217 w 2182217"/>
              <a:gd name="connsiteY1-244" fmla="*/ 39180 h 397124"/>
              <a:gd name="connsiteX2-245" fmla="*/ 2177964 w 2182217"/>
              <a:gd name="connsiteY2-246" fmla="*/ 397124 h 397124"/>
              <a:gd name="connsiteX3-247" fmla="*/ 0 w 2182217"/>
              <a:gd name="connsiteY3-248" fmla="*/ 351197 h 397124"/>
              <a:gd name="connsiteX4-249" fmla="*/ 18802 w 2182217"/>
              <a:gd name="connsiteY4-250" fmla="*/ 0 h 397124"/>
              <a:gd name="connsiteX0-251" fmla="*/ 25152 w 2188567"/>
              <a:gd name="connsiteY0-252" fmla="*/ 0 h 397124"/>
              <a:gd name="connsiteX1-253" fmla="*/ 2188567 w 2188567"/>
              <a:gd name="connsiteY1-254" fmla="*/ 39180 h 397124"/>
              <a:gd name="connsiteX2-255" fmla="*/ 2184314 w 2188567"/>
              <a:gd name="connsiteY2-256" fmla="*/ 397124 h 397124"/>
              <a:gd name="connsiteX3-257" fmla="*/ 0 w 2188567"/>
              <a:gd name="connsiteY3-258" fmla="*/ 367072 h 397124"/>
              <a:gd name="connsiteX4-259" fmla="*/ 25152 w 2188567"/>
              <a:gd name="connsiteY4-260" fmla="*/ 0 h 397124"/>
              <a:gd name="connsiteX0-261" fmla="*/ 25152 w 2188567"/>
              <a:gd name="connsiteY0-262" fmla="*/ 0 h 381249"/>
              <a:gd name="connsiteX1-263" fmla="*/ 2188567 w 2188567"/>
              <a:gd name="connsiteY1-264" fmla="*/ 39180 h 381249"/>
              <a:gd name="connsiteX2-265" fmla="*/ 2181139 w 2188567"/>
              <a:gd name="connsiteY2-266" fmla="*/ 381249 h 381249"/>
              <a:gd name="connsiteX3-267" fmla="*/ 0 w 2188567"/>
              <a:gd name="connsiteY3-268" fmla="*/ 367072 h 381249"/>
              <a:gd name="connsiteX4-269" fmla="*/ 25152 w 2188567"/>
              <a:gd name="connsiteY4-270" fmla="*/ 0 h 381249"/>
              <a:gd name="connsiteX0-271" fmla="*/ 25152 w 2188567"/>
              <a:gd name="connsiteY0-272" fmla="*/ 0 h 411696"/>
              <a:gd name="connsiteX1-273" fmla="*/ 2188567 w 2188567"/>
              <a:gd name="connsiteY1-274" fmla="*/ 39180 h 411696"/>
              <a:gd name="connsiteX2-275" fmla="*/ 2181139 w 2188567"/>
              <a:gd name="connsiteY2-276" fmla="*/ 381249 h 411696"/>
              <a:gd name="connsiteX3-277" fmla="*/ 0 w 2188567"/>
              <a:gd name="connsiteY3-278" fmla="*/ 367072 h 411696"/>
              <a:gd name="connsiteX4-279" fmla="*/ 25152 w 2188567"/>
              <a:gd name="connsiteY4-280" fmla="*/ 0 h 411696"/>
              <a:gd name="connsiteX0-281" fmla="*/ 25152 w 2188567"/>
              <a:gd name="connsiteY0-282" fmla="*/ 0 h 436265"/>
              <a:gd name="connsiteX1-283" fmla="*/ 2188567 w 2188567"/>
              <a:gd name="connsiteY1-284" fmla="*/ 39180 h 436265"/>
              <a:gd name="connsiteX2-285" fmla="*/ 2181139 w 2188567"/>
              <a:gd name="connsiteY2-286" fmla="*/ 381249 h 436265"/>
              <a:gd name="connsiteX3-287" fmla="*/ 0 w 2188567"/>
              <a:gd name="connsiteY3-288" fmla="*/ 367072 h 436265"/>
              <a:gd name="connsiteX4-289" fmla="*/ 25152 w 2188567"/>
              <a:gd name="connsiteY4-290" fmla="*/ 0 h 436265"/>
              <a:gd name="connsiteX0-291" fmla="*/ 16942 w 2180357"/>
              <a:gd name="connsiteY0-292" fmla="*/ 0 h 436265"/>
              <a:gd name="connsiteX1-293" fmla="*/ 2180357 w 2180357"/>
              <a:gd name="connsiteY1-294" fmla="*/ 39180 h 436265"/>
              <a:gd name="connsiteX2-295" fmla="*/ 2172929 w 2180357"/>
              <a:gd name="connsiteY2-296" fmla="*/ 381249 h 436265"/>
              <a:gd name="connsiteX3-297" fmla="*/ 0 w 2180357"/>
              <a:gd name="connsiteY3-298" fmla="*/ 338745 h 436265"/>
              <a:gd name="connsiteX4-299" fmla="*/ 16942 w 2180357"/>
              <a:gd name="connsiteY4-300" fmla="*/ 0 h 436265"/>
              <a:gd name="connsiteX0-301" fmla="*/ 16942 w 2180357"/>
              <a:gd name="connsiteY0-302" fmla="*/ 0 h 436265"/>
              <a:gd name="connsiteX1-303" fmla="*/ 2180357 w 2180357"/>
              <a:gd name="connsiteY1-304" fmla="*/ 39180 h 436265"/>
              <a:gd name="connsiteX2-305" fmla="*/ 2172929 w 2180357"/>
              <a:gd name="connsiteY2-306" fmla="*/ 381249 h 436265"/>
              <a:gd name="connsiteX3-307" fmla="*/ 0 w 2180357"/>
              <a:gd name="connsiteY3-308" fmla="*/ 338745 h 436265"/>
              <a:gd name="connsiteX4-309" fmla="*/ 16942 w 2180357"/>
              <a:gd name="connsiteY4-310" fmla="*/ 0 h 436265"/>
            </a:gdLst>
            <a:ahLst/>
            <a:cxnLst>
              <a:cxn ang="0">
                <a:pos x="connsiteX0-301" y="connsiteY0-302"/>
              </a:cxn>
              <a:cxn ang="0">
                <a:pos x="connsiteX1-303" y="connsiteY1-304"/>
              </a:cxn>
              <a:cxn ang="0">
                <a:pos x="connsiteX2-305" y="connsiteY2-306"/>
              </a:cxn>
              <a:cxn ang="0">
                <a:pos x="connsiteX3-307" y="connsiteY3-308"/>
              </a:cxn>
              <a:cxn ang="0">
                <a:pos x="connsiteX4-309" y="connsiteY4-310"/>
              </a:cxn>
            </a:cxnLst>
            <a:rect l="l" t="t" r="r" b="b"/>
            <a:pathLst>
              <a:path w="2180357" h="436265">
                <a:moveTo>
                  <a:pt x="16942" y="0"/>
                </a:moveTo>
                <a:cubicBezTo>
                  <a:pt x="639962" y="54762"/>
                  <a:pt x="1398909" y="66757"/>
                  <a:pt x="2180357" y="39180"/>
                </a:cubicBezTo>
                <a:cubicBezTo>
                  <a:pt x="2178939" y="158495"/>
                  <a:pt x="2174347" y="261934"/>
                  <a:pt x="2172929" y="381249"/>
                </a:cubicBezTo>
                <a:cubicBezTo>
                  <a:pt x="1395033" y="436265"/>
                  <a:pt x="414147" y="370198"/>
                  <a:pt x="0" y="338745"/>
                </a:cubicBezTo>
                <a:lnTo>
                  <a:pt x="16942" y="0"/>
                </a:lnTo>
                <a:close/>
              </a:path>
            </a:pathLst>
          </a:custGeom>
          <a:solidFill>
            <a:schemeClr val="accent1"/>
          </a:solidFill>
          <a:ln w="50800">
            <a:noFill/>
            <a:headEnd type="oval"/>
            <a:tailEnd type="oval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/>
            <a:endParaRPr lang="ko-KR" altLang="en-US">
              <a:solidFill>
                <a:prstClr val="black"/>
              </a:solidFill>
              <a:cs typeface="+mn-ea"/>
              <a:sym typeface="Arial" panose="020B0604020202020204" pitchFamily="34" charset="0"/>
            </a:endParaRPr>
          </a:p>
        </p:txBody>
      </p:sp>
      <p:sp>
        <p:nvSpPr>
          <p:cNvPr id="39" name="TextBox 13@|17FFC:16777215|FBC:16777215|LFC:16777215|LBC:16777215"/>
          <p:cNvSpPr txBox="1"/>
          <p:nvPr/>
        </p:nvSpPr>
        <p:spPr>
          <a:xfrm>
            <a:off x="3132965" y="2051927"/>
            <a:ext cx="2299271" cy="338554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2200" b="1" dirty="0" smtClean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点击以编辑</a:t>
            </a:r>
            <a:endParaRPr lang="en-US" sz="2200" b="1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0" name="TextBox 13@|17FFC:16777215|FBC:16777215|LFC:16777215|LBC:16777215"/>
          <p:cNvSpPr txBox="1"/>
          <p:nvPr/>
        </p:nvSpPr>
        <p:spPr>
          <a:xfrm>
            <a:off x="3132965" y="2421553"/>
            <a:ext cx="2299271" cy="276999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单击此处编辑内容</a:t>
            </a:r>
            <a:endParaRPr lang="en-US" altLang="zh-CN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1" name="TextBox 13@|17FFC:16777215|FBC:16777215|LFC:16777215|LBC:16777215"/>
          <p:cNvSpPr txBox="1"/>
          <p:nvPr/>
        </p:nvSpPr>
        <p:spPr>
          <a:xfrm>
            <a:off x="6625465" y="2051927"/>
            <a:ext cx="2299271" cy="338554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2200" b="1" dirty="0" smtClean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点击以编辑</a:t>
            </a:r>
            <a:endParaRPr lang="en-US" sz="2200" b="1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2" name="TextBox 13@|17FFC:16777215|FBC:16777215|LFC:16777215|LBC:16777215"/>
          <p:cNvSpPr txBox="1"/>
          <p:nvPr/>
        </p:nvSpPr>
        <p:spPr>
          <a:xfrm>
            <a:off x="6625465" y="2421553"/>
            <a:ext cx="2299271" cy="276999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单击此处编辑内容</a:t>
            </a:r>
            <a:endParaRPr lang="en-US" altLang="zh-CN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3" name="TextBox 13@|17FFC:16777215|FBC:16777215|LFC:16777215|LBC:16777215"/>
          <p:cNvSpPr txBox="1"/>
          <p:nvPr/>
        </p:nvSpPr>
        <p:spPr>
          <a:xfrm>
            <a:off x="6625465" y="4557568"/>
            <a:ext cx="2299271" cy="338554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2200" b="1" dirty="0" smtClean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点击以编辑</a:t>
            </a:r>
            <a:endParaRPr lang="en-US" sz="2200" b="1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4" name="TextBox 13@|17FFC:16777215|FBC:16777215|LFC:16777215|LBC:16777215"/>
          <p:cNvSpPr txBox="1"/>
          <p:nvPr/>
        </p:nvSpPr>
        <p:spPr>
          <a:xfrm>
            <a:off x="6625465" y="4952595"/>
            <a:ext cx="2299271" cy="276999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单击此处编辑内容</a:t>
            </a:r>
            <a:endParaRPr lang="en-US" altLang="zh-CN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5" name="TextBox 13@|17FFC:16777215|FBC:16777215|LFC:16777215|LBC:16777215"/>
          <p:cNvSpPr txBox="1"/>
          <p:nvPr/>
        </p:nvSpPr>
        <p:spPr>
          <a:xfrm>
            <a:off x="3166134" y="4557568"/>
            <a:ext cx="2299271" cy="338554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2200" b="1" dirty="0" smtClean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点击以编辑</a:t>
            </a:r>
            <a:endParaRPr lang="en-US" sz="2200" b="1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6" name="TextBox 13@|17FFC:16777215|FBC:16777215|LFC:16777215|LBC:16777215"/>
          <p:cNvSpPr txBox="1"/>
          <p:nvPr/>
        </p:nvSpPr>
        <p:spPr>
          <a:xfrm>
            <a:off x="3166134" y="4952595"/>
            <a:ext cx="2299271" cy="276999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单击此处编辑内容</a:t>
            </a:r>
            <a:endParaRPr lang="en-US" altLang="zh-CN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" name="组合 38"/>
          <p:cNvGrpSpPr/>
          <p:nvPr/>
        </p:nvGrpSpPr>
        <p:grpSpPr>
          <a:xfrm>
            <a:off x="363303" y="333569"/>
            <a:ext cx="2257977" cy="615122"/>
            <a:chOff x="363303" y="616432"/>
            <a:chExt cx="2600294" cy="615122"/>
          </a:xfrm>
        </p:grpSpPr>
        <p:sp>
          <p:nvSpPr>
            <p:cNvPr id="40" name="矩形 39"/>
            <p:cNvSpPr/>
            <p:nvPr/>
          </p:nvSpPr>
          <p:spPr>
            <a:xfrm>
              <a:off x="363303" y="616432"/>
              <a:ext cx="2540470" cy="56845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" name="矩形 40"/>
            <p:cNvSpPr/>
            <p:nvPr/>
          </p:nvSpPr>
          <p:spPr>
            <a:xfrm>
              <a:off x="417091" y="670308"/>
              <a:ext cx="2546506" cy="561246"/>
            </a:xfrm>
            <a:prstGeom prst="rect">
              <a:avLst/>
            </a:prstGeom>
            <a:solidFill>
              <a:schemeClr val="accent2">
                <a:lumMod val="75000"/>
                <a:alpha val="2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2" name="文本框 41"/>
            <p:cNvSpPr txBox="1"/>
            <p:nvPr/>
          </p:nvSpPr>
          <p:spPr>
            <a:xfrm>
              <a:off x="617874" y="697991"/>
              <a:ext cx="220002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选题目的与意义</a:t>
              </a:r>
              <a:endPara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3" name="Group 15"/>
          <p:cNvGrpSpPr/>
          <p:nvPr/>
        </p:nvGrpSpPr>
        <p:grpSpPr>
          <a:xfrm>
            <a:off x="5419450" y="1706880"/>
            <a:ext cx="2443004" cy="1931799"/>
            <a:chOff x="11258689" y="3832410"/>
            <a:chExt cx="4622732" cy="3655413"/>
          </a:xfrm>
        </p:grpSpPr>
        <p:grpSp>
          <p:nvGrpSpPr>
            <p:cNvPr id="44" name="Group 3"/>
            <p:cNvGrpSpPr/>
            <p:nvPr/>
          </p:nvGrpSpPr>
          <p:grpSpPr>
            <a:xfrm>
              <a:off x="11258689" y="3832410"/>
              <a:ext cx="4622732" cy="3655413"/>
              <a:chOff x="11696700" y="3252788"/>
              <a:chExt cx="4460875" cy="3527425"/>
            </a:xfrm>
          </p:grpSpPr>
          <p:sp>
            <p:nvSpPr>
              <p:cNvPr id="46" name="Freeform 5"/>
              <p:cNvSpPr/>
              <p:nvPr/>
            </p:nvSpPr>
            <p:spPr bwMode="auto">
              <a:xfrm>
                <a:off x="13744575" y="5418138"/>
                <a:ext cx="2092325" cy="1362075"/>
              </a:xfrm>
              <a:custGeom>
                <a:avLst/>
                <a:gdLst>
                  <a:gd name="T0" fmla="*/ 1208 w 1318"/>
                  <a:gd name="T1" fmla="*/ 858 h 858"/>
                  <a:gd name="T2" fmla="*/ 1208 w 1318"/>
                  <a:gd name="T3" fmla="*/ 858 h 858"/>
                  <a:gd name="T4" fmla="*/ 1194 w 1318"/>
                  <a:gd name="T5" fmla="*/ 822 h 858"/>
                  <a:gd name="T6" fmla="*/ 1176 w 1318"/>
                  <a:gd name="T7" fmla="*/ 780 h 858"/>
                  <a:gd name="T8" fmla="*/ 1150 w 1318"/>
                  <a:gd name="T9" fmla="*/ 724 h 858"/>
                  <a:gd name="T10" fmla="*/ 1116 w 1318"/>
                  <a:gd name="T11" fmla="*/ 660 h 858"/>
                  <a:gd name="T12" fmla="*/ 1094 w 1318"/>
                  <a:gd name="T13" fmla="*/ 624 h 858"/>
                  <a:gd name="T14" fmla="*/ 1072 w 1318"/>
                  <a:gd name="T15" fmla="*/ 586 h 858"/>
                  <a:gd name="T16" fmla="*/ 1046 w 1318"/>
                  <a:gd name="T17" fmla="*/ 548 h 858"/>
                  <a:gd name="T18" fmla="*/ 1018 w 1318"/>
                  <a:gd name="T19" fmla="*/ 510 h 858"/>
                  <a:gd name="T20" fmla="*/ 988 w 1318"/>
                  <a:gd name="T21" fmla="*/ 470 h 858"/>
                  <a:gd name="T22" fmla="*/ 954 w 1318"/>
                  <a:gd name="T23" fmla="*/ 430 h 858"/>
                  <a:gd name="T24" fmla="*/ 918 w 1318"/>
                  <a:gd name="T25" fmla="*/ 390 h 858"/>
                  <a:gd name="T26" fmla="*/ 880 w 1318"/>
                  <a:gd name="T27" fmla="*/ 350 h 858"/>
                  <a:gd name="T28" fmla="*/ 838 w 1318"/>
                  <a:gd name="T29" fmla="*/ 310 h 858"/>
                  <a:gd name="T30" fmla="*/ 792 w 1318"/>
                  <a:gd name="T31" fmla="*/ 272 h 858"/>
                  <a:gd name="T32" fmla="*/ 744 w 1318"/>
                  <a:gd name="T33" fmla="*/ 234 h 858"/>
                  <a:gd name="T34" fmla="*/ 694 w 1318"/>
                  <a:gd name="T35" fmla="*/ 200 h 858"/>
                  <a:gd name="T36" fmla="*/ 640 w 1318"/>
                  <a:gd name="T37" fmla="*/ 166 h 858"/>
                  <a:gd name="T38" fmla="*/ 582 w 1318"/>
                  <a:gd name="T39" fmla="*/ 134 h 858"/>
                  <a:gd name="T40" fmla="*/ 522 w 1318"/>
                  <a:gd name="T41" fmla="*/ 106 h 858"/>
                  <a:gd name="T42" fmla="*/ 458 w 1318"/>
                  <a:gd name="T43" fmla="*/ 80 h 858"/>
                  <a:gd name="T44" fmla="*/ 392 w 1318"/>
                  <a:gd name="T45" fmla="*/ 56 h 858"/>
                  <a:gd name="T46" fmla="*/ 320 w 1318"/>
                  <a:gd name="T47" fmla="*/ 38 h 858"/>
                  <a:gd name="T48" fmla="*/ 246 w 1318"/>
                  <a:gd name="T49" fmla="*/ 22 h 858"/>
                  <a:gd name="T50" fmla="*/ 168 w 1318"/>
                  <a:gd name="T51" fmla="*/ 10 h 858"/>
                  <a:gd name="T52" fmla="*/ 128 w 1318"/>
                  <a:gd name="T53" fmla="*/ 6 h 858"/>
                  <a:gd name="T54" fmla="*/ 86 w 1318"/>
                  <a:gd name="T55" fmla="*/ 2 h 858"/>
                  <a:gd name="T56" fmla="*/ 44 w 1318"/>
                  <a:gd name="T57" fmla="*/ 2 h 858"/>
                  <a:gd name="T58" fmla="*/ 0 w 1318"/>
                  <a:gd name="T59" fmla="*/ 0 h 858"/>
                  <a:gd name="T60" fmla="*/ 0 w 1318"/>
                  <a:gd name="T61" fmla="*/ 0 h 858"/>
                  <a:gd name="T62" fmla="*/ 1318 w 1318"/>
                  <a:gd name="T63" fmla="*/ 0 h 858"/>
                  <a:gd name="T64" fmla="*/ 1208 w 1318"/>
                  <a:gd name="T65" fmla="*/ 858 h 8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1318" h="858">
                    <a:moveTo>
                      <a:pt x="1208" y="858"/>
                    </a:moveTo>
                    <a:lnTo>
                      <a:pt x="1208" y="858"/>
                    </a:lnTo>
                    <a:lnTo>
                      <a:pt x="1194" y="822"/>
                    </a:lnTo>
                    <a:lnTo>
                      <a:pt x="1176" y="780"/>
                    </a:lnTo>
                    <a:lnTo>
                      <a:pt x="1150" y="724"/>
                    </a:lnTo>
                    <a:lnTo>
                      <a:pt x="1116" y="660"/>
                    </a:lnTo>
                    <a:lnTo>
                      <a:pt x="1094" y="624"/>
                    </a:lnTo>
                    <a:lnTo>
                      <a:pt x="1072" y="586"/>
                    </a:lnTo>
                    <a:lnTo>
                      <a:pt x="1046" y="548"/>
                    </a:lnTo>
                    <a:lnTo>
                      <a:pt x="1018" y="510"/>
                    </a:lnTo>
                    <a:lnTo>
                      <a:pt x="988" y="470"/>
                    </a:lnTo>
                    <a:lnTo>
                      <a:pt x="954" y="430"/>
                    </a:lnTo>
                    <a:lnTo>
                      <a:pt x="918" y="390"/>
                    </a:lnTo>
                    <a:lnTo>
                      <a:pt x="880" y="350"/>
                    </a:lnTo>
                    <a:lnTo>
                      <a:pt x="838" y="310"/>
                    </a:lnTo>
                    <a:lnTo>
                      <a:pt x="792" y="272"/>
                    </a:lnTo>
                    <a:lnTo>
                      <a:pt x="744" y="234"/>
                    </a:lnTo>
                    <a:lnTo>
                      <a:pt x="694" y="200"/>
                    </a:lnTo>
                    <a:lnTo>
                      <a:pt x="640" y="166"/>
                    </a:lnTo>
                    <a:lnTo>
                      <a:pt x="582" y="134"/>
                    </a:lnTo>
                    <a:lnTo>
                      <a:pt x="522" y="106"/>
                    </a:lnTo>
                    <a:lnTo>
                      <a:pt x="458" y="80"/>
                    </a:lnTo>
                    <a:lnTo>
                      <a:pt x="392" y="56"/>
                    </a:lnTo>
                    <a:lnTo>
                      <a:pt x="320" y="38"/>
                    </a:lnTo>
                    <a:lnTo>
                      <a:pt x="246" y="22"/>
                    </a:lnTo>
                    <a:lnTo>
                      <a:pt x="168" y="10"/>
                    </a:lnTo>
                    <a:lnTo>
                      <a:pt x="128" y="6"/>
                    </a:lnTo>
                    <a:lnTo>
                      <a:pt x="86" y="2"/>
                    </a:lnTo>
                    <a:lnTo>
                      <a:pt x="44" y="2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1318" y="0"/>
                    </a:lnTo>
                    <a:lnTo>
                      <a:pt x="1208" y="858"/>
                    </a:lnTo>
                    <a:close/>
                  </a:path>
                </a:pathLst>
              </a:custGeom>
              <a:solidFill>
                <a:schemeClr val="accent4">
                  <a:lumMod val="5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AU"/>
              </a:p>
            </p:txBody>
          </p:sp>
          <p:sp>
            <p:nvSpPr>
              <p:cNvPr id="47" name="Freeform 18"/>
              <p:cNvSpPr/>
              <p:nvPr/>
            </p:nvSpPr>
            <p:spPr bwMode="auto">
              <a:xfrm>
                <a:off x="11696700" y="3252788"/>
                <a:ext cx="4460875" cy="3527425"/>
              </a:xfrm>
              <a:custGeom>
                <a:avLst/>
                <a:gdLst>
                  <a:gd name="T0" fmla="*/ 308 w 2810"/>
                  <a:gd name="T1" fmla="*/ 0 h 2222"/>
                  <a:gd name="T2" fmla="*/ 556 w 2810"/>
                  <a:gd name="T3" fmla="*/ 0 h 2222"/>
                  <a:gd name="T4" fmla="*/ 2480 w 2810"/>
                  <a:gd name="T5" fmla="*/ 0 h 2222"/>
                  <a:gd name="T6" fmla="*/ 2534 w 2810"/>
                  <a:gd name="T7" fmla="*/ 4 h 2222"/>
                  <a:gd name="T8" fmla="*/ 2592 w 2810"/>
                  <a:gd name="T9" fmla="*/ 16 h 2222"/>
                  <a:gd name="T10" fmla="*/ 2652 w 2810"/>
                  <a:gd name="T11" fmla="*/ 40 h 2222"/>
                  <a:gd name="T12" fmla="*/ 2706 w 2810"/>
                  <a:gd name="T13" fmla="*/ 78 h 2222"/>
                  <a:gd name="T14" fmla="*/ 2732 w 2810"/>
                  <a:gd name="T15" fmla="*/ 102 h 2222"/>
                  <a:gd name="T16" fmla="*/ 2754 w 2810"/>
                  <a:gd name="T17" fmla="*/ 132 h 2222"/>
                  <a:gd name="T18" fmla="*/ 2774 w 2810"/>
                  <a:gd name="T19" fmla="*/ 166 h 2222"/>
                  <a:gd name="T20" fmla="*/ 2790 w 2810"/>
                  <a:gd name="T21" fmla="*/ 206 h 2222"/>
                  <a:gd name="T22" fmla="*/ 2802 w 2810"/>
                  <a:gd name="T23" fmla="*/ 250 h 2222"/>
                  <a:gd name="T24" fmla="*/ 2808 w 2810"/>
                  <a:gd name="T25" fmla="*/ 302 h 2222"/>
                  <a:gd name="T26" fmla="*/ 2810 w 2810"/>
                  <a:gd name="T27" fmla="*/ 360 h 2222"/>
                  <a:gd name="T28" fmla="*/ 2806 w 2810"/>
                  <a:gd name="T29" fmla="*/ 424 h 2222"/>
                  <a:gd name="T30" fmla="*/ 2796 w 2810"/>
                  <a:gd name="T31" fmla="*/ 502 h 2222"/>
                  <a:gd name="T32" fmla="*/ 2744 w 2810"/>
                  <a:gd name="T33" fmla="*/ 840 h 2222"/>
                  <a:gd name="T34" fmla="*/ 2646 w 2810"/>
                  <a:gd name="T35" fmla="*/ 1416 h 2222"/>
                  <a:gd name="T36" fmla="*/ 2498 w 2810"/>
                  <a:gd name="T37" fmla="*/ 2216 h 2222"/>
                  <a:gd name="T38" fmla="*/ 2498 w 2810"/>
                  <a:gd name="T39" fmla="*/ 2222 h 2222"/>
                  <a:gd name="T40" fmla="*/ 2494 w 2810"/>
                  <a:gd name="T41" fmla="*/ 2186 h 2222"/>
                  <a:gd name="T42" fmla="*/ 2482 w 2810"/>
                  <a:gd name="T43" fmla="*/ 2088 h 2222"/>
                  <a:gd name="T44" fmla="*/ 2454 w 2810"/>
                  <a:gd name="T45" fmla="*/ 1950 h 2222"/>
                  <a:gd name="T46" fmla="*/ 2432 w 2810"/>
                  <a:gd name="T47" fmla="*/ 1874 h 2222"/>
                  <a:gd name="T48" fmla="*/ 2404 w 2810"/>
                  <a:gd name="T49" fmla="*/ 1794 h 2222"/>
                  <a:gd name="T50" fmla="*/ 2370 w 2810"/>
                  <a:gd name="T51" fmla="*/ 1714 h 2222"/>
                  <a:gd name="T52" fmla="*/ 2326 w 2810"/>
                  <a:gd name="T53" fmla="*/ 1636 h 2222"/>
                  <a:gd name="T54" fmla="*/ 2276 w 2810"/>
                  <a:gd name="T55" fmla="*/ 1564 h 2222"/>
                  <a:gd name="T56" fmla="*/ 2214 w 2810"/>
                  <a:gd name="T57" fmla="*/ 1498 h 2222"/>
                  <a:gd name="T58" fmla="*/ 2144 w 2810"/>
                  <a:gd name="T59" fmla="*/ 1444 h 2222"/>
                  <a:gd name="T60" fmla="*/ 2062 w 2810"/>
                  <a:gd name="T61" fmla="*/ 1402 h 2222"/>
                  <a:gd name="T62" fmla="*/ 1994 w 2810"/>
                  <a:gd name="T63" fmla="*/ 1380 h 2222"/>
                  <a:gd name="T64" fmla="*/ 1944 w 2810"/>
                  <a:gd name="T65" fmla="*/ 1370 h 2222"/>
                  <a:gd name="T66" fmla="*/ 1892 w 2810"/>
                  <a:gd name="T67" fmla="*/ 1366 h 2222"/>
                  <a:gd name="T68" fmla="*/ 1864 w 2810"/>
                  <a:gd name="T69" fmla="*/ 1364 h 2222"/>
                  <a:gd name="T70" fmla="*/ 590 w 2810"/>
                  <a:gd name="T71" fmla="*/ 1364 h 2222"/>
                  <a:gd name="T72" fmla="*/ 514 w 2810"/>
                  <a:gd name="T73" fmla="*/ 1364 h 2222"/>
                  <a:gd name="T74" fmla="*/ 440 w 2810"/>
                  <a:gd name="T75" fmla="*/ 1356 h 2222"/>
                  <a:gd name="T76" fmla="*/ 378 w 2810"/>
                  <a:gd name="T77" fmla="*/ 1340 h 2222"/>
                  <a:gd name="T78" fmla="*/ 328 w 2810"/>
                  <a:gd name="T79" fmla="*/ 1318 h 2222"/>
                  <a:gd name="T80" fmla="*/ 288 w 2810"/>
                  <a:gd name="T81" fmla="*/ 1290 h 2222"/>
                  <a:gd name="T82" fmla="*/ 258 w 2810"/>
                  <a:gd name="T83" fmla="*/ 1256 h 2222"/>
                  <a:gd name="T84" fmla="*/ 232 w 2810"/>
                  <a:gd name="T85" fmla="*/ 1216 h 2222"/>
                  <a:gd name="T86" fmla="*/ 210 w 2810"/>
                  <a:gd name="T87" fmla="*/ 1170 h 2222"/>
                  <a:gd name="T88" fmla="*/ 190 w 2810"/>
                  <a:gd name="T89" fmla="*/ 1118 h 2222"/>
                  <a:gd name="T90" fmla="*/ 146 w 2810"/>
                  <a:gd name="T91" fmla="*/ 988 h 2222"/>
                  <a:gd name="T92" fmla="*/ 102 w 2810"/>
                  <a:gd name="T93" fmla="*/ 836 h 2222"/>
                  <a:gd name="T94" fmla="*/ 14 w 2810"/>
                  <a:gd name="T95" fmla="*/ 494 h 2222"/>
                  <a:gd name="T96" fmla="*/ 6 w 2810"/>
                  <a:gd name="T97" fmla="*/ 450 h 2222"/>
                  <a:gd name="T98" fmla="*/ 0 w 2810"/>
                  <a:gd name="T99" fmla="*/ 364 h 2222"/>
                  <a:gd name="T100" fmla="*/ 8 w 2810"/>
                  <a:gd name="T101" fmla="*/ 278 h 2222"/>
                  <a:gd name="T102" fmla="*/ 32 w 2810"/>
                  <a:gd name="T103" fmla="*/ 198 h 2222"/>
                  <a:gd name="T104" fmla="*/ 70 w 2810"/>
                  <a:gd name="T105" fmla="*/ 128 h 2222"/>
                  <a:gd name="T106" fmla="*/ 94 w 2810"/>
                  <a:gd name="T107" fmla="*/ 96 h 2222"/>
                  <a:gd name="T108" fmla="*/ 120 w 2810"/>
                  <a:gd name="T109" fmla="*/ 70 h 2222"/>
                  <a:gd name="T110" fmla="*/ 152 w 2810"/>
                  <a:gd name="T111" fmla="*/ 46 h 2222"/>
                  <a:gd name="T112" fmla="*/ 186 w 2810"/>
                  <a:gd name="T113" fmla="*/ 26 h 2222"/>
                  <a:gd name="T114" fmla="*/ 222 w 2810"/>
                  <a:gd name="T115" fmla="*/ 12 h 2222"/>
                  <a:gd name="T116" fmla="*/ 264 w 2810"/>
                  <a:gd name="T117" fmla="*/ 4 h 2222"/>
                  <a:gd name="T118" fmla="*/ 308 w 2810"/>
                  <a:gd name="T119" fmla="*/ 0 h 22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2810" h="2222">
                    <a:moveTo>
                      <a:pt x="308" y="0"/>
                    </a:moveTo>
                    <a:lnTo>
                      <a:pt x="308" y="0"/>
                    </a:lnTo>
                    <a:lnTo>
                      <a:pt x="556" y="0"/>
                    </a:lnTo>
                    <a:lnTo>
                      <a:pt x="556" y="0"/>
                    </a:lnTo>
                    <a:lnTo>
                      <a:pt x="2480" y="0"/>
                    </a:lnTo>
                    <a:lnTo>
                      <a:pt x="2480" y="0"/>
                    </a:lnTo>
                    <a:lnTo>
                      <a:pt x="2506" y="2"/>
                    </a:lnTo>
                    <a:lnTo>
                      <a:pt x="2534" y="4"/>
                    </a:lnTo>
                    <a:lnTo>
                      <a:pt x="2562" y="10"/>
                    </a:lnTo>
                    <a:lnTo>
                      <a:pt x="2592" y="16"/>
                    </a:lnTo>
                    <a:lnTo>
                      <a:pt x="2622" y="26"/>
                    </a:lnTo>
                    <a:lnTo>
                      <a:pt x="2652" y="40"/>
                    </a:lnTo>
                    <a:lnTo>
                      <a:pt x="2680" y="56"/>
                    </a:lnTo>
                    <a:lnTo>
                      <a:pt x="2706" y="78"/>
                    </a:lnTo>
                    <a:lnTo>
                      <a:pt x="2720" y="88"/>
                    </a:lnTo>
                    <a:lnTo>
                      <a:pt x="2732" y="102"/>
                    </a:lnTo>
                    <a:lnTo>
                      <a:pt x="2744" y="116"/>
                    </a:lnTo>
                    <a:lnTo>
                      <a:pt x="2754" y="132"/>
                    </a:lnTo>
                    <a:lnTo>
                      <a:pt x="2764" y="148"/>
                    </a:lnTo>
                    <a:lnTo>
                      <a:pt x="2774" y="166"/>
                    </a:lnTo>
                    <a:lnTo>
                      <a:pt x="2782" y="184"/>
                    </a:lnTo>
                    <a:lnTo>
                      <a:pt x="2790" y="206"/>
                    </a:lnTo>
                    <a:lnTo>
                      <a:pt x="2796" y="228"/>
                    </a:lnTo>
                    <a:lnTo>
                      <a:pt x="2802" y="250"/>
                    </a:lnTo>
                    <a:lnTo>
                      <a:pt x="2806" y="276"/>
                    </a:lnTo>
                    <a:lnTo>
                      <a:pt x="2808" y="302"/>
                    </a:lnTo>
                    <a:lnTo>
                      <a:pt x="2810" y="330"/>
                    </a:lnTo>
                    <a:lnTo>
                      <a:pt x="2810" y="360"/>
                    </a:lnTo>
                    <a:lnTo>
                      <a:pt x="2808" y="392"/>
                    </a:lnTo>
                    <a:lnTo>
                      <a:pt x="2806" y="424"/>
                    </a:lnTo>
                    <a:lnTo>
                      <a:pt x="2806" y="424"/>
                    </a:lnTo>
                    <a:lnTo>
                      <a:pt x="2796" y="502"/>
                    </a:lnTo>
                    <a:lnTo>
                      <a:pt x="2782" y="600"/>
                    </a:lnTo>
                    <a:lnTo>
                      <a:pt x="2744" y="840"/>
                    </a:lnTo>
                    <a:lnTo>
                      <a:pt x="2698" y="1120"/>
                    </a:lnTo>
                    <a:lnTo>
                      <a:pt x="2646" y="1416"/>
                    </a:lnTo>
                    <a:lnTo>
                      <a:pt x="2550" y="1944"/>
                    </a:lnTo>
                    <a:lnTo>
                      <a:pt x="2498" y="2216"/>
                    </a:lnTo>
                    <a:lnTo>
                      <a:pt x="2498" y="2216"/>
                    </a:lnTo>
                    <a:lnTo>
                      <a:pt x="2498" y="2222"/>
                    </a:lnTo>
                    <a:lnTo>
                      <a:pt x="2498" y="2222"/>
                    </a:lnTo>
                    <a:lnTo>
                      <a:pt x="2494" y="2186"/>
                    </a:lnTo>
                    <a:lnTo>
                      <a:pt x="2490" y="2144"/>
                    </a:lnTo>
                    <a:lnTo>
                      <a:pt x="2482" y="2088"/>
                    </a:lnTo>
                    <a:lnTo>
                      <a:pt x="2470" y="2024"/>
                    </a:lnTo>
                    <a:lnTo>
                      <a:pt x="2454" y="1950"/>
                    </a:lnTo>
                    <a:lnTo>
                      <a:pt x="2444" y="1912"/>
                    </a:lnTo>
                    <a:lnTo>
                      <a:pt x="2432" y="1874"/>
                    </a:lnTo>
                    <a:lnTo>
                      <a:pt x="2420" y="1834"/>
                    </a:lnTo>
                    <a:lnTo>
                      <a:pt x="2404" y="1794"/>
                    </a:lnTo>
                    <a:lnTo>
                      <a:pt x="2388" y="1754"/>
                    </a:lnTo>
                    <a:lnTo>
                      <a:pt x="2370" y="1714"/>
                    </a:lnTo>
                    <a:lnTo>
                      <a:pt x="2348" y="1674"/>
                    </a:lnTo>
                    <a:lnTo>
                      <a:pt x="2326" y="1636"/>
                    </a:lnTo>
                    <a:lnTo>
                      <a:pt x="2302" y="1598"/>
                    </a:lnTo>
                    <a:lnTo>
                      <a:pt x="2276" y="1564"/>
                    </a:lnTo>
                    <a:lnTo>
                      <a:pt x="2246" y="1530"/>
                    </a:lnTo>
                    <a:lnTo>
                      <a:pt x="2214" y="1498"/>
                    </a:lnTo>
                    <a:lnTo>
                      <a:pt x="2180" y="1470"/>
                    </a:lnTo>
                    <a:lnTo>
                      <a:pt x="2144" y="1444"/>
                    </a:lnTo>
                    <a:lnTo>
                      <a:pt x="2104" y="1420"/>
                    </a:lnTo>
                    <a:lnTo>
                      <a:pt x="2062" y="1402"/>
                    </a:lnTo>
                    <a:lnTo>
                      <a:pt x="2018" y="1386"/>
                    </a:lnTo>
                    <a:lnTo>
                      <a:pt x="1994" y="1380"/>
                    </a:lnTo>
                    <a:lnTo>
                      <a:pt x="1970" y="1374"/>
                    </a:lnTo>
                    <a:lnTo>
                      <a:pt x="1944" y="1370"/>
                    </a:lnTo>
                    <a:lnTo>
                      <a:pt x="1918" y="1366"/>
                    </a:lnTo>
                    <a:lnTo>
                      <a:pt x="1892" y="1366"/>
                    </a:lnTo>
                    <a:lnTo>
                      <a:pt x="1864" y="1364"/>
                    </a:lnTo>
                    <a:lnTo>
                      <a:pt x="1864" y="1364"/>
                    </a:lnTo>
                    <a:lnTo>
                      <a:pt x="590" y="1364"/>
                    </a:lnTo>
                    <a:lnTo>
                      <a:pt x="590" y="1364"/>
                    </a:lnTo>
                    <a:lnTo>
                      <a:pt x="514" y="1364"/>
                    </a:lnTo>
                    <a:lnTo>
                      <a:pt x="514" y="1364"/>
                    </a:lnTo>
                    <a:lnTo>
                      <a:pt x="476" y="1360"/>
                    </a:lnTo>
                    <a:lnTo>
                      <a:pt x="440" y="1356"/>
                    </a:lnTo>
                    <a:lnTo>
                      <a:pt x="408" y="1348"/>
                    </a:lnTo>
                    <a:lnTo>
                      <a:pt x="378" y="1340"/>
                    </a:lnTo>
                    <a:lnTo>
                      <a:pt x="352" y="1330"/>
                    </a:lnTo>
                    <a:lnTo>
                      <a:pt x="328" y="1318"/>
                    </a:lnTo>
                    <a:lnTo>
                      <a:pt x="308" y="1304"/>
                    </a:lnTo>
                    <a:lnTo>
                      <a:pt x="288" y="1290"/>
                    </a:lnTo>
                    <a:lnTo>
                      <a:pt x="272" y="1274"/>
                    </a:lnTo>
                    <a:lnTo>
                      <a:pt x="258" y="1256"/>
                    </a:lnTo>
                    <a:lnTo>
                      <a:pt x="244" y="1236"/>
                    </a:lnTo>
                    <a:lnTo>
                      <a:pt x="232" y="1216"/>
                    </a:lnTo>
                    <a:lnTo>
                      <a:pt x="220" y="1192"/>
                    </a:lnTo>
                    <a:lnTo>
                      <a:pt x="210" y="1170"/>
                    </a:lnTo>
                    <a:lnTo>
                      <a:pt x="190" y="1118"/>
                    </a:lnTo>
                    <a:lnTo>
                      <a:pt x="190" y="1118"/>
                    </a:lnTo>
                    <a:lnTo>
                      <a:pt x="168" y="1056"/>
                    </a:lnTo>
                    <a:lnTo>
                      <a:pt x="146" y="988"/>
                    </a:lnTo>
                    <a:lnTo>
                      <a:pt x="124" y="914"/>
                    </a:lnTo>
                    <a:lnTo>
                      <a:pt x="102" y="836"/>
                    </a:lnTo>
                    <a:lnTo>
                      <a:pt x="58" y="668"/>
                    </a:lnTo>
                    <a:lnTo>
                      <a:pt x="14" y="494"/>
                    </a:lnTo>
                    <a:lnTo>
                      <a:pt x="14" y="494"/>
                    </a:lnTo>
                    <a:lnTo>
                      <a:pt x="6" y="450"/>
                    </a:lnTo>
                    <a:lnTo>
                      <a:pt x="0" y="408"/>
                    </a:lnTo>
                    <a:lnTo>
                      <a:pt x="0" y="364"/>
                    </a:lnTo>
                    <a:lnTo>
                      <a:pt x="2" y="320"/>
                    </a:lnTo>
                    <a:lnTo>
                      <a:pt x="8" y="278"/>
                    </a:lnTo>
                    <a:lnTo>
                      <a:pt x="18" y="238"/>
                    </a:lnTo>
                    <a:lnTo>
                      <a:pt x="32" y="198"/>
                    </a:lnTo>
                    <a:lnTo>
                      <a:pt x="48" y="162"/>
                    </a:lnTo>
                    <a:lnTo>
                      <a:pt x="70" y="128"/>
                    </a:lnTo>
                    <a:lnTo>
                      <a:pt x="80" y="112"/>
                    </a:lnTo>
                    <a:lnTo>
                      <a:pt x="94" y="96"/>
                    </a:lnTo>
                    <a:lnTo>
                      <a:pt x="106" y="82"/>
                    </a:lnTo>
                    <a:lnTo>
                      <a:pt x="120" y="70"/>
                    </a:lnTo>
                    <a:lnTo>
                      <a:pt x="136" y="56"/>
                    </a:lnTo>
                    <a:lnTo>
                      <a:pt x="152" y="46"/>
                    </a:lnTo>
                    <a:lnTo>
                      <a:pt x="168" y="36"/>
                    </a:lnTo>
                    <a:lnTo>
                      <a:pt x="186" y="26"/>
                    </a:lnTo>
                    <a:lnTo>
                      <a:pt x="204" y="20"/>
                    </a:lnTo>
                    <a:lnTo>
                      <a:pt x="222" y="12"/>
                    </a:lnTo>
                    <a:lnTo>
                      <a:pt x="242" y="8"/>
                    </a:lnTo>
                    <a:lnTo>
                      <a:pt x="264" y="4"/>
                    </a:lnTo>
                    <a:lnTo>
                      <a:pt x="286" y="2"/>
                    </a:lnTo>
                    <a:lnTo>
                      <a:pt x="308" y="0"/>
                    </a:lnTo>
                    <a:lnTo>
                      <a:pt x="308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AU"/>
              </a:p>
            </p:txBody>
          </p:sp>
          <p:sp>
            <p:nvSpPr>
              <p:cNvPr id="48" name="Freeform 19"/>
              <p:cNvSpPr/>
              <p:nvPr/>
            </p:nvSpPr>
            <p:spPr bwMode="auto">
              <a:xfrm>
                <a:off x="11696700" y="3484563"/>
                <a:ext cx="3990975" cy="3295650"/>
              </a:xfrm>
              <a:custGeom>
                <a:avLst/>
                <a:gdLst>
                  <a:gd name="T0" fmla="*/ 612 w 2514"/>
                  <a:gd name="T1" fmla="*/ 1204 h 2076"/>
                  <a:gd name="T2" fmla="*/ 536 w 2514"/>
                  <a:gd name="T3" fmla="*/ 1202 h 2076"/>
                  <a:gd name="T4" fmla="*/ 430 w 2514"/>
                  <a:gd name="T5" fmla="*/ 1188 h 2076"/>
                  <a:gd name="T6" fmla="*/ 350 w 2514"/>
                  <a:gd name="T7" fmla="*/ 1158 h 2076"/>
                  <a:gd name="T8" fmla="*/ 294 w 2514"/>
                  <a:gd name="T9" fmla="*/ 1112 h 2076"/>
                  <a:gd name="T10" fmla="*/ 254 w 2514"/>
                  <a:gd name="T11" fmla="*/ 1054 h 2076"/>
                  <a:gd name="T12" fmla="*/ 212 w 2514"/>
                  <a:gd name="T13" fmla="*/ 958 h 2076"/>
                  <a:gd name="T14" fmla="*/ 168 w 2514"/>
                  <a:gd name="T15" fmla="*/ 828 h 2076"/>
                  <a:gd name="T16" fmla="*/ 80 w 2514"/>
                  <a:gd name="T17" fmla="*/ 506 h 2076"/>
                  <a:gd name="T18" fmla="*/ 28 w 2514"/>
                  <a:gd name="T19" fmla="*/ 288 h 2076"/>
                  <a:gd name="T20" fmla="*/ 20 w 2514"/>
                  <a:gd name="T21" fmla="*/ 158 h 2076"/>
                  <a:gd name="T22" fmla="*/ 44 w 2514"/>
                  <a:gd name="T23" fmla="*/ 36 h 2076"/>
                  <a:gd name="T24" fmla="*/ 48 w 2514"/>
                  <a:gd name="T25" fmla="*/ 18 h 2076"/>
                  <a:gd name="T26" fmla="*/ 10 w 2514"/>
                  <a:gd name="T27" fmla="*/ 120 h 2076"/>
                  <a:gd name="T28" fmla="*/ 0 w 2514"/>
                  <a:gd name="T29" fmla="*/ 256 h 2076"/>
                  <a:gd name="T30" fmla="*/ 14 w 2514"/>
                  <a:gd name="T31" fmla="*/ 348 h 2076"/>
                  <a:gd name="T32" fmla="*/ 124 w 2514"/>
                  <a:gd name="T33" fmla="*/ 768 h 2076"/>
                  <a:gd name="T34" fmla="*/ 190 w 2514"/>
                  <a:gd name="T35" fmla="*/ 972 h 2076"/>
                  <a:gd name="T36" fmla="*/ 220 w 2514"/>
                  <a:gd name="T37" fmla="*/ 1046 h 2076"/>
                  <a:gd name="T38" fmla="*/ 258 w 2514"/>
                  <a:gd name="T39" fmla="*/ 1110 h 2076"/>
                  <a:gd name="T40" fmla="*/ 308 w 2514"/>
                  <a:gd name="T41" fmla="*/ 1158 h 2076"/>
                  <a:gd name="T42" fmla="*/ 378 w 2514"/>
                  <a:gd name="T43" fmla="*/ 1194 h 2076"/>
                  <a:gd name="T44" fmla="*/ 476 w 2514"/>
                  <a:gd name="T45" fmla="*/ 1214 h 2076"/>
                  <a:gd name="T46" fmla="*/ 590 w 2514"/>
                  <a:gd name="T47" fmla="*/ 1218 h 2076"/>
                  <a:gd name="T48" fmla="*/ 1864 w 2514"/>
                  <a:gd name="T49" fmla="*/ 1218 h 2076"/>
                  <a:gd name="T50" fmla="*/ 1944 w 2514"/>
                  <a:gd name="T51" fmla="*/ 1224 h 2076"/>
                  <a:gd name="T52" fmla="*/ 2018 w 2514"/>
                  <a:gd name="T53" fmla="*/ 1240 h 2076"/>
                  <a:gd name="T54" fmla="*/ 2144 w 2514"/>
                  <a:gd name="T55" fmla="*/ 1298 h 2076"/>
                  <a:gd name="T56" fmla="*/ 2246 w 2514"/>
                  <a:gd name="T57" fmla="*/ 1384 h 2076"/>
                  <a:gd name="T58" fmla="*/ 2326 w 2514"/>
                  <a:gd name="T59" fmla="*/ 1490 h 2076"/>
                  <a:gd name="T60" fmla="*/ 2388 w 2514"/>
                  <a:gd name="T61" fmla="*/ 1608 h 2076"/>
                  <a:gd name="T62" fmla="*/ 2432 w 2514"/>
                  <a:gd name="T63" fmla="*/ 1728 h 2076"/>
                  <a:gd name="T64" fmla="*/ 2470 w 2514"/>
                  <a:gd name="T65" fmla="*/ 1878 h 2076"/>
                  <a:gd name="T66" fmla="*/ 2494 w 2514"/>
                  <a:gd name="T67" fmla="*/ 2040 h 2076"/>
                  <a:gd name="T68" fmla="*/ 2498 w 2514"/>
                  <a:gd name="T69" fmla="*/ 2070 h 2076"/>
                  <a:gd name="T70" fmla="*/ 2514 w 2514"/>
                  <a:gd name="T71" fmla="*/ 1992 h 2076"/>
                  <a:gd name="T72" fmla="*/ 2490 w 2514"/>
                  <a:gd name="T73" fmla="*/ 1844 h 2076"/>
                  <a:gd name="T74" fmla="*/ 2434 w 2514"/>
                  <a:gd name="T75" fmla="*/ 1654 h 2076"/>
                  <a:gd name="T76" fmla="*/ 2376 w 2514"/>
                  <a:gd name="T77" fmla="*/ 1522 h 2076"/>
                  <a:gd name="T78" fmla="*/ 2318 w 2514"/>
                  <a:gd name="T79" fmla="*/ 1428 h 2076"/>
                  <a:gd name="T80" fmla="*/ 2246 w 2514"/>
                  <a:gd name="T81" fmla="*/ 1346 h 2076"/>
                  <a:gd name="T82" fmla="*/ 2158 w 2514"/>
                  <a:gd name="T83" fmla="*/ 1278 h 2076"/>
                  <a:gd name="T84" fmla="*/ 2054 w 2514"/>
                  <a:gd name="T85" fmla="*/ 1228 h 2076"/>
                  <a:gd name="T86" fmla="*/ 1932 w 2514"/>
                  <a:gd name="T87" fmla="*/ 1204 h 20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2514" h="2076">
                    <a:moveTo>
                      <a:pt x="1886" y="1204"/>
                    </a:moveTo>
                    <a:lnTo>
                      <a:pt x="1886" y="1204"/>
                    </a:lnTo>
                    <a:lnTo>
                      <a:pt x="612" y="1204"/>
                    </a:lnTo>
                    <a:lnTo>
                      <a:pt x="612" y="1204"/>
                    </a:lnTo>
                    <a:lnTo>
                      <a:pt x="536" y="1202"/>
                    </a:lnTo>
                    <a:lnTo>
                      <a:pt x="536" y="1202"/>
                    </a:lnTo>
                    <a:lnTo>
                      <a:pt x="498" y="1200"/>
                    </a:lnTo>
                    <a:lnTo>
                      <a:pt x="462" y="1194"/>
                    </a:lnTo>
                    <a:lnTo>
                      <a:pt x="430" y="1188"/>
                    </a:lnTo>
                    <a:lnTo>
                      <a:pt x="400" y="1180"/>
                    </a:lnTo>
                    <a:lnTo>
                      <a:pt x="374" y="1168"/>
                    </a:lnTo>
                    <a:lnTo>
                      <a:pt x="350" y="1158"/>
                    </a:lnTo>
                    <a:lnTo>
                      <a:pt x="330" y="1144"/>
                    </a:lnTo>
                    <a:lnTo>
                      <a:pt x="310" y="1128"/>
                    </a:lnTo>
                    <a:lnTo>
                      <a:pt x="294" y="1112"/>
                    </a:lnTo>
                    <a:lnTo>
                      <a:pt x="280" y="1094"/>
                    </a:lnTo>
                    <a:lnTo>
                      <a:pt x="266" y="1074"/>
                    </a:lnTo>
                    <a:lnTo>
                      <a:pt x="254" y="1054"/>
                    </a:lnTo>
                    <a:lnTo>
                      <a:pt x="242" y="1032"/>
                    </a:lnTo>
                    <a:lnTo>
                      <a:pt x="232" y="1008"/>
                    </a:lnTo>
                    <a:lnTo>
                      <a:pt x="212" y="958"/>
                    </a:lnTo>
                    <a:lnTo>
                      <a:pt x="212" y="958"/>
                    </a:lnTo>
                    <a:lnTo>
                      <a:pt x="190" y="896"/>
                    </a:lnTo>
                    <a:lnTo>
                      <a:pt x="168" y="828"/>
                    </a:lnTo>
                    <a:lnTo>
                      <a:pt x="146" y="754"/>
                    </a:lnTo>
                    <a:lnTo>
                      <a:pt x="124" y="674"/>
                    </a:lnTo>
                    <a:lnTo>
                      <a:pt x="80" y="506"/>
                    </a:lnTo>
                    <a:lnTo>
                      <a:pt x="36" y="332"/>
                    </a:lnTo>
                    <a:lnTo>
                      <a:pt x="36" y="332"/>
                    </a:lnTo>
                    <a:lnTo>
                      <a:pt x="28" y="288"/>
                    </a:lnTo>
                    <a:lnTo>
                      <a:pt x="22" y="246"/>
                    </a:lnTo>
                    <a:lnTo>
                      <a:pt x="20" y="202"/>
                    </a:lnTo>
                    <a:lnTo>
                      <a:pt x="20" y="158"/>
                    </a:lnTo>
                    <a:lnTo>
                      <a:pt x="24" y="116"/>
                    </a:lnTo>
                    <a:lnTo>
                      <a:pt x="32" y="76"/>
                    </a:lnTo>
                    <a:lnTo>
                      <a:pt x="44" y="36"/>
                    </a:lnTo>
                    <a:lnTo>
                      <a:pt x="58" y="0"/>
                    </a:lnTo>
                    <a:lnTo>
                      <a:pt x="58" y="0"/>
                    </a:lnTo>
                    <a:lnTo>
                      <a:pt x="48" y="18"/>
                    </a:lnTo>
                    <a:lnTo>
                      <a:pt x="38" y="38"/>
                    </a:lnTo>
                    <a:lnTo>
                      <a:pt x="22" y="78"/>
                    </a:lnTo>
                    <a:lnTo>
                      <a:pt x="10" y="120"/>
                    </a:lnTo>
                    <a:lnTo>
                      <a:pt x="4" y="164"/>
                    </a:lnTo>
                    <a:lnTo>
                      <a:pt x="0" y="210"/>
                    </a:lnTo>
                    <a:lnTo>
                      <a:pt x="0" y="256"/>
                    </a:lnTo>
                    <a:lnTo>
                      <a:pt x="4" y="302"/>
                    </a:lnTo>
                    <a:lnTo>
                      <a:pt x="14" y="348"/>
                    </a:lnTo>
                    <a:lnTo>
                      <a:pt x="14" y="348"/>
                    </a:lnTo>
                    <a:lnTo>
                      <a:pt x="58" y="522"/>
                    </a:lnTo>
                    <a:lnTo>
                      <a:pt x="102" y="690"/>
                    </a:lnTo>
                    <a:lnTo>
                      <a:pt x="124" y="768"/>
                    </a:lnTo>
                    <a:lnTo>
                      <a:pt x="146" y="842"/>
                    </a:lnTo>
                    <a:lnTo>
                      <a:pt x="168" y="910"/>
                    </a:lnTo>
                    <a:lnTo>
                      <a:pt x="190" y="972"/>
                    </a:lnTo>
                    <a:lnTo>
                      <a:pt x="190" y="972"/>
                    </a:lnTo>
                    <a:lnTo>
                      <a:pt x="210" y="1024"/>
                    </a:lnTo>
                    <a:lnTo>
                      <a:pt x="220" y="1046"/>
                    </a:lnTo>
                    <a:lnTo>
                      <a:pt x="232" y="1070"/>
                    </a:lnTo>
                    <a:lnTo>
                      <a:pt x="244" y="1090"/>
                    </a:lnTo>
                    <a:lnTo>
                      <a:pt x="258" y="1110"/>
                    </a:lnTo>
                    <a:lnTo>
                      <a:pt x="272" y="1128"/>
                    </a:lnTo>
                    <a:lnTo>
                      <a:pt x="288" y="1144"/>
                    </a:lnTo>
                    <a:lnTo>
                      <a:pt x="308" y="1158"/>
                    </a:lnTo>
                    <a:lnTo>
                      <a:pt x="328" y="1172"/>
                    </a:lnTo>
                    <a:lnTo>
                      <a:pt x="352" y="1184"/>
                    </a:lnTo>
                    <a:lnTo>
                      <a:pt x="378" y="1194"/>
                    </a:lnTo>
                    <a:lnTo>
                      <a:pt x="408" y="1202"/>
                    </a:lnTo>
                    <a:lnTo>
                      <a:pt x="440" y="1210"/>
                    </a:lnTo>
                    <a:lnTo>
                      <a:pt x="476" y="1214"/>
                    </a:lnTo>
                    <a:lnTo>
                      <a:pt x="514" y="1218"/>
                    </a:lnTo>
                    <a:lnTo>
                      <a:pt x="514" y="1218"/>
                    </a:lnTo>
                    <a:lnTo>
                      <a:pt x="590" y="1218"/>
                    </a:lnTo>
                    <a:lnTo>
                      <a:pt x="590" y="1218"/>
                    </a:lnTo>
                    <a:lnTo>
                      <a:pt x="1864" y="1218"/>
                    </a:lnTo>
                    <a:lnTo>
                      <a:pt x="1864" y="1218"/>
                    </a:lnTo>
                    <a:lnTo>
                      <a:pt x="1892" y="1220"/>
                    </a:lnTo>
                    <a:lnTo>
                      <a:pt x="1918" y="1220"/>
                    </a:lnTo>
                    <a:lnTo>
                      <a:pt x="1944" y="1224"/>
                    </a:lnTo>
                    <a:lnTo>
                      <a:pt x="1970" y="1228"/>
                    </a:lnTo>
                    <a:lnTo>
                      <a:pt x="1994" y="1234"/>
                    </a:lnTo>
                    <a:lnTo>
                      <a:pt x="2018" y="1240"/>
                    </a:lnTo>
                    <a:lnTo>
                      <a:pt x="2062" y="1256"/>
                    </a:lnTo>
                    <a:lnTo>
                      <a:pt x="2104" y="1274"/>
                    </a:lnTo>
                    <a:lnTo>
                      <a:pt x="2144" y="1298"/>
                    </a:lnTo>
                    <a:lnTo>
                      <a:pt x="2180" y="1324"/>
                    </a:lnTo>
                    <a:lnTo>
                      <a:pt x="2214" y="1352"/>
                    </a:lnTo>
                    <a:lnTo>
                      <a:pt x="2246" y="1384"/>
                    </a:lnTo>
                    <a:lnTo>
                      <a:pt x="2276" y="1418"/>
                    </a:lnTo>
                    <a:lnTo>
                      <a:pt x="2302" y="1452"/>
                    </a:lnTo>
                    <a:lnTo>
                      <a:pt x="2326" y="1490"/>
                    </a:lnTo>
                    <a:lnTo>
                      <a:pt x="2348" y="1528"/>
                    </a:lnTo>
                    <a:lnTo>
                      <a:pt x="2370" y="1568"/>
                    </a:lnTo>
                    <a:lnTo>
                      <a:pt x="2388" y="1608"/>
                    </a:lnTo>
                    <a:lnTo>
                      <a:pt x="2404" y="1648"/>
                    </a:lnTo>
                    <a:lnTo>
                      <a:pt x="2420" y="1688"/>
                    </a:lnTo>
                    <a:lnTo>
                      <a:pt x="2432" y="1728"/>
                    </a:lnTo>
                    <a:lnTo>
                      <a:pt x="2444" y="1766"/>
                    </a:lnTo>
                    <a:lnTo>
                      <a:pt x="2454" y="1804"/>
                    </a:lnTo>
                    <a:lnTo>
                      <a:pt x="2470" y="1878"/>
                    </a:lnTo>
                    <a:lnTo>
                      <a:pt x="2482" y="1942"/>
                    </a:lnTo>
                    <a:lnTo>
                      <a:pt x="2490" y="1998"/>
                    </a:lnTo>
                    <a:lnTo>
                      <a:pt x="2494" y="2040"/>
                    </a:lnTo>
                    <a:lnTo>
                      <a:pt x="2498" y="2076"/>
                    </a:lnTo>
                    <a:lnTo>
                      <a:pt x="2498" y="2076"/>
                    </a:lnTo>
                    <a:lnTo>
                      <a:pt x="2498" y="2070"/>
                    </a:lnTo>
                    <a:lnTo>
                      <a:pt x="2498" y="2070"/>
                    </a:lnTo>
                    <a:lnTo>
                      <a:pt x="2514" y="1992"/>
                    </a:lnTo>
                    <a:lnTo>
                      <a:pt x="2514" y="1992"/>
                    </a:lnTo>
                    <a:lnTo>
                      <a:pt x="2508" y="1950"/>
                    </a:lnTo>
                    <a:lnTo>
                      <a:pt x="2500" y="1900"/>
                    </a:lnTo>
                    <a:lnTo>
                      <a:pt x="2490" y="1844"/>
                    </a:lnTo>
                    <a:lnTo>
                      <a:pt x="2474" y="1784"/>
                    </a:lnTo>
                    <a:lnTo>
                      <a:pt x="2456" y="1720"/>
                    </a:lnTo>
                    <a:lnTo>
                      <a:pt x="2434" y="1654"/>
                    </a:lnTo>
                    <a:lnTo>
                      <a:pt x="2408" y="1588"/>
                    </a:lnTo>
                    <a:lnTo>
                      <a:pt x="2392" y="1554"/>
                    </a:lnTo>
                    <a:lnTo>
                      <a:pt x="2376" y="1522"/>
                    </a:lnTo>
                    <a:lnTo>
                      <a:pt x="2358" y="1490"/>
                    </a:lnTo>
                    <a:lnTo>
                      <a:pt x="2338" y="1458"/>
                    </a:lnTo>
                    <a:lnTo>
                      <a:pt x="2318" y="1428"/>
                    </a:lnTo>
                    <a:lnTo>
                      <a:pt x="2296" y="1400"/>
                    </a:lnTo>
                    <a:lnTo>
                      <a:pt x="2272" y="1372"/>
                    </a:lnTo>
                    <a:lnTo>
                      <a:pt x="2246" y="1346"/>
                    </a:lnTo>
                    <a:lnTo>
                      <a:pt x="2218" y="1320"/>
                    </a:lnTo>
                    <a:lnTo>
                      <a:pt x="2188" y="1298"/>
                    </a:lnTo>
                    <a:lnTo>
                      <a:pt x="2158" y="1278"/>
                    </a:lnTo>
                    <a:lnTo>
                      <a:pt x="2126" y="1258"/>
                    </a:lnTo>
                    <a:lnTo>
                      <a:pt x="2090" y="1242"/>
                    </a:lnTo>
                    <a:lnTo>
                      <a:pt x="2054" y="1228"/>
                    </a:lnTo>
                    <a:lnTo>
                      <a:pt x="2016" y="1218"/>
                    </a:lnTo>
                    <a:lnTo>
                      <a:pt x="1974" y="1210"/>
                    </a:lnTo>
                    <a:lnTo>
                      <a:pt x="1932" y="1204"/>
                    </a:lnTo>
                    <a:lnTo>
                      <a:pt x="1886" y="1204"/>
                    </a:lnTo>
                    <a:lnTo>
                      <a:pt x="1886" y="1204"/>
                    </a:lnTo>
                    <a:close/>
                  </a:path>
                </a:pathLst>
              </a:custGeom>
              <a:solidFill>
                <a:schemeClr val="accent4">
                  <a:lumMod val="5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AU"/>
              </a:p>
            </p:txBody>
          </p:sp>
        </p:grpSp>
        <p:sp>
          <p:nvSpPr>
            <p:cNvPr id="45" name="TextBox 25"/>
            <p:cNvSpPr txBox="1"/>
            <p:nvPr/>
          </p:nvSpPr>
          <p:spPr>
            <a:xfrm>
              <a:off x="11579458" y="4553222"/>
              <a:ext cx="3815012" cy="8735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id-ID" sz="2400" b="1" dirty="0">
                  <a:solidFill>
                    <a:schemeClr val="bg1"/>
                  </a:solidFill>
                  <a:latin typeface="+mj-lt"/>
                </a:rPr>
                <a:t>THREATS</a:t>
              </a:r>
              <a:endParaRPr lang="id-ID" sz="2400" b="1" dirty="0">
                <a:solidFill>
                  <a:schemeClr val="bg1"/>
                </a:solidFill>
                <a:latin typeface="+mj-lt"/>
              </a:endParaRPr>
            </a:p>
          </p:txBody>
        </p:sp>
      </p:grpSp>
      <p:grpSp>
        <p:nvGrpSpPr>
          <p:cNvPr id="49" name="Group 16"/>
          <p:cNvGrpSpPr/>
          <p:nvPr/>
        </p:nvGrpSpPr>
        <p:grpSpPr>
          <a:xfrm>
            <a:off x="4329546" y="3132653"/>
            <a:ext cx="2034576" cy="1603849"/>
            <a:chOff x="9196336" y="6530303"/>
            <a:chExt cx="3849891" cy="3034855"/>
          </a:xfrm>
        </p:grpSpPr>
        <p:grpSp>
          <p:nvGrpSpPr>
            <p:cNvPr id="50" name="Group 7"/>
            <p:cNvGrpSpPr/>
            <p:nvPr/>
          </p:nvGrpSpPr>
          <p:grpSpPr>
            <a:xfrm>
              <a:off x="9204968" y="6530303"/>
              <a:ext cx="3841259" cy="3034855"/>
              <a:chOff x="8220075" y="6018213"/>
              <a:chExt cx="5626100" cy="4445000"/>
            </a:xfrm>
          </p:grpSpPr>
          <p:sp>
            <p:nvSpPr>
              <p:cNvPr id="52" name="Freeform 20"/>
              <p:cNvSpPr/>
              <p:nvPr/>
            </p:nvSpPr>
            <p:spPr bwMode="auto">
              <a:xfrm>
                <a:off x="8620125" y="8748713"/>
                <a:ext cx="2638425" cy="1714500"/>
              </a:xfrm>
              <a:custGeom>
                <a:avLst/>
                <a:gdLst>
                  <a:gd name="T0" fmla="*/ 142 w 1662"/>
                  <a:gd name="T1" fmla="*/ 1080 h 1080"/>
                  <a:gd name="T2" fmla="*/ 142 w 1662"/>
                  <a:gd name="T3" fmla="*/ 1080 h 1080"/>
                  <a:gd name="T4" fmla="*/ 158 w 1662"/>
                  <a:gd name="T5" fmla="*/ 1034 h 1080"/>
                  <a:gd name="T6" fmla="*/ 180 w 1662"/>
                  <a:gd name="T7" fmla="*/ 980 h 1080"/>
                  <a:gd name="T8" fmla="*/ 214 w 1662"/>
                  <a:gd name="T9" fmla="*/ 912 h 1080"/>
                  <a:gd name="T10" fmla="*/ 234 w 1662"/>
                  <a:gd name="T11" fmla="*/ 872 h 1080"/>
                  <a:gd name="T12" fmla="*/ 258 w 1662"/>
                  <a:gd name="T13" fmla="*/ 830 h 1080"/>
                  <a:gd name="T14" fmla="*/ 284 w 1662"/>
                  <a:gd name="T15" fmla="*/ 784 h 1080"/>
                  <a:gd name="T16" fmla="*/ 312 w 1662"/>
                  <a:gd name="T17" fmla="*/ 738 h 1080"/>
                  <a:gd name="T18" fmla="*/ 344 w 1662"/>
                  <a:gd name="T19" fmla="*/ 690 h 1080"/>
                  <a:gd name="T20" fmla="*/ 380 w 1662"/>
                  <a:gd name="T21" fmla="*/ 640 h 1080"/>
                  <a:gd name="T22" fmla="*/ 418 w 1662"/>
                  <a:gd name="T23" fmla="*/ 590 h 1080"/>
                  <a:gd name="T24" fmla="*/ 460 w 1662"/>
                  <a:gd name="T25" fmla="*/ 540 h 1080"/>
                  <a:gd name="T26" fmla="*/ 506 w 1662"/>
                  <a:gd name="T27" fmla="*/ 490 h 1080"/>
                  <a:gd name="T28" fmla="*/ 556 w 1662"/>
                  <a:gd name="T29" fmla="*/ 438 h 1080"/>
                  <a:gd name="T30" fmla="*/ 608 w 1662"/>
                  <a:gd name="T31" fmla="*/ 390 h 1080"/>
                  <a:gd name="T32" fmla="*/ 664 w 1662"/>
                  <a:gd name="T33" fmla="*/ 342 h 1080"/>
                  <a:gd name="T34" fmla="*/ 724 w 1662"/>
                  <a:gd name="T35" fmla="*/ 294 h 1080"/>
                  <a:gd name="T36" fmla="*/ 788 w 1662"/>
                  <a:gd name="T37" fmla="*/ 250 h 1080"/>
                  <a:gd name="T38" fmla="*/ 856 w 1662"/>
                  <a:gd name="T39" fmla="*/ 208 h 1080"/>
                  <a:gd name="T40" fmla="*/ 928 w 1662"/>
                  <a:gd name="T41" fmla="*/ 168 h 1080"/>
                  <a:gd name="T42" fmla="*/ 966 w 1662"/>
                  <a:gd name="T43" fmla="*/ 150 h 1080"/>
                  <a:gd name="T44" fmla="*/ 1004 w 1662"/>
                  <a:gd name="T45" fmla="*/ 132 h 1080"/>
                  <a:gd name="T46" fmla="*/ 1044 w 1662"/>
                  <a:gd name="T47" fmla="*/ 114 h 1080"/>
                  <a:gd name="T48" fmla="*/ 1086 w 1662"/>
                  <a:gd name="T49" fmla="*/ 98 h 1080"/>
                  <a:gd name="T50" fmla="*/ 1128 w 1662"/>
                  <a:gd name="T51" fmla="*/ 84 h 1080"/>
                  <a:gd name="T52" fmla="*/ 1170 w 1662"/>
                  <a:gd name="T53" fmla="*/ 70 h 1080"/>
                  <a:gd name="T54" fmla="*/ 1214 w 1662"/>
                  <a:gd name="T55" fmla="*/ 58 h 1080"/>
                  <a:gd name="T56" fmla="*/ 1260 w 1662"/>
                  <a:gd name="T57" fmla="*/ 46 h 1080"/>
                  <a:gd name="T58" fmla="*/ 1306 w 1662"/>
                  <a:gd name="T59" fmla="*/ 34 h 1080"/>
                  <a:gd name="T60" fmla="*/ 1354 w 1662"/>
                  <a:gd name="T61" fmla="*/ 26 h 1080"/>
                  <a:gd name="T62" fmla="*/ 1402 w 1662"/>
                  <a:gd name="T63" fmla="*/ 18 h 1080"/>
                  <a:gd name="T64" fmla="*/ 1452 w 1662"/>
                  <a:gd name="T65" fmla="*/ 12 h 1080"/>
                  <a:gd name="T66" fmla="*/ 1502 w 1662"/>
                  <a:gd name="T67" fmla="*/ 6 h 1080"/>
                  <a:gd name="T68" fmla="*/ 1554 w 1662"/>
                  <a:gd name="T69" fmla="*/ 2 h 1080"/>
                  <a:gd name="T70" fmla="*/ 1608 w 1662"/>
                  <a:gd name="T71" fmla="*/ 0 h 1080"/>
                  <a:gd name="T72" fmla="*/ 1662 w 1662"/>
                  <a:gd name="T73" fmla="*/ 0 h 1080"/>
                  <a:gd name="T74" fmla="*/ 1662 w 1662"/>
                  <a:gd name="T75" fmla="*/ 0 h 1080"/>
                  <a:gd name="T76" fmla="*/ 0 w 1662"/>
                  <a:gd name="T77" fmla="*/ 0 h 1080"/>
                  <a:gd name="T78" fmla="*/ 142 w 1662"/>
                  <a:gd name="T79" fmla="*/ 1080 h 10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1662" h="1080">
                    <a:moveTo>
                      <a:pt x="142" y="1080"/>
                    </a:moveTo>
                    <a:lnTo>
                      <a:pt x="142" y="1080"/>
                    </a:lnTo>
                    <a:lnTo>
                      <a:pt x="158" y="1034"/>
                    </a:lnTo>
                    <a:lnTo>
                      <a:pt x="180" y="980"/>
                    </a:lnTo>
                    <a:lnTo>
                      <a:pt x="214" y="912"/>
                    </a:lnTo>
                    <a:lnTo>
                      <a:pt x="234" y="872"/>
                    </a:lnTo>
                    <a:lnTo>
                      <a:pt x="258" y="830"/>
                    </a:lnTo>
                    <a:lnTo>
                      <a:pt x="284" y="784"/>
                    </a:lnTo>
                    <a:lnTo>
                      <a:pt x="312" y="738"/>
                    </a:lnTo>
                    <a:lnTo>
                      <a:pt x="344" y="690"/>
                    </a:lnTo>
                    <a:lnTo>
                      <a:pt x="380" y="640"/>
                    </a:lnTo>
                    <a:lnTo>
                      <a:pt x="418" y="590"/>
                    </a:lnTo>
                    <a:lnTo>
                      <a:pt x="460" y="540"/>
                    </a:lnTo>
                    <a:lnTo>
                      <a:pt x="506" y="490"/>
                    </a:lnTo>
                    <a:lnTo>
                      <a:pt x="556" y="438"/>
                    </a:lnTo>
                    <a:lnTo>
                      <a:pt x="608" y="390"/>
                    </a:lnTo>
                    <a:lnTo>
                      <a:pt x="664" y="342"/>
                    </a:lnTo>
                    <a:lnTo>
                      <a:pt x="724" y="294"/>
                    </a:lnTo>
                    <a:lnTo>
                      <a:pt x="788" y="250"/>
                    </a:lnTo>
                    <a:lnTo>
                      <a:pt x="856" y="208"/>
                    </a:lnTo>
                    <a:lnTo>
                      <a:pt x="928" y="168"/>
                    </a:lnTo>
                    <a:lnTo>
                      <a:pt x="966" y="150"/>
                    </a:lnTo>
                    <a:lnTo>
                      <a:pt x="1004" y="132"/>
                    </a:lnTo>
                    <a:lnTo>
                      <a:pt x="1044" y="114"/>
                    </a:lnTo>
                    <a:lnTo>
                      <a:pt x="1086" y="98"/>
                    </a:lnTo>
                    <a:lnTo>
                      <a:pt x="1128" y="84"/>
                    </a:lnTo>
                    <a:lnTo>
                      <a:pt x="1170" y="70"/>
                    </a:lnTo>
                    <a:lnTo>
                      <a:pt x="1214" y="58"/>
                    </a:lnTo>
                    <a:lnTo>
                      <a:pt x="1260" y="46"/>
                    </a:lnTo>
                    <a:lnTo>
                      <a:pt x="1306" y="34"/>
                    </a:lnTo>
                    <a:lnTo>
                      <a:pt x="1354" y="26"/>
                    </a:lnTo>
                    <a:lnTo>
                      <a:pt x="1402" y="18"/>
                    </a:lnTo>
                    <a:lnTo>
                      <a:pt x="1452" y="12"/>
                    </a:lnTo>
                    <a:lnTo>
                      <a:pt x="1502" y="6"/>
                    </a:lnTo>
                    <a:lnTo>
                      <a:pt x="1554" y="2"/>
                    </a:lnTo>
                    <a:lnTo>
                      <a:pt x="1608" y="0"/>
                    </a:lnTo>
                    <a:lnTo>
                      <a:pt x="1662" y="0"/>
                    </a:lnTo>
                    <a:lnTo>
                      <a:pt x="1662" y="0"/>
                    </a:lnTo>
                    <a:lnTo>
                      <a:pt x="0" y="0"/>
                    </a:lnTo>
                    <a:lnTo>
                      <a:pt x="142" y="1080"/>
                    </a:ln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AU"/>
              </a:p>
            </p:txBody>
          </p:sp>
          <p:sp>
            <p:nvSpPr>
              <p:cNvPr id="53" name="Freeform 23"/>
              <p:cNvSpPr/>
              <p:nvPr/>
            </p:nvSpPr>
            <p:spPr bwMode="auto">
              <a:xfrm>
                <a:off x="8220075" y="6018213"/>
                <a:ext cx="5626100" cy="4445000"/>
              </a:xfrm>
              <a:custGeom>
                <a:avLst/>
                <a:gdLst>
                  <a:gd name="T0" fmla="*/ 2840 w 3544"/>
                  <a:gd name="T1" fmla="*/ 0 h 2800"/>
                  <a:gd name="T2" fmla="*/ 416 w 3544"/>
                  <a:gd name="T3" fmla="*/ 0 h 2800"/>
                  <a:gd name="T4" fmla="*/ 312 w 3544"/>
                  <a:gd name="T5" fmla="*/ 12 h 2800"/>
                  <a:gd name="T6" fmla="*/ 200 w 3544"/>
                  <a:gd name="T7" fmla="*/ 50 h 2800"/>
                  <a:gd name="T8" fmla="*/ 146 w 3544"/>
                  <a:gd name="T9" fmla="*/ 82 h 2800"/>
                  <a:gd name="T10" fmla="*/ 98 w 3544"/>
                  <a:gd name="T11" fmla="*/ 128 h 2800"/>
                  <a:gd name="T12" fmla="*/ 56 w 3544"/>
                  <a:gd name="T13" fmla="*/ 186 h 2800"/>
                  <a:gd name="T14" fmla="*/ 24 w 3544"/>
                  <a:gd name="T15" fmla="*/ 258 h 2800"/>
                  <a:gd name="T16" fmla="*/ 4 w 3544"/>
                  <a:gd name="T17" fmla="*/ 346 h 2800"/>
                  <a:gd name="T18" fmla="*/ 0 w 3544"/>
                  <a:gd name="T19" fmla="*/ 452 h 2800"/>
                  <a:gd name="T20" fmla="*/ 4 w 3544"/>
                  <a:gd name="T21" fmla="*/ 534 h 2800"/>
                  <a:gd name="T22" fmla="*/ 56 w 3544"/>
                  <a:gd name="T23" fmla="*/ 898 h 2800"/>
                  <a:gd name="T24" fmla="*/ 206 w 3544"/>
                  <a:gd name="T25" fmla="*/ 1784 h 2800"/>
                  <a:gd name="T26" fmla="*/ 392 w 3544"/>
                  <a:gd name="T27" fmla="*/ 2792 h 2800"/>
                  <a:gd name="T28" fmla="*/ 396 w 3544"/>
                  <a:gd name="T29" fmla="*/ 2754 h 2800"/>
                  <a:gd name="T30" fmla="*/ 428 w 3544"/>
                  <a:gd name="T31" fmla="*/ 2550 h 2800"/>
                  <a:gd name="T32" fmla="*/ 476 w 3544"/>
                  <a:gd name="T33" fmla="*/ 2360 h 2800"/>
                  <a:gd name="T34" fmla="*/ 532 w 3544"/>
                  <a:gd name="T35" fmla="*/ 2210 h 2800"/>
                  <a:gd name="T36" fmla="*/ 608 w 3544"/>
                  <a:gd name="T37" fmla="*/ 2062 h 2800"/>
                  <a:gd name="T38" fmla="*/ 710 w 3544"/>
                  <a:gd name="T39" fmla="*/ 1928 h 2800"/>
                  <a:gd name="T40" fmla="*/ 816 w 3544"/>
                  <a:gd name="T41" fmla="*/ 1834 h 2800"/>
                  <a:gd name="T42" fmla="*/ 888 w 3544"/>
                  <a:gd name="T43" fmla="*/ 1790 h 2800"/>
                  <a:gd name="T44" fmla="*/ 970 w 3544"/>
                  <a:gd name="T45" fmla="*/ 1754 h 2800"/>
                  <a:gd name="T46" fmla="*/ 1058 w 3544"/>
                  <a:gd name="T47" fmla="*/ 1732 h 2800"/>
                  <a:gd name="T48" fmla="*/ 1156 w 3544"/>
                  <a:gd name="T49" fmla="*/ 1720 h 2800"/>
                  <a:gd name="T50" fmla="*/ 2798 w 3544"/>
                  <a:gd name="T51" fmla="*/ 1720 h 2800"/>
                  <a:gd name="T52" fmla="*/ 2892 w 3544"/>
                  <a:gd name="T53" fmla="*/ 1718 h 2800"/>
                  <a:gd name="T54" fmla="*/ 3028 w 3544"/>
                  <a:gd name="T55" fmla="*/ 1700 h 2800"/>
                  <a:gd name="T56" fmla="*/ 3128 w 3544"/>
                  <a:gd name="T57" fmla="*/ 1662 h 2800"/>
                  <a:gd name="T58" fmla="*/ 3198 w 3544"/>
                  <a:gd name="T59" fmla="*/ 1604 h 2800"/>
                  <a:gd name="T60" fmla="*/ 3250 w 3544"/>
                  <a:gd name="T61" fmla="*/ 1530 h 2800"/>
                  <a:gd name="T62" fmla="*/ 3302 w 3544"/>
                  <a:gd name="T63" fmla="*/ 1408 h 2800"/>
                  <a:gd name="T64" fmla="*/ 3356 w 3544"/>
                  <a:gd name="T65" fmla="*/ 1246 h 2800"/>
                  <a:gd name="T66" fmla="*/ 3470 w 3544"/>
                  <a:gd name="T67" fmla="*/ 840 h 2800"/>
                  <a:gd name="T68" fmla="*/ 3536 w 3544"/>
                  <a:gd name="T69" fmla="*/ 568 h 2800"/>
                  <a:gd name="T70" fmla="*/ 3544 w 3544"/>
                  <a:gd name="T71" fmla="*/ 404 h 2800"/>
                  <a:gd name="T72" fmla="*/ 3516 w 3544"/>
                  <a:gd name="T73" fmla="*/ 252 h 2800"/>
                  <a:gd name="T74" fmla="*/ 3488 w 3544"/>
                  <a:gd name="T75" fmla="*/ 184 h 2800"/>
                  <a:gd name="T76" fmla="*/ 3452 w 3544"/>
                  <a:gd name="T77" fmla="*/ 124 h 2800"/>
                  <a:gd name="T78" fmla="*/ 3406 w 3544"/>
                  <a:gd name="T79" fmla="*/ 74 h 2800"/>
                  <a:gd name="T80" fmla="*/ 3352 w 3544"/>
                  <a:gd name="T81" fmla="*/ 36 h 2800"/>
                  <a:gd name="T82" fmla="*/ 3288 w 3544"/>
                  <a:gd name="T83" fmla="*/ 10 h 2800"/>
                  <a:gd name="T84" fmla="*/ 3216 w 3544"/>
                  <a:gd name="T85" fmla="*/ 0 h 28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3544" h="2800">
                    <a:moveTo>
                      <a:pt x="3216" y="0"/>
                    </a:moveTo>
                    <a:lnTo>
                      <a:pt x="3216" y="0"/>
                    </a:lnTo>
                    <a:lnTo>
                      <a:pt x="2840" y="0"/>
                    </a:lnTo>
                    <a:lnTo>
                      <a:pt x="2840" y="0"/>
                    </a:lnTo>
                    <a:lnTo>
                      <a:pt x="416" y="0"/>
                    </a:lnTo>
                    <a:lnTo>
                      <a:pt x="416" y="0"/>
                    </a:lnTo>
                    <a:lnTo>
                      <a:pt x="382" y="2"/>
                    </a:lnTo>
                    <a:lnTo>
                      <a:pt x="348" y="4"/>
                    </a:lnTo>
                    <a:lnTo>
                      <a:pt x="312" y="12"/>
                    </a:lnTo>
                    <a:lnTo>
                      <a:pt x="274" y="20"/>
                    </a:lnTo>
                    <a:lnTo>
                      <a:pt x="236" y="32"/>
                    </a:lnTo>
                    <a:lnTo>
                      <a:pt x="200" y="50"/>
                    </a:lnTo>
                    <a:lnTo>
                      <a:pt x="182" y="60"/>
                    </a:lnTo>
                    <a:lnTo>
                      <a:pt x="164" y="70"/>
                    </a:lnTo>
                    <a:lnTo>
                      <a:pt x="146" y="82"/>
                    </a:lnTo>
                    <a:lnTo>
                      <a:pt x="130" y="96"/>
                    </a:lnTo>
                    <a:lnTo>
                      <a:pt x="114" y="112"/>
                    </a:lnTo>
                    <a:lnTo>
                      <a:pt x="98" y="128"/>
                    </a:lnTo>
                    <a:lnTo>
                      <a:pt x="82" y="146"/>
                    </a:lnTo>
                    <a:lnTo>
                      <a:pt x="70" y="164"/>
                    </a:lnTo>
                    <a:lnTo>
                      <a:pt x="56" y="186"/>
                    </a:lnTo>
                    <a:lnTo>
                      <a:pt x="44" y="208"/>
                    </a:lnTo>
                    <a:lnTo>
                      <a:pt x="34" y="232"/>
                    </a:lnTo>
                    <a:lnTo>
                      <a:pt x="24" y="258"/>
                    </a:lnTo>
                    <a:lnTo>
                      <a:pt x="16" y="286"/>
                    </a:lnTo>
                    <a:lnTo>
                      <a:pt x="10" y="314"/>
                    </a:lnTo>
                    <a:lnTo>
                      <a:pt x="4" y="346"/>
                    </a:lnTo>
                    <a:lnTo>
                      <a:pt x="2" y="380"/>
                    </a:lnTo>
                    <a:lnTo>
                      <a:pt x="0" y="416"/>
                    </a:lnTo>
                    <a:lnTo>
                      <a:pt x="0" y="452"/>
                    </a:lnTo>
                    <a:lnTo>
                      <a:pt x="0" y="492"/>
                    </a:lnTo>
                    <a:lnTo>
                      <a:pt x="4" y="534"/>
                    </a:lnTo>
                    <a:lnTo>
                      <a:pt x="4" y="534"/>
                    </a:lnTo>
                    <a:lnTo>
                      <a:pt x="16" y="632"/>
                    </a:lnTo>
                    <a:lnTo>
                      <a:pt x="34" y="754"/>
                    </a:lnTo>
                    <a:lnTo>
                      <a:pt x="56" y="898"/>
                    </a:lnTo>
                    <a:lnTo>
                      <a:pt x="82" y="1058"/>
                    </a:lnTo>
                    <a:lnTo>
                      <a:pt x="142" y="1412"/>
                    </a:lnTo>
                    <a:lnTo>
                      <a:pt x="206" y="1784"/>
                    </a:lnTo>
                    <a:lnTo>
                      <a:pt x="328" y="2448"/>
                    </a:lnTo>
                    <a:lnTo>
                      <a:pt x="392" y="2792"/>
                    </a:lnTo>
                    <a:lnTo>
                      <a:pt x="392" y="2792"/>
                    </a:lnTo>
                    <a:lnTo>
                      <a:pt x="394" y="2800"/>
                    </a:lnTo>
                    <a:lnTo>
                      <a:pt x="394" y="2800"/>
                    </a:lnTo>
                    <a:lnTo>
                      <a:pt x="396" y="2754"/>
                    </a:lnTo>
                    <a:lnTo>
                      <a:pt x="402" y="2700"/>
                    </a:lnTo>
                    <a:lnTo>
                      <a:pt x="412" y="2632"/>
                    </a:lnTo>
                    <a:lnTo>
                      <a:pt x="428" y="2550"/>
                    </a:lnTo>
                    <a:lnTo>
                      <a:pt x="448" y="2458"/>
                    </a:lnTo>
                    <a:lnTo>
                      <a:pt x="460" y="2410"/>
                    </a:lnTo>
                    <a:lnTo>
                      <a:pt x="476" y="2360"/>
                    </a:lnTo>
                    <a:lnTo>
                      <a:pt x="492" y="2310"/>
                    </a:lnTo>
                    <a:lnTo>
                      <a:pt x="510" y="2260"/>
                    </a:lnTo>
                    <a:lnTo>
                      <a:pt x="532" y="2210"/>
                    </a:lnTo>
                    <a:lnTo>
                      <a:pt x="554" y="2158"/>
                    </a:lnTo>
                    <a:lnTo>
                      <a:pt x="580" y="2110"/>
                    </a:lnTo>
                    <a:lnTo>
                      <a:pt x="608" y="2062"/>
                    </a:lnTo>
                    <a:lnTo>
                      <a:pt x="640" y="2014"/>
                    </a:lnTo>
                    <a:lnTo>
                      <a:pt x="674" y="1970"/>
                    </a:lnTo>
                    <a:lnTo>
                      <a:pt x="710" y="1928"/>
                    </a:lnTo>
                    <a:lnTo>
                      <a:pt x="750" y="1888"/>
                    </a:lnTo>
                    <a:lnTo>
                      <a:pt x="792" y="1852"/>
                    </a:lnTo>
                    <a:lnTo>
                      <a:pt x="816" y="1834"/>
                    </a:lnTo>
                    <a:lnTo>
                      <a:pt x="838" y="1818"/>
                    </a:lnTo>
                    <a:lnTo>
                      <a:pt x="864" y="1804"/>
                    </a:lnTo>
                    <a:lnTo>
                      <a:pt x="888" y="1790"/>
                    </a:lnTo>
                    <a:lnTo>
                      <a:pt x="914" y="1778"/>
                    </a:lnTo>
                    <a:lnTo>
                      <a:pt x="942" y="1766"/>
                    </a:lnTo>
                    <a:lnTo>
                      <a:pt x="970" y="1754"/>
                    </a:lnTo>
                    <a:lnTo>
                      <a:pt x="998" y="1746"/>
                    </a:lnTo>
                    <a:lnTo>
                      <a:pt x="1028" y="1738"/>
                    </a:lnTo>
                    <a:lnTo>
                      <a:pt x="1058" y="1732"/>
                    </a:lnTo>
                    <a:lnTo>
                      <a:pt x="1090" y="1726"/>
                    </a:lnTo>
                    <a:lnTo>
                      <a:pt x="1122" y="1722"/>
                    </a:lnTo>
                    <a:lnTo>
                      <a:pt x="1156" y="1720"/>
                    </a:lnTo>
                    <a:lnTo>
                      <a:pt x="1192" y="1720"/>
                    </a:lnTo>
                    <a:lnTo>
                      <a:pt x="1192" y="1720"/>
                    </a:lnTo>
                    <a:lnTo>
                      <a:pt x="2798" y="1720"/>
                    </a:lnTo>
                    <a:lnTo>
                      <a:pt x="2798" y="1720"/>
                    </a:lnTo>
                    <a:lnTo>
                      <a:pt x="2892" y="1718"/>
                    </a:lnTo>
                    <a:lnTo>
                      <a:pt x="2892" y="1718"/>
                    </a:lnTo>
                    <a:lnTo>
                      <a:pt x="2942" y="1714"/>
                    </a:lnTo>
                    <a:lnTo>
                      <a:pt x="2988" y="1708"/>
                    </a:lnTo>
                    <a:lnTo>
                      <a:pt x="3028" y="1700"/>
                    </a:lnTo>
                    <a:lnTo>
                      <a:pt x="3064" y="1688"/>
                    </a:lnTo>
                    <a:lnTo>
                      <a:pt x="3098" y="1676"/>
                    </a:lnTo>
                    <a:lnTo>
                      <a:pt x="3128" y="1662"/>
                    </a:lnTo>
                    <a:lnTo>
                      <a:pt x="3154" y="1644"/>
                    </a:lnTo>
                    <a:lnTo>
                      <a:pt x="3178" y="1626"/>
                    </a:lnTo>
                    <a:lnTo>
                      <a:pt x="3198" y="1604"/>
                    </a:lnTo>
                    <a:lnTo>
                      <a:pt x="3218" y="1582"/>
                    </a:lnTo>
                    <a:lnTo>
                      <a:pt x="3234" y="1558"/>
                    </a:lnTo>
                    <a:lnTo>
                      <a:pt x="3250" y="1530"/>
                    </a:lnTo>
                    <a:lnTo>
                      <a:pt x="3264" y="1502"/>
                    </a:lnTo>
                    <a:lnTo>
                      <a:pt x="3278" y="1474"/>
                    </a:lnTo>
                    <a:lnTo>
                      <a:pt x="3302" y="1408"/>
                    </a:lnTo>
                    <a:lnTo>
                      <a:pt x="3302" y="1408"/>
                    </a:lnTo>
                    <a:lnTo>
                      <a:pt x="3330" y="1332"/>
                    </a:lnTo>
                    <a:lnTo>
                      <a:pt x="3356" y="1246"/>
                    </a:lnTo>
                    <a:lnTo>
                      <a:pt x="3386" y="1152"/>
                    </a:lnTo>
                    <a:lnTo>
                      <a:pt x="3414" y="1052"/>
                    </a:lnTo>
                    <a:lnTo>
                      <a:pt x="3470" y="840"/>
                    </a:lnTo>
                    <a:lnTo>
                      <a:pt x="3524" y="622"/>
                    </a:lnTo>
                    <a:lnTo>
                      <a:pt x="3524" y="622"/>
                    </a:lnTo>
                    <a:lnTo>
                      <a:pt x="3536" y="568"/>
                    </a:lnTo>
                    <a:lnTo>
                      <a:pt x="3542" y="512"/>
                    </a:lnTo>
                    <a:lnTo>
                      <a:pt x="3544" y="458"/>
                    </a:lnTo>
                    <a:lnTo>
                      <a:pt x="3544" y="404"/>
                    </a:lnTo>
                    <a:lnTo>
                      <a:pt x="3538" y="352"/>
                    </a:lnTo>
                    <a:lnTo>
                      <a:pt x="3530" y="300"/>
                    </a:lnTo>
                    <a:lnTo>
                      <a:pt x="3516" y="252"/>
                    </a:lnTo>
                    <a:lnTo>
                      <a:pt x="3508" y="228"/>
                    </a:lnTo>
                    <a:lnTo>
                      <a:pt x="3498" y="206"/>
                    </a:lnTo>
                    <a:lnTo>
                      <a:pt x="3488" y="184"/>
                    </a:lnTo>
                    <a:lnTo>
                      <a:pt x="3478" y="164"/>
                    </a:lnTo>
                    <a:lnTo>
                      <a:pt x="3466" y="144"/>
                    </a:lnTo>
                    <a:lnTo>
                      <a:pt x="3452" y="124"/>
                    </a:lnTo>
                    <a:lnTo>
                      <a:pt x="3438" y="108"/>
                    </a:lnTo>
                    <a:lnTo>
                      <a:pt x="3422" y="90"/>
                    </a:lnTo>
                    <a:lnTo>
                      <a:pt x="3406" y="74"/>
                    </a:lnTo>
                    <a:lnTo>
                      <a:pt x="3390" y="60"/>
                    </a:lnTo>
                    <a:lnTo>
                      <a:pt x="3370" y="48"/>
                    </a:lnTo>
                    <a:lnTo>
                      <a:pt x="3352" y="36"/>
                    </a:lnTo>
                    <a:lnTo>
                      <a:pt x="3332" y="26"/>
                    </a:lnTo>
                    <a:lnTo>
                      <a:pt x="3310" y="18"/>
                    </a:lnTo>
                    <a:lnTo>
                      <a:pt x="3288" y="10"/>
                    </a:lnTo>
                    <a:lnTo>
                      <a:pt x="3264" y="6"/>
                    </a:lnTo>
                    <a:lnTo>
                      <a:pt x="3240" y="2"/>
                    </a:lnTo>
                    <a:lnTo>
                      <a:pt x="3216" y="0"/>
                    </a:lnTo>
                    <a:lnTo>
                      <a:pt x="3216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AU"/>
              </a:p>
            </p:txBody>
          </p:sp>
          <p:sp>
            <p:nvSpPr>
              <p:cNvPr id="54" name="Freeform 24"/>
              <p:cNvSpPr/>
              <p:nvPr/>
            </p:nvSpPr>
            <p:spPr bwMode="auto">
              <a:xfrm>
                <a:off x="8813800" y="6088063"/>
                <a:ext cx="5032375" cy="4375150"/>
              </a:xfrm>
              <a:custGeom>
                <a:avLst/>
                <a:gdLst>
                  <a:gd name="T0" fmla="*/ 3014 w 3170"/>
                  <a:gd name="T1" fmla="*/ 22 h 2756"/>
                  <a:gd name="T2" fmla="*/ 3076 w 3170"/>
                  <a:gd name="T3" fmla="*/ 102 h 2756"/>
                  <a:gd name="T4" fmla="*/ 3118 w 3170"/>
                  <a:gd name="T5" fmla="*/ 202 h 2756"/>
                  <a:gd name="T6" fmla="*/ 3140 w 3170"/>
                  <a:gd name="T7" fmla="*/ 316 h 2756"/>
                  <a:gd name="T8" fmla="*/ 3142 w 3170"/>
                  <a:gd name="T9" fmla="*/ 436 h 2756"/>
                  <a:gd name="T10" fmla="*/ 3122 w 3170"/>
                  <a:gd name="T11" fmla="*/ 558 h 2756"/>
                  <a:gd name="T12" fmla="*/ 3012 w 3170"/>
                  <a:gd name="T13" fmla="*/ 990 h 2756"/>
                  <a:gd name="T14" fmla="*/ 2928 w 3170"/>
                  <a:gd name="T15" fmla="*/ 1268 h 2756"/>
                  <a:gd name="T16" fmla="*/ 2876 w 3170"/>
                  <a:gd name="T17" fmla="*/ 1410 h 2756"/>
                  <a:gd name="T18" fmla="*/ 2832 w 3170"/>
                  <a:gd name="T19" fmla="*/ 1494 h 2756"/>
                  <a:gd name="T20" fmla="*/ 2776 w 3170"/>
                  <a:gd name="T21" fmla="*/ 1562 h 2756"/>
                  <a:gd name="T22" fmla="*/ 2696 w 3170"/>
                  <a:gd name="T23" fmla="*/ 1612 h 2756"/>
                  <a:gd name="T24" fmla="*/ 2586 w 3170"/>
                  <a:gd name="T25" fmla="*/ 1644 h 2756"/>
                  <a:gd name="T26" fmla="*/ 2492 w 3170"/>
                  <a:gd name="T27" fmla="*/ 1654 h 2756"/>
                  <a:gd name="T28" fmla="*/ 790 w 3170"/>
                  <a:gd name="T29" fmla="*/ 1656 h 2756"/>
                  <a:gd name="T30" fmla="*/ 678 w 3170"/>
                  <a:gd name="T31" fmla="*/ 1664 h 2756"/>
                  <a:gd name="T32" fmla="*/ 532 w 3170"/>
                  <a:gd name="T33" fmla="*/ 1706 h 2756"/>
                  <a:gd name="T34" fmla="*/ 408 w 3170"/>
                  <a:gd name="T35" fmla="*/ 1776 h 2756"/>
                  <a:gd name="T36" fmla="*/ 304 w 3170"/>
                  <a:gd name="T37" fmla="*/ 1868 h 2756"/>
                  <a:gd name="T38" fmla="*/ 220 w 3170"/>
                  <a:gd name="T39" fmla="*/ 1978 h 2756"/>
                  <a:gd name="T40" fmla="*/ 152 w 3170"/>
                  <a:gd name="T41" fmla="*/ 2098 h 2756"/>
                  <a:gd name="T42" fmla="*/ 98 w 3170"/>
                  <a:gd name="T43" fmla="*/ 2224 h 2756"/>
                  <a:gd name="T44" fmla="*/ 48 w 3170"/>
                  <a:gd name="T45" fmla="*/ 2388 h 2756"/>
                  <a:gd name="T46" fmla="*/ 6 w 3170"/>
                  <a:gd name="T47" fmla="*/ 2598 h 2756"/>
                  <a:gd name="T48" fmla="*/ 18 w 3170"/>
                  <a:gd name="T49" fmla="*/ 2748 h 2756"/>
                  <a:gd name="T50" fmla="*/ 20 w 3170"/>
                  <a:gd name="T51" fmla="*/ 2756 h 2756"/>
                  <a:gd name="T52" fmla="*/ 38 w 3170"/>
                  <a:gd name="T53" fmla="*/ 2588 h 2756"/>
                  <a:gd name="T54" fmla="*/ 86 w 3170"/>
                  <a:gd name="T55" fmla="*/ 2366 h 2756"/>
                  <a:gd name="T56" fmla="*/ 136 w 3170"/>
                  <a:gd name="T57" fmla="*/ 2216 h 2756"/>
                  <a:gd name="T58" fmla="*/ 206 w 3170"/>
                  <a:gd name="T59" fmla="*/ 2066 h 2756"/>
                  <a:gd name="T60" fmla="*/ 300 w 3170"/>
                  <a:gd name="T61" fmla="*/ 1926 h 2756"/>
                  <a:gd name="T62" fmla="*/ 418 w 3170"/>
                  <a:gd name="T63" fmla="*/ 1808 h 2756"/>
                  <a:gd name="T64" fmla="*/ 490 w 3170"/>
                  <a:gd name="T65" fmla="*/ 1760 h 2756"/>
                  <a:gd name="T66" fmla="*/ 568 w 3170"/>
                  <a:gd name="T67" fmla="*/ 1722 h 2756"/>
                  <a:gd name="T68" fmla="*/ 654 w 3170"/>
                  <a:gd name="T69" fmla="*/ 1694 h 2756"/>
                  <a:gd name="T70" fmla="*/ 748 w 3170"/>
                  <a:gd name="T71" fmla="*/ 1678 h 2756"/>
                  <a:gd name="T72" fmla="*/ 818 w 3170"/>
                  <a:gd name="T73" fmla="*/ 1676 h 2756"/>
                  <a:gd name="T74" fmla="*/ 2518 w 3170"/>
                  <a:gd name="T75" fmla="*/ 1674 h 2756"/>
                  <a:gd name="T76" fmla="*/ 2614 w 3170"/>
                  <a:gd name="T77" fmla="*/ 1664 h 2756"/>
                  <a:gd name="T78" fmla="*/ 2724 w 3170"/>
                  <a:gd name="T79" fmla="*/ 1632 h 2756"/>
                  <a:gd name="T80" fmla="*/ 2804 w 3170"/>
                  <a:gd name="T81" fmla="*/ 1582 h 2756"/>
                  <a:gd name="T82" fmla="*/ 2860 w 3170"/>
                  <a:gd name="T83" fmla="*/ 1514 h 2756"/>
                  <a:gd name="T84" fmla="*/ 2904 w 3170"/>
                  <a:gd name="T85" fmla="*/ 1430 h 2756"/>
                  <a:gd name="T86" fmla="*/ 2956 w 3170"/>
                  <a:gd name="T87" fmla="*/ 1288 h 2756"/>
                  <a:gd name="T88" fmla="*/ 3040 w 3170"/>
                  <a:gd name="T89" fmla="*/ 1008 h 2756"/>
                  <a:gd name="T90" fmla="*/ 3150 w 3170"/>
                  <a:gd name="T91" fmla="*/ 578 h 2756"/>
                  <a:gd name="T92" fmla="*/ 3170 w 3170"/>
                  <a:gd name="T93" fmla="*/ 448 h 2756"/>
                  <a:gd name="T94" fmla="*/ 3166 w 3170"/>
                  <a:gd name="T95" fmla="*/ 320 h 2756"/>
                  <a:gd name="T96" fmla="*/ 3140 w 3170"/>
                  <a:gd name="T97" fmla="*/ 202 h 2756"/>
                  <a:gd name="T98" fmla="*/ 3090 w 3170"/>
                  <a:gd name="T99" fmla="*/ 100 h 2756"/>
                  <a:gd name="T100" fmla="*/ 3018 w 3170"/>
                  <a:gd name="T101" fmla="*/ 20 h 27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3170" h="2756">
                    <a:moveTo>
                      <a:pt x="2990" y="0"/>
                    </a:moveTo>
                    <a:lnTo>
                      <a:pt x="2990" y="0"/>
                    </a:lnTo>
                    <a:lnTo>
                      <a:pt x="3014" y="22"/>
                    </a:lnTo>
                    <a:lnTo>
                      <a:pt x="3038" y="46"/>
                    </a:lnTo>
                    <a:lnTo>
                      <a:pt x="3058" y="74"/>
                    </a:lnTo>
                    <a:lnTo>
                      <a:pt x="3076" y="102"/>
                    </a:lnTo>
                    <a:lnTo>
                      <a:pt x="3092" y="134"/>
                    </a:lnTo>
                    <a:lnTo>
                      <a:pt x="3106" y="168"/>
                    </a:lnTo>
                    <a:lnTo>
                      <a:pt x="3118" y="202"/>
                    </a:lnTo>
                    <a:lnTo>
                      <a:pt x="3128" y="240"/>
                    </a:lnTo>
                    <a:lnTo>
                      <a:pt x="3136" y="278"/>
                    </a:lnTo>
                    <a:lnTo>
                      <a:pt x="3140" y="316"/>
                    </a:lnTo>
                    <a:lnTo>
                      <a:pt x="3142" y="356"/>
                    </a:lnTo>
                    <a:lnTo>
                      <a:pt x="3144" y="396"/>
                    </a:lnTo>
                    <a:lnTo>
                      <a:pt x="3142" y="436"/>
                    </a:lnTo>
                    <a:lnTo>
                      <a:pt x="3138" y="478"/>
                    </a:lnTo>
                    <a:lnTo>
                      <a:pt x="3130" y="518"/>
                    </a:lnTo>
                    <a:lnTo>
                      <a:pt x="3122" y="558"/>
                    </a:lnTo>
                    <a:lnTo>
                      <a:pt x="3122" y="558"/>
                    </a:lnTo>
                    <a:lnTo>
                      <a:pt x="3068" y="778"/>
                    </a:lnTo>
                    <a:lnTo>
                      <a:pt x="3012" y="990"/>
                    </a:lnTo>
                    <a:lnTo>
                      <a:pt x="2984" y="1088"/>
                    </a:lnTo>
                    <a:lnTo>
                      <a:pt x="2956" y="1182"/>
                    </a:lnTo>
                    <a:lnTo>
                      <a:pt x="2928" y="1268"/>
                    </a:lnTo>
                    <a:lnTo>
                      <a:pt x="2900" y="1346"/>
                    </a:lnTo>
                    <a:lnTo>
                      <a:pt x="2900" y="1346"/>
                    </a:lnTo>
                    <a:lnTo>
                      <a:pt x="2876" y="1410"/>
                    </a:lnTo>
                    <a:lnTo>
                      <a:pt x="2862" y="1440"/>
                    </a:lnTo>
                    <a:lnTo>
                      <a:pt x="2848" y="1468"/>
                    </a:lnTo>
                    <a:lnTo>
                      <a:pt x="2832" y="1494"/>
                    </a:lnTo>
                    <a:lnTo>
                      <a:pt x="2816" y="1518"/>
                    </a:lnTo>
                    <a:lnTo>
                      <a:pt x="2796" y="1542"/>
                    </a:lnTo>
                    <a:lnTo>
                      <a:pt x="2776" y="1562"/>
                    </a:lnTo>
                    <a:lnTo>
                      <a:pt x="2752" y="1580"/>
                    </a:lnTo>
                    <a:lnTo>
                      <a:pt x="2726" y="1598"/>
                    </a:lnTo>
                    <a:lnTo>
                      <a:pt x="2696" y="1612"/>
                    </a:lnTo>
                    <a:lnTo>
                      <a:pt x="2664" y="1626"/>
                    </a:lnTo>
                    <a:lnTo>
                      <a:pt x="2626" y="1636"/>
                    </a:lnTo>
                    <a:lnTo>
                      <a:pt x="2586" y="1644"/>
                    </a:lnTo>
                    <a:lnTo>
                      <a:pt x="2540" y="1650"/>
                    </a:lnTo>
                    <a:lnTo>
                      <a:pt x="2492" y="1654"/>
                    </a:lnTo>
                    <a:lnTo>
                      <a:pt x="2492" y="1654"/>
                    </a:lnTo>
                    <a:lnTo>
                      <a:pt x="2396" y="1656"/>
                    </a:lnTo>
                    <a:lnTo>
                      <a:pt x="2396" y="1656"/>
                    </a:lnTo>
                    <a:lnTo>
                      <a:pt x="790" y="1656"/>
                    </a:lnTo>
                    <a:lnTo>
                      <a:pt x="790" y="1656"/>
                    </a:lnTo>
                    <a:lnTo>
                      <a:pt x="732" y="1658"/>
                    </a:lnTo>
                    <a:lnTo>
                      <a:pt x="678" y="1664"/>
                    </a:lnTo>
                    <a:lnTo>
                      <a:pt x="628" y="1674"/>
                    </a:lnTo>
                    <a:lnTo>
                      <a:pt x="578" y="1688"/>
                    </a:lnTo>
                    <a:lnTo>
                      <a:pt x="532" y="1706"/>
                    </a:lnTo>
                    <a:lnTo>
                      <a:pt x="488" y="1726"/>
                    </a:lnTo>
                    <a:lnTo>
                      <a:pt x="448" y="1750"/>
                    </a:lnTo>
                    <a:lnTo>
                      <a:pt x="408" y="1776"/>
                    </a:lnTo>
                    <a:lnTo>
                      <a:pt x="372" y="1804"/>
                    </a:lnTo>
                    <a:lnTo>
                      <a:pt x="336" y="1836"/>
                    </a:lnTo>
                    <a:lnTo>
                      <a:pt x="304" y="1868"/>
                    </a:lnTo>
                    <a:lnTo>
                      <a:pt x="274" y="1904"/>
                    </a:lnTo>
                    <a:lnTo>
                      <a:pt x="246" y="1940"/>
                    </a:lnTo>
                    <a:lnTo>
                      <a:pt x="220" y="1978"/>
                    </a:lnTo>
                    <a:lnTo>
                      <a:pt x="196" y="2018"/>
                    </a:lnTo>
                    <a:lnTo>
                      <a:pt x="172" y="2058"/>
                    </a:lnTo>
                    <a:lnTo>
                      <a:pt x="152" y="2098"/>
                    </a:lnTo>
                    <a:lnTo>
                      <a:pt x="132" y="2140"/>
                    </a:lnTo>
                    <a:lnTo>
                      <a:pt x="114" y="2182"/>
                    </a:lnTo>
                    <a:lnTo>
                      <a:pt x="98" y="2224"/>
                    </a:lnTo>
                    <a:lnTo>
                      <a:pt x="84" y="2266"/>
                    </a:lnTo>
                    <a:lnTo>
                      <a:pt x="70" y="2308"/>
                    </a:lnTo>
                    <a:lnTo>
                      <a:pt x="48" y="2388"/>
                    </a:lnTo>
                    <a:lnTo>
                      <a:pt x="30" y="2464"/>
                    </a:lnTo>
                    <a:lnTo>
                      <a:pt x="16" y="2536"/>
                    </a:lnTo>
                    <a:lnTo>
                      <a:pt x="6" y="2598"/>
                    </a:lnTo>
                    <a:lnTo>
                      <a:pt x="0" y="2652"/>
                    </a:lnTo>
                    <a:lnTo>
                      <a:pt x="0" y="2652"/>
                    </a:lnTo>
                    <a:lnTo>
                      <a:pt x="18" y="2748"/>
                    </a:lnTo>
                    <a:lnTo>
                      <a:pt x="18" y="2748"/>
                    </a:lnTo>
                    <a:lnTo>
                      <a:pt x="20" y="2756"/>
                    </a:lnTo>
                    <a:lnTo>
                      <a:pt x="20" y="2756"/>
                    </a:lnTo>
                    <a:lnTo>
                      <a:pt x="22" y="2710"/>
                    </a:lnTo>
                    <a:lnTo>
                      <a:pt x="28" y="2656"/>
                    </a:lnTo>
                    <a:lnTo>
                      <a:pt x="38" y="2588"/>
                    </a:lnTo>
                    <a:lnTo>
                      <a:pt x="54" y="2506"/>
                    </a:lnTo>
                    <a:lnTo>
                      <a:pt x="74" y="2414"/>
                    </a:lnTo>
                    <a:lnTo>
                      <a:pt x="86" y="2366"/>
                    </a:lnTo>
                    <a:lnTo>
                      <a:pt x="102" y="2316"/>
                    </a:lnTo>
                    <a:lnTo>
                      <a:pt x="118" y="2266"/>
                    </a:lnTo>
                    <a:lnTo>
                      <a:pt x="136" y="2216"/>
                    </a:lnTo>
                    <a:lnTo>
                      <a:pt x="158" y="2166"/>
                    </a:lnTo>
                    <a:lnTo>
                      <a:pt x="180" y="2114"/>
                    </a:lnTo>
                    <a:lnTo>
                      <a:pt x="206" y="2066"/>
                    </a:lnTo>
                    <a:lnTo>
                      <a:pt x="234" y="2018"/>
                    </a:lnTo>
                    <a:lnTo>
                      <a:pt x="266" y="1970"/>
                    </a:lnTo>
                    <a:lnTo>
                      <a:pt x="300" y="1926"/>
                    </a:lnTo>
                    <a:lnTo>
                      <a:pt x="336" y="1884"/>
                    </a:lnTo>
                    <a:lnTo>
                      <a:pt x="376" y="1844"/>
                    </a:lnTo>
                    <a:lnTo>
                      <a:pt x="418" y="1808"/>
                    </a:lnTo>
                    <a:lnTo>
                      <a:pt x="442" y="1790"/>
                    </a:lnTo>
                    <a:lnTo>
                      <a:pt x="464" y="1774"/>
                    </a:lnTo>
                    <a:lnTo>
                      <a:pt x="490" y="1760"/>
                    </a:lnTo>
                    <a:lnTo>
                      <a:pt x="514" y="1746"/>
                    </a:lnTo>
                    <a:lnTo>
                      <a:pt x="540" y="1734"/>
                    </a:lnTo>
                    <a:lnTo>
                      <a:pt x="568" y="1722"/>
                    </a:lnTo>
                    <a:lnTo>
                      <a:pt x="596" y="1710"/>
                    </a:lnTo>
                    <a:lnTo>
                      <a:pt x="624" y="1702"/>
                    </a:lnTo>
                    <a:lnTo>
                      <a:pt x="654" y="1694"/>
                    </a:lnTo>
                    <a:lnTo>
                      <a:pt x="684" y="1688"/>
                    </a:lnTo>
                    <a:lnTo>
                      <a:pt x="716" y="1682"/>
                    </a:lnTo>
                    <a:lnTo>
                      <a:pt x="748" y="1678"/>
                    </a:lnTo>
                    <a:lnTo>
                      <a:pt x="782" y="1676"/>
                    </a:lnTo>
                    <a:lnTo>
                      <a:pt x="818" y="1676"/>
                    </a:lnTo>
                    <a:lnTo>
                      <a:pt x="818" y="1676"/>
                    </a:lnTo>
                    <a:lnTo>
                      <a:pt x="2424" y="1676"/>
                    </a:lnTo>
                    <a:lnTo>
                      <a:pt x="2424" y="1676"/>
                    </a:lnTo>
                    <a:lnTo>
                      <a:pt x="2518" y="1674"/>
                    </a:lnTo>
                    <a:lnTo>
                      <a:pt x="2518" y="1674"/>
                    </a:lnTo>
                    <a:lnTo>
                      <a:pt x="2568" y="1670"/>
                    </a:lnTo>
                    <a:lnTo>
                      <a:pt x="2614" y="1664"/>
                    </a:lnTo>
                    <a:lnTo>
                      <a:pt x="2654" y="1656"/>
                    </a:lnTo>
                    <a:lnTo>
                      <a:pt x="2690" y="1644"/>
                    </a:lnTo>
                    <a:lnTo>
                      <a:pt x="2724" y="1632"/>
                    </a:lnTo>
                    <a:lnTo>
                      <a:pt x="2754" y="1618"/>
                    </a:lnTo>
                    <a:lnTo>
                      <a:pt x="2780" y="1600"/>
                    </a:lnTo>
                    <a:lnTo>
                      <a:pt x="2804" y="1582"/>
                    </a:lnTo>
                    <a:lnTo>
                      <a:pt x="2824" y="1560"/>
                    </a:lnTo>
                    <a:lnTo>
                      <a:pt x="2844" y="1538"/>
                    </a:lnTo>
                    <a:lnTo>
                      <a:pt x="2860" y="1514"/>
                    </a:lnTo>
                    <a:lnTo>
                      <a:pt x="2876" y="1486"/>
                    </a:lnTo>
                    <a:lnTo>
                      <a:pt x="2890" y="1458"/>
                    </a:lnTo>
                    <a:lnTo>
                      <a:pt x="2904" y="1430"/>
                    </a:lnTo>
                    <a:lnTo>
                      <a:pt x="2928" y="1364"/>
                    </a:lnTo>
                    <a:lnTo>
                      <a:pt x="2928" y="1364"/>
                    </a:lnTo>
                    <a:lnTo>
                      <a:pt x="2956" y="1288"/>
                    </a:lnTo>
                    <a:lnTo>
                      <a:pt x="2982" y="1202"/>
                    </a:lnTo>
                    <a:lnTo>
                      <a:pt x="3012" y="1108"/>
                    </a:lnTo>
                    <a:lnTo>
                      <a:pt x="3040" y="1008"/>
                    </a:lnTo>
                    <a:lnTo>
                      <a:pt x="3096" y="796"/>
                    </a:lnTo>
                    <a:lnTo>
                      <a:pt x="3150" y="578"/>
                    </a:lnTo>
                    <a:lnTo>
                      <a:pt x="3150" y="578"/>
                    </a:lnTo>
                    <a:lnTo>
                      <a:pt x="3160" y="534"/>
                    </a:lnTo>
                    <a:lnTo>
                      <a:pt x="3166" y="492"/>
                    </a:lnTo>
                    <a:lnTo>
                      <a:pt x="3170" y="448"/>
                    </a:lnTo>
                    <a:lnTo>
                      <a:pt x="3170" y="404"/>
                    </a:lnTo>
                    <a:lnTo>
                      <a:pt x="3170" y="362"/>
                    </a:lnTo>
                    <a:lnTo>
                      <a:pt x="3166" y="320"/>
                    </a:lnTo>
                    <a:lnTo>
                      <a:pt x="3160" y="280"/>
                    </a:lnTo>
                    <a:lnTo>
                      <a:pt x="3152" y="240"/>
                    </a:lnTo>
                    <a:lnTo>
                      <a:pt x="3140" y="202"/>
                    </a:lnTo>
                    <a:lnTo>
                      <a:pt x="3126" y="166"/>
                    </a:lnTo>
                    <a:lnTo>
                      <a:pt x="3110" y="132"/>
                    </a:lnTo>
                    <a:lnTo>
                      <a:pt x="3090" y="100"/>
                    </a:lnTo>
                    <a:lnTo>
                      <a:pt x="3070" y="70"/>
                    </a:lnTo>
                    <a:lnTo>
                      <a:pt x="3046" y="44"/>
                    </a:lnTo>
                    <a:lnTo>
                      <a:pt x="3018" y="20"/>
                    </a:lnTo>
                    <a:lnTo>
                      <a:pt x="2990" y="0"/>
                    </a:lnTo>
                    <a:lnTo>
                      <a:pt x="2990" y="0"/>
                    </a:lnTo>
                    <a:close/>
                  </a:path>
                </a:pathLst>
              </a:custGeom>
              <a:solidFill>
                <a:schemeClr val="accent3">
                  <a:lumMod val="5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AU"/>
              </a:p>
            </p:txBody>
          </p:sp>
        </p:grpSp>
        <p:sp>
          <p:nvSpPr>
            <p:cNvPr id="51" name="TextBox 27"/>
            <p:cNvSpPr txBox="1"/>
            <p:nvPr/>
          </p:nvSpPr>
          <p:spPr>
            <a:xfrm>
              <a:off x="9196336" y="7010094"/>
              <a:ext cx="3815011" cy="69886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id-ID" b="1" dirty="0">
                  <a:solidFill>
                    <a:schemeClr val="bg1"/>
                  </a:solidFill>
                  <a:latin typeface="+mj-lt"/>
                </a:rPr>
                <a:t>OPPORTUNITY</a:t>
              </a:r>
              <a:endParaRPr lang="id-ID" b="1" dirty="0">
                <a:solidFill>
                  <a:schemeClr val="bg1"/>
                </a:solidFill>
                <a:latin typeface="+mj-lt"/>
              </a:endParaRPr>
            </a:p>
          </p:txBody>
        </p:sp>
      </p:grpSp>
      <p:grpSp>
        <p:nvGrpSpPr>
          <p:cNvPr id="55" name="Group 17"/>
          <p:cNvGrpSpPr/>
          <p:nvPr/>
        </p:nvGrpSpPr>
        <p:grpSpPr>
          <a:xfrm>
            <a:off x="5588969" y="4320838"/>
            <a:ext cx="1624182" cy="1241148"/>
            <a:chOff x="11579459" y="8778627"/>
            <a:chExt cx="3073330" cy="2348540"/>
          </a:xfrm>
        </p:grpSpPr>
        <p:grpSp>
          <p:nvGrpSpPr>
            <p:cNvPr id="56" name="Group 11"/>
            <p:cNvGrpSpPr/>
            <p:nvPr/>
          </p:nvGrpSpPr>
          <p:grpSpPr>
            <a:xfrm>
              <a:off x="11682764" y="8778627"/>
              <a:ext cx="2970025" cy="2348540"/>
              <a:chOff x="11696700" y="3252788"/>
              <a:chExt cx="4460875" cy="3527425"/>
            </a:xfrm>
          </p:grpSpPr>
          <p:sp>
            <p:nvSpPr>
              <p:cNvPr id="58" name="Freeform 5"/>
              <p:cNvSpPr/>
              <p:nvPr/>
            </p:nvSpPr>
            <p:spPr bwMode="auto">
              <a:xfrm>
                <a:off x="13744575" y="5418138"/>
                <a:ext cx="2092325" cy="1362075"/>
              </a:xfrm>
              <a:custGeom>
                <a:avLst/>
                <a:gdLst>
                  <a:gd name="T0" fmla="*/ 1208 w 1318"/>
                  <a:gd name="T1" fmla="*/ 858 h 858"/>
                  <a:gd name="T2" fmla="*/ 1208 w 1318"/>
                  <a:gd name="T3" fmla="*/ 858 h 858"/>
                  <a:gd name="T4" fmla="*/ 1194 w 1318"/>
                  <a:gd name="T5" fmla="*/ 822 h 858"/>
                  <a:gd name="T6" fmla="*/ 1176 w 1318"/>
                  <a:gd name="T7" fmla="*/ 780 h 858"/>
                  <a:gd name="T8" fmla="*/ 1150 w 1318"/>
                  <a:gd name="T9" fmla="*/ 724 h 858"/>
                  <a:gd name="T10" fmla="*/ 1116 w 1318"/>
                  <a:gd name="T11" fmla="*/ 660 h 858"/>
                  <a:gd name="T12" fmla="*/ 1094 w 1318"/>
                  <a:gd name="T13" fmla="*/ 624 h 858"/>
                  <a:gd name="T14" fmla="*/ 1072 w 1318"/>
                  <a:gd name="T15" fmla="*/ 586 h 858"/>
                  <a:gd name="T16" fmla="*/ 1046 w 1318"/>
                  <a:gd name="T17" fmla="*/ 548 h 858"/>
                  <a:gd name="T18" fmla="*/ 1018 w 1318"/>
                  <a:gd name="T19" fmla="*/ 510 h 858"/>
                  <a:gd name="T20" fmla="*/ 988 w 1318"/>
                  <a:gd name="T21" fmla="*/ 470 h 858"/>
                  <a:gd name="T22" fmla="*/ 954 w 1318"/>
                  <a:gd name="T23" fmla="*/ 430 h 858"/>
                  <a:gd name="T24" fmla="*/ 918 w 1318"/>
                  <a:gd name="T25" fmla="*/ 390 h 858"/>
                  <a:gd name="T26" fmla="*/ 880 w 1318"/>
                  <a:gd name="T27" fmla="*/ 350 h 858"/>
                  <a:gd name="T28" fmla="*/ 838 w 1318"/>
                  <a:gd name="T29" fmla="*/ 310 h 858"/>
                  <a:gd name="T30" fmla="*/ 792 w 1318"/>
                  <a:gd name="T31" fmla="*/ 272 h 858"/>
                  <a:gd name="T32" fmla="*/ 744 w 1318"/>
                  <a:gd name="T33" fmla="*/ 234 h 858"/>
                  <a:gd name="T34" fmla="*/ 694 w 1318"/>
                  <a:gd name="T35" fmla="*/ 200 h 858"/>
                  <a:gd name="T36" fmla="*/ 640 w 1318"/>
                  <a:gd name="T37" fmla="*/ 166 h 858"/>
                  <a:gd name="T38" fmla="*/ 582 w 1318"/>
                  <a:gd name="T39" fmla="*/ 134 h 858"/>
                  <a:gd name="T40" fmla="*/ 522 w 1318"/>
                  <a:gd name="T41" fmla="*/ 106 h 858"/>
                  <a:gd name="T42" fmla="*/ 458 w 1318"/>
                  <a:gd name="T43" fmla="*/ 80 h 858"/>
                  <a:gd name="T44" fmla="*/ 392 w 1318"/>
                  <a:gd name="T45" fmla="*/ 56 h 858"/>
                  <a:gd name="T46" fmla="*/ 320 w 1318"/>
                  <a:gd name="T47" fmla="*/ 38 h 858"/>
                  <a:gd name="T48" fmla="*/ 246 w 1318"/>
                  <a:gd name="T49" fmla="*/ 22 h 858"/>
                  <a:gd name="T50" fmla="*/ 168 w 1318"/>
                  <a:gd name="T51" fmla="*/ 10 h 858"/>
                  <a:gd name="T52" fmla="*/ 128 w 1318"/>
                  <a:gd name="T53" fmla="*/ 6 h 858"/>
                  <a:gd name="T54" fmla="*/ 86 w 1318"/>
                  <a:gd name="T55" fmla="*/ 2 h 858"/>
                  <a:gd name="T56" fmla="*/ 44 w 1318"/>
                  <a:gd name="T57" fmla="*/ 2 h 858"/>
                  <a:gd name="T58" fmla="*/ 0 w 1318"/>
                  <a:gd name="T59" fmla="*/ 0 h 858"/>
                  <a:gd name="T60" fmla="*/ 0 w 1318"/>
                  <a:gd name="T61" fmla="*/ 0 h 858"/>
                  <a:gd name="T62" fmla="*/ 1318 w 1318"/>
                  <a:gd name="T63" fmla="*/ 0 h 858"/>
                  <a:gd name="T64" fmla="*/ 1208 w 1318"/>
                  <a:gd name="T65" fmla="*/ 858 h 8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1318" h="858">
                    <a:moveTo>
                      <a:pt x="1208" y="858"/>
                    </a:moveTo>
                    <a:lnTo>
                      <a:pt x="1208" y="858"/>
                    </a:lnTo>
                    <a:lnTo>
                      <a:pt x="1194" y="822"/>
                    </a:lnTo>
                    <a:lnTo>
                      <a:pt x="1176" y="780"/>
                    </a:lnTo>
                    <a:lnTo>
                      <a:pt x="1150" y="724"/>
                    </a:lnTo>
                    <a:lnTo>
                      <a:pt x="1116" y="660"/>
                    </a:lnTo>
                    <a:lnTo>
                      <a:pt x="1094" y="624"/>
                    </a:lnTo>
                    <a:lnTo>
                      <a:pt x="1072" y="586"/>
                    </a:lnTo>
                    <a:lnTo>
                      <a:pt x="1046" y="548"/>
                    </a:lnTo>
                    <a:lnTo>
                      <a:pt x="1018" y="510"/>
                    </a:lnTo>
                    <a:lnTo>
                      <a:pt x="988" y="470"/>
                    </a:lnTo>
                    <a:lnTo>
                      <a:pt x="954" y="430"/>
                    </a:lnTo>
                    <a:lnTo>
                      <a:pt x="918" y="390"/>
                    </a:lnTo>
                    <a:lnTo>
                      <a:pt x="880" y="350"/>
                    </a:lnTo>
                    <a:lnTo>
                      <a:pt x="838" y="310"/>
                    </a:lnTo>
                    <a:lnTo>
                      <a:pt x="792" y="272"/>
                    </a:lnTo>
                    <a:lnTo>
                      <a:pt x="744" y="234"/>
                    </a:lnTo>
                    <a:lnTo>
                      <a:pt x="694" y="200"/>
                    </a:lnTo>
                    <a:lnTo>
                      <a:pt x="640" y="166"/>
                    </a:lnTo>
                    <a:lnTo>
                      <a:pt x="582" y="134"/>
                    </a:lnTo>
                    <a:lnTo>
                      <a:pt x="522" y="106"/>
                    </a:lnTo>
                    <a:lnTo>
                      <a:pt x="458" y="80"/>
                    </a:lnTo>
                    <a:lnTo>
                      <a:pt x="392" y="56"/>
                    </a:lnTo>
                    <a:lnTo>
                      <a:pt x="320" y="38"/>
                    </a:lnTo>
                    <a:lnTo>
                      <a:pt x="246" y="22"/>
                    </a:lnTo>
                    <a:lnTo>
                      <a:pt x="168" y="10"/>
                    </a:lnTo>
                    <a:lnTo>
                      <a:pt x="128" y="6"/>
                    </a:lnTo>
                    <a:lnTo>
                      <a:pt x="86" y="2"/>
                    </a:lnTo>
                    <a:lnTo>
                      <a:pt x="44" y="2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1318" y="0"/>
                    </a:lnTo>
                    <a:lnTo>
                      <a:pt x="1208" y="858"/>
                    </a:ln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AU"/>
              </a:p>
            </p:txBody>
          </p:sp>
          <p:sp>
            <p:nvSpPr>
              <p:cNvPr id="59" name="Freeform 18"/>
              <p:cNvSpPr/>
              <p:nvPr/>
            </p:nvSpPr>
            <p:spPr bwMode="auto">
              <a:xfrm>
                <a:off x="11696700" y="3252788"/>
                <a:ext cx="4460875" cy="3527425"/>
              </a:xfrm>
              <a:custGeom>
                <a:avLst/>
                <a:gdLst>
                  <a:gd name="T0" fmla="*/ 308 w 2810"/>
                  <a:gd name="T1" fmla="*/ 0 h 2222"/>
                  <a:gd name="T2" fmla="*/ 556 w 2810"/>
                  <a:gd name="T3" fmla="*/ 0 h 2222"/>
                  <a:gd name="T4" fmla="*/ 2480 w 2810"/>
                  <a:gd name="T5" fmla="*/ 0 h 2222"/>
                  <a:gd name="T6" fmla="*/ 2534 w 2810"/>
                  <a:gd name="T7" fmla="*/ 4 h 2222"/>
                  <a:gd name="T8" fmla="*/ 2592 w 2810"/>
                  <a:gd name="T9" fmla="*/ 16 h 2222"/>
                  <a:gd name="T10" fmla="*/ 2652 w 2810"/>
                  <a:gd name="T11" fmla="*/ 40 h 2222"/>
                  <a:gd name="T12" fmla="*/ 2706 w 2810"/>
                  <a:gd name="T13" fmla="*/ 78 h 2222"/>
                  <a:gd name="T14" fmla="*/ 2732 w 2810"/>
                  <a:gd name="T15" fmla="*/ 102 h 2222"/>
                  <a:gd name="T16" fmla="*/ 2754 w 2810"/>
                  <a:gd name="T17" fmla="*/ 132 h 2222"/>
                  <a:gd name="T18" fmla="*/ 2774 w 2810"/>
                  <a:gd name="T19" fmla="*/ 166 h 2222"/>
                  <a:gd name="T20" fmla="*/ 2790 w 2810"/>
                  <a:gd name="T21" fmla="*/ 206 h 2222"/>
                  <a:gd name="T22" fmla="*/ 2802 w 2810"/>
                  <a:gd name="T23" fmla="*/ 250 h 2222"/>
                  <a:gd name="T24" fmla="*/ 2808 w 2810"/>
                  <a:gd name="T25" fmla="*/ 302 h 2222"/>
                  <a:gd name="T26" fmla="*/ 2810 w 2810"/>
                  <a:gd name="T27" fmla="*/ 360 h 2222"/>
                  <a:gd name="T28" fmla="*/ 2806 w 2810"/>
                  <a:gd name="T29" fmla="*/ 424 h 2222"/>
                  <a:gd name="T30" fmla="*/ 2796 w 2810"/>
                  <a:gd name="T31" fmla="*/ 502 h 2222"/>
                  <a:gd name="T32" fmla="*/ 2744 w 2810"/>
                  <a:gd name="T33" fmla="*/ 840 h 2222"/>
                  <a:gd name="T34" fmla="*/ 2646 w 2810"/>
                  <a:gd name="T35" fmla="*/ 1416 h 2222"/>
                  <a:gd name="T36" fmla="*/ 2498 w 2810"/>
                  <a:gd name="T37" fmla="*/ 2216 h 2222"/>
                  <a:gd name="T38" fmla="*/ 2498 w 2810"/>
                  <a:gd name="T39" fmla="*/ 2222 h 2222"/>
                  <a:gd name="T40" fmla="*/ 2494 w 2810"/>
                  <a:gd name="T41" fmla="*/ 2186 h 2222"/>
                  <a:gd name="T42" fmla="*/ 2482 w 2810"/>
                  <a:gd name="T43" fmla="*/ 2088 h 2222"/>
                  <a:gd name="T44" fmla="*/ 2454 w 2810"/>
                  <a:gd name="T45" fmla="*/ 1950 h 2222"/>
                  <a:gd name="T46" fmla="*/ 2432 w 2810"/>
                  <a:gd name="T47" fmla="*/ 1874 h 2222"/>
                  <a:gd name="T48" fmla="*/ 2404 w 2810"/>
                  <a:gd name="T49" fmla="*/ 1794 h 2222"/>
                  <a:gd name="T50" fmla="*/ 2370 w 2810"/>
                  <a:gd name="T51" fmla="*/ 1714 h 2222"/>
                  <a:gd name="T52" fmla="*/ 2326 w 2810"/>
                  <a:gd name="T53" fmla="*/ 1636 h 2222"/>
                  <a:gd name="T54" fmla="*/ 2276 w 2810"/>
                  <a:gd name="T55" fmla="*/ 1564 h 2222"/>
                  <a:gd name="T56" fmla="*/ 2214 w 2810"/>
                  <a:gd name="T57" fmla="*/ 1498 h 2222"/>
                  <a:gd name="T58" fmla="*/ 2144 w 2810"/>
                  <a:gd name="T59" fmla="*/ 1444 h 2222"/>
                  <a:gd name="T60" fmla="*/ 2062 w 2810"/>
                  <a:gd name="T61" fmla="*/ 1402 h 2222"/>
                  <a:gd name="T62" fmla="*/ 1994 w 2810"/>
                  <a:gd name="T63" fmla="*/ 1380 h 2222"/>
                  <a:gd name="T64" fmla="*/ 1944 w 2810"/>
                  <a:gd name="T65" fmla="*/ 1370 h 2222"/>
                  <a:gd name="T66" fmla="*/ 1892 w 2810"/>
                  <a:gd name="T67" fmla="*/ 1366 h 2222"/>
                  <a:gd name="T68" fmla="*/ 1864 w 2810"/>
                  <a:gd name="T69" fmla="*/ 1364 h 2222"/>
                  <a:gd name="T70" fmla="*/ 590 w 2810"/>
                  <a:gd name="T71" fmla="*/ 1364 h 2222"/>
                  <a:gd name="T72" fmla="*/ 514 w 2810"/>
                  <a:gd name="T73" fmla="*/ 1364 h 2222"/>
                  <a:gd name="T74" fmla="*/ 440 w 2810"/>
                  <a:gd name="T75" fmla="*/ 1356 h 2222"/>
                  <a:gd name="T76" fmla="*/ 378 w 2810"/>
                  <a:gd name="T77" fmla="*/ 1340 h 2222"/>
                  <a:gd name="T78" fmla="*/ 328 w 2810"/>
                  <a:gd name="T79" fmla="*/ 1318 h 2222"/>
                  <a:gd name="T80" fmla="*/ 288 w 2810"/>
                  <a:gd name="T81" fmla="*/ 1290 h 2222"/>
                  <a:gd name="T82" fmla="*/ 258 w 2810"/>
                  <a:gd name="T83" fmla="*/ 1256 h 2222"/>
                  <a:gd name="T84" fmla="*/ 232 w 2810"/>
                  <a:gd name="T85" fmla="*/ 1216 h 2222"/>
                  <a:gd name="T86" fmla="*/ 210 w 2810"/>
                  <a:gd name="T87" fmla="*/ 1170 h 2222"/>
                  <a:gd name="T88" fmla="*/ 190 w 2810"/>
                  <a:gd name="T89" fmla="*/ 1118 h 2222"/>
                  <a:gd name="T90" fmla="*/ 146 w 2810"/>
                  <a:gd name="T91" fmla="*/ 988 h 2222"/>
                  <a:gd name="T92" fmla="*/ 102 w 2810"/>
                  <a:gd name="T93" fmla="*/ 836 h 2222"/>
                  <a:gd name="T94" fmla="*/ 14 w 2810"/>
                  <a:gd name="T95" fmla="*/ 494 h 2222"/>
                  <a:gd name="T96" fmla="*/ 6 w 2810"/>
                  <a:gd name="T97" fmla="*/ 450 h 2222"/>
                  <a:gd name="T98" fmla="*/ 0 w 2810"/>
                  <a:gd name="T99" fmla="*/ 364 h 2222"/>
                  <a:gd name="T100" fmla="*/ 8 w 2810"/>
                  <a:gd name="T101" fmla="*/ 278 h 2222"/>
                  <a:gd name="T102" fmla="*/ 32 w 2810"/>
                  <a:gd name="T103" fmla="*/ 198 h 2222"/>
                  <a:gd name="T104" fmla="*/ 70 w 2810"/>
                  <a:gd name="T105" fmla="*/ 128 h 2222"/>
                  <a:gd name="T106" fmla="*/ 94 w 2810"/>
                  <a:gd name="T107" fmla="*/ 96 h 2222"/>
                  <a:gd name="T108" fmla="*/ 120 w 2810"/>
                  <a:gd name="T109" fmla="*/ 70 h 2222"/>
                  <a:gd name="T110" fmla="*/ 152 w 2810"/>
                  <a:gd name="T111" fmla="*/ 46 h 2222"/>
                  <a:gd name="T112" fmla="*/ 186 w 2810"/>
                  <a:gd name="T113" fmla="*/ 26 h 2222"/>
                  <a:gd name="T114" fmla="*/ 222 w 2810"/>
                  <a:gd name="T115" fmla="*/ 12 h 2222"/>
                  <a:gd name="T116" fmla="*/ 264 w 2810"/>
                  <a:gd name="T117" fmla="*/ 4 h 2222"/>
                  <a:gd name="T118" fmla="*/ 308 w 2810"/>
                  <a:gd name="T119" fmla="*/ 0 h 22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2810" h="2222">
                    <a:moveTo>
                      <a:pt x="308" y="0"/>
                    </a:moveTo>
                    <a:lnTo>
                      <a:pt x="308" y="0"/>
                    </a:lnTo>
                    <a:lnTo>
                      <a:pt x="556" y="0"/>
                    </a:lnTo>
                    <a:lnTo>
                      <a:pt x="556" y="0"/>
                    </a:lnTo>
                    <a:lnTo>
                      <a:pt x="2480" y="0"/>
                    </a:lnTo>
                    <a:lnTo>
                      <a:pt x="2480" y="0"/>
                    </a:lnTo>
                    <a:lnTo>
                      <a:pt x="2506" y="2"/>
                    </a:lnTo>
                    <a:lnTo>
                      <a:pt x="2534" y="4"/>
                    </a:lnTo>
                    <a:lnTo>
                      <a:pt x="2562" y="10"/>
                    </a:lnTo>
                    <a:lnTo>
                      <a:pt x="2592" y="16"/>
                    </a:lnTo>
                    <a:lnTo>
                      <a:pt x="2622" y="26"/>
                    </a:lnTo>
                    <a:lnTo>
                      <a:pt x="2652" y="40"/>
                    </a:lnTo>
                    <a:lnTo>
                      <a:pt x="2680" y="56"/>
                    </a:lnTo>
                    <a:lnTo>
                      <a:pt x="2706" y="78"/>
                    </a:lnTo>
                    <a:lnTo>
                      <a:pt x="2720" y="88"/>
                    </a:lnTo>
                    <a:lnTo>
                      <a:pt x="2732" y="102"/>
                    </a:lnTo>
                    <a:lnTo>
                      <a:pt x="2744" y="116"/>
                    </a:lnTo>
                    <a:lnTo>
                      <a:pt x="2754" y="132"/>
                    </a:lnTo>
                    <a:lnTo>
                      <a:pt x="2764" y="148"/>
                    </a:lnTo>
                    <a:lnTo>
                      <a:pt x="2774" y="166"/>
                    </a:lnTo>
                    <a:lnTo>
                      <a:pt x="2782" y="184"/>
                    </a:lnTo>
                    <a:lnTo>
                      <a:pt x="2790" y="206"/>
                    </a:lnTo>
                    <a:lnTo>
                      <a:pt x="2796" y="228"/>
                    </a:lnTo>
                    <a:lnTo>
                      <a:pt x="2802" y="250"/>
                    </a:lnTo>
                    <a:lnTo>
                      <a:pt x="2806" y="276"/>
                    </a:lnTo>
                    <a:lnTo>
                      <a:pt x="2808" y="302"/>
                    </a:lnTo>
                    <a:lnTo>
                      <a:pt x="2810" y="330"/>
                    </a:lnTo>
                    <a:lnTo>
                      <a:pt x="2810" y="360"/>
                    </a:lnTo>
                    <a:lnTo>
                      <a:pt x="2808" y="392"/>
                    </a:lnTo>
                    <a:lnTo>
                      <a:pt x="2806" y="424"/>
                    </a:lnTo>
                    <a:lnTo>
                      <a:pt x="2806" y="424"/>
                    </a:lnTo>
                    <a:lnTo>
                      <a:pt x="2796" y="502"/>
                    </a:lnTo>
                    <a:lnTo>
                      <a:pt x="2782" y="600"/>
                    </a:lnTo>
                    <a:lnTo>
                      <a:pt x="2744" y="840"/>
                    </a:lnTo>
                    <a:lnTo>
                      <a:pt x="2698" y="1120"/>
                    </a:lnTo>
                    <a:lnTo>
                      <a:pt x="2646" y="1416"/>
                    </a:lnTo>
                    <a:lnTo>
                      <a:pt x="2550" y="1944"/>
                    </a:lnTo>
                    <a:lnTo>
                      <a:pt x="2498" y="2216"/>
                    </a:lnTo>
                    <a:lnTo>
                      <a:pt x="2498" y="2216"/>
                    </a:lnTo>
                    <a:lnTo>
                      <a:pt x="2498" y="2222"/>
                    </a:lnTo>
                    <a:lnTo>
                      <a:pt x="2498" y="2222"/>
                    </a:lnTo>
                    <a:lnTo>
                      <a:pt x="2494" y="2186"/>
                    </a:lnTo>
                    <a:lnTo>
                      <a:pt x="2490" y="2144"/>
                    </a:lnTo>
                    <a:lnTo>
                      <a:pt x="2482" y="2088"/>
                    </a:lnTo>
                    <a:lnTo>
                      <a:pt x="2470" y="2024"/>
                    </a:lnTo>
                    <a:lnTo>
                      <a:pt x="2454" y="1950"/>
                    </a:lnTo>
                    <a:lnTo>
                      <a:pt x="2444" y="1912"/>
                    </a:lnTo>
                    <a:lnTo>
                      <a:pt x="2432" y="1874"/>
                    </a:lnTo>
                    <a:lnTo>
                      <a:pt x="2420" y="1834"/>
                    </a:lnTo>
                    <a:lnTo>
                      <a:pt x="2404" y="1794"/>
                    </a:lnTo>
                    <a:lnTo>
                      <a:pt x="2388" y="1754"/>
                    </a:lnTo>
                    <a:lnTo>
                      <a:pt x="2370" y="1714"/>
                    </a:lnTo>
                    <a:lnTo>
                      <a:pt x="2348" y="1674"/>
                    </a:lnTo>
                    <a:lnTo>
                      <a:pt x="2326" y="1636"/>
                    </a:lnTo>
                    <a:lnTo>
                      <a:pt x="2302" y="1598"/>
                    </a:lnTo>
                    <a:lnTo>
                      <a:pt x="2276" y="1564"/>
                    </a:lnTo>
                    <a:lnTo>
                      <a:pt x="2246" y="1530"/>
                    </a:lnTo>
                    <a:lnTo>
                      <a:pt x="2214" y="1498"/>
                    </a:lnTo>
                    <a:lnTo>
                      <a:pt x="2180" y="1470"/>
                    </a:lnTo>
                    <a:lnTo>
                      <a:pt x="2144" y="1444"/>
                    </a:lnTo>
                    <a:lnTo>
                      <a:pt x="2104" y="1420"/>
                    </a:lnTo>
                    <a:lnTo>
                      <a:pt x="2062" y="1402"/>
                    </a:lnTo>
                    <a:lnTo>
                      <a:pt x="2018" y="1386"/>
                    </a:lnTo>
                    <a:lnTo>
                      <a:pt x="1994" y="1380"/>
                    </a:lnTo>
                    <a:lnTo>
                      <a:pt x="1970" y="1374"/>
                    </a:lnTo>
                    <a:lnTo>
                      <a:pt x="1944" y="1370"/>
                    </a:lnTo>
                    <a:lnTo>
                      <a:pt x="1918" y="1366"/>
                    </a:lnTo>
                    <a:lnTo>
                      <a:pt x="1892" y="1366"/>
                    </a:lnTo>
                    <a:lnTo>
                      <a:pt x="1864" y="1364"/>
                    </a:lnTo>
                    <a:lnTo>
                      <a:pt x="1864" y="1364"/>
                    </a:lnTo>
                    <a:lnTo>
                      <a:pt x="590" y="1364"/>
                    </a:lnTo>
                    <a:lnTo>
                      <a:pt x="590" y="1364"/>
                    </a:lnTo>
                    <a:lnTo>
                      <a:pt x="514" y="1364"/>
                    </a:lnTo>
                    <a:lnTo>
                      <a:pt x="514" y="1364"/>
                    </a:lnTo>
                    <a:lnTo>
                      <a:pt x="476" y="1360"/>
                    </a:lnTo>
                    <a:lnTo>
                      <a:pt x="440" y="1356"/>
                    </a:lnTo>
                    <a:lnTo>
                      <a:pt x="408" y="1348"/>
                    </a:lnTo>
                    <a:lnTo>
                      <a:pt x="378" y="1340"/>
                    </a:lnTo>
                    <a:lnTo>
                      <a:pt x="352" y="1330"/>
                    </a:lnTo>
                    <a:lnTo>
                      <a:pt x="328" y="1318"/>
                    </a:lnTo>
                    <a:lnTo>
                      <a:pt x="308" y="1304"/>
                    </a:lnTo>
                    <a:lnTo>
                      <a:pt x="288" y="1290"/>
                    </a:lnTo>
                    <a:lnTo>
                      <a:pt x="272" y="1274"/>
                    </a:lnTo>
                    <a:lnTo>
                      <a:pt x="258" y="1256"/>
                    </a:lnTo>
                    <a:lnTo>
                      <a:pt x="244" y="1236"/>
                    </a:lnTo>
                    <a:lnTo>
                      <a:pt x="232" y="1216"/>
                    </a:lnTo>
                    <a:lnTo>
                      <a:pt x="220" y="1192"/>
                    </a:lnTo>
                    <a:lnTo>
                      <a:pt x="210" y="1170"/>
                    </a:lnTo>
                    <a:lnTo>
                      <a:pt x="190" y="1118"/>
                    </a:lnTo>
                    <a:lnTo>
                      <a:pt x="190" y="1118"/>
                    </a:lnTo>
                    <a:lnTo>
                      <a:pt x="168" y="1056"/>
                    </a:lnTo>
                    <a:lnTo>
                      <a:pt x="146" y="988"/>
                    </a:lnTo>
                    <a:lnTo>
                      <a:pt x="124" y="914"/>
                    </a:lnTo>
                    <a:lnTo>
                      <a:pt x="102" y="836"/>
                    </a:lnTo>
                    <a:lnTo>
                      <a:pt x="58" y="668"/>
                    </a:lnTo>
                    <a:lnTo>
                      <a:pt x="14" y="494"/>
                    </a:lnTo>
                    <a:lnTo>
                      <a:pt x="14" y="494"/>
                    </a:lnTo>
                    <a:lnTo>
                      <a:pt x="6" y="450"/>
                    </a:lnTo>
                    <a:lnTo>
                      <a:pt x="0" y="408"/>
                    </a:lnTo>
                    <a:lnTo>
                      <a:pt x="0" y="364"/>
                    </a:lnTo>
                    <a:lnTo>
                      <a:pt x="2" y="320"/>
                    </a:lnTo>
                    <a:lnTo>
                      <a:pt x="8" y="278"/>
                    </a:lnTo>
                    <a:lnTo>
                      <a:pt x="18" y="238"/>
                    </a:lnTo>
                    <a:lnTo>
                      <a:pt x="32" y="198"/>
                    </a:lnTo>
                    <a:lnTo>
                      <a:pt x="48" y="162"/>
                    </a:lnTo>
                    <a:lnTo>
                      <a:pt x="70" y="128"/>
                    </a:lnTo>
                    <a:lnTo>
                      <a:pt x="80" y="112"/>
                    </a:lnTo>
                    <a:lnTo>
                      <a:pt x="94" y="96"/>
                    </a:lnTo>
                    <a:lnTo>
                      <a:pt x="106" y="82"/>
                    </a:lnTo>
                    <a:lnTo>
                      <a:pt x="120" y="70"/>
                    </a:lnTo>
                    <a:lnTo>
                      <a:pt x="136" y="56"/>
                    </a:lnTo>
                    <a:lnTo>
                      <a:pt x="152" y="46"/>
                    </a:lnTo>
                    <a:lnTo>
                      <a:pt x="168" y="36"/>
                    </a:lnTo>
                    <a:lnTo>
                      <a:pt x="186" y="26"/>
                    </a:lnTo>
                    <a:lnTo>
                      <a:pt x="204" y="20"/>
                    </a:lnTo>
                    <a:lnTo>
                      <a:pt x="222" y="12"/>
                    </a:lnTo>
                    <a:lnTo>
                      <a:pt x="242" y="8"/>
                    </a:lnTo>
                    <a:lnTo>
                      <a:pt x="264" y="4"/>
                    </a:lnTo>
                    <a:lnTo>
                      <a:pt x="286" y="2"/>
                    </a:lnTo>
                    <a:lnTo>
                      <a:pt x="308" y="0"/>
                    </a:lnTo>
                    <a:lnTo>
                      <a:pt x="308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AU"/>
              </a:p>
            </p:txBody>
          </p:sp>
          <p:sp>
            <p:nvSpPr>
              <p:cNvPr id="60" name="Freeform 19"/>
              <p:cNvSpPr/>
              <p:nvPr/>
            </p:nvSpPr>
            <p:spPr bwMode="auto">
              <a:xfrm>
                <a:off x="11696700" y="3484563"/>
                <a:ext cx="3990975" cy="3295650"/>
              </a:xfrm>
              <a:custGeom>
                <a:avLst/>
                <a:gdLst>
                  <a:gd name="T0" fmla="*/ 612 w 2514"/>
                  <a:gd name="T1" fmla="*/ 1204 h 2076"/>
                  <a:gd name="T2" fmla="*/ 536 w 2514"/>
                  <a:gd name="T3" fmla="*/ 1202 h 2076"/>
                  <a:gd name="T4" fmla="*/ 430 w 2514"/>
                  <a:gd name="T5" fmla="*/ 1188 h 2076"/>
                  <a:gd name="T6" fmla="*/ 350 w 2514"/>
                  <a:gd name="T7" fmla="*/ 1158 h 2076"/>
                  <a:gd name="T8" fmla="*/ 294 w 2514"/>
                  <a:gd name="T9" fmla="*/ 1112 h 2076"/>
                  <a:gd name="T10" fmla="*/ 254 w 2514"/>
                  <a:gd name="T11" fmla="*/ 1054 h 2076"/>
                  <a:gd name="T12" fmla="*/ 212 w 2514"/>
                  <a:gd name="T13" fmla="*/ 958 h 2076"/>
                  <a:gd name="T14" fmla="*/ 168 w 2514"/>
                  <a:gd name="T15" fmla="*/ 828 h 2076"/>
                  <a:gd name="T16" fmla="*/ 80 w 2514"/>
                  <a:gd name="T17" fmla="*/ 506 h 2076"/>
                  <a:gd name="T18" fmla="*/ 28 w 2514"/>
                  <a:gd name="T19" fmla="*/ 288 h 2076"/>
                  <a:gd name="T20" fmla="*/ 20 w 2514"/>
                  <a:gd name="T21" fmla="*/ 158 h 2076"/>
                  <a:gd name="T22" fmla="*/ 44 w 2514"/>
                  <a:gd name="T23" fmla="*/ 36 h 2076"/>
                  <a:gd name="T24" fmla="*/ 48 w 2514"/>
                  <a:gd name="T25" fmla="*/ 18 h 2076"/>
                  <a:gd name="T26" fmla="*/ 10 w 2514"/>
                  <a:gd name="T27" fmla="*/ 120 h 2076"/>
                  <a:gd name="T28" fmla="*/ 0 w 2514"/>
                  <a:gd name="T29" fmla="*/ 256 h 2076"/>
                  <a:gd name="T30" fmla="*/ 14 w 2514"/>
                  <a:gd name="T31" fmla="*/ 348 h 2076"/>
                  <a:gd name="T32" fmla="*/ 124 w 2514"/>
                  <a:gd name="T33" fmla="*/ 768 h 2076"/>
                  <a:gd name="T34" fmla="*/ 190 w 2514"/>
                  <a:gd name="T35" fmla="*/ 972 h 2076"/>
                  <a:gd name="T36" fmla="*/ 220 w 2514"/>
                  <a:gd name="T37" fmla="*/ 1046 h 2076"/>
                  <a:gd name="T38" fmla="*/ 258 w 2514"/>
                  <a:gd name="T39" fmla="*/ 1110 h 2076"/>
                  <a:gd name="T40" fmla="*/ 308 w 2514"/>
                  <a:gd name="T41" fmla="*/ 1158 h 2076"/>
                  <a:gd name="T42" fmla="*/ 378 w 2514"/>
                  <a:gd name="T43" fmla="*/ 1194 h 2076"/>
                  <a:gd name="T44" fmla="*/ 476 w 2514"/>
                  <a:gd name="T45" fmla="*/ 1214 h 2076"/>
                  <a:gd name="T46" fmla="*/ 590 w 2514"/>
                  <a:gd name="T47" fmla="*/ 1218 h 2076"/>
                  <a:gd name="T48" fmla="*/ 1864 w 2514"/>
                  <a:gd name="T49" fmla="*/ 1218 h 2076"/>
                  <a:gd name="T50" fmla="*/ 1944 w 2514"/>
                  <a:gd name="T51" fmla="*/ 1224 h 2076"/>
                  <a:gd name="T52" fmla="*/ 2018 w 2514"/>
                  <a:gd name="T53" fmla="*/ 1240 h 2076"/>
                  <a:gd name="T54" fmla="*/ 2144 w 2514"/>
                  <a:gd name="T55" fmla="*/ 1298 h 2076"/>
                  <a:gd name="T56" fmla="*/ 2246 w 2514"/>
                  <a:gd name="T57" fmla="*/ 1384 h 2076"/>
                  <a:gd name="T58" fmla="*/ 2326 w 2514"/>
                  <a:gd name="T59" fmla="*/ 1490 h 2076"/>
                  <a:gd name="T60" fmla="*/ 2388 w 2514"/>
                  <a:gd name="T61" fmla="*/ 1608 h 2076"/>
                  <a:gd name="T62" fmla="*/ 2432 w 2514"/>
                  <a:gd name="T63" fmla="*/ 1728 h 2076"/>
                  <a:gd name="T64" fmla="*/ 2470 w 2514"/>
                  <a:gd name="T65" fmla="*/ 1878 h 2076"/>
                  <a:gd name="T66" fmla="*/ 2494 w 2514"/>
                  <a:gd name="T67" fmla="*/ 2040 h 2076"/>
                  <a:gd name="T68" fmla="*/ 2498 w 2514"/>
                  <a:gd name="T69" fmla="*/ 2070 h 2076"/>
                  <a:gd name="T70" fmla="*/ 2514 w 2514"/>
                  <a:gd name="T71" fmla="*/ 1992 h 2076"/>
                  <a:gd name="T72" fmla="*/ 2490 w 2514"/>
                  <a:gd name="T73" fmla="*/ 1844 h 2076"/>
                  <a:gd name="T74" fmla="*/ 2434 w 2514"/>
                  <a:gd name="T75" fmla="*/ 1654 h 2076"/>
                  <a:gd name="T76" fmla="*/ 2376 w 2514"/>
                  <a:gd name="T77" fmla="*/ 1522 h 2076"/>
                  <a:gd name="T78" fmla="*/ 2318 w 2514"/>
                  <a:gd name="T79" fmla="*/ 1428 h 2076"/>
                  <a:gd name="T80" fmla="*/ 2246 w 2514"/>
                  <a:gd name="T81" fmla="*/ 1346 h 2076"/>
                  <a:gd name="T82" fmla="*/ 2158 w 2514"/>
                  <a:gd name="T83" fmla="*/ 1278 h 2076"/>
                  <a:gd name="T84" fmla="*/ 2054 w 2514"/>
                  <a:gd name="T85" fmla="*/ 1228 h 2076"/>
                  <a:gd name="T86" fmla="*/ 1932 w 2514"/>
                  <a:gd name="T87" fmla="*/ 1204 h 20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2514" h="2076">
                    <a:moveTo>
                      <a:pt x="1886" y="1204"/>
                    </a:moveTo>
                    <a:lnTo>
                      <a:pt x="1886" y="1204"/>
                    </a:lnTo>
                    <a:lnTo>
                      <a:pt x="612" y="1204"/>
                    </a:lnTo>
                    <a:lnTo>
                      <a:pt x="612" y="1204"/>
                    </a:lnTo>
                    <a:lnTo>
                      <a:pt x="536" y="1202"/>
                    </a:lnTo>
                    <a:lnTo>
                      <a:pt x="536" y="1202"/>
                    </a:lnTo>
                    <a:lnTo>
                      <a:pt x="498" y="1200"/>
                    </a:lnTo>
                    <a:lnTo>
                      <a:pt x="462" y="1194"/>
                    </a:lnTo>
                    <a:lnTo>
                      <a:pt x="430" y="1188"/>
                    </a:lnTo>
                    <a:lnTo>
                      <a:pt x="400" y="1180"/>
                    </a:lnTo>
                    <a:lnTo>
                      <a:pt x="374" y="1168"/>
                    </a:lnTo>
                    <a:lnTo>
                      <a:pt x="350" y="1158"/>
                    </a:lnTo>
                    <a:lnTo>
                      <a:pt x="330" y="1144"/>
                    </a:lnTo>
                    <a:lnTo>
                      <a:pt x="310" y="1128"/>
                    </a:lnTo>
                    <a:lnTo>
                      <a:pt x="294" y="1112"/>
                    </a:lnTo>
                    <a:lnTo>
                      <a:pt x="280" y="1094"/>
                    </a:lnTo>
                    <a:lnTo>
                      <a:pt x="266" y="1074"/>
                    </a:lnTo>
                    <a:lnTo>
                      <a:pt x="254" y="1054"/>
                    </a:lnTo>
                    <a:lnTo>
                      <a:pt x="242" y="1032"/>
                    </a:lnTo>
                    <a:lnTo>
                      <a:pt x="232" y="1008"/>
                    </a:lnTo>
                    <a:lnTo>
                      <a:pt x="212" y="958"/>
                    </a:lnTo>
                    <a:lnTo>
                      <a:pt x="212" y="958"/>
                    </a:lnTo>
                    <a:lnTo>
                      <a:pt x="190" y="896"/>
                    </a:lnTo>
                    <a:lnTo>
                      <a:pt x="168" y="828"/>
                    </a:lnTo>
                    <a:lnTo>
                      <a:pt x="146" y="754"/>
                    </a:lnTo>
                    <a:lnTo>
                      <a:pt x="124" y="674"/>
                    </a:lnTo>
                    <a:lnTo>
                      <a:pt x="80" y="506"/>
                    </a:lnTo>
                    <a:lnTo>
                      <a:pt x="36" y="332"/>
                    </a:lnTo>
                    <a:lnTo>
                      <a:pt x="36" y="332"/>
                    </a:lnTo>
                    <a:lnTo>
                      <a:pt x="28" y="288"/>
                    </a:lnTo>
                    <a:lnTo>
                      <a:pt x="22" y="246"/>
                    </a:lnTo>
                    <a:lnTo>
                      <a:pt x="20" y="202"/>
                    </a:lnTo>
                    <a:lnTo>
                      <a:pt x="20" y="158"/>
                    </a:lnTo>
                    <a:lnTo>
                      <a:pt x="24" y="116"/>
                    </a:lnTo>
                    <a:lnTo>
                      <a:pt x="32" y="76"/>
                    </a:lnTo>
                    <a:lnTo>
                      <a:pt x="44" y="36"/>
                    </a:lnTo>
                    <a:lnTo>
                      <a:pt x="58" y="0"/>
                    </a:lnTo>
                    <a:lnTo>
                      <a:pt x="58" y="0"/>
                    </a:lnTo>
                    <a:lnTo>
                      <a:pt x="48" y="18"/>
                    </a:lnTo>
                    <a:lnTo>
                      <a:pt x="38" y="38"/>
                    </a:lnTo>
                    <a:lnTo>
                      <a:pt x="22" y="78"/>
                    </a:lnTo>
                    <a:lnTo>
                      <a:pt x="10" y="120"/>
                    </a:lnTo>
                    <a:lnTo>
                      <a:pt x="4" y="164"/>
                    </a:lnTo>
                    <a:lnTo>
                      <a:pt x="0" y="210"/>
                    </a:lnTo>
                    <a:lnTo>
                      <a:pt x="0" y="256"/>
                    </a:lnTo>
                    <a:lnTo>
                      <a:pt x="4" y="302"/>
                    </a:lnTo>
                    <a:lnTo>
                      <a:pt x="14" y="348"/>
                    </a:lnTo>
                    <a:lnTo>
                      <a:pt x="14" y="348"/>
                    </a:lnTo>
                    <a:lnTo>
                      <a:pt x="58" y="522"/>
                    </a:lnTo>
                    <a:lnTo>
                      <a:pt x="102" y="690"/>
                    </a:lnTo>
                    <a:lnTo>
                      <a:pt x="124" y="768"/>
                    </a:lnTo>
                    <a:lnTo>
                      <a:pt x="146" y="842"/>
                    </a:lnTo>
                    <a:lnTo>
                      <a:pt x="168" y="910"/>
                    </a:lnTo>
                    <a:lnTo>
                      <a:pt x="190" y="972"/>
                    </a:lnTo>
                    <a:lnTo>
                      <a:pt x="190" y="972"/>
                    </a:lnTo>
                    <a:lnTo>
                      <a:pt x="210" y="1024"/>
                    </a:lnTo>
                    <a:lnTo>
                      <a:pt x="220" y="1046"/>
                    </a:lnTo>
                    <a:lnTo>
                      <a:pt x="232" y="1070"/>
                    </a:lnTo>
                    <a:lnTo>
                      <a:pt x="244" y="1090"/>
                    </a:lnTo>
                    <a:lnTo>
                      <a:pt x="258" y="1110"/>
                    </a:lnTo>
                    <a:lnTo>
                      <a:pt x="272" y="1128"/>
                    </a:lnTo>
                    <a:lnTo>
                      <a:pt x="288" y="1144"/>
                    </a:lnTo>
                    <a:lnTo>
                      <a:pt x="308" y="1158"/>
                    </a:lnTo>
                    <a:lnTo>
                      <a:pt x="328" y="1172"/>
                    </a:lnTo>
                    <a:lnTo>
                      <a:pt x="352" y="1184"/>
                    </a:lnTo>
                    <a:lnTo>
                      <a:pt x="378" y="1194"/>
                    </a:lnTo>
                    <a:lnTo>
                      <a:pt x="408" y="1202"/>
                    </a:lnTo>
                    <a:lnTo>
                      <a:pt x="440" y="1210"/>
                    </a:lnTo>
                    <a:lnTo>
                      <a:pt x="476" y="1214"/>
                    </a:lnTo>
                    <a:lnTo>
                      <a:pt x="514" y="1218"/>
                    </a:lnTo>
                    <a:lnTo>
                      <a:pt x="514" y="1218"/>
                    </a:lnTo>
                    <a:lnTo>
                      <a:pt x="590" y="1218"/>
                    </a:lnTo>
                    <a:lnTo>
                      <a:pt x="590" y="1218"/>
                    </a:lnTo>
                    <a:lnTo>
                      <a:pt x="1864" y="1218"/>
                    </a:lnTo>
                    <a:lnTo>
                      <a:pt x="1864" y="1218"/>
                    </a:lnTo>
                    <a:lnTo>
                      <a:pt x="1892" y="1220"/>
                    </a:lnTo>
                    <a:lnTo>
                      <a:pt x="1918" y="1220"/>
                    </a:lnTo>
                    <a:lnTo>
                      <a:pt x="1944" y="1224"/>
                    </a:lnTo>
                    <a:lnTo>
                      <a:pt x="1970" y="1228"/>
                    </a:lnTo>
                    <a:lnTo>
                      <a:pt x="1994" y="1234"/>
                    </a:lnTo>
                    <a:lnTo>
                      <a:pt x="2018" y="1240"/>
                    </a:lnTo>
                    <a:lnTo>
                      <a:pt x="2062" y="1256"/>
                    </a:lnTo>
                    <a:lnTo>
                      <a:pt x="2104" y="1274"/>
                    </a:lnTo>
                    <a:lnTo>
                      <a:pt x="2144" y="1298"/>
                    </a:lnTo>
                    <a:lnTo>
                      <a:pt x="2180" y="1324"/>
                    </a:lnTo>
                    <a:lnTo>
                      <a:pt x="2214" y="1352"/>
                    </a:lnTo>
                    <a:lnTo>
                      <a:pt x="2246" y="1384"/>
                    </a:lnTo>
                    <a:lnTo>
                      <a:pt x="2276" y="1418"/>
                    </a:lnTo>
                    <a:lnTo>
                      <a:pt x="2302" y="1452"/>
                    </a:lnTo>
                    <a:lnTo>
                      <a:pt x="2326" y="1490"/>
                    </a:lnTo>
                    <a:lnTo>
                      <a:pt x="2348" y="1528"/>
                    </a:lnTo>
                    <a:lnTo>
                      <a:pt x="2370" y="1568"/>
                    </a:lnTo>
                    <a:lnTo>
                      <a:pt x="2388" y="1608"/>
                    </a:lnTo>
                    <a:lnTo>
                      <a:pt x="2404" y="1648"/>
                    </a:lnTo>
                    <a:lnTo>
                      <a:pt x="2420" y="1688"/>
                    </a:lnTo>
                    <a:lnTo>
                      <a:pt x="2432" y="1728"/>
                    </a:lnTo>
                    <a:lnTo>
                      <a:pt x="2444" y="1766"/>
                    </a:lnTo>
                    <a:lnTo>
                      <a:pt x="2454" y="1804"/>
                    </a:lnTo>
                    <a:lnTo>
                      <a:pt x="2470" y="1878"/>
                    </a:lnTo>
                    <a:lnTo>
                      <a:pt x="2482" y="1942"/>
                    </a:lnTo>
                    <a:lnTo>
                      <a:pt x="2490" y="1998"/>
                    </a:lnTo>
                    <a:lnTo>
                      <a:pt x="2494" y="2040"/>
                    </a:lnTo>
                    <a:lnTo>
                      <a:pt x="2498" y="2076"/>
                    </a:lnTo>
                    <a:lnTo>
                      <a:pt x="2498" y="2076"/>
                    </a:lnTo>
                    <a:lnTo>
                      <a:pt x="2498" y="2070"/>
                    </a:lnTo>
                    <a:lnTo>
                      <a:pt x="2498" y="2070"/>
                    </a:lnTo>
                    <a:lnTo>
                      <a:pt x="2514" y="1992"/>
                    </a:lnTo>
                    <a:lnTo>
                      <a:pt x="2514" y="1992"/>
                    </a:lnTo>
                    <a:lnTo>
                      <a:pt x="2508" y="1950"/>
                    </a:lnTo>
                    <a:lnTo>
                      <a:pt x="2500" y="1900"/>
                    </a:lnTo>
                    <a:lnTo>
                      <a:pt x="2490" y="1844"/>
                    </a:lnTo>
                    <a:lnTo>
                      <a:pt x="2474" y="1784"/>
                    </a:lnTo>
                    <a:lnTo>
                      <a:pt x="2456" y="1720"/>
                    </a:lnTo>
                    <a:lnTo>
                      <a:pt x="2434" y="1654"/>
                    </a:lnTo>
                    <a:lnTo>
                      <a:pt x="2408" y="1588"/>
                    </a:lnTo>
                    <a:lnTo>
                      <a:pt x="2392" y="1554"/>
                    </a:lnTo>
                    <a:lnTo>
                      <a:pt x="2376" y="1522"/>
                    </a:lnTo>
                    <a:lnTo>
                      <a:pt x="2358" y="1490"/>
                    </a:lnTo>
                    <a:lnTo>
                      <a:pt x="2338" y="1458"/>
                    </a:lnTo>
                    <a:lnTo>
                      <a:pt x="2318" y="1428"/>
                    </a:lnTo>
                    <a:lnTo>
                      <a:pt x="2296" y="1400"/>
                    </a:lnTo>
                    <a:lnTo>
                      <a:pt x="2272" y="1372"/>
                    </a:lnTo>
                    <a:lnTo>
                      <a:pt x="2246" y="1346"/>
                    </a:lnTo>
                    <a:lnTo>
                      <a:pt x="2218" y="1320"/>
                    </a:lnTo>
                    <a:lnTo>
                      <a:pt x="2188" y="1298"/>
                    </a:lnTo>
                    <a:lnTo>
                      <a:pt x="2158" y="1278"/>
                    </a:lnTo>
                    <a:lnTo>
                      <a:pt x="2126" y="1258"/>
                    </a:lnTo>
                    <a:lnTo>
                      <a:pt x="2090" y="1242"/>
                    </a:lnTo>
                    <a:lnTo>
                      <a:pt x="2054" y="1228"/>
                    </a:lnTo>
                    <a:lnTo>
                      <a:pt x="2016" y="1218"/>
                    </a:lnTo>
                    <a:lnTo>
                      <a:pt x="1974" y="1210"/>
                    </a:lnTo>
                    <a:lnTo>
                      <a:pt x="1932" y="1204"/>
                    </a:lnTo>
                    <a:lnTo>
                      <a:pt x="1886" y="1204"/>
                    </a:lnTo>
                    <a:lnTo>
                      <a:pt x="1886" y="1204"/>
                    </a:lnTo>
                    <a:close/>
                  </a:path>
                </a:pathLst>
              </a:custGeom>
              <a:solidFill>
                <a:schemeClr val="accent2">
                  <a:lumMod val="5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AU"/>
              </a:p>
            </p:txBody>
          </p:sp>
        </p:grpSp>
        <p:sp>
          <p:nvSpPr>
            <p:cNvPr id="57" name="TextBox 28"/>
            <p:cNvSpPr txBox="1"/>
            <p:nvPr/>
          </p:nvSpPr>
          <p:spPr>
            <a:xfrm>
              <a:off x="11579459" y="9166792"/>
              <a:ext cx="3073330" cy="64062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id-ID" sz="1600" b="1" dirty="0">
                  <a:solidFill>
                    <a:schemeClr val="bg1"/>
                  </a:solidFill>
                  <a:latin typeface="+mj-lt"/>
                </a:rPr>
                <a:t>WEAKNESSES</a:t>
              </a:r>
              <a:endParaRPr lang="id-ID" sz="1600" b="1" dirty="0">
                <a:solidFill>
                  <a:schemeClr val="bg1"/>
                </a:solidFill>
                <a:latin typeface="+mj-lt"/>
              </a:endParaRPr>
            </a:p>
          </p:txBody>
        </p:sp>
      </p:grpSp>
      <p:grpSp>
        <p:nvGrpSpPr>
          <p:cNvPr id="61" name="Group 18"/>
          <p:cNvGrpSpPr/>
          <p:nvPr/>
        </p:nvGrpSpPr>
        <p:grpSpPr>
          <a:xfrm>
            <a:off x="4676937" y="5284704"/>
            <a:ext cx="1374852" cy="1086226"/>
            <a:chOff x="9853682" y="10602486"/>
            <a:chExt cx="2601539" cy="2055392"/>
          </a:xfrm>
        </p:grpSpPr>
        <p:grpSp>
          <p:nvGrpSpPr>
            <p:cNvPr id="62" name="Group 19"/>
            <p:cNvGrpSpPr/>
            <p:nvPr/>
          </p:nvGrpSpPr>
          <p:grpSpPr>
            <a:xfrm>
              <a:off x="9853683" y="10602486"/>
              <a:ext cx="2601538" cy="2055392"/>
              <a:chOff x="8220075" y="6018213"/>
              <a:chExt cx="5626100" cy="4445000"/>
            </a:xfrm>
          </p:grpSpPr>
          <p:sp>
            <p:nvSpPr>
              <p:cNvPr id="64" name="Freeform 20"/>
              <p:cNvSpPr/>
              <p:nvPr/>
            </p:nvSpPr>
            <p:spPr bwMode="auto">
              <a:xfrm>
                <a:off x="8620125" y="8748713"/>
                <a:ext cx="2638425" cy="1714500"/>
              </a:xfrm>
              <a:custGeom>
                <a:avLst/>
                <a:gdLst>
                  <a:gd name="T0" fmla="*/ 142 w 1662"/>
                  <a:gd name="T1" fmla="*/ 1080 h 1080"/>
                  <a:gd name="T2" fmla="*/ 142 w 1662"/>
                  <a:gd name="T3" fmla="*/ 1080 h 1080"/>
                  <a:gd name="T4" fmla="*/ 158 w 1662"/>
                  <a:gd name="T5" fmla="*/ 1034 h 1080"/>
                  <a:gd name="T6" fmla="*/ 180 w 1662"/>
                  <a:gd name="T7" fmla="*/ 980 h 1080"/>
                  <a:gd name="T8" fmla="*/ 214 w 1662"/>
                  <a:gd name="T9" fmla="*/ 912 h 1080"/>
                  <a:gd name="T10" fmla="*/ 234 w 1662"/>
                  <a:gd name="T11" fmla="*/ 872 h 1080"/>
                  <a:gd name="T12" fmla="*/ 258 w 1662"/>
                  <a:gd name="T13" fmla="*/ 830 h 1080"/>
                  <a:gd name="T14" fmla="*/ 284 w 1662"/>
                  <a:gd name="T15" fmla="*/ 784 h 1080"/>
                  <a:gd name="T16" fmla="*/ 312 w 1662"/>
                  <a:gd name="T17" fmla="*/ 738 h 1080"/>
                  <a:gd name="T18" fmla="*/ 344 w 1662"/>
                  <a:gd name="T19" fmla="*/ 690 h 1080"/>
                  <a:gd name="T20" fmla="*/ 380 w 1662"/>
                  <a:gd name="T21" fmla="*/ 640 h 1080"/>
                  <a:gd name="T22" fmla="*/ 418 w 1662"/>
                  <a:gd name="T23" fmla="*/ 590 h 1080"/>
                  <a:gd name="T24" fmla="*/ 460 w 1662"/>
                  <a:gd name="T25" fmla="*/ 540 h 1080"/>
                  <a:gd name="T26" fmla="*/ 506 w 1662"/>
                  <a:gd name="T27" fmla="*/ 490 h 1080"/>
                  <a:gd name="T28" fmla="*/ 556 w 1662"/>
                  <a:gd name="T29" fmla="*/ 438 h 1080"/>
                  <a:gd name="T30" fmla="*/ 608 w 1662"/>
                  <a:gd name="T31" fmla="*/ 390 h 1080"/>
                  <a:gd name="T32" fmla="*/ 664 w 1662"/>
                  <a:gd name="T33" fmla="*/ 342 h 1080"/>
                  <a:gd name="T34" fmla="*/ 724 w 1662"/>
                  <a:gd name="T35" fmla="*/ 294 h 1080"/>
                  <a:gd name="T36" fmla="*/ 788 w 1662"/>
                  <a:gd name="T37" fmla="*/ 250 h 1080"/>
                  <a:gd name="T38" fmla="*/ 856 w 1662"/>
                  <a:gd name="T39" fmla="*/ 208 h 1080"/>
                  <a:gd name="T40" fmla="*/ 928 w 1662"/>
                  <a:gd name="T41" fmla="*/ 168 h 1080"/>
                  <a:gd name="T42" fmla="*/ 966 w 1662"/>
                  <a:gd name="T43" fmla="*/ 150 h 1080"/>
                  <a:gd name="T44" fmla="*/ 1004 w 1662"/>
                  <a:gd name="T45" fmla="*/ 132 h 1080"/>
                  <a:gd name="T46" fmla="*/ 1044 w 1662"/>
                  <a:gd name="T47" fmla="*/ 114 h 1080"/>
                  <a:gd name="T48" fmla="*/ 1086 w 1662"/>
                  <a:gd name="T49" fmla="*/ 98 h 1080"/>
                  <a:gd name="T50" fmla="*/ 1128 w 1662"/>
                  <a:gd name="T51" fmla="*/ 84 h 1080"/>
                  <a:gd name="T52" fmla="*/ 1170 w 1662"/>
                  <a:gd name="T53" fmla="*/ 70 h 1080"/>
                  <a:gd name="T54" fmla="*/ 1214 w 1662"/>
                  <a:gd name="T55" fmla="*/ 58 h 1080"/>
                  <a:gd name="T56" fmla="*/ 1260 w 1662"/>
                  <a:gd name="T57" fmla="*/ 46 h 1080"/>
                  <a:gd name="T58" fmla="*/ 1306 w 1662"/>
                  <a:gd name="T59" fmla="*/ 34 h 1080"/>
                  <a:gd name="T60" fmla="*/ 1354 w 1662"/>
                  <a:gd name="T61" fmla="*/ 26 h 1080"/>
                  <a:gd name="T62" fmla="*/ 1402 w 1662"/>
                  <a:gd name="T63" fmla="*/ 18 h 1080"/>
                  <a:gd name="T64" fmla="*/ 1452 w 1662"/>
                  <a:gd name="T65" fmla="*/ 12 h 1080"/>
                  <a:gd name="T66" fmla="*/ 1502 w 1662"/>
                  <a:gd name="T67" fmla="*/ 6 h 1080"/>
                  <a:gd name="T68" fmla="*/ 1554 w 1662"/>
                  <a:gd name="T69" fmla="*/ 2 h 1080"/>
                  <a:gd name="T70" fmla="*/ 1608 w 1662"/>
                  <a:gd name="T71" fmla="*/ 0 h 1080"/>
                  <a:gd name="T72" fmla="*/ 1662 w 1662"/>
                  <a:gd name="T73" fmla="*/ 0 h 1080"/>
                  <a:gd name="T74" fmla="*/ 1662 w 1662"/>
                  <a:gd name="T75" fmla="*/ 0 h 1080"/>
                  <a:gd name="T76" fmla="*/ 0 w 1662"/>
                  <a:gd name="T77" fmla="*/ 0 h 1080"/>
                  <a:gd name="T78" fmla="*/ 142 w 1662"/>
                  <a:gd name="T79" fmla="*/ 1080 h 10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1662" h="1080">
                    <a:moveTo>
                      <a:pt x="142" y="1080"/>
                    </a:moveTo>
                    <a:lnTo>
                      <a:pt x="142" y="1080"/>
                    </a:lnTo>
                    <a:lnTo>
                      <a:pt x="158" y="1034"/>
                    </a:lnTo>
                    <a:lnTo>
                      <a:pt x="180" y="980"/>
                    </a:lnTo>
                    <a:lnTo>
                      <a:pt x="214" y="912"/>
                    </a:lnTo>
                    <a:lnTo>
                      <a:pt x="234" y="872"/>
                    </a:lnTo>
                    <a:lnTo>
                      <a:pt x="258" y="830"/>
                    </a:lnTo>
                    <a:lnTo>
                      <a:pt x="284" y="784"/>
                    </a:lnTo>
                    <a:lnTo>
                      <a:pt x="312" y="738"/>
                    </a:lnTo>
                    <a:lnTo>
                      <a:pt x="344" y="690"/>
                    </a:lnTo>
                    <a:lnTo>
                      <a:pt x="380" y="640"/>
                    </a:lnTo>
                    <a:lnTo>
                      <a:pt x="418" y="590"/>
                    </a:lnTo>
                    <a:lnTo>
                      <a:pt x="460" y="540"/>
                    </a:lnTo>
                    <a:lnTo>
                      <a:pt x="506" y="490"/>
                    </a:lnTo>
                    <a:lnTo>
                      <a:pt x="556" y="438"/>
                    </a:lnTo>
                    <a:lnTo>
                      <a:pt x="608" y="390"/>
                    </a:lnTo>
                    <a:lnTo>
                      <a:pt x="664" y="342"/>
                    </a:lnTo>
                    <a:lnTo>
                      <a:pt x="724" y="294"/>
                    </a:lnTo>
                    <a:lnTo>
                      <a:pt x="788" y="250"/>
                    </a:lnTo>
                    <a:lnTo>
                      <a:pt x="856" y="208"/>
                    </a:lnTo>
                    <a:lnTo>
                      <a:pt x="928" y="168"/>
                    </a:lnTo>
                    <a:lnTo>
                      <a:pt x="966" y="150"/>
                    </a:lnTo>
                    <a:lnTo>
                      <a:pt x="1004" y="132"/>
                    </a:lnTo>
                    <a:lnTo>
                      <a:pt x="1044" y="114"/>
                    </a:lnTo>
                    <a:lnTo>
                      <a:pt x="1086" y="98"/>
                    </a:lnTo>
                    <a:lnTo>
                      <a:pt x="1128" y="84"/>
                    </a:lnTo>
                    <a:lnTo>
                      <a:pt x="1170" y="70"/>
                    </a:lnTo>
                    <a:lnTo>
                      <a:pt x="1214" y="58"/>
                    </a:lnTo>
                    <a:lnTo>
                      <a:pt x="1260" y="46"/>
                    </a:lnTo>
                    <a:lnTo>
                      <a:pt x="1306" y="34"/>
                    </a:lnTo>
                    <a:lnTo>
                      <a:pt x="1354" y="26"/>
                    </a:lnTo>
                    <a:lnTo>
                      <a:pt x="1402" y="18"/>
                    </a:lnTo>
                    <a:lnTo>
                      <a:pt x="1452" y="12"/>
                    </a:lnTo>
                    <a:lnTo>
                      <a:pt x="1502" y="6"/>
                    </a:lnTo>
                    <a:lnTo>
                      <a:pt x="1554" y="2"/>
                    </a:lnTo>
                    <a:lnTo>
                      <a:pt x="1608" y="0"/>
                    </a:lnTo>
                    <a:lnTo>
                      <a:pt x="1662" y="0"/>
                    </a:lnTo>
                    <a:lnTo>
                      <a:pt x="1662" y="0"/>
                    </a:lnTo>
                    <a:lnTo>
                      <a:pt x="0" y="0"/>
                    </a:lnTo>
                    <a:lnTo>
                      <a:pt x="142" y="1080"/>
                    </a:lnTo>
                    <a:close/>
                  </a:path>
                </a:pathLst>
              </a:custGeom>
              <a:solidFill>
                <a:schemeClr val="accent1">
                  <a:lumMod val="7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AU"/>
              </a:p>
            </p:txBody>
          </p:sp>
          <p:sp>
            <p:nvSpPr>
              <p:cNvPr id="65" name="Freeform 23"/>
              <p:cNvSpPr/>
              <p:nvPr/>
            </p:nvSpPr>
            <p:spPr bwMode="auto">
              <a:xfrm>
                <a:off x="8220075" y="6018213"/>
                <a:ext cx="5626100" cy="4445000"/>
              </a:xfrm>
              <a:custGeom>
                <a:avLst/>
                <a:gdLst>
                  <a:gd name="T0" fmla="*/ 2840 w 3544"/>
                  <a:gd name="T1" fmla="*/ 0 h 2800"/>
                  <a:gd name="T2" fmla="*/ 416 w 3544"/>
                  <a:gd name="T3" fmla="*/ 0 h 2800"/>
                  <a:gd name="T4" fmla="*/ 312 w 3544"/>
                  <a:gd name="T5" fmla="*/ 12 h 2800"/>
                  <a:gd name="T6" fmla="*/ 200 w 3544"/>
                  <a:gd name="T7" fmla="*/ 50 h 2800"/>
                  <a:gd name="T8" fmla="*/ 146 w 3544"/>
                  <a:gd name="T9" fmla="*/ 82 h 2800"/>
                  <a:gd name="T10" fmla="*/ 98 w 3544"/>
                  <a:gd name="T11" fmla="*/ 128 h 2800"/>
                  <a:gd name="T12" fmla="*/ 56 w 3544"/>
                  <a:gd name="T13" fmla="*/ 186 h 2800"/>
                  <a:gd name="T14" fmla="*/ 24 w 3544"/>
                  <a:gd name="T15" fmla="*/ 258 h 2800"/>
                  <a:gd name="T16" fmla="*/ 4 w 3544"/>
                  <a:gd name="T17" fmla="*/ 346 h 2800"/>
                  <a:gd name="T18" fmla="*/ 0 w 3544"/>
                  <a:gd name="T19" fmla="*/ 452 h 2800"/>
                  <a:gd name="T20" fmla="*/ 4 w 3544"/>
                  <a:gd name="T21" fmla="*/ 534 h 2800"/>
                  <a:gd name="T22" fmla="*/ 56 w 3544"/>
                  <a:gd name="T23" fmla="*/ 898 h 2800"/>
                  <a:gd name="T24" fmla="*/ 206 w 3544"/>
                  <a:gd name="T25" fmla="*/ 1784 h 2800"/>
                  <a:gd name="T26" fmla="*/ 392 w 3544"/>
                  <a:gd name="T27" fmla="*/ 2792 h 2800"/>
                  <a:gd name="T28" fmla="*/ 396 w 3544"/>
                  <a:gd name="T29" fmla="*/ 2754 h 2800"/>
                  <a:gd name="T30" fmla="*/ 428 w 3544"/>
                  <a:gd name="T31" fmla="*/ 2550 h 2800"/>
                  <a:gd name="T32" fmla="*/ 476 w 3544"/>
                  <a:gd name="T33" fmla="*/ 2360 h 2800"/>
                  <a:gd name="T34" fmla="*/ 532 w 3544"/>
                  <a:gd name="T35" fmla="*/ 2210 h 2800"/>
                  <a:gd name="T36" fmla="*/ 608 w 3544"/>
                  <a:gd name="T37" fmla="*/ 2062 h 2800"/>
                  <a:gd name="T38" fmla="*/ 710 w 3544"/>
                  <a:gd name="T39" fmla="*/ 1928 h 2800"/>
                  <a:gd name="T40" fmla="*/ 816 w 3544"/>
                  <a:gd name="T41" fmla="*/ 1834 h 2800"/>
                  <a:gd name="T42" fmla="*/ 888 w 3544"/>
                  <a:gd name="T43" fmla="*/ 1790 h 2800"/>
                  <a:gd name="T44" fmla="*/ 970 w 3544"/>
                  <a:gd name="T45" fmla="*/ 1754 h 2800"/>
                  <a:gd name="T46" fmla="*/ 1058 w 3544"/>
                  <a:gd name="T47" fmla="*/ 1732 h 2800"/>
                  <a:gd name="T48" fmla="*/ 1156 w 3544"/>
                  <a:gd name="T49" fmla="*/ 1720 h 2800"/>
                  <a:gd name="T50" fmla="*/ 2798 w 3544"/>
                  <a:gd name="T51" fmla="*/ 1720 h 2800"/>
                  <a:gd name="T52" fmla="*/ 2892 w 3544"/>
                  <a:gd name="T53" fmla="*/ 1718 h 2800"/>
                  <a:gd name="T54" fmla="*/ 3028 w 3544"/>
                  <a:gd name="T55" fmla="*/ 1700 h 2800"/>
                  <a:gd name="T56" fmla="*/ 3128 w 3544"/>
                  <a:gd name="T57" fmla="*/ 1662 h 2800"/>
                  <a:gd name="T58" fmla="*/ 3198 w 3544"/>
                  <a:gd name="T59" fmla="*/ 1604 h 2800"/>
                  <a:gd name="T60" fmla="*/ 3250 w 3544"/>
                  <a:gd name="T61" fmla="*/ 1530 h 2800"/>
                  <a:gd name="T62" fmla="*/ 3302 w 3544"/>
                  <a:gd name="T63" fmla="*/ 1408 h 2800"/>
                  <a:gd name="T64" fmla="*/ 3356 w 3544"/>
                  <a:gd name="T65" fmla="*/ 1246 h 2800"/>
                  <a:gd name="T66" fmla="*/ 3470 w 3544"/>
                  <a:gd name="T67" fmla="*/ 840 h 2800"/>
                  <a:gd name="T68" fmla="*/ 3536 w 3544"/>
                  <a:gd name="T69" fmla="*/ 568 h 2800"/>
                  <a:gd name="T70" fmla="*/ 3544 w 3544"/>
                  <a:gd name="T71" fmla="*/ 404 h 2800"/>
                  <a:gd name="T72" fmla="*/ 3516 w 3544"/>
                  <a:gd name="T73" fmla="*/ 252 h 2800"/>
                  <a:gd name="T74" fmla="*/ 3488 w 3544"/>
                  <a:gd name="T75" fmla="*/ 184 h 2800"/>
                  <a:gd name="T76" fmla="*/ 3452 w 3544"/>
                  <a:gd name="T77" fmla="*/ 124 h 2800"/>
                  <a:gd name="T78" fmla="*/ 3406 w 3544"/>
                  <a:gd name="T79" fmla="*/ 74 h 2800"/>
                  <a:gd name="T80" fmla="*/ 3352 w 3544"/>
                  <a:gd name="T81" fmla="*/ 36 h 2800"/>
                  <a:gd name="T82" fmla="*/ 3288 w 3544"/>
                  <a:gd name="T83" fmla="*/ 10 h 2800"/>
                  <a:gd name="T84" fmla="*/ 3216 w 3544"/>
                  <a:gd name="T85" fmla="*/ 0 h 28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3544" h="2800">
                    <a:moveTo>
                      <a:pt x="3216" y="0"/>
                    </a:moveTo>
                    <a:lnTo>
                      <a:pt x="3216" y="0"/>
                    </a:lnTo>
                    <a:lnTo>
                      <a:pt x="2840" y="0"/>
                    </a:lnTo>
                    <a:lnTo>
                      <a:pt x="2840" y="0"/>
                    </a:lnTo>
                    <a:lnTo>
                      <a:pt x="416" y="0"/>
                    </a:lnTo>
                    <a:lnTo>
                      <a:pt x="416" y="0"/>
                    </a:lnTo>
                    <a:lnTo>
                      <a:pt x="382" y="2"/>
                    </a:lnTo>
                    <a:lnTo>
                      <a:pt x="348" y="4"/>
                    </a:lnTo>
                    <a:lnTo>
                      <a:pt x="312" y="12"/>
                    </a:lnTo>
                    <a:lnTo>
                      <a:pt x="274" y="20"/>
                    </a:lnTo>
                    <a:lnTo>
                      <a:pt x="236" y="32"/>
                    </a:lnTo>
                    <a:lnTo>
                      <a:pt x="200" y="50"/>
                    </a:lnTo>
                    <a:lnTo>
                      <a:pt x="182" y="60"/>
                    </a:lnTo>
                    <a:lnTo>
                      <a:pt x="164" y="70"/>
                    </a:lnTo>
                    <a:lnTo>
                      <a:pt x="146" y="82"/>
                    </a:lnTo>
                    <a:lnTo>
                      <a:pt x="130" y="96"/>
                    </a:lnTo>
                    <a:lnTo>
                      <a:pt x="114" y="112"/>
                    </a:lnTo>
                    <a:lnTo>
                      <a:pt x="98" y="128"/>
                    </a:lnTo>
                    <a:lnTo>
                      <a:pt x="82" y="146"/>
                    </a:lnTo>
                    <a:lnTo>
                      <a:pt x="70" y="164"/>
                    </a:lnTo>
                    <a:lnTo>
                      <a:pt x="56" y="186"/>
                    </a:lnTo>
                    <a:lnTo>
                      <a:pt x="44" y="208"/>
                    </a:lnTo>
                    <a:lnTo>
                      <a:pt x="34" y="232"/>
                    </a:lnTo>
                    <a:lnTo>
                      <a:pt x="24" y="258"/>
                    </a:lnTo>
                    <a:lnTo>
                      <a:pt x="16" y="286"/>
                    </a:lnTo>
                    <a:lnTo>
                      <a:pt x="10" y="314"/>
                    </a:lnTo>
                    <a:lnTo>
                      <a:pt x="4" y="346"/>
                    </a:lnTo>
                    <a:lnTo>
                      <a:pt x="2" y="380"/>
                    </a:lnTo>
                    <a:lnTo>
                      <a:pt x="0" y="416"/>
                    </a:lnTo>
                    <a:lnTo>
                      <a:pt x="0" y="452"/>
                    </a:lnTo>
                    <a:lnTo>
                      <a:pt x="0" y="492"/>
                    </a:lnTo>
                    <a:lnTo>
                      <a:pt x="4" y="534"/>
                    </a:lnTo>
                    <a:lnTo>
                      <a:pt x="4" y="534"/>
                    </a:lnTo>
                    <a:lnTo>
                      <a:pt x="16" y="632"/>
                    </a:lnTo>
                    <a:lnTo>
                      <a:pt x="34" y="754"/>
                    </a:lnTo>
                    <a:lnTo>
                      <a:pt x="56" y="898"/>
                    </a:lnTo>
                    <a:lnTo>
                      <a:pt x="82" y="1058"/>
                    </a:lnTo>
                    <a:lnTo>
                      <a:pt x="142" y="1412"/>
                    </a:lnTo>
                    <a:lnTo>
                      <a:pt x="206" y="1784"/>
                    </a:lnTo>
                    <a:lnTo>
                      <a:pt x="328" y="2448"/>
                    </a:lnTo>
                    <a:lnTo>
                      <a:pt x="392" y="2792"/>
                    </a:lnTo>
                    <a:lnTo>
                      <a:pt x="392" y="2792"/>
                    </a:lnTo>
                    <a:lnTo>
                      <a:pt x="394" y="2800"/>
                    </a:lnTo>
                    <a:lnTo>
                      <a:pt x="394" y="2800"/>
                    </a:lnTo>
                    <a:lnTo>
                      <a:pt x="396" y="2754"/>
                    </a:lnTo>
                    <a:lnTo>
                      <a:pt x="402" y="2700"/>
                    </a:lnTo>
                    <a:lnTo>
                      <a:pt x="412" y="2632"/>
                    </a:lnTo>
                    <a:lnTo>
                      <a:pt x="428" y="2550"/>
                    </a:lnTo>
                    <a:lnTo>
                      <a:pt x="448" y="2458"/>
                    </a:lnTo>
                    <a:lnTo>
                      <a:pt x="460" y="2410"/>
                    </a:lnTo>
                    <a:lnTo>
                      <a:pt x="476" y="2360"/>
                    </a:lnTo>
                    <a:lnTo>
                      <a:pt x="492" y="2310"/>
                    </a:lnTo>
                    <a:lnTo>
                      <a:pt x="510" y="2260"/>
                    </a:lnTo>
                    <a:lnTo>
                      <a:pt x="532" y="2210"/>
                    </a:lnTo>
                    <a:lnTo>
                      <a:pt x="554" y="2158"/>
                    </a:lnTo>
                    <a:lnTo>
                      <a:pt x="580" y="2110"/>
                    </a:lnTo>
                    <a:lnTo>
                      <a:pt x="608" y="2062"/>
                    </a:lnTo>
                    <a:lnTo>
                      <a:pt x="640" y="2014"/>
                    </a:lnTo>
                    <a:lnTo>
                      <a:pt x="674" y="1970"/>
                    </a:lnTo>
                    <a:lnTo>
                      <a:pt x="710" y="1928"/>
                    </a:lnTo>
                    <a:lnTo>
                      <a:pt x="750" y="1888"/>
                    </a:lnTo>
                    <a:lnTo>
                      <a:pt x="792" y="1852"/>
                    </a:lnTo>
                    <a:lnTo>
                      <a:pt x="816" y="1834"/>
                    </a:lnTo>
                    <a:lnTo>
                      <a:pt x="838" y="1818"/>
                    </a:lnTo>
                    <a:lnTo>
                      <a:pt x="864" y="1804"/>
                    </a:lnTo>
                    <a:lnTo>
                      <a:pt x="888" y="1790"/>
                    </a:lnTo>
                    <a:lnTo>
                      <a:pt x="914" y="1778"/>
                    </a:lnTo>
                    <a:lnTo>
                      <a:pt x="942" y="1766"/>
                    </a:lnTo>
                    <a:lnTo>
                      <a:pt x="970" y="1754"/>
                    </a:lnTo>
                    <a:lnTo>
                      <a:pt x="998" y="1746"/>
                    </a:lnTo>
                    <a:lnTo>
                      <a:pt x="1028" y="1738"/>
                    </a:lnTo>
                    <a:lnTo>
                      <a:pt x="1058" y="1732"/>
                    </a:lnTo>
                    <a:lnTo>
                      <a:pt x="1090" y="1726"/>
                    </a:lnTo>
                    <a:lnTo>
                      <a:pt x="1122" y="1722"/>
                    </a:lnTo>
                    <a:lnTo>
                      <a:pt x="1156" y="1720"/>
                    </a:lnTo>
                    <a:lnTo>
                      <a:pt x="1192" y="1720"/>
                    </a:lnTo>
                    <a:lnTo>
                      <a:pt x="1192" y="1720"/>
                    </a:lnTo>
                    <a:lnTo>
                      <a:pt x="2798" y="1720"/>
                    </a:lnTo>
                    <a:lnTo>
                      <a:pt x="2798" y="1720"/>
                    </a:lnTo>
                    <a:lnTo>
                      <a:pt x="2892" y="1718"/>
                    </a:lnTo>
                    <a:lnTo>
                      <a:pt x="2892" y="1718"/>
                    </a:lnTo>
                    <a:lnTo>
                      <a:pt x="2942" y="1714"/>
                    </a:lnTo>
                    <a:lnTo>
                      <a:pt x="2988" y="1708"/>
                    </a:lnTo>
                    <a:lnTo>
                      <a:pt x="3028" y="1700"/>
                    </a:lnTo>
                    <a:lnTo>
                      <a:pt x="3064" y="1688"/>
                    </a:lnTo>
                    <a:lnTo>
                      <a:pt x="3098" y="1676"/>
                    </a:lnTo>
                    <a:lnTo>
                      <a:pt x="3128" y="1662"/>
                    </a:lnTo>
                    <a:lnTo>
                      <a:pt x="3154" y="1644"/>
                    </a:lnTo>
                    <a:lnTo>
                      <a:pt x="3178" y="1626"/>
                    </a:lnTo>
                    <a:lnTo>
                      <a:pt x="3198" y="1604"/>
                    </a:lnTo>
                    <a:lnTo>
                      <a:pt x="3218" y="1582"/>
                    </a:lnTo>
                    <a:lnTo>
                      <a:pt x="3234" y="1558"/>
                    </a:lnTo>
                    <a:lnTo>
                      <a:pt x="3250" y="1530"/>
                    </a:lnTo>
                    <a:lnTo>
                      <a:pt x="3264" y="1502"/>
                    </a:lnTo>
                    <a:lnTo>
                      <a:pt x="3278" y="1474"/>
                    </a:lnTo>
                    <a:lnTo>
                      <a:pt x="3302" y="1408"/>
                    </a:lnTo>
                    <a:lnTo>
                      <a:pt x="3302" y="1408"/>
                    </a:lnTo>
                    <a:lnTo>
                      <a:pt x="3330" y="1332"/>
                    </a:lnTo>
                    <a:lnTo>
                      <a:pt x="3356" y="1246"/>
                    </a:lnTo>
                    <a:lnTo>
                      <a:pt x="3386" y="1152"/>
                    </a:lnTo>
                    <a:lnTo>
                      <a:pt x="3414" y="1052"/>
                    </a:lnTo>
                    <a:lnTo>
                      <a:pt x="3470" y="840"/>
                    </a:lnTo>
                    <a:lnTo>
                      <a:pt x="3524" y="622"/>
                    </a:lnTo>
                    <a:lnTo>
                      <a:pt x="3524" y="622"/>
                    </a:lnTo>
                    <a:lnTo>
                      <a:pt x="3536" y="568"/>
                    </a:lnTo>
                    <a:lnTo>
                      <a:pt x="3542" y="512"/>
                    </a:lnTo>
                    <a:lnTo>
                      <a:pt x="3544" y="458"/>
                    </a:lnTo>
                    <a:lnTo>
                      <a:pt x="3544" y="404"/>
                    </a:lnTo>
                    <a:lnTo>
                      <a:pt x="3538" y="352"/>
                    </a:lnTo>
                    <a:lnTo>
                      <a:pt x="3530" y="300"/>
                    </a:lnTo>
                    <a:lnTo>
                      <a:pt x="3516" y="252"/>
                    </a:lnTo>
                    <a:lnTo>
                      <a:pt x="3508" y="228"/>
                    </a:lnTo>
                    <a:lnTo>
                      <a:pt x="3498" y="206"/>
                    </a:lnTo>
                    <a:lnTo>
                      <a:pt x="3488" y="184"/>
                    </a:lnTo>
                    <a:lnTo>
                      <a:pt x="3478" y="164"/>
                    </a:lnTo>
                    <a:lnTo>
                      <a:pt x="3466" y="144"/>
                    </a:lnTo>
                    <a:lnTo>
                      <a:pt x="3452" y="124"/>
                    </a:lnTo>
                    <a:lnTo>
                      <a:pt x="3438" y="108"/>
                    </a:lnTo>
                    <a:lnTo>
                      <a:pt x="3422" y="90"/>
                    </a:lnTo>
                    <a:lnTo>
                      <a:pt x="3406" y="74"/>
                    </a:lnTo>
                    <a:lnTo>
                      <a:pt x="3390" y="60"/>
                    </a:lnTo>
                    <a:lnTo>
                      <a:pt x="3370" y="48"/>
                    </a:lnTo>
                    <a:lnTo>
                      <a:pt x="3352" y="36"/>
                    </a:lnTo>
                    <a:lnTo>
                      <a:pt x="3332" y="26"/>
                    </a:lnTo>
                    <a:lnTo>
                      <a:pt x="3310" y="18"/>
                    </a:lnTo>
                    <a:lnTo>
                      <a:pt x="3288" y="10"/>
                    </a:lnTo>
                    <a:lnTo>
                      <a:pt x="3264" y="6"/>
                    </a:lnTo>
                    <a:lnTo>
                      <a:pt x="3240" y="2"/>
                    </a:lnTo>
                    <a:lnTo>
                      <a:pt x="3216" y="0"/>
                    </a:lnTo>
                    <a:lnTo>
                      <a:pt x="3216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AU"/>
              </a:p>
            </p:txBody>
          </p:sp>
          <p:sp>
            <p:nvSpPr>
              <p:cNvPr id="66" name="Freeform 24"/>
              <p:cNvSpPr/>
              <p:nvPr/>
            </p:nvSpPr>
            <p:spPr bwMode="auto">
              <a:xfrm>
                <a:off x="8813800" y="6088063"/>
                <a:ext cx="5032375" cy="4375150"/>
              </a:xfrm>
              <a:custGeom>
                <a:avLst/>
                <a:gdLst>
                  <a:gd name="T0" fmla="*/ 3014 w 3170"/>
                  <a:gd name="T1" fmla="*/ 22 h 2756"/>
                  <a:gd name="T2" fmla="*/ 3076 w 3170"/>
                  <a:gd name="T3" fmla="*/ 102 h 2756"/>
                  <a:gd name="T4" fmla="*/ 3118 w 3170"/>
                  <a:gd name="T5" fmla="*/ 202 h 2756"/>
                  <a:gd name="T6" fmla="*/ 3140 w 3170"/>
                  <a:gd name="T7" fmla="*/ 316 h 2756"/>
                  <a:gd name="T8" fmla="*/ 3142 w 3170"/>
                  <a:gd name="T9" fmla="*/ 436 h 2756"/>
                  <a:gd name="T10" fmla="*/ 3122 w 3170"/>
                  <a:gd name="T11" fmla="*/ 558 h 2756"/>
                  <a:gd name="T12" fmla="*/ 3012 w 3170"/>
                  <a:gd name="T13" fmla="*/ 990 h 2756"/>
                  <a:gd name="T14" fmla="*/ 2928 w 3170"/>
                  <a:gd name="T15" fmla="*/ 1268 h 2756"/>
                  <a:gd name="T16" fmla="*/ 2876 w 3170"/>
                  <a:gd name="T17" fmla="*/ 1410 h 2756"/>
                  <a:gd name="T18" fmla="*/ 2832 w 3170"/>
                  <a:gd name="T19" fmla="*/ 1494 h 2756"/>
                  <a:gd name="T20" fmla="*/ 2776 w 3170"/>
                  <a:gd name="T21" fmla="*/ 1562 h 2756"/>
                  <a:gd name="T22" fmla="*/ 2696 w 3170"/>
                  <a:gd name="T23" fmla="*/ 1612 h 2756"/>
                  <a:gd name="T24" fmla="*/ 2586 w 3170"/>
                  <a:gd name="T25" fmla="*/ 1644 h 2756"/>
                  <a:gd name="T26" fmla="*/ 2492 w 3170"/>
                  <a:gd name="T27" fmla="*/ 1654 h 2756"/>
                  <a:gd name="T28" fmla="*/ 790 w 3170"/>
                  <a:gd name="T29" fmla="*/ 1656 h 2756"/>
                  <a:gd name="T30" fmla="*/ 678 w 3170"/>
                  <a:gd name="T31" fmla="*/ 1664 h 2756"/>
                  <a:gd name="T32" fmla="*/ 532 w 3170"/>
                  <a:gd name="T33" fmla="*/ 1706 h 2756"/>
                  <a:gd name="T34" fmla="*/ 408 w 3170"/>
                  <a:gd name="T35" fmla="*/ 1776 h 2756"/>
                  <a:gd name="T36" fmla="*/ 304 w 3170"/>
                  <a:gd name="T37" fmla="*/ 1868 h 2756"/>
                  <a:gd name="T38" fmla="*/ 220 w 3170"/>
                  <a:gd name="T39" fmla="*/ 1978 h 2756"/>
                  <a:gd name="T40" fmla="*/ 152 w 3170"/>
                  <a:gd name="T41" fmla="*/ 2098 h 2756"/>
                  <a:gd name="T42" fmla="*/ 98 w 3170"/>
                  <a:gd name="T43" fmla="*/ 2224 h 2756"/>
                  <a:gd name="T44" fmla="*/ 48 w 3170"/>
                  <a:gd name="T45" fmla="*/ 2388 h 2756"/>
                  <a:gd name="T46" fmla="*/ 6 w 3170"/>
                  <a:gd name="T47" fmla="*/ 2598 h 2756"/>
                  <a:gd name="T48" fmla="*/ 18 w 3170"/>
                  <a:gd name="T49" fmla="*/ 2748 h 2756"/>
                  <a:gd name="T50" fmla="*/ 20 w 3170"/>
                  <a:gd name="T51" fmla="*/ 2756 h 2756"/>
                  <a:gd name="T52" fmla="*/ 38 w 3170"/>
                  <a:gd name="T53" fmla="*/ 2588 h 2756"/>
                  <a:gd name="T54" fmla="*/ 86 w 3170"/>
                  <a:gd name="T55" fmla="*/ 2366 h 2756"/>
                  <a:gd name="T56" fmla="*/ 136 w 3170"/>
                  <a:gd name="T57" fmla="*/ 2216 h 2756"/>
                  <a:gd name="T58" fmla="*/ 206 w 3170"/>
                  <a:gd name="T59" fmla="*/ 2066 h 2756"/>
                  <a:gd name="T60" fmla="*/ 300 w 3170"/>
                  <a:gd name="T61" fmla="*/ 1926 h 2756"/>
                  <a:gd name="T62" fmla="*/ 418 w 3170"/>
                  <a:gd name="T63" fmla="*/ 1808 h 2756"/>
                  <a:gd name="T64" fmla="*/ 490 w 3170"/>
                  <a:gd name="T65" fmla="*/ 1760 h 2756"/>
                  <a:gd name="T66" fmla="*/ 568 w 3170"/>
                  <a:gd name="T67" fmla="*/ 1722 h 2756"/>
                  <a:gd name="T68" fmla="*/ 654 w 3170"/>
                  <a:gd name="T69" fmla="*/ 1694 h 2756"/>
                  <a:gd name="T70" fmla="*/ 748 w 3170"/>
                  <a:gd name="T71" fmla="*/ 1678 h 2756"/>
                  <a:gd name="T72" fmla="*/ 818 w 3170"/>
                  <a:gd name="T73" fmla="*/ 1676 h 2756"/>
                  <a:gd name="T74" fmla="*/ 2518 w 3170"/>
                  <a:gd name="T75" fmla="*/ 1674 h 2756"/>
                  <a:gd name="T76" fmla="*/ 2614 w 3170"/>
                  <a:gd name="T77" fmla="*/ 1664 h 2756"/>
                  <a:gd name="T78" fmla="*/ 2724 w 3170"/>
                  <a:gd name="T79" fmla="*/ 1632 h 2756"/>
                  <a:gd name="T80" fmla="*/ 2804 w 3170"/>
                  <a:gd name="T81" fmla="*/ 1582 h 2756"/>
                  <a:gd name="T82" fmla="*/ 2860 w 3170"/>
                  <a:gd name="T83" fmla="*/ 1514 h 2756"/>
                  <a:gd name="T84" fmla="*/ 2904 w 3170"/>
                  <a:gd name="T85" fmla="*/ 1430 h 2756"/>
                  <a:gd name="T86" fmla="*/ 2956 w 3170"/>
                  <a:gd name="T87" fmla="*/ 1288 h 2756"/>
                  <a:gd name="T88" fmla="*/ 3040 w 3170"/>
                  <a:gd name="T89" fmla="*/ 1008 h 2756"/>
                  <a:gd name="T90" fmla="*/ 3150 w 3170"/>
                  <a:gd name="T91" fmla="*/ 578 h 2756"/>
                  <a:gd name="T92" fmla="*/ 3170 w 3170"/>
                  <a:gd name="T93" fmla="*/ 448 h 2756"/>
                  <a:gd name="T94" fmla="*/ 3166 w 3170"/>
                  <a:gd name="T95" fmla="*/ 320 h 2756"/>
                  <a:gd name="T96" fmla="*/ 3140 w 3170"/>
                  <a:gd name="T97" fmla="*/ 202 h 2756"/>
                  <a:gd name="T98" fmla="*/ 3090 w 3170"/>
                  <a:gd name="T99" fmla="*/ 100 h 2756"/>
                  <a:gd name="T100" fmla="*/ 3018 w 3170"/>
                  <a:gd name="T101" fmla="*/ 20 h 27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3170" h="2756">
                    <a:moveTo>
                      <a:pt x="2990" y="0"/>
                    </a:moveTo>
                    <a:lnTo>
                      <a:pt x="2990" y="0"/>
                    </a:lnTo>
                    <a:lnTo>
                      <a:pt x="3014" y="22"/>
                    </a:lnTo>
                    <a:lnTo>
                      <a:pt x="3038" y="46"/>
                    </a:lnTo>
                    <a:lnTo>
                      <a:pt x="3058" y="74"/>
                    </a:lnTo>
                    <a:lnTo>
                      <a:pt x="3076" y="102"/>
                    </a:lnTo>
                    <a:lnTo>
                      <a:pt x="3092" y="134"/>
                    </a:lnTo>
                    <a:lnTo>
                      <a:pt x="3106" y="168"/>
                    </a:lnTo>
                    <a:lnTo>
                      <a:pt x="3118" y="202"/>
                    </a:lnTo>
                    <a:lnTo>
                      <a:pt x="3128" y="240"/>
                    </a:lnTo>
                    <a:lnTo>
                      <a:pt x="3136" y="278"/>
                    </a:lnTo>
                    <a:lnTo>
                      <a:pt x="3140" y="316"/>
                    </a:lnTo>
                    <a:lnTo>
                      <a:pt x="3142" y="356"/>
                    </a:lnTo>
                    <a:lnTo>
                      <a:pt x="3144" y="396"/>
                    </a:lnTo>
                    <a:lnTo>
                      <a:pt x="3142" y="436"/>
                    </a:lnTo>
                    <a:lnTo>
                      <a:pt x="3138" y="478"/>
                    </a:lnTo>
                    <a:lnTo>
                      <a:pt x="3130" y="518"/>
                    </a:lnTo>
                    <a:lnTo>
                      <a:pt x="3122" y="558"/>
                    </a:lnTo>
                    <a:lnTo>
                      <a:pt x="3122" y="558"/>
                    </a:lnTo>
                    <a:lnTo>
                      <a:pt x="3068" y="778"/>
                    </a:lnTo>
                    <a:lnTo>
                      <a:pt x="3012" y="990"/>
                    </a:lnTo>
                    <a:lnTo>
                      <a:pt x="2984" y="1088"/>
                    </a:lnTo>
                    <a:lnTo>
                      <a:pt x="2956" y="1182"/>
                    </a:lnTo>
                    <a:lnTo>
                      <a:pt x="2928" y="1268"/>
                    </a:lnTo>
                    <a:lnTo>
                      <a:pt x="2900" y="1346"/>
                    </a:lnTo>
                    <a:lnTo>
                      <a:pt x="2900" y="1346"/>
                    </a:lnTo>
                    <a:lnTo>
                      <a:pt x="2876" y="1410"/>
                    </a:lnTo>
                    <a:lnTo>
                      <a:pt x="2862" y="1440"/>
                    </a:lnTo>
                    <a:lnTo>
                      <a:pt x="2848" y="1468"/>
                    </a:lnTo>
                    <a:lnTo>
                      <a:pt x="2832" y="1494"/>
                    </a:lnTo>
                    <a:lnTo>
                      <a:pt x="2816" y="1518"/>
                    </a:lnTo>
                    <a:lnTo>
                      <a:pt x="2796" y="1542"/>
                    </a:lnTo>
                    <a:lnTo>
                      <a:pt x="2776" y="1562"/>
                    </a:lnTo>
                    <a:lnTo>
                      <a:pt x="2752" y="1580"/>
                    </a:lnTo>
                    <a:lnTo>
                      <a:pt x="2726" y="1598"/>
                    </a:lnTo>
                    <a:lnTo>
                      <a:pt x="2696" y="1612"/>
                    </a:lnTo>
                    <a:lnTo>
                      <a:pt x="2664" y="1626"/>
                    </a:lnTo>
                    <a:lnTo>
                      <a:pt x="2626" y="1636"/>
                    </a:lnTo>
                    <a:lnTo>
                      <a:pt x="2586" y="1644"/>
                    </a:lnTo>
                    <a:lnTo>
                      <a:pt x="2540" y="1650"/>
                    </a:lnTo>
                    <a:lnTo>
                      <a:pt x="2492" y="1654"/>
                    </a:lnTo>
                    <a:lnTo>
                      <a:pt x="2492" y="1654"/>
                    </a:lnTo>
                    <a:lnTo>
                      <a:pt x="2396" y="1656"/>
                    </a:lnTo>
                    <a:lnTo>
                      <a:pt x="2396" y="1656"/>
                    </a:lnTo>
                    <a:lnTo>
                      <a:pt x="790" y="1656"/>
                    </a:lnTo>
                    <a:lnTo>
                      <a:pt x="790" y="1656"/>
                    </a:lnTo>
                    <a:lnTo>
                      <a:pt x="732" y="1658"/>
                    </a:lnTo>
                    <a:lnTo>
                      <a:pt x="678" y="1664"/>
                    </a:lnTo>
                    <a:lnTo>
                      <a:pt x="628" y="1674"/>
                    </a:lnTo>
                    <a:lnTo>
                      <a:pt x="578" y="1688"/>
                    </a:lnTo>
                    <a:lnTo>
                      <a:pt x="532" y="1706"/>
                    </a:lnTo>
                    <a:lnTo>
                      <a:pt x="488" y="1726"/>
                    </a:lnTo>
                    <a:lnTo>
                      <a:pt x="448" y="1750"/>
                    </a:lnTo>
                    <a:lnTo>
                      <a:pt x="408" y="1776"/>
                    </a:lnTo>
                    <a:lnTo>
                      <a:pt x="372" y="1804"/>
                    </a:lnTo>
                    <a:lnTo>
                      <a:pt x="336" y="1836"/>
                    </a:lnTo>
                    <a:lnTo>
                      <a:pt x="304" y="1868"/>
                    </a:lnTo>
                    <a:lnTo>
                      <a:pt x="274" y="1904"/>
                    </a:lnTo>
                    <a:lnTo>
                      <a:pt x="246" y="1940"/>
                    </a:lnTo>
                    <a:lnTo>
                      <a:pt x="220" y="1978"/>
                    </a:lnTo>
                    <a:lnTo>
                      <a:pt x="196" y="2018"/>
                    </a:lnTo>
                    <a:lnTo>
                      <a:pt x="172" y="2058"/>
                    </a:lnTo>
                    <a:lnTo>
                      <a:pt x="152" y="2098"/>
                    </a:lnTo>
                    <a:lnTo>
                      <a:pt x="132" y="2140"/>
                    </a:lnTo>
                    <a:lnTo>
                      <a:pt x="114" y="2182"/>
                    </a:lnTo>
                    <a:lnTo>
                      <a:pt x="98" y="2224"/>
                    </a:lnTo>
                    <a:lnTo>
                      <a:pt x="84" y="2266"/>
                    </a:lnTo>
                    <a:lnTo>
                      <a:pt x="70" y="2308"/>
                    </a:lnTo>
                    <a:lnTo>
                      <a:pt x="48" y="2388"/>
                    </a:lnTo>
                    <a:lnTo>
                      <a:pt x="30" y="2464"/>
                    </a:lnTo>
                    <a:lnTo>
                      <a:pt x="16" y="2536"/>
                    </a:lnTo>
                    <a:lnTo>
                      <a:pt x="6" y="2598"/>
                    </a:lnTo>
                    <a:lnTo>
                      <a:pt x="0" y="2652"/>
                    </a:lnTo>
                    <a:lnTo>
                      <a:pt x="0" y="2652"/>
                    </a:lnTo>
                    <a:lnTo>
                      <a:pt x="18" y="2748"/>
                    </a:lnTo>
                    <a:lnTo>
                      <a:pt x="18" y="2748"/>
                    </a:lnTo>
                    <a:lnTo>
                      <a:pt x="20" y="2756"/>
                    </a:lnTo>
                    <a:lnTo>
                      <a:pt x="20" y="2756"/>
                    </a:lnTo>
                    <a:lnTo>
                      <a:pt x="22" y="2710"/>
                    </a:lnTo>
                    <a:lnTo>
                      <a:pt x="28" y="2656"/>
                    </a:lnTo>
                    <a:lnTo>
                      <a:pt x="38" y="2588"/>
                    </a:lnTo>
                    <a:lnTo>
                      <a:pt x="54" y="2506"/>
                    </a:lnTo>
                    <a:lnTo>
                      <a:pt x="74" y="2414"/>
                    </a:lnTo>
                    <a:lnTo>
                      <a:pt x="86" y="2366"/>
                    </a:lnTo>
                    <a:lnTo>
                      <a:pt x="102" y="2316"/>
                    </a:lnTo>
                    <a:lnTo>
                      <a:pt x="118" y="2266"/>
                    </a:lnTo>
                    <a:lnTo>
                      <a:pt x="136" y="2216"/>
                    </a:lnTo>
                    <a:lnTo>
                      <a:pt x="158" y="2166"/>
                    </a:lnTo>
                    <a:lnTo>
                      <a:pt x="180" y="2114"/>
                    </a:lnTo>
                    <a:lnTo>
                      <a:pt x="206" y="2066"/>
                    </a:lnTo>
                    <a:lnTo>
                      <a:pt x="234" y="2018"/>
                    </a:lnTo>
                    <a:lnTo>
                      <a:pt x="266" y="1970"/>
                    </a:lnTo>
                    <a:lnTo>
                      <a:pt x="300" y="1926"/>
                    </a:lnTo>
                    <a:lnTo>
                      <a:pt x="336" y="1884"/>
                    </a:lnTo>
                    <a:lnTo>
                      <a:pt x="376" y="1844"/>
                    </a:lnTo>
                    <a:lnTo>
                      <a:pt x="418" y="1808"/>
                    </a:lnTo>
                    <a:lnTo>
                      <a:pt x="442" y="1790"/>
                    </a:lnTo>
                    <a:lnTo>
                      <a:pt x="464" y="1774"/>
                    </a:lnTo>
                    <a:lnTo>
                      <a:pt x="490" y="1760"/>
                    </a:lnTo>
                    <a:lnTo>
                      <a:pt x="514" y="1746"/>
                    </a:lnTo>
                    <a:lnTo>
                      <a:pt x="540" y="1734"/>
                    </a:lnTo>
                    <a:lnTo>
                      <a:pt x="568" y="1722"/>
                    </a:lnTo>
                    <a:lnTo>
                      <a:pt x="596" y="1710"/>
                    </a:lnTo>
                    <a:lnTo>
                      <a:pt x="624" y="1702"/>
                    </a:lnTo>
                    <a:lnTo>
                      <a:pt x="654" y="1694"/>
                    </a:lnTo>
                    <a:lnTo>
                      <a:pt x="684" y="1688"/>
                    </a:lnTo>
                    <a:lnTo>
                      <a:pt x="716" y="1682"/>
                    </a:lnTo>
                    <a:lnTo>
                      <a:pt x="748" y="1678"/>
                    </a:lnTo>
                    <a:lnTo>
                      <a:pt x="782" y="1676"/>
                    </a:lnTo>
                    <a:lnTo>
                      <a:pt x="818" y="1676"/>
                    </a:lnTo>
                    <a:lnTo>
                      <a:pt x="818" y="1676"/>
                    </a:lnTo>
                    <a:lnTo>
                      <a:pt x="2424" y="1676"/>
                    </a:lnTo>
                    <a:lnTo>
                      <a:pt x="2424" y="1676"/>
                    </a:lnTo>
                    <a:lnTo>
                      <a:pt x="2518" y="1674"/>
                    </a:lnTo>
                    <a:lnTo>
                      <a:pt x="2518" y="1674"/>
                    </a:lnTo>
                    <a:lnTo>
                      <a:pt x="2568" y="1670"/>
                    </a:lnTo>
                    <a:lnTo>
                      <a:pt x="2614" y="1664"/>
                    </a:lnTo>
                    <a:lnTo>
                      <a:pt x="2654" y="1656"/>
                    </a:lnTo>
                    <a:lnTo>
                      <a:pt x="2690" y="1644"/>
                    </a:lnTo>
                    <a:lnTo>
                      <a:pt x="2724" y="1632"/>
                    </a:lnTo>
                    <a:lnTo>
                      <a:pt x="2754" y="1618"/>
                    </a:lnTo>
                    <a:lnTo>
                      <a:pt x="2780" y="1600"/>
                    </a:lnTo>
                    <a:lnTo>
                      <a:pt x="2804" y="1582"/>
                    </a:lnTo>
                    <a:lnTo>
                      <a:pt x="2824" y="1560"/>
                    </a:lnTo>
                    <a:lnTo>
                      <a:pt x="2844" y="1538"/>
                    </a:lnTo>
                    <a:lnTo>
                      <a:pt x="2860" y="1514"/>
                    </a:lnTo>
                    <a:lnTo>
                      <a:pt x="2876" y="1486"/>
                    </a:lnTo>
                    <a:lnTo>
                      <a:pt x="2890" y="1458"/>
                    </a:lnTo>
                    <a:lnTo>
                      <a:pt x="2904" y="1430"/>
                    </a:lnTo>
                    <a:lnTo>
                      <a:pt x="2928" y="1364"/>
                    </a:lnTo>
                    <a:lnTo>
                      <a:pt x="2928" y="1364"/>
                    </a:lnTo>
                    <a:lnTo>
                      <a:pt x="2956" y="1288"/>
                    </a:lnTo>
                    <a:lnTo>
                      <a:pt x="2982" y="1202"/>
                    </a:lnTo>
                    <a:lnTo>
                      <a:pt x="3012" y="1108"/>
                    </a:lnTo>
                    <a:lnTo>
                      <a:pt x="3040" y="1008"/>
                    </a:lnTo>
                    <a:lnTo>
                      <a:pt x="3096" y="796"/>
                    </a:lnTo>
                    <a:lnTo>
                      <a:pt x="3150" y="578"/>
                    </a:lnTo>
                    <a:lnTo>
                      <a:pt x="3150" y="578"/>
                    </a:lnTo>
                    <a:lnTo>
                      <a:pt x="3160" y="534"/>
                    </a:lnTo>
                    <a:lnTo>
                      <a:pt x="3166" y="492"/>
                    </a:lnTo>
                    <a:lnTo>
                      <a:pt x="3170" y="448"/>
                    </a:lnTo>
                    <a:lnTo>
                      <a:pt x="3170" y="404"/>
                    </a:lnTo>
                    <a:lnTo>
                      <a:pt x="3170" y="362"/>
                    </a:lnTo>
                    <a:lnTo>
                      <a:pt x="3166" y="320"/>
                    </a:lnTo>
                    <a:lnTo>
                      <a:pt x="3160" y="280"/>
                    </a:lnTo>
                    <a:lnTo>
                      <a:pt x="3152" y="240"/>
                    </a:lnTo>
                    <a:lnTo>
                      <a:pt x="3140" y="202"/>
                    </a:lnTo>
                    <a:lnTo>
                      <a:pt x="3126" y="166"/>
                    </a:lnTo>
                    <a:lnTo>
                      <a:pt x="3110" y="132"/>
                    </a:lnTo>
                    <a:lnTo>
                      <a:pt x="3090" y="100"/>
                    </a:lnTo>
                    <a:lnTo>
                      <a:pt x="3070" y="70"/>
                    </a:lnTo>
                    <a:lnTo>
                      <a:pt x="3046" y="44"/>
                    </a:lnTo>
                    <a:lnTo>
                      <a:pt x="3018" y="20"/>
                    </a:lnTo>
                    <a:lnTo>
                      <a:pt x="2990" y="0"/>
                    </a:lnTo>
                    <a:lnTo>
                      <a:pt x="2990" y="0"/>
                    </a:lnTo>
                    <a:close/>
                  </a:path>
                </a:pathLst>
              </a:custGeom>
              <a:solidFill>
                <a:schemeClr val="accent1">
                  <a:lumMod val="5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AU"/>
              </a:p>
            </p:txBody>
          </p:sp>
        </p:grpSp>
        <p:sp>
          <p:nvSpPr>
            <p:cNvPr id="63" name="TextBox 29"/>
            <p:cNvSpPr txBox="1"/>
            <p:nvPr/>
          </p:nvSpPr>
          <p:spPr>
            <a:xfrm>
              <a:off x="9853682" y="10964540"/>
              <a:ext cx="2601539" cy="64062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id-ID" sz="1600" b="1" dirty="0">
                  <a:solidFill>
                    <a:schemeClr val="bg1"/>
                  </a:solidFill>
                  <a:latin typeface="+mj-lt"/>
                </a:rPr>
                <a:t>STRENGTHS</a:t>
              </a:r>
              <a:endParaRPr lang="id-ID" sz="1600" b="1" dirty="0">
                <a:solidFill>
                  <a:schemeClr val="bg1"/>
                </a:solidFill>
                <a:latin typeface="+mj-lt"/>
              </a:endParaRPr>
            </a:p>
          </p:txBody>
        </p:sp>
      </p:grpSp>
      <p:grpSp>
        <p:nvGrpSpPr>
          <p:cNvPr id="67" name="组合 66"/>
          <p:cNvGrpSpPr/>
          <p:nvPr/>
        </p:nvGrpSpPr>
        <p:grpSpPr>
          <a:xfrm>
            <a:off x="7933987" y="1856979"/>
            <a:ext cx="3562681" cy="984885"/>
            <a:chOff x="8031973" y="1856979"/>
            <a:chExt cx="3562681" cy="984885"/>
          </a:xfrm>
        </p:grpSpPr>
        <p:sp>
          <p:nvSpPr>
            <p:cNvPr id="68" name="Rectangle 63"/>
            <p:cNvSpPr/>
            <p:nvPr/>
          </p:nvSpPr>
          <p:spPr>
            <a:xfrm>
              <a:off x="8031973" y="1856979"/>
              <a:ext cx="2361865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2400" b="1" dirty="0" smtClean="0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THREATS·</a:t>
              </a:r>
              <a:r>
                <a:rPr lang="zh-CN" altLang="en-US" sz="2400" b="1" dirty="0" smtClean="0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威胁</a:t>
              </a:r>
              <a:endParaRPr lang="en-US" sz="2400" b="1" dirty="0">
                <a:solidFill>
                  <a:schemeClr val="tx2"/>
                </a:solidFill>
                <a:latin typeface="Lato Regular"/>
                <a:cs typeface="Lato Regular"/>
              </a:endParaRPr>
            </a:p>
          </p:txBody>
        </p:sp>
        <p:sp>
          <p:nvSpPr>
            <p:cNvPr id="69" name="Rectangle 18"/>
            <p:cNvSpPr/>
            <p:nvPr/>
          </p:nvSpPr>
          <p:spPr>
            <a:xfrm>
              <a:off x="8031973" y="2318644"/>
              <a:ext cx="3562681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4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单击此处编辑您要的内容，建议您在展示时采用微软雅黑</a:t>
              </a:r>
              <a:r>
                <a:rPr lang="zh-CN" altLang="en-US" sz="14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字体。</a:t>
              </a:r>
              <a:endParaRPr lang="en-GB" sz="14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grpSp>
        <p:nvGrpSpPr>
          <p:cNvPr id="70" name="组合 69"/>
          <p:cNvGrpSpPr/>
          <p:nvPr/>
        </p:nvGrpSpPr>
        <p:grpSpPr>
          <a:xfrm>
            <a:off x="7933987" y="4429294"/>
            <a:ext cx="3562681" cy="984885"/>
            <a:chOff x="7618983" y="4429294"/>
            <a:chExt cx="3562681" cy="984885"/>
          </a:xfrm>
        </p:grpSpPr>
        <p:sp>
          <p:nvSpPr>
            <p:cNvPr id="71" name="Rectangle 63"/>
            <p:cNvSpPr/>
            <p:nvPr/>
          </p:nvSpPr>
          <p:spPr>
            <a:xfrm>
              <a:off x="7618983" y="4429294"/>
              <a:ext cx="3063211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2400" b="1" dirty="0" smtClean="0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WEAKNESSES·</a:t>
              </a:r>
              <a:r>
                <a:rPr lang="zh-CN" altLang="en-US" sz="2400" b="1" dirty="0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弱点</a:t>
              </a:r>
              <a:endParaRPr lang="en-US" sz="2400" b="1" dirty="0">
                <a:solidFill>
                  <a:schemeClr val="tx2"/>
                </a:solidFill>
                <a:latin typeface="Lato Regular"/>
                <a:cs typeface="Lato Regular"/>
              </a:endParaRPr>
            </a:p>
          </p:txBody>
        </p:sp>
        <p:sp>
          <p:nvSpPr>
            <p:cNvPr id="72" name="Rectangle 18"/>
            <p:cNvSpPr/>
            <p:nvPr/>
          </p:nvSpPr>
          <p:spPr>
            <a:xfrm>
              <a:off x="7618983" y="4890959"/>
              <a:ext cx="3562681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4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单击此处编辑您要的内容，建议您在展示时采用微软雅黑</a:t>
              </a:r>
              <a:r>
                <a:rPr lang="zh-CN" altLang="en-US" sz="14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字体。</a:t>
              </a:r>
              <a:endParaRPr lang="en-GB" sz="14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grpSp>
        <p:nvGrpSpPr>
          <p:cNvPr id="73" name="组合 72"/>
          <p:cNvGrpSpPr/>
          <p:nvPr/>
        </p:nvGrpSpPr>
        <p:grpSpPr>
          <a:xfrm>
            <a:off x="636188" y="5284704"/>
            <a:ext cx="3562681" cy="984885"/>
            <a:chOff x="913110" y="5352930"/>
            <a:chExt cx="3562681" cy="984885"/>
          </a:xfrm>
        </p:grpSpPr>
        <p:sp>
          <p:nvSpPr>
            <p:cNvPr id="74" name="Rectangle 63"/>
            <p:cNvSpPr/>
            <p:nvPr/>
          </p:nvSpPr>
          <p:spPr>
            <a:xfrm>
              <a:off x="1649568" y="5352930"/>
              <a:ext cx="2826223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r"/>
              <a:r>
                <a:rPr lang="en-US" altLang="zh-CN" sz="2400" b="1" dirty="0" smtClean="0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STRENGTHS·</a:t>
              </a:r>
              <a:r>
                <a:rPr lang="zh-CN" altLang="en-US" sz="2400" b="1" dirty="0" smtClean="0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优势</a:t>
              </a:r>
              <a:endParaRPr lang="en-US" sz="2400" b="1" dirty="0">
                <a:solidFill>
                  <a:schemeClr val="tx2"/>
                </a:solidFill>
                <a:latin typeface="Lato Regular"/>
                <a:cs typeface="Lato Regular"/>
              </a:endParaRPr>
            </a:p>
          </p:txBody>
        </p:sp>
        <p:sp>
          <p:nvSpPr>
            <p:cNvPr id="75" name="Rectangle 18"/>
            <p:cNvSpPr/>
            <p:nvPr/>
          </p:nvSpPr>
          <p:spPr>
            <a:xfrm>
              <a:off x="913110" y="5814595"/>
              <a:ext cx="3562681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zh-CN" altLang="en-US" sz="14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单击此处编辑您要的内容，建议您在展示时采用微软雅黑</a:t>
              </a:r>
              <a:r>
                <a:rPr lang="zh-CN" altLang="en-US" sz="14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字体。</a:t>
              </a:r>
              <a:endParaRPr lang="en-GB" sz="14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grpSp>
        <p:nvGrpSpPr>
          <p:cNvPr id="76" name="组合 75"/>
          <p:cNvGrpSpPr/>
          <p:nvPr/>
        </p:nvGrpSpPr>
        <p:grpSpPr>
          <a:xfrm>
            <a:off x="636189" y="3378336"/>
            <a:ext cx="3562681" cy="984885"/>
            <a:chOff x="636189" y="3378336"/>
            <a:chExt cx="3562681" cy="984885"/>
          </a:xfrm>
        </p:grpSpPr>
        <p:sp>
          <p:nvSpPr>
            <p:cNvPr id="77" name="Rectangle 63"/>
            <p:cNvSpPr/>
            <p:nvPr/>
          </p:nvSpPr>
          <p:spPr>
            <a:xfrm>
              <a:off x="954519" y="3378336"/>
              <a:ext cx="3244351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r"/>
              <a:r>
                <a:rPr lang="en-US" altLang="zh-CN" sz="2400" b="1" dirty="0" smtClean="0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OPPORTUNITY·</a:t>
              </a:r>
              <a:r>
                <a:rPr lang="zh-CN" altLang="en-US" sz="2400" b="1" dirty="0" smtClean="0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机会</a:t>
              </a:r>
              <a:endParaRPr lang="en-US" sz="2400" b="1" dirty="0">
                <a:solidFill>
                  <a:schemeClr val="tx2"/>
                </a:solidFill>
                <a:latin typeface="Lato Regular"/>
                <a:cs typeface="Lato Regular"/>
              </a:endParaRPr>
            </a:p>
          </p:txBody>
        </p:sp>
        <p:sp>
          <p:nvSpPr>
            <p:cNvPr id="78" name="Rectangle 18"/>
            <p:cNvSpPr/>
            <p:nvPr/>
          </p:nvSpPr>
          <p:spPr>
            <a:xfrm>
              <a:off x="636189" y="3840001"/>
              <a:ext cx="3562681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zh-CN" altLang="en-US" sz="14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单击此处编辑您要的内容，建议您在展示时采用微软雅黑</a:t>
              </a:r>
              <a:r>
                <a:rPr lang="zh-CN" altLang="en-US" sz="14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字体。</a:t>
              </a:r>
              <a:endParaRPr lang="en-GB" sz="14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Rectangle 8"/>
          <p:cNvSpPr/>
          <p:nvPr/>
        </p:nvSpPr>
        <p:spPr>
          <a:xfrm>
            <a:off x="1240923" y="2775244"/>
            <a:ext cx="2215851" cy="2215851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00">
              <a:latin typeface="Century Gothic" panose="020B0502020202020204" pitchFamily="34" charset="0"/>
              <a:ea typeface="微软雅黑" panose="020B0503020204020204" pitchFamily="34" charset="-122"/>
              <a:sym typeface="Century Gothic" panose="020B0502020202020204" pitchFamily="34" charset="0"/>
            </a:endParaRPr>
          </a:p>
        </p:txBody>
      </p:sp>
      <p:sp>
        <p:nvSpPr>
          <p:cNvPr id="53" name="Rectangle 33"/>
          <p:cNvSpPr/>
          <p:nvPr/>
        </p:nvSpPr>
        <p:spPr>
          <a:xfrm>
            <a:off x="3739024" y="2775244"/>
            <a:ext cx="2215851" cy="2215851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00">
              <a:latin typeface="Century Gothic" panose="020B0502020202020204" pitchFamily="34" charset="0"/>
              <a:ea typeface="微软雅黑" panose="020B0503020204020204" pitchFamily="34" charset="-122"/>
              <a:sym typeface="Century Gothic" panose="020B0502020202020204" pitchFamily="34" charset="0"/>
            </a:endParaRPr>
          </a:p>
        </p:txBody>
      </p:sp>
      <p:sp>
        <p:nvSpPr>
          <p:cNvPr id="54" name="Rectangle 34"/>
          <p:cNvSpPr/>
          <p:nvPr/>
        </p:nvSpPr>
        <p:spPr>
          <a:xfrm>
            <a:off x="6237125" y="2775244"/>
            <a:ext cx="2215851" cy="2215851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00">
              <a:latin typeface="Century Gothic" panose="020B0502020202020204" pitchFamily="34" charset="0"/>
              <a:ea typeface="微软雅黑" panose="020B0503020204020204" pitchFamily="34" charset="-122"/>
              <a:sym typeface="Century Gothic" panose="020B0502020202020204" pitchFamily="34" charset="0"/>
            </a:endParaRPr>
          </a:p>
        </p:txBody>
      </p:sp>
      <p:sp>
        <p:nvSpPr>
          <p:cNvPr id="55" name="Rectangle 35"/>
          <p:cNvSpPr/>
          <p:nvPr/>
        </p:nvSpPr>
        <p:spPr>
          <a:xfrm>
            <a:off x="8735227" y="2775244"/>
            <a:ext cx="2215851" cy="2215851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00">
              <a:latin typeface="Century Gothic" panose="020B0502020202020204" pitchFamily="34" charset="0"/>
              <a:ea typeface="微软雅黑" panose="020B0503020204020204" pitchFamily="34" charset="-122"/>
              <a:sym typeface="Century Gothic" panose="020B0502020202020204" pitchFamily="34" charset="0"/>
            </a:endParaRPr>
          </a:p>
        </p:txBody>
      </p:sp>
      <p:sp>
        <p:nvSpPr>
          <p:cNvPr id="56" name="TextBox 36"/>
          <p:cNvSpPr txBox="1"/>
          <p:nvPr/>
        </p:nvSpPr>
        <p:spPr>
          <a:xfrm>
            <a:off x="1302018" y="5688708"/>
            <a:ext cx="2080991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100" dirty="0" smtClean="0">
                <a:latin typeface="Century Gothic" panose="020B0502020202020204" pitchFamily="34" charset="0"/>
                <a:ea typeface="微软雅黑" panose="020B0503020204020204" pitchFamily="34" charset="-122"/>
                <a:cs typeface="Lato Light" charset="0"/>
                <a:sym typeface="Century Gothic" panose="020B0502020202020204" pitchFamily="34" charset="0"/>
              </a:rPr>
              <a:t>单击此处编辑标题，建议您在展示时采用微软雅黑字体</a:t>
            </a:r>
            <a:endParaRPr lang="en-US" sz="1100" dirty="0">
              <a:latin typeface="Century Gothic" panose="020B0502020202020204" pitchFamily="34" charset="0"/>
              <a:ea typeface="微软雅黑" panose="020B0503020204020204" pitchFamily="34" charset="-122"/>
              <a:cs typeface="Lato Light" charset="0"/>
              <a:sym typeface="Century Gothic" panose="020B0502020202020204" pitchFamily="34" charset="0"/>
            </a:endParaRPr>
          </a:p>
        </p:txBody>
      </p:sp>
      <p:sp>
        <p:nvSpPr>
          <p:cNvPr id="57" name="TextBox 38"/>
          <p:cNvSpPr txBox="1"/>
          <p:nvPr/>
        </p:nvSpPr>
        <p:spPr>
          <a:xfrm>
            <a:off x="3801151" y="5688709"/>
            <a:ext cx="2080991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100" dirty="0" smtClean="0">
                <a:latin typeface="Century Gothic" panose="020B0502020202020204" pitchFamily="34" charset="0"/>
                <a:ea typeface="微软雅黑" panose="020B0503020204020204" pitchFamily="34" charset="-122"/>
                <a:cs typeface="Lato Light" charset="0"/>
                <a:sym typeface="Century Gothic" panose="020B0502020202020204" pitchFamily="34" charset="0"/>
              </a:rPr>
              <a:t>单击此处编辑标题，建议您在展示时采用微软雅黑字体</a:t>
            </a:r>
            <a:endParaRPr lang="en-US" sz="1100" dirty="0">
              <a:latin typeface="Century Gothic" panose="020B0502020202020204" pitchFamily="34" charset="0"/>
              <a:ea typeface="微软雅黑" panose="020B0503020204020204" pitchFamily="34" charset="-122"/>
              <a:cs typeface="Lato Light" charset="0"/>
              <a:sym typeface="Century Gothic" panose="020B0502020202020204" pitchFamily="34" charset="0"/>
            </a:endParaRPr>
          </a:p>
        </p:txBody>
      </p:sp>
      <p:sp>
        <p:nvSpPr>
          <p:cNvPr id="58" name="TextBox 41"/>
          <p:cNvSpPr txBox="1"/>
          <p:nvPr/>
        </p:nvSpPr>
        <p:spPr>
          <a:xfrm>
            <a:off x="6304139" y="5688709"/>
            <a:ext cx="2080991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100" dirty="0" smtClean="0">
                <a:latin typeface="Century Gothic" panose="020B0502020202020204" pitchFamily="34" charset="0"/>
                <a:ea typeface="微软雅黑" panose="020B0503020204020204" pitchFamily="34" charset="-122"/>
                <a:cs typeface="Lato Light" charset="0"/>
                <a:sym typeface="Century Gothic" panose="020B0502020202020204" pitchFamily="34" charset="0"/>
              </a:rPr>
              <a:t>单击此处编辑标题，建议您在展示时采用微软雅黑字体</a:t>
            </a:r>
            <a:endParaRPr lang="en-US" sz="1100" dirty="0">
              <a:latin typeface="Century Gothic" panose="020B0502020202020204" pitchFamily="34" charset="0"/>
              <a:ea typeface="微软雅黑" panose="020B0503020204020204" pitchFamily="34" charset="-122"/>
              <a:cs typeface="Lato Light" charset="0"/>
              <a:sym typeface="Century Gothic" panose="020B0502020202020204" pitchFamily="34" charset="0"/>
            </a:endParaRPr>
          </a:p>
        </p:txBody>
      </p:sp>
      <p:sp>
        <p:nvSpPr>
          <p:cNvPr id="59" name="TextBox 44"/>
          <p:cNvSpPr txBox="1"/>
          <p:nvPr/>
        </p:nvSpPr>
        <p:spPr>
          <a:xfrm>
            <a:off x="8823366" y="5688709"/>
            <a:ext cx="2080991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100" dirty="0" smtClean="0">
                <a:latin typeface="Century Gothic" panose="020B0502020202020204" pitchFamily="34" charset="0"/>
                <a:ea typeface="微软雅黑" panose="020B0503020204020204" pitchFamily="34" charset="-122"/>
                <a:cs typeface="Lato Light" charset="0"/>
                <a:sym typeface="Century Gothic" panose="020B0502020202020204" pitchFamily="34" charset="0"/>
              </a:rPr>
              <a:t>单击此处编辑标题，建议您在展示时采用微软雅黑字体</a:t>
            </a:r>
            <a:endParaRPr lang="en-US" sz="1100" dirty="0">
              <a:latin typeface="Century Gothic" panose="020B0502020202020204" pitchFamily="34" charset="0"/>
              <a:ea typeface="微软雅黑" panose="020B0503020204020204" pitchFamily="34" charset="-122"/>
              <a:cs typeface="Lato Light" charset="0"/>
              <a:sym typeface="Century Gothic" panose="020B0502020202020204" pitchFamily="34" charset="0"/>
            </a:endParaRPr>
          </a:p>
        </p:txBody>
      </p:sp>
      <p:pic>
        <p:nvPicPr>
          <p:cNvPr id="60" name="图片占位符 5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53" r="16653"/>
          <a:stretch>
            <a:fillRect/>
          </a:stretch>
        </p:blipFill>
        <p:spPr>
          <a:xfrm>
            <a:off x="1240922" y="2775244"/>
            <a:ext cx="2215851" cy="2215851"/>
          </a:xfrm>
          <a:prstGeom prst="rect">
            <a:avLst/>
          </a:prstGeom>
        </p:spPr>
      </p:pic>
      <p:pic>
        <p:nvPicPr>
          <p:cNvPr id="61" name="图片占位符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67" r="16667"/>
          <a:stretch>
            <a:fillRect/>
          </a:stretch>
        </p:blipFill>
        <p:spPr>
          <a:xfrm>
            <a:off x="3739024" y="2775244"/>
            <a:ext cx="2215851" cy="2215851"/>
          </a:xfrm>
          <a:prstGeom prst="rect">
            <a:avLst/>
          </a:prstGeom>
        </p:spPr>
      </p:pic>
      <p:pic>
        <p:nvPicPr>
          <p:cNvPr id="62" name="图片占位符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67" r="16667"/>
          <a:stretch>
            <a:fillRect/>
          </a:stretch>
        </p:blipFill>
        <p:spPr>
          <a:xfrm>
            <a:off x="6237125" y="2775244"/>
            <a:ext cx="2215851" cy="2215851"/>
          </a:xfrm>
          <a:prstGeom prst="rect">
            <a:avLst/>
          </a:prstGeom>
        </p:spPr>
      </p:pic>
      <p:pic>
        <p:nvPicPr>
          <p:cNvPr id="63" name="图片占位符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680" b="16680"/>
          <a:stretch>
            <a:fillRect/>
          </a:stretch>
        </p:blipFill>
        <p:spPr>
          <a:xfrm>
            <a:off x="8735227" y="2775244"/>
            <a:ext cx="2215851" cy="2215851"/>
          </a:xfrm>
          <a:prstGeom prst="rect">
            <a:avLst/>
          </a:prstGeom>
        </p:spPr>
      </p:pic>
      <p:sp>
        <p:nvSpPr>
          <p:cNvPr id="64" name="TextBox 31"/>
          <p:cNvSpPr txBox="1"/>
          <p:nvPr/>
        </p:nvSpPr>
        <p:spPr>
          <a:xfrm>
            <a:off x="4066060" y="1203025"/>
            <a:ext cx="40489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600" b="1" spc="600" dirty="0" smtClean="0">
                <a:solidFill>
                  <a:schemeClr val="tx2"/>
                </a:solidFill>
                <a:latin typeface="Century Gothic" panose="020B0502020202020204" pitchFamily="34" charset="0"/>
                <a:ea typeface="微软雅黑" panose="020B0503020204020204" pitchFamily="34" charset="-122"/>
                <a:cs typeface="Playfair Display SC" charset="0"/>
                <a:sym typeface="Century Gothic" panose="020B0502020202020204" pitchFamily="34" charset="0"/>
              </a:rPr>
              <a:t>请输入项目名称</a:t>
            </a:r>
            <a:endParaRPr lang="en-US" sz="3600" b="1" spc="600" dirty="0">
              <a:solidFill>
                <a:schemeClr val="tx2"/>
              </a:solidFill>
              <a:latin typeface="Century Gothic" panose="020B0502020202020204" pitchFamily="34" charset="0"/>
              <a:ea typeface="微软雅黑" panose="020B0503020204020204" pitchFamily="34" charset="-122"/>
              <a:cs typeface="Playfair Display SC" charset="0"/>
              <a:sym typeface="Century Gothic" panose="020B0502020202020204" pitchFamily="34" charset="0"/>
            </a:endParaRPr>
          </a:p>
        </p:txBody>
      </p:sp>
      <p:sp>
        <p:nvSpPr>
          <p:cNvPr id="65" name="TextBox 33"/>
          <p:cNvSpPr txBox="1"/>
          <p:nvPr/>
        </p:nvSpPr>
        <p:spPr>
          <a:xfrm>
            <a:off x="4769876" y="1849356"/>
            <a:ext cx="2641277" cy="4580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b="1" spc="600" dirty="0" smtClean="0">
                <a:solidFill>
                  <a:schemeClr val="tx2">
                    <a:lumMod val="75000"/>
                  </a:schemeClr>
                </a:solidFill>
                <a:latin typeface="Century Gothic" panose="020B0502020202020204" pitchFamily="34" charset="0"/>
                <a:ea typeface="微软雅黑" panose="020B0503020204020204" pitchFamily="34" charset="-122"/>
                <a:cs typeface="Montserrat Semi" charset="0"/>
                <a:sym typeface="Century Gothic" panose="020B0502020202020204" pitchFamily="34" charset="0"/>
              </a:rPr>
              <a:t>单击此处添加内容</a:t>
            </a:r>
            <a:endParaRPr lang="en-US" b="1" spc="600" dirty="0">
              <a:solidFill>
                <a:schemeClr val="tx2">
                  <a:lumMod val="75000"/>
                </a:schemeClr>
              </a:solidFill>
              <a:latin typeface="Century Gothic" panose="020B0502020202020204" pitchFamily="34" charset="0"/>
              <a:ea typeface="微软雅黑" panose="020B0503020204020204" pitchFamily="34" charset="-122"/>
              <a:cs typeface="Montserrat Semi" charset="0"/>
              <a:sym typeface="Century Gothic" panose="020B0502020202020204" pitchFamily="34" charset="0"/>
            </a:endParaRPr>
          </a:p>
        </p:txBody>
      </p:sp>
      <p:sp>
        <p:nvSpPr>
          <p:cNvPr id="66" name="Rectangle 31"/>
          <p:cNvSpPr/>
          <p:nvPr/>
        </p:nvSpPr>
        <p:spPr>
          <a:xfrm>
            <a:off x="1532034" y="5259593"/>
            <a:ext cx="162095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zh-CN" altLang="en-US" sz="1600" b="1" dirty="0">
                <a:solidFill>
                  <a:srgbClr val="313755"/>
                </a:solidFill>
                <a:sym typeface="Century Gothic" panose="020B0502020202020204" pitchFamily="34" charset="0"/>
              </a:rPr>
              <a:t>请输入项目名称</a:t>
            </a:r>
            <a:endParaRPr lang="en-US" sz="1600" b="1" dirty="0">
              <a:solidFill>
                <a:srgbClr val="313755"/>
              </a:solidFill>
              <a:sym typeface="Century Gothic" panose="020B0502020202020204" pitchFamily="34" charset="0"/>
            </a:endParaRPr>
          </a:p>
        </p:txBody>
      </p:sp>
      <p:sp>
        <p:nvSpPr>
          <p:cNvPr id="67" name="Rectangle 31"/>
          <p:cNvSpPr/>
          <p:nvPr/>
        </p:nvSpPr>
        <p:spPr>
          <a:xfrm>
            <a:off x="4031167" y="5259593"/>
            <a:ext cx="162095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zh-CN" altLang="en-US" sz="1600" b="1" dirty="0">
                <a:solidFill>
                  <a:srgbClr val="313755"/>
                </a:solidFill>
                <a:sym typeface="Century Gothic" panose="020B0502020202020204" pitchFamily="34" charset="0"/>
              </a:rPr>
              <a:t>请输入项目名称</a:t>
            </a:r>
            <a:endParaRPr lang="en-US" sz="1600" b="1" dirty="0">
              <a:solidFill>
                <a:srgbClr val="313755"/>
              </a:solidFill>
              <a:sym typeface="Century Gothic" panose="020B0502020202020204" pitchFamily="34" charset="0"/>
            </a:endParaRPr>
          </a:p>
        </p:txBody>
      </p:sp>
      <p:sp>
        <p:nvSpPr>
          <p:cNvPr id="68" name="Rectangle 31"/>
          <p:cNvSpPr/>
          <p:nvPr/>
        </p:nvSpPr>
        <p:spPr>
          <a:xfrm>
            <a:off x="6530300" y="5259593"/>
            <a:ext cx="162095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zh-CN" altLang="en-US" sz="1600" b="1" dirty="0">
                <a:solidFill>
                  <a:srgbClr val="313755"/>
                </a:solidFill>
                <a:sym typeface="Century Gothic" panose="020B0502020202020204" pitchFamily="34" charset="0"/>
              </a:rPr>
              <a:t>请输入项目名称</a:t>
            </a:r>
            <a:endParaRPr lang="en-US" sz="1600" b="1" dirty="0">
              <a:solidFill>
                <a:srgbClr val="313755"/>
              </a:solidFill>
              <a:sym typeface="Century Gothic" panose="020B0502020202020204" pitchFamily="34" charset="0"/>
            </a:endParaRPr>
          </a:p>
        </p:txBody>
      </p:sp>
      <p:sp>
        <p:nvSpPr>
          <p:cNvPr id="69" name="Rectangle 31"/>
          <p:cNvSpPr/>
          <p:nvPr/>
        </p:nvSpPr>
        <p:spPr>
          <a:xfrm>
            <a:off x="9032673" y="5259593"/>
            <a:ext cx="162095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zh-CN" altLang="en-US" sz="1600" b="1" dirty="0">
                <a:solidFill>
                  <a:srgbClr val="313755"/>
                </a:solidFill>
                <a:sym typeface="Century Gothic" panose="020B0502020202020204" pitchFamily="34" charset="0"/>
              </a:rPr>
              <a:t>请输入项目名称</a:t>
            </a:r>
            <a:endParaRPr lang="en-US" sz="1600" b="1" dirty="0">
              <a:solidFill>
                <a:srgbClr val="313755"/>
              </a:solidFill>
              <a:sym typeface="Century Gothic" panose="020B0502020202020204" pitchFamily="34" charset="0"/>
            </a:endParaRPr>
          </a:p>
        </p:txBody>
      </p:sp>
      <p:grpSp>
        <p:nvGrpSpPr>
          <p:cNvPr id="70" name="组合 69"/>
          <p:cNvGrpSpPr/>
          <p:nvPr/>
        </p:nvGrpSpPr>
        <p:grpSpPr>
          <a:xfrm>
            <a:off x="363303" y="333569"/>
            <a:ext cx="2257977" cy="615122"/>
            <a:chOff x="363303" y="616432"/>
            <a:chExt cx="2600294" cy="615122"/>
          </a:xfrm>
        </p:grpSpPr>
        <p:sp>
          <p:nvSpPr>
            <p:cNvPr id="71" name="矩形 70"/>
            <p:cNvSpPr/>
            <p:nvPr/>
          </p:nvSpPr>
          <p:spPr>
            <a:xfrm>
              <a:off x="363303" y="616432"/>
              <a:ext cx="2540470" cy="56845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" name="矩形 71"/>
            <p:cNvSpPr/>
            <p:nvPr/>
          </p:nvSpPr>
          <p:spPr>
            <a:xfrm>
              <a:off x="417091" y="670308"/>
              <a:ext cx="2546506" cy="561246"/>
            </a:xfrm>
            <a:prstGeom prst="rect">
              <a:avLst/>
            </a:prstGeom>
            <a:solidFill>
              <a:schemeClr val="accent2">
                <a:lumMod val="75000"/>
                <a:alpha val="2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文本框 72"/>
            <p:cNvSpPr txBox="1"/>
            <p:nvPr/>
          </p:nvSpPr>
          <p:spPr>
            <a:xfrm>
              <a:off x="617874" y="697991"/>
              <a:ext cx="220002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选题目的与意义</a:t>
              </a:r>
              <a:endPara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>
            <a:off x="5186939" y="1656322"/>
            <a:ext cx="1818122" cy="1955558"/>
          </a:xfrm>
          <a:prstGeom prst="rect">
            <a:avLst/>
          </a:prstGeom>
        </p:spPr>
      </p:pic>
      <p:sp>
        <p:nvSpPr>
          <p:cNvPr id="8" name="文本框 7"/>
          <p:cNvSpPr txBox="1"/>
          <p:nvPr/>
        </p:nvSpPr>
        <p:spPr>
          <a:xfrm>
            <a:off x="4168549" y="3662695"/>
            <a:ext cx="3854902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4000">
                <a:solidFill>
                  <a:srgbClr val="7ACDEF"/>
                </a:solidFill>
                <a:latin typeface="幼圆" panose="02010509060101010101" pitchFamily="49" charset="-122"/>
                <a:ea typeface="幼圆" panose="02010509060101010101" pitchFamily="49" charset="-122"/>
              </a:defRPr>
            </a:lvl1pPr>
          </a:lstStyle>
          <a:p>
            <a:pPr algn="ctr"/>
            <a:r>
              <a:rPr lang="zh-CN" altLang="en-US" sz="6600" dirty="0" smtClean="0">
                <a:solidFill>
                  <a:schemeClr val="tx1">
                    <a:lumMod val="75000"/>
                  </a:schemeClr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论文综述</a:t>
            </a:r>
            <a:endParaRPr lang="zh-CN" altLang="en-US" sz="6600" dirty="0">
              <a:solidFill>
                <a:schemeClr val="tx1">
                  <a:lumMod val="75000"/>
                </a:schemeClr>
              </a:solidFill>
              <a:latin typeface="华文行楷" panose="02010800040101010101" pitchFamily="2" charset="-122"/>
              <a:ea typeface="华文行楷" panose="02010800040101010101" pitchFamily="2" charset="-122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5433469" y="2263145"/>
            <a:ext cx="132506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4000">
                <a:solidFill>
                  <a:srgbClr val="7ACDEF"/>
                </a:solidFill>
                <a:latin typeface="幼圆" panose="02010509060101010101" pitchFamily="49" charset="-122"/>
                <a:ea typeface="幼圆" panose="02010509060101010101" pitchFamily="49" charset="-122"/>
              </a:defRPr>
            </a:lvl1pPr>
          </a:lstStyle>
          <a:p>
            <a:pPr algn="ctr"/>
            <a:r>
              <a:rPr lang="zh-CN" altLang="en-US" sz="7200" dirty="0">
                <a:solidFill>
                  <a:schemeClr val="bg1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华文行楷" panose="02010800040101010101" pitchFamily="2" charset="-122"/>
                <a:ea typeface="华文行楷" panose="02010800040101010101" pitchFamily="2" charset="-122"/>
              </a:rPr>
              <a:t>贰</a:t>
            </a:r>
            <a:endParaRPr lang="zh-CN" altLang="en-US" sz="7200" dirty="0">
              <a:solidFill>
                <a:schemeClr val="bg1"/>
              </a:solidFill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  <a:latin typeface="华文行楷" panose="02010800040101010101" pitchFamily="2" charset="-122"/>
              <a:ea typeface="华文行楷" panose="0201080004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组合 16"/>
          <p:cNvGrpSpPr/>
          <p:nvPr/>
        </p:nvGrpSpPr>
        <p:grpSpPr>
          <a:xfrm>
            <a:off x="363303" y="333569"/>
            <a:ext cx="2257977" cy="615122"/>
            <a:chOff x="363303" y="616432"/>
            <a:chExt cx="2600294" cy="615122"/>
          </a:xfrm>
        </p:grpSpPr>
        <p:sp>
          <p:nvSpPr>
            <p:cNvPr id="18" name="矩形 17"/>
            <p:cNvSpPr/>
            <p:nvPr/>
          </p:nvSpPr>
          <p:spPr>
            <a:xfrm>
              <a:off x="363303" y="616432"/>
              <a:ext cx="2540470" cy="56845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矩形 18"/>
            <p:cNvSpPr/>
            <p:nvPr/>
          </p:nvSpPr>
          <p:spPr>
            <a:xfrm>
              <a:off x="417091" y="670308"/>
              <a:ext cx="2546506" cy="561246"/>
            </a:xfrm>
            <a:prstGeom prst="rect">
              <a:avLst/>
            </a:prstGeom>
            <a:solidFill>
              <a:schemeClr val="accent2">
                <a:lumMod val="75000"/>
                <a:alpha val="2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文本框 19"/>
            <p:cNvSpPr txBox="1"/>
            <p:nvPr/>
          </p:nvSpPr>
          <p:spPr>
            <a:xfrm>
              <a:off x="977628" y="697991"/>
              <a:ext cx="1480517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0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论文综述</a:t>
              </a:r>
              <a:endPara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21" name="Bent Arrow 48"/>
          <p:cNvSpPr/>
          <p:nvPr/>
        </p:nvSpPr>
        <p:spPr>
          <a:xfrm rot="10800000">
            <a:off x="0" y="2861697"/>
            <a:ext cx="5148806" cy="1707849"/>
          </a:xfrm>
          <a:prstGeom prst="bentArrow">
            <a:avLst>
              <a:gd name="adj1" fmla="val 25000"/>
              <a:gd name="adj2" fmla="val 3719"/>
              <a:gd name="adj3" fmla="val 0"/>
              <a:gd name="adj4" fmla="val 30020"/>
            </a:avLst>
          </a:prstGeom>
          <a:solidFill>
            <a:schemeClr val="accent2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 defTabSz="1373505"/>
            <a:endParaRPr lang="en-US" sz="3545" kern="0">
              <a:solidFill>
                <a:srgbClr val="262626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2" name="Bent Arrow 52"/>
          <p:cNvSpPr/>
          <p:nvPr/>
        </p:nvSpPr>
        <p:spPr>
          <a:xfrm rot="10800000">
            <a:off x="-2" y="3766309"/>
            <a:ext cx="3950068" cy="1521023"/>
          </a:xfrm>
          <a:prstGeom prst="bentArrow">
            <a:avLst>
              <a:gd name="adj1" fmla="val 25000"/>
              <a:gd name="adj2" fmla="val 3719"/>
              <a:gd name="adj3" fmla="val 0"/>
              <a:gd name="adj4" fmla="val 30020"/>
            </a:avLst>
          </a:prstGeom>
          <a:solidFill>
            <a:schemeClr val="accent1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37350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545" b="0" i="0" u="none" strike="noStrike" kern="0" cap="none" spc="0" normalizeH="0" baseline="0" noProof="0">
              <a:ln>
                <a:noFill/>
              </a:ln>
              <a:solidFill>
                <a:srgbClr val="262626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3" name="Oval 54"/>
          <p:cNvSpPr>
            <a:spLocks noChangeAspect="1"/>
          </p:cNvSpPr>
          <p:nvPr/>
        </p:nvSpPr>
        <p:spPr>
          <a:xfrm>
            <a:off x="3295079" y="3083503"/>
            <a:ext cx="1175662" cy="1176644"/>
          </a:xfrm>
          <a:prstGeom prst="ellipse">
            <a:avLst/>
          </a:prstGeom>
          <a:solidFill>
            <a:schemeClr val="accent1"/>
          </a:solidFill>
          <a:ln w="1905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37350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213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4" name="Freeform 216"/>
          <p:cNvSpPr>
            <a:spLocks noEditPoints="1"/>
          </p:cNvSpPr>
          <p:nvPr/>
        </p:nvSpPr>
        <p:spPr bwMode="auto">
          <a:xfrm>
            <a:off x="3657289" y="3444670"/>
            <a:ext cx="451242" cy="454311"/>
          </a:xfrm>
          <a:custGeom>
            <a:avLst/>
            <a:gdLst/>
            <a:ahLst/>
            <a:cxnLst>
              <a:cxn ang="0">
                <a:pos x="68" y="34"/>
              </a:cxn>
              <a:cxn ang="0">
                <a:pos x="34" y="68"/>
              </a:cxn>
              <a:cxn ang="0">
                <a:pos x="0" y="34"/>
              </a:cxn>
              <a:cxn ang="0">
                <a:pos x="34" y="0"/>
              </a:cxn>
              <a:cxn ang="0">
                <a:pos x="68" y="34"/>
              </a:cxn>
              <a:cxn ang="0">
                <a:pos x="15" y="40"/>
              </a:cxn>
              <a:cxn ang="0">
                <a:pos x="14" y="34"/>
              </a:cxn>
              <a:cxn ang="0">
                <a:pos x="15" y="27"/>
              </a:cxn>
              <a:cxn ang="0">
                <a:pos x="8" y="20"/>
              </a:cxn>
              <a:cxn ang="0">
                <a:pos x="5" y="34"/>
              </a:cxn>
              <a:cxn ang="0">
                <a:pos x="8" y="47"/>
              </a:cxn>
              <a:cxn ang="0">
                <a:pos x="15" y="40"/>
              </a:cxn>
              <a:cxn ang="0">
                <a:pos x="48" y="34"/>
              </a:cxn>
              <a:cxn ang="0">
                <a:pos x="34" y="19"/>
              </a:cxn>
              <a:cxn ang="0">
                <a:pos x="19" y="34"/>
              </a:cxn>
              <a:cxn ang="0">
                <a:pos x="34" y="48"/>
              </a:cxn>
              <a:cxn ang="0">
                <a:pos x="48" y="34"/>
              </a:cxn>
              <a:cxn ang="0">
                <a:pos x="20" y="8"/>
              </a:cxn>
              <a:cxn ang="0">
                <a:pos x="27" y="15"/>
              </a:cxn>
              <a:cxn ang="0">
                <a:pos x="34" y="14"/>
              </a:cxn>
              <a:cxn ang="0">
                <a:pos x="40" y="15"/>
              </a:cxn>
              <a:cxn ang="0">
                <a:pos x="47" y="8"/>
              </a:cxn>
              <a:cxn ang="0">
                <a:pos x="34" y="5"/>
              </a:cxn>
              <a:cxn ang="0">
                <a:pos x="20" y="8"/>
              </a:cxn>
              <a:cxn ang="0">
                <a:pos x="47" y="59"/>
              </a:cxn>
              <a:cxn ang="0">
                <a:pos x="40" y="52"/>
              </a:cxn>
              <a:cxn ang="0">
                <a:pos x="34" y="53"/>
              </a:cxn>
              <a:cxn ang="0">
                <a:pos x="27" y="52"/>
              </a:cxn>
              <a:cxn ang="0">
                <a:pos x="20" y="59"/>
              </a:cxn>
              <a:cxn ang="0">
                <a:pos x="34" y="63"/>
              </a:cxn>
              <a:cxn ang="0">
                <a:pos x="47" y="59"/>
              </a:cxn>
              <a:cxn ang="0">
                <a:pos x="60" y="47"/>
              </a:cxn>
              <a:cxn ang="0">
                <a:pos x="63" y="34"/>
              </a:cxn>
              <a:cxn ang="0">
                <a:pos x="60" y="20"/>
              </a:cxn>
              <a:cxn ang="0">
                <a:pos x="52" y="27"/>
              </a:cxn>
              <a:cxn ang="0">
                <a:pos x="53" y="34"/>
              </a:cxn>
              <a:cxn ang="0">
                <a:pos x="52" y="40"/>
              </a:cxn>
              <a:cxn ang="0">
                <a:pos x="60" y="47"/>
              </a:cxn>
            </a:cxnLst>
            <a:rect l="0" t="0" r="r" b="b"/>
            <a:pathLst>
              <a:path w="68" h="68">
                <a:moveTo>
                  <a:pt x="68" y="34"/>
                </a:moveTo>
                <a:cubicBezTo>
                  <a:pt x="68" y="52"/>
                  <a:pt x="53" y="68"/>
                  <a:pt x="34" y="68"/>
                </a:cubicBezTo>
                <a:cubicBezTo>
                  <a:pt x="15" y="68"/>
                  <a:pt x="0" y="52"/>
                  <a:pt x="0" y="34"/>
                </a:cubicBezTo>
                <a:cubicBezTo>
                  <a:pt x="0" y="15"/>
                  <a:pt x="15" y="0"/>
                  <a:pt x="34" y="0"/>
                </a:cubicBezTo>
                <a:cubicBezTo>
                  <a:pt x="53" y="0"/>
                  <a:pt x="68" y="15"/>
                  <a:pt x="68" y="34"/>
                </a:cubicBezTo>
                <a:close/>
                <a:moveTo>
                  <a:pt x="15" y="40"/>
                </a:moveTo>
                <a:cubicBezTo>
                  <a:pt x="15" y="38"/>
                  <a:pt x="14" y="36"/>
                  <a:pt x="14" y="34"/>
                </a:cubicBezTo>
                <a:cubicBezTo>
                  <a:pt x="14" y="31"/>
                  <a:pt x="15" y="29"/>
                  <a:pt x="15" y="27"/>
                </a:cubicBezTo>
                <a:cubicBezTo>
                  <a:pt x="8" y="20"/>
                  <a:pt x="8" y="20"/>
                  <a:pt x="8" y="20"/>
                </a:cubicBezTo>
                <a:cubicBezTo>
                  <a:pt x="6" y="24"/>
                  <a:pt x="5" y="29"/>
                  <a:pt x="5" y="34"/>
                </a:cubicBezTo>
                <a:cubicBezTo>
                  <a:pt x="5" y="39"/>
                  <a:pt x="6" y="43"/>
                  <a:pt x="8" y="47"/>
                </a:cubicBezTo>
                <a:lnTo>
                  <a:pt x="15" y="40"/>
                </a:lnTo>
                <a:close/>
                <a:moveTo>
                  <a:pt x="48" y="34"/>
                </a:moveTo>
                <a:cubicBezTo>
                  <a:pt x="48" y="26"/>
                  <a:pt x="42" y="19"/>
                  <a:pt x="34" y="19"/>
                </a:cubicBezTo>
                <a:cubicBezTo>
                  <a:pt x="26" y="19"/>
                  <a:pt x="19" y="26"/>
                  <a:pt x="19" y="34"/>
                </a:cubicBezTo>
                <a:cubicBezTo>
                  <a:pt x="19" y="42"/>
                  <a:pt x="26" y="48"/>
                  <a:pt x="34" y="48"/>
                </a:cubicBezTo>
                <a:cubicBezTo>
                  <a:pt x="42" y="48"/>
                  <a:pt x="48" y="42"/>
                  <a:pt x="48" y="34"/>
                </a:cubicBezTo>
                <a:close/>
                <a:moveTo>
                  <a:pt x="20" y="8"/>
                </a:moveTo>
                <a:cubicBezTo>
                  <a:pt x="27" y="15"/>
                  <a:pt x="27" y="15"/>
                  <a:pt x="27" y="15"/>
                </a:cubicBezTo>
                <a:cubicBezTo>
                  <a:pt x="29" y="15"/>
                  <a:pt x="32" y="14"/>
                  <a:pt x="34" y="14"/>
                </a:cubicBezTo>
                <a:cubicBezTo>
                  <a:pt x="36" y="14"/>
                  <a:pt x="38" y="15"/>
                  <a:pt x="40" y="15"/>
                </a:cubicBezTo>
                <a:cubicBezTo>
                  <a:pt x="47" y="8"/>
                  <a:pt x="47" y="8"/>
                  <a:pt x="47" y="8"/>
                </a:cubicBezTo>
                <a:cubicBezTo>
                  <a:pt x="43" y="6"/>
                  <a:pt x="39" y="5"/>
                  <a:pt x="34" y="5"/>
                </a:cubicBezTo>
                <a:cubicBezTo>
                  <a:pt x="29" y="5"/>
                  <a:pt x="24" y="6"/>
                  <a:pt x="20" y="8"/>
                </a:cubicBezTo>
                <a:close/>
                <a:moveTo>
                  <a:pt x="47" y="59"/>
                </a:moveTo>
                <a:cubicBezTo>
                  <a:pt x="40" y="52"/>
                  <a:pt x="40" y="52"/>
                  <a:pt x="40" y="52"/>
                </a:cubicBezTo>
                <a:cubicBezTo>
                  <a:pt x="38" y="53"/>
                  <a:pt x="36" y="53"/>
                  <a:pt x="34" y="53"/>
                </a:cubicBezTo>
                <a:cubicBezTo>
                  <a:pt x="32" y="53"/>
                  <a:pt x="29" y="53"/>
                  <a:pt x="27" y="52"/>
                </a:cubicBezTo>
                <a:cubicBezTo>
                  <a:pt x="20" y="59"/>
                  <a:pt x="20" y="59"/>
                  <a:pt x="20" y="59"/>
                </a:cubicBezTo>
                <a:cubicBezTo>
                  <a:pt x="24" y="62"/>
                  <a:pt x="29" y="63"/>
                  <a:pt x="34" y="63"/>
                </a:cubicBezTo>
                <a:cubicBezTo>
                  <a:pt x="39" y="63"/>
                  <a:pt x="43" y="62"/>
                  <a:pt x="47" y="59"/>
                </a:cubicBezTo>
                <a:close/>
                <a:moveTo>
                  <a:pt x="60" y="47"/>
                </a:moveTo>
                <a:cubicBezTo>
                  <a:pt x="62" y="43"/>
                  <a:pt x="63" y="39"/>
                  <a:pt x="63" y="34"/>
                </a:cubicBezTo>
                <a:cubicBezTo>
                  <a:pt x="63" y="29"/>
                  <a:pt x="62" y="24"/>
                  <a:pt x="60" y="20"/>
                </a:cubicBezTo>
                <a:cubicBezTo>
                  <a:pt x="52" y="27"/>
                  <a:pt x="52" y="27"/>
                  <a:pt x="52" y="27"/>
                </a:cubicBezTo>
                <a:cubicBezTo>
                  <a:pt x="53" y="29"/>
                  <a:pt x="53" y="32"/>
                  <a:pt x="53" y="34"/>
                </a:cubicBezTo>
                <a:cubicBezTo>
                  <a:pt x="53" y="36"/>
                  <a:pt x="53" y="38"/>
                  <a:pt x="52" y="40"/>
                </a:cubicBezTo>
                <a:lnTo>
                  <a:pt x="60" y="47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</a:ln>
        </p:spPr>
        <p:txBody>
          <a:bodyPr vert="horz" wrap="square" lIns="121682" tIns="60841" rIns="121682" bIns="60841" numCol="1" anchor="t" anchorCtr="0" compatLnSpc="1"/>
          <a:lstStyle/>
          <a:p>
            <a:pPr marL="0" marR="0" lvl="0" indent="0" defTabSz="137350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545" b="0" i="0" u="none" strike="noStrike" kern="0" cap="none" spc="0" normalizeH="0" baseline="0" noProof="0" dirty="0">
              <a:ln>
                <a:noFill/>
              </a:ln>
              <a:solidFill>
                <a:srgbClr val="262626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" name="Oval 50"/>
          <p:cNvSpPr>
            <a:spLocks noChangeAspect="1"/>
          </p:cNvSpPr>
          <p:nvPr/>
        </p:nvSpPr>
        <p:spPr>
          <a:xfrm>
            <a:off x="4481145" y="1803920"/>
            <a:ext cx="1175662" cy="1176644"/>
          </a:xfrm>
          <a:prstGeom prst="ellipse">
            <a:avLst/>
          </a:prstGeom>
          <a:solidFill>
            <a:schemeClr val="accent2"/>
          </a:solidFill>
          <a:ln w="1905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 defTabSz="1373505"/>
            <a:endParaRPr lang="en-US" sz="2130" b="1" kern="0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6" name="Freeform 135"/>
          <p:cNvSpPr>
            <a:spLocks noEditPoints="1"/>
          </p:cNvSpPr>
          <p:nvPr/>
        </p:nvSpPr>
        <p:spPr bwMode="auto">
          <a:xfrm>
            <a:off x="4867131" y="2203172"/>
            <a:ext cx="403691" cy="378141"/>
          </a:xfrm>
          <a:custGeom>
            <a:avLst/>
            <a:gdLst/>
            <a:ahLst/>
            <a:cxnLst>
              <a:cxn ang="0">
                <a:pos x="13" y="39"/>
              </a:cxn>
              <a:cxn ang="0">
                <a:pos x="8" y="39"/>
              </a:cxn>
              <a:cxn ang="0">
                <a:pos x="0" y="33"/>
              </a:cxn>
              <a:cxn ang="0">
                <a:pos x="5" y="19"/>
              </a:cxn>
              <a:cxn ang="0">
                <a:pos x="15" y="22"/>
              </a:cxn>
              <a:cxn ang="0">
                <a:pos x="20" y="21"/>
              </a:cxn>
              <a:cxn ang="0">
                <a:pos x="20" y="24"/>
              </a:cxn>
              <a:cxn ang="0">
                <a:pos x="23" y="34"/>
              </a:cxn>
              <a:cxn ang="0">
                <a:pos x="13" y="39"/>
              </a:cxn>
              <a:cxn ang="0">
                <a:pos x="15" y="19"/>
              </a:cxn>
              <a:cxn ang="0">
                <a:pos x="5" y="9"/>
              </a:cxn>
              <a:cxn ang="0">
                <a:pos x="15" y="0"/>
              </a:cxn>
              <a:cxn ang="0">
                <a:pos x="25" y="9"/>
              </a:cxn>
              <a:cxn ang="0">
                <a:pos x="15" y="19"/>
              </a:cxn>
              <a:cxn ang="0">
                <a:pos x="53" y="68"/>
              </a:cxn>
              <a:cxn ang="0">
                <a:pos x="20" y="68"/>
              </a:cxn>
              <a:cxn ang="0">
                <a:pos x="10" y="58"/>
              </a:cxn>
              <a:cxn ang="0">
                <a:pos x="23" y="36"/>
              </a:cxn>
              <a:cxn ang="0">
                <a:pos x="37" y="41"/>
              </a:cxn>
              <a:cxn ang="0">
                <a:pos x="50" y="36"/>
              </a:cxn>
              <a:cxn ang="0">
                <a:pos x="64" y="58"/>
              </a:cxn>
              <a:cxn ang="0">
                <a:pos x="53" y="68"/>
              </a:cxn>
              <a:cxn ang="0">
                <a:pos x="37" y="39"/>
              </a:cxn>
              <a:cxn ang="0">
                <a:pos x="22" y="24"/>
              </a:cxn>
              <a:cxn ang="0">
                <a:pos x="37" y="9"/>
              </a:cxn>
              <a:cxn ang="0">
                <a:pos x="51" y="24"/>
              </a:cxn>
              <a:cxn ang="0">
                <a:pos x="37" y="39"/>
              </a:cxn>
              <a:cxn ang="0">
                <a:pos x="59" y="19"/>
              </a:cxn>
              <a:cxn ang="0">
                <a:pos x="49" y="9"/>
              </a:cxn>
              <a:cxn ang="0">
                <a:pos x="59" y="0"/>
              </a:cxn>
              <a:cxn ang="0">
                <a:pos x="68" y="9"/>
              </a:cxn>
              <a:cxn ang="0">
                <a:pos x="59" y="19"/>
              </a:cxn>
              <a:cxn ang="0">
                <a:pos x="66" y="39"/>
              </a:cxn>
              <a:cxn ang="0">
                <a:pos x="61" y="39"/>
              </a:cxn>
              <a:cxn ang="0">
                <a:pos x="51" y="34"/>
              </a:cxn>
              <a:cxn ang="0">
                <a:pos x="54" y="24"/>
              </a:cxn>
              <a:cxn ang="0">
                <a:pos x="54" y="21"/>
              </a:cxn>
              <a:cxn ang="0">
                <a:pos x="59" y="22"/>
              </a:cxn>
              <a:cxn ang="0">
                <a:pos x="69" y="19"/>
              </a:cxn>
              <a:cxn ang="0">
                <a:pos x="73" y="33"/>
              </a:cxn>
              <a:cxn ang="0">
                <a:pos x="66" y="39"/>
              </a:cxn>
            </a:cxnLst>
            <a:rect l="0" t="0" r="r" b="b"/>
            <a:pathLst>
              <a:path w="73" h="68">
                <a:moveTo>
                  <a:pt x="13" y="39"/>
                </a:moveTo>
                <a:cubicBezTo>
                  <a:pt x="8" y="39"/>
                  <a:pt x="8" y="39"/>
                  <a:pt x="8" y="39"/>
                </a:cubicBezTo>
                <a:cubicBezTo>
                  <a:pt x="4" y="39"/>
                  <a:pt x="0" y="37"/>
                  <a:pt x="0" y="33"/>
                </a:cubicBezTo>
                <a:cubicBezTo>
                  <a:pt x="0" y="29"/>
                  <a:pt x="0" y="19"/>
                  <a:pt x="5" y="19"/>
                </a:cubicBezTo>
                <a:cubicBezTo>
                  <a:pt x="6" y="19"/>
                  <a:pt x="10" y="22"/>
                  <a:pt x="15" y="22"/>
                </a:cubicBezTo>
                <a:cubicBezTo>
                  <a:pt x="17" y="22"/>
                  <a:pt x="18" y="22"/>
                  <a:pt x="20" y="21"/>
                </a:cubicBezTo>
                <a:cubicBezTo>
                  <a:pt x="20" y="22"/>
                  <a:pt x="20" y="23"/>
                  <a:pt x="20" y="24"/>
                </a:cubicBezTo>
                <a:cubicBezTo>
                  <a:pt x="20" y="27"/>
                  <a:pt x="21" y="31"/>
                  <a:pt x="23" y="34"/>
                </a:cubicBezTo>
                <a:cubicBezTo>
                  <a:pt x="19" y="34"/>
                  <a:pt x="15" y="36"/>
                  <a:pt x="13" y="39"/>
                </a:cubicBezTo>
                <a:close/>
                <a:moveTo>
                  <a:pt x="15" y="19"/>
                </a:moveTo>
                <a:cubicBezTo>
                  <a:pt x="10" y="19"/>
                  <a:pt x="5" y="15"/>
                  <a:pt x="5" y="9"/>
                </a:cubicBezTo>
                <a:cubicBezTo>
                  <a:pt x="5" y="4"/>
                  <a:pt x="10" y="0"/>
                  <a:pt x="15" y="0"/>
                </a:cubicBezTo>
                <a:cubicBezTo>
                  <a:pt x="20" y="0"/>
                  <a:pt x="25" y="4"/>
                  <a:pt x="25" y="9"/>
                </a:cubicBezTo>
                <a:cubicBezTo>
                  <a:pt x="25" y="15"/>
                  <a:pt x="20" y="19"/>
                  <a:pt x="15" y="19"/>
                </a:cubicBezTo>
                <a:close/>
                <a:moveTo>
                  <a:pt x="53" y="68"/>
                </a:moveTo>
                <a:cubicBezTo>
                  <a:pt x="20" y="68"/>
                  <a:pt x="20" y="68"/>
                  <a:pt x="20" y="68"/>
                </a:cubicBezTo>
                <a:cubicBezTo>
                  <a:pt x="14" y="68"/>
                  <a:pt x="10" y="64"/>
                  <a:pt x="10" y="58"/>
                </a:cubicBezTo>
                <a:cubicBezTo>
                  <a:pt x="10" y="49"/>
                  <a:pt x="12" y="36"/>
                  <a:pt x="23" y="36"/>
                </a:cubicBezTo>
                <a:cubicBezTo>
                  <a:pt x="25" y="36"/>
                  <a:pt x="29" y="41"/>
                  <a:pt x="37" y="41"/>
                </a:cubicBezTo>
                <a:cubicBezTo>
                  <a:pt x="44" y="41"/>
                  <a:pt x="49" y="36"/>
                  <a:pt x="50" y="36"/>
                </a:cubicBezTo>
                <a:cubicBezTo>
                  <a:pt x="62" y="36"/>
                  <a:pt x="64" y="49"/>
                  <a:pt x="64" y="58"/>
                </a:cubicBezTo>
                <a:cubicBezTo>
                  <a:pt x="64" y="64"/>
                  <a:pt x="60" y="68"/>
                  <a:pt x="53" y="68"/>
                </a:cubicBezTo>
                <a:close/>
                <a:moveTo>
                  <a:pt x="37" y="39"/>
                </a:moveTo>
                <a:cubicBezTo>
                  <a:pt x="29" y="39"/>
                  <a:pt x="22" y="32"/>
                  <a:pt x="22" y="24"/>
                </a:cubicBezTo>
                <a:cubicBezTo>
                  <a:pt x="22" y="16"/>
                  <a:pt x="29" y="9"/>
                  <a:pt x="37" y="9"/>
                </a:cubicBezTo>
                <a:cubicBezTo>
                  <a:pt x="45" y="9"/>
                  <a:pt x="51" y="16"/>
                  <a:pt x="51" y="24"/>
                </a:cubicBezTo>
                <a:cubicBezTo>
                  <a:pt x="51" y="32"/>
                  <a:pt x="45" y="39"/>
                  <a:pt x="37" y="39"/>
                </a:cubicBezTo>
                <a:close/>
                <a:moveTo>
                  <a:pt x="59" y="19"/>
                </a:moveTo>
                <a:cubicBezTo>
                  <a:pt x="53" y="19"/>
                  <a:pt x="49" y="15"/>
                  <a:pt x="49" y="9"/>
                </a:cubicBezTo>
                <a:cubicBezTo>
                  <a:pt x="49" y="4"/>
                  <a:pt x="53" y="0"/>
                  <a:pt x="59" y="0"/>
                </a:cubicBezTo>
                <a:cubicBezTo>
                  <a:pt x="64" y="0"/>
                  <a:pt x="68" y="4"/>
                  <a:pt x="68" y="9"/>
                </a:cubicBezTo>
                <a:cubicBezTo>
                  <a:pt x="68" y="15"/>
                  <a:pt x="64" y="19"/>
                  <a:pt x="59" y="19"/>
                </a:cubicBezTo>
                <a:close/>
                <a:moveTo>
                  <a:pt x="66" y="39"/>
                </a:moveTo>
                <a:cubicBezTo>
                  <a:pt x="61" y="39"/>
                  <a:pt x="61" y="39"/>
                  <a:pt x="61" y="39"/>
                </a:cubicBezTo>
                <a:cubicBezTo>
                  <a:pt x="58" y="36"/>
                  <a:pt x="55" y="34"/>
                  <a:pt x="51" y="34"/>
                </a:cubicBezTo>
                <a:cubicBezTo>
                  <a:pt x="53" y="31"/>
                  <a:pt x="54" y="27"/>
                  <a:pt x="54" y="24"/>
                </a:cubicBezTo>
                <a:cubicBezTo>
                  <a:pt x="54" y="23"/>
                  <a:pt x="54" y="22"/>
                  <a:pt x="54" y="21"/>
                </a:cubicBezTo>
                <a:cubicBezTo>
                  <a:pt x="55" y="22"/>
                  <a:pt x="57" y="22"/>
                  <a:pt x="59" y="22"/>
                </a:cubicBezTo>
                <a:cubicBezTo>
                  <a:pt x="64" y="22"/>
                  <a:pt x="68" y="19"/>
                  <a:pt x="69" y="19"/>
                </a:cubicBezTo>
                <a:cubicBezTo>
                  <a:pt x="73" y="19"/>
                  <a:pt x="73" y="29"/>
                  <a:pt x="73" y="33"/>
                </a:cubicBezTo>
                <a:cubicBezTo>
                  <a:pt x="73" y="37"/>
                  <a:pt x="70" y="39"/>
                  <a:pt x="66" y="39"/>
                </a:cubicBezTo>
                <a:close/>
              </a:path>
            </a:pathLst>
          </a:custGeom>
          <a:solidFill>
            <a:srgbClr val="FFFFFF"/>
          </a:solidFill>
          <a:ln w="9525">
            <a:noFill/>
            <a:round/>
          </a:ln>
        </p:spPr>
        <p:txBody>
          <a:bodyPr vert="horz" wrap="square" lIns="121682" tIns="60841" rIns="121682" bIns="60841" numCol="1" anchor="t" anchorCtr="0" compatLnSpc="1"/>
          <a:lstStyle/>
          <a:p>
            <a:pPr marL="0" marR="0" lvl="0" indent="0" defTabSz="137350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545" b="0" i="0" u="none" strike="noStrike" kern="0" cap="none" spc="0" normalizeH="0" baseline="0" noProof="0" dirty="0">
              <a:ln>
                <a:noFill/>
              </a:ln>
              <a:solidFill>
                <a:srgbClr val="262626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7" name="Bent Arrow 107"/>
          <p:cNvSpPr/>
          <p:nvPr/>
        </p:nvSpPr>
        <p:spPr>
          <a:xfrm rot="10800000" flipH="1">
            <a:off x="7058458" y="2777886"/>
            <a:ext cx="5133541" cy="1791662"/>
          </a:xfrm>
          <a:prstGeom prst="bentArrow">
            <a:avLst>
              <a:gd name="adj1" fmla="val 25000"/>
              <a:gd name="adj2" fmla="val 3719"/>
              <a:gd name="adj3" fmla="val 0"/>
              <a:gd name="adj4" fmla="val 30020"/>
            </a:avLst>
          </a:prstGeom>
          <a:solidFill>
            <a:schemeClr val="accent1"/>
          </a:solidFill>
          <a:ln w="1905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 defTabSz="1373505"/>
            <a:endParaRPr lang="en-US" sz="2130" b="1" kern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8" name="Bent Arrow 108"/>
          <p:cNvSpPr/>
          <p:nvPr/>
        </p:nvSpPr>
        <p:spPr>
          <a:xfrm rot="10800000" flipH="1">
            <a:off x="8257197" y="3766309"/>
            <a:ext cx="3934801" cy="1521023"/>
          </a:xfrm>
          <a:prstGeom prst="bentArrow">
            <a:avLst>
              <a:gd name="adj1" fmla="val 25000"/>
              <a:gd name="adj2" fmla="val 3719"/>
              <a:gd name="adj3" fmla="val 0"/>
              <a:gd name="adj4" fmla="val 30020"/>
            </a:avLst>
          </a:prstGeom>
          <a:solidFill>
            <a:schemeClr val="accent2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37350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545" b="0" i="0" u="none" strike="noStrike" kern="0" cap="none" spc="0" normalizeH="0" baseline="0" noProof="0">
              <a:ln>
                <a:noFill/>
              </a:ln>
              <a:solidFill>
                <a:srgbClr val="262626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9" name="Oval 120"/>
          <p:cNvSpPr>
            <a:spLocks noChangeAspect="1"/>
          </p:cNvSpPr>
          <p:nvPr/>
        </p:nvSpPr>
        <p:spPr>
          <a:xfrm flipH="1">
            <a:off x="7736522" y="3083503"/>
            <a:ext cx="1175662" cy="1176644"/>
          </a:xfrm>
          <a:prstGeom prst="ellipse">
            <a:avLst/>
          </a:prstGeom>
          <a:solidFill>
            <a:schemeClr val="accent2"/>
          </a:solidFill>
          <a:ln w="1905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37350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213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0" name="Freeform 56"/>
          <p:cNvSpPr>
            <a:spLocks noEditPoints="1"/>
          </p:cNvSpPr>
          <p:nvPr/>
        </p:nvSpPr>
        <p:spPr bwMode="auto">
          <a:xfrm>
            <a:off x="8070849" y="3418321"/>
            <a:ext cx="507008" cy="507008"/>
          </a:xfrm>
          <a:custGeom>
            <a:avLst/>
            <a:gdLst/>
            <a:ahLst/>
            <a:cxnLst>
              <a:cxn ang="0">
                <a:pos x="64" y="42"/>
              </a:cxn>
              <a:cxn ang="0">
                <a:pos x="63" y="44"/>
              </a:cxn>
              <a:cxn ang="0">
                <a:pos x="33" y="64"/>
              </a:cxn>
              <a:cxn ang="0">
                <a:pos x="32" y="64"/>
              </a:cxn>
              <a:cxn ang="0">
                <a:pos x="30" y="64"/>
              </a:cxn>
              <a:cxn ang="0">
                <a:pos x="1" y="44"/>
              </a:cxn>
              <a:cxn ang="0">
                <a:pos x="0" y="42"/>
              </a:cxn>
              <a:cxn ang="0">
                <a:pos x="0" y="23"/>
              </a:cxn>
              <a:cxn ang="0">
                <a:pos x="1" y="20"/>
              </a:cxn>
              <a:cxn ang="0">
                <a:pos x="30" y="1"/>
              </a:cxn>
              <a:cxn ang="0">
                <a:pos x="32" y="0"/>
              </a:cxn>
              <a:cxn ang="0">
                <a:pos x="33" y="1"/>
              </a:cxn>
              <a:cxn ang="0">
                <a:pos x="63" y="20"/>
              </a:cxn>
              <a:cxn ang="0">
                <a:pos x="64" y="23"/>
              </a:cxn>
              <a:cxn ang="0">
                <a:pos x="64" y="42"/>
              </a:cxn>
              <a:cxn ang="0">
                <a:pos x="12" y="32"/>
              </a:cxn>
              <a:cxn ang="0">
                <a:pos x="5" y="28"/>
              </a:cxn>
              <a:cxn ang="0">
                <a:pos x="5" y="37"/>
              </a:cxn>
              <a:cxn ang="0">
                <a:pos x="12" y="32"/>
              </a:cxn>
              <a:cxn ang="0">
                <a:pos x="29" y="21"/>
              </a:cxn>
              <a:cxn ang="0">
                <a:pos x="29" y="8"/>
              </a:cxn>
              <a:cxn ang="0">
                <a:pos x="7" y="23"/>
              </a:cxn>
              <a:cxn ang="0">
                <a:pos x="17" y="29"/>
              </a:cxn>
              <a:cxn ang="0">
                <a:pos x="29" y="21"/>
              </a:cxn>
              <a:cxn ang="0">
                <a:pos x="29" y="56"/>
              </a:cxn>
              <a:cxn ang="0">
                <a:pos x="29" y="44"/>
              </a:cxn>
              <a:cxn ang="0">
                <a:pos x="17" y="36"/>
              </a:cxn>
              <a:cxn ang="0">
                <a:pos x="7" y="42"/>
              </a:cxn>
              <a:cxn ang="0">
                <a:pos x="29" y="56"/>
              </a:cxn>
              <a:cxn ang="0">
                <a:pos x="41" y="32"/>
              </a:cxn>
              <a:cxn ang="0">
                <a:pos x="32" y="26"/>
              </a:cxn>
              <a:cxn ang="0">
                <a:pos x="22" y="32"/>
              </a:cxn>
              <a:cxn ang="0">
                <a:pos x="32" y="39"/>
              </a:cxn>
              <a:cxn ang="0">
                <a:pos x="41" y="32"/>
              </a:cxn>
              <a:cxn ang="0">
                <a:pos x="56" y="23"/>
              </a:cxn>
              <a:cxn ang="0">
                <a:pos x="35" y="8"/>
              </a:cxn>
              <a:cxn ang="0">
                <a:pos x="35" y="21"/>
              </a:cxn>
              <a:cxn ang="0">
                <a:pos x="46" y="29"/>
              </a:cxn>
              <a:cxn ang="0">
                <a:pos x="56" y="23"/>
              </a:cxn>
              <a:cxn ang="0">
                <a:pos x="56" y="42"/>
              </a:cxn>
              <a:cxn ang="0">
                <a:pos x="46" y="36"/>
              </a:cxn>
              <a:cxn ang="0">
                <a:pos x="35" y="44"/>
              </a:cxn>
              <a:cxn ang="0">
                <a:pos x="35" y="56"/>
              </a:cxn>
              <a:cxn ang="0">
                <a:pos x="56" y="42"/>
              </a:cxn>
              <a:cxn ang="0">
                <a:pos x="58" y="37"/>
              </a:cxn>
              <a:cxn ang="0">
                <a:pos x="58" y="28"/>
              </a:cxn>
              <a:cxn ang="0">
                <a:pos x="51" y="32"/>
              </a:cxn>
              <a:cxn ang="0">
                <a:pos x="58" y="37"/>
              </a:cxn>
            </a:cxnLst>
            <a:rect l="0" t="0" r="r" b="b"/>
            <a:pathLst>
              <a:path w="64" h="64">
                <a:moveTo>
                  <a:pt x="64" y="42"/>
                </a:moveTo>
                <a:cubicBezTo>
                  <a:pt x="64" y="43"/>
                  <a:pt x="63" y="44"/>
                  <a:pt x="63" y="44"/>
                </a:cubicBezTo>
                <a:cubicBezTo>
                  <a:pt x="33" y="64"/>
                  <a:pt x="33" y="64"/>
                  <a:pt x="33" y="64"/>
                </a:cubicBezTo>
                <a:cubicBezTo>
                  <a:pt x="33" y="64"/>
                  <a:pt x="32" y="64"/>
                  <a:pt x="32" y="64"/>
                </a:cubicBezTo>
                <a:cubicBezTo>
                  <a:pt x="31" y="64"/>
                  <a:pt x="31" y="64"/>
                  <a:pt x="30" y="64"/>
                </a:cubicBezTo>
                <a:cubicBezTo>
                  <a:pt x="1" y="44"/>
                  <a:pt x="1" y="44"/>
                  <a:pt x="1" y="44"/>
                </a:cubicBezTo>
                <a:cubicBezTo>
                  <a:pt x="0" y="44"/>
                  <a:pt x="0" y="43"/>
                  <a:pt x="0" y="42"/>
                </a:cubicBezTo>
                <a:cubicBezTo>
                  <a:pt x="0" y="23"/>
                  <a:pt x="0" y="23"/>
                  <a:pt x="0" y="23"/>
                </a:cubicBezTo>
                <a:cubicBezTo>
                  <a:pt x="0" y="22"/>
                  <a:pt x="0" y="21"/>
                  <a:pt x="1" y="20"/>
                </a:cubicBezTo>
                <a:cubicBezTo>
                  <a:pt x="30" y="1"/>
                  <a:pt x="30" y="1"/>
                  <a:pt x="30" y="1"/>
                </a:cubicBezTo>
                <a:cubicBezTo>
                  <a:pt x="31" y="1"/>
                  <a:pt x="31" y="0"/>
                  <a:pt x="32" y="0"/>
                </a:cubicBezTo>
                <a:cubicBezTo>
                  <a:pt x="32" y="0"/>
                  <a:pt x="33" y="1"/>
                  <a:pt x="33" y="1"/>
                </a:cubicBezTo>
                <a:cubicBezTo>
                  <a:pt x="63" y="20"/>
                  <a:pt x="63" y="20"/>
                  <a:pt x="63" y="20"/>
                </a:cubicBezTo>
                <a:cubicBezTo>
                  <a:pt x="63" y="21"/>
                  <a:pt x="64" y="22"/>
                  <a:pt x="64" y="23"/>
                </a:cubicBezTo>
                <a:lnTo>
                  <a:pt x="64" y="42"/>
                </a:lnTo>
                <a:close/>
                <a:moveTo>
                  <a:pt x="12" y="32"/>
                </a:moveTo>
                <a:cubicBezTo>
                  <a:pt x="5" y="28"/>
                  <a:pt x="5" y="28"/>
                  <a:pt x="5" y="28"/>
                </a:cubicBezTo>
                <a:cubicBezTo>
                  <a:pt x="5" y="37"/>
                  <a:pt x="5" y="37"/>
                  <a:pt x="5" y="37"/>
                </a:cubicBezTo>
                <a:lnTo>
                  <a:pt x="12" y="32"/>
                </a:lnTo>
                <a:close/>
                <a:moveTo>
                  <a:pt x="29" y="21"/>
                </a:moveTo>
                <a:cubicBezTo>
                  <a:pt x="29" y="8"/>
                  <a:pt x="29" y="8"/>
                  <a:pt x="29" y="8"/>
                </a:cubicBezTo>
                <a:cubicBezTo>
                  <a:pt x="7" y="23"/>
                  <a:pt x="7" y="23"/>
                  <a:pt x="7" y="23"/>
                </a:cubicBezTo>
                <a:cubicBezTo>
                  <a:pt x="17" y="29"/>
                  <a:pt x="17" y="29"/>
                  <a:pt x="17" y="29"/>
                </a:cubicBezTo>
                <a:lnTo>
                  <a:pt x="29" y="21"/>
                </a:lnTo>
                <a:close/>
                <a:moveTo>
                  <a:pt x="29" y="56"/>
                </a:moveTo>
                <a:cubicBezTo>
                  <a:pt x="29" y="44"/>
                  <a:pt x="29" y="44"/>
                  <a:pt x="29" y="44"/>
                </a:cubicBezTo>
                <a:cubicBezTo>
                  <a:pt x="17" y="36"/>
                  <a:pt x="17" y="36"/>
                  <a:pt x="17" y="36"/>
                </a:cubicBezTo>
                <a:cubicBezTo>
                  <a:pt x="7" y="42"/>
                  <a:pt x="7" y="42"/>
                  <a:pt x="7" y="42"/>
                </a:cubicBezTo>
                <a:lnTo>
                  <a:pt x="29" y="56"/>
                </a:lnTo>
                <a:close/>
                <a:moveTo>
                  <a:pt x="41" y="32"/>
                </a:moveTo>
                <a:cubicBezTo>
                  <a:pt x="32" y="26"/>
                  <a:pt x="32" y="26"/>
                  <a:pt x="32" y="26"/>
                </a:cubicBezTo>
                <a:cubicBezTo>
                  <a:pt x="22" y="32"/>
                  <a:pt x="22" y="32"/>
                  <a:pt x="22" y="32"/>
                </a:cubicBezTo>
                <a:cubicBezTo>
                  <a:pt x="32" y="39"/>
                  <a:pt x="32" y="39"/>
                  <a:pt x="32" y="39"/>
                </a:cubicBezTo>
                <a:lnTo>
                  <a:pt x="41" y="32"/>
                </a:lnTo>
                <a:close/>
                <a:moveTo>
                  <a:pt x="56" y="23"/>
                </a:moveTo>
                <a:cubicBezTo>
                  <a:pt x="35" y="8"/>
                  <a:pt x="35" y="8"/>
                  <a:pt x="35" y="8"/>
                </a:cubicBezTo>
                <a:cubicBezTo>
                  <a:pt x="35" y="21"/>
                  <a:pt x="35" y="21"/>
                  <a:pt x="35" y="21"/>
                </a:cubicBezTo>
                <a:cubicBezTo>
                  <a:pt x="46" y="29"/>
                  <a:pt x="46" y="29"/>
                  <a:pt x="46" y="29"/>
                </a:cubicBezTo>
                <a:lnTo>
                  <a:pt x="56" y="23"/>
                </a:lnTo>
                <a:close/>
                <a:moveTo>
                  <a:pt x="56" y="42"/>
                </a:moveTo>
                <a:cubicBezTo>
                  <a:pt x="46" y="36"/>
                  <a:pt x="46" y="36"/>
                  <a:pt x="46" y="36"/>
                </a:cubicBezTo>
                <a:cubicBezTo>
                  <a:pt x="35" y="44"/>
                  <a:pt x="35" y="44"/>
                  <a:pt x="35" y="44"/>
                </a:cubicBezTo>
                <a:cubicBezTo>
                  <a:pt x="35" y="56"/>
                  <a:pt x="35" y="56"/>
                  <a:pt x="35" y="56"/>
                </a:cubicBezTo>
                <a:lnTo>
                  <a:pt x="56" y="42"/>
                </a:lnTo>
                <a:close/>
                <a:moveTo>
                  <a:pt x="58" y="37"/>
                </a:moveTo>
                <a:cubicBezTo>
                  <a:pt x="58" y="28"/>
                  <a:pt x="58" y="28"/>
                  <a:pt x="58" y="28"/>
                </a:cubicBezTo>
                <a:cubicBezTo>
                  <a:pt x="51" y="32"/>
                  <a:pt x="51" y="32"/>
                  <a:pt x="51" y="32"/>
                </a:cubicBezTo>
                <a:lnTo>
                  <a:pt x="58" y="37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</a:ln>
        </p:spPr>
        <p:txBody>
          <a:bodyPr vert="horz" wrap="square" lIns="121682" tIns="60841" rIns="121682" bIns="60841" numCol="1" anchor="t" anchorCtr="0" compatLnSpc="1"/>
          <a:lstStyle/>
          <a:p>
            <a:pPr marL="0" marR="0" lvl="0" indent="0" defTabSz="137350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545" b="0" i="0" u="none" strike="noStrike" kern="0" cap="none" spc="0" normalizeH="0" baseline="0" noProof="0" dirty="0">
              <a:ln>
                <a:noFill/>
              </a:ln>
              <a:solidFill>
                <a:srgbClr val="262626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1" name="Oval 117"/>
          <p:cNvSpPr>
            <a:spLocks noChangeAspect="1"/>
          </p:cNvSpPr>
          <p:nvPr/>
        </p:nvSpPr>
        <p:spPr>
          <a:xfrm flipH="1">
            <a:off x="6537781" y="1803920"/>
            <a:ext cx="1175662" cy="1176644"/>
          </a:xfrm>
          <a:prstGeom prst="ellipse">
            <a:avLst/>
          </a:prstGeom>
          <a:solidFill>
            <a:schemeClr val="accent1"/>
          </a:solidFill>
          <a:ln w="1905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 defTabSz="1373505"/>
            <a:endParaRPr lang="en-US" sz="2130" b="1" kern="0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2" name="Freeform 66"/>
          <p:cNvSpPr>
            <a:spLocks noEditPoints="1"/>
          </p:cNvSpPr>
          <p:nvPr/>
        </p:nvSpPr>
        <p:spPr bwMode="auto">
          <a:xfrm>
            <a:off x="6814446" y="2150889"/>
            <a:ext cx="622331" cy="482707"/>
          </a:xfrm>
          <a:custGeom>
            <a:avLst/>
            <a:gdLst/>
            <a:ahLst/>
            <a:cxnLst>
              <a:cxn ang="0">
                <a:pos x="29" y="41"/>
              </a:cxn>
              <a:cxn ang="0">
                <a:pos x="22" y="40"/>
              </a:cxn>
              <a:cxn ang="0">
                <a:pos x="11" y="45"/>
              </a:cxn>
              <a:cxn ang="0">
                <a:pos x="7" y="46"/>
              </a:cxn>
              <a:cxn ang="0">
                <a:pos x="7" y="46"/>
              </a:cxn>
              <a:cxn ang="0">
                <a:pos x="6" y="45"/>
              </a:cxn>
              <a:cxn ang="0">
                <a:pos x="6" y="43"/>
              </a:cxn>
              <a:cxn ang="0">
                <a:pos x="11" y="36"/>
              </a:cxn>
              <a:cxn ang="0">
                <a:pos x="0" y="20"/>
              </a:cxn>
              <a:cxn ang="0">
                <a:pos x="29" y="0"/>
              </a:cxn>
              <a:cxn ang="0">
                <a:pos x="57" y="20"/>
              </a:cxn>
              <a:cxn ang="0">
                <a:pos x="29" y="41"/>
              </a:cxn>
              <a:cxn ang="0">
                <a:pos x="62" y="47"/>
              </a:cxn>
              <a:cxn ang="0">
                <a:pos x="66" y="53"/>
              </a:cxn>
              <a:cxn ang="0">
                <a:pos x="67" y="55"/>
              </a:cxn>
              <a:cxn ang="0">
                <a:pos x="66" y="56"/>
              </a:cxn>
              <a:cxn ang="0">
                <a:pos x="62" y="55"/>
              </a:cxn>
              <a:cxn ang="0">
                <a:pos x="51" y="50"/>
              </a:cxn>
              <a:cxn ang="0">
                <a:pos x="44" y="51"/>
              </a:cxn>
              <a:cxn ang="0">
                <a:pos x="25" y="46"/>
              </a:cxn>
              <a:cxn ang="0">
                <a:pos x="29" y="46"/>
              </a:cxn>
              <a:cxn ang="0">
                <a:pos x="52" y="39"/>
              </a:cxn>
              <a:cxn ang="0">
                <a:pos x="62" y="20"/>
              </a:cxn>
              <a:cxn ang="0">
                <a:pos x="61" y="14"/>
              </a:cxn>
              <a:cxn ang="0">
                <a:pos x="72" y="30"/>
              </a:cxn>
              <a:cxn ang="0">
                <a:pos x="62" y="47"/>
              </a:cxn>
            </a:cxnLst>
            <a:rect l="0" t="0" r="r" b="b"/>
            <a:pathLst>
              <a:path w="72" h="56">
                <a:moveTo>
                  <a:pt x="29" y="41"/>
                </a:moveTo>
                <a:cubicBezTo>
                  <a:pt x="26" y="41"/>
                  <a:pt x="24" y="40"/>
                  <a:pt x="22" y="40"/>
                </a:cubicBezTo>
                <a:cubicBezTo>
                  <a:pt x="18" y="42"/>
                  <a:pt x="15" y="44"/>
                  <a:pt x="11" y="45"/>
                </a:cubicBezTo>
                <a:cubicBezTo>
                  <a:pt x="9" y="45"/>
                  <a:pt x="8" y="46"/>
                  <a:pt x="7" y="46"/>
                </a:cubicBezTo>
                <a:cubicBezTo>
                  <a:pt x="7" y="46"/>
                  <a:pt x="7" y="46"/>
                  <a:pt x="7" y="46"/>
                </a:cubicBezTo>
                <a:cubicBezTo>
                  <a:pt x="6" y="46"/>
                  <a:pt x="6" y="45"/>
                  <a:pt x="6" y="45"/>
                </a:cubicBezTo>
                <a:cubicBezTo>
                  <a:pt x="5" y="44"/>
                  <a:pt x="6" y="43"/>
                  <a:pt x="6" y="43"/>
                </a:cubicBezTo>
                <a:cubicBezTo>
                  <a:pt x="8" y="41"/>
                  <a:pt x="10" y="40"/>
                  <a:pt x="11" y="36"/>
                </a:cubicBezTo>
                <a:cubicBezTo>
                  <a:pt x="5" y="32"/>
                  <a:pt x="0" y="27"/>
                  <a:pt x="0" y="20"/>
                </a:cubicBezTo>
                <a:cubicBezTo>
                  <a:pt x="0" y="9"/>
                  <a:pt x="13" y="0"/>
                  <a:pt x="29" y="0"/>
                </a:cubicBezTo>
                <a:cubicBezTo>
                  <a:pt x="44" y="0"/>
                  <a:pt x="57" y="9"/>
                  <a:pt x="57" y="20"/>
                </a:cubicBezTo>
                <a:cubicBezTo>
                  <a:pt x="57" y="32"/>
                  <a:pt x="44" y="41"/>
                  <a:pt x="29" y="41"/>
                </a:cubicBezTo>
                <a:close/>
                <a:moveTo>
                  <a:pt x="62" y="47"/>
                </a:moveTo>
                <a:cubicBezTo>
                  <a:pt x="63" y="50"/>
                  <a:pt x="65" y="51"/>
                  <a:pt x="66" y="53"/>
                </a:cubicBezTo>
                <a:cubicBezTo>
                  <a:pt x="67" y="54"/>
                  <a:pt x="67" y="54"/>
                  <a:pt x="67" y="55"/>
                </a:cubicBezTo>
                <a:cubicBezTo>
                  <a:pt x="67" y="56"/>
                  <a:pt x="67" y="56"/>
                  <a:pt x="66" y="56"/>
                </a:cubicBezTo>
                <a:cubicBezTo>
                  <a:pt x="65" y="56"/>
                  <a:pt x="63" y="56"/>
                  <a:pt x="62" y="55"/>
                </a:cubicBezTo>
                <a:cubicBezTo>
                  <a:pt x="58" y="54"/>
                  <a:pt x="55" y="53"/>
                  <a:pt x="51" y="50"/>
                </a:cubicBezTo>
                <a:cubicBezTo>
                  <a:pt x="49" y="51"/>
                  <a:pt x="47" y="51"/>
                  <a:pt x="44" y="51"/>
                </a:cubicBezTo>
                <a:cubicBezTo>
                  <a:pt x="37" y="51"/>
                  <a:pt x="30" y="49"/>
                  <a:pt x="25" y="46"/>
                </a:cubicBezTo>
                <a:cubicBezTo>
                  <a:pt x="26" y="46"/>
                  <a:pt x="28" y="46"/>
                  <a:pt x="29" y="46"/>
                </a:cubicBezTo>
                <a:cubicBezTo>
                  <a:pt x="37" y="46"/>
                  <a:pt x="46" y="43"/>
                  <a:pt x="52" y="39"/>
                </a:cubicBezTo>
                <a:cubicBezTo>
                  <a:pt x="58" y="34"/>
                  <a:pt x="62" y="27"/>
                  <a:pt x="62" y="20"/>
                </a:cubicBezTo>
                <a:cubicBezTo>
                  <a:pt x="62" y="18"/>
                  <a:pt x="62" y="16"/>
                  <a:pt x="61" y="14"/>
                </a:cubicBezTo>
                <a:cubicBezTo>
                  <a:pt x="68" y="18"/>
                  <a:pt x="72" y="24"/>
                  <a:pt x="72" y="30"/>
                </a:cubicBezTo>
                <a:cubicBezTo>
                  <a:pt x="72" y="37"/>
                  <a:pt x="68" y="43"/>
                  <a:pt x="62" y="47"/>
                </a:cubicBezTo>
                <a:close/>
              </a:path>
            </a:pathLst>
          </a:custGeom>
          <a:solidFill>
            <a:srgbClr val="FFFFFF"/>
          </a:solidFill>
          <a:ln w="9525">
            <a:noFill/>
            <a:round/>
          </a:ln>
        </p:spPr>
        <p:txBody>
          <a:bodyPr vert="horz" wrap="square" lIns="121682" tIns="60841" rIns="121682" bIns="60841" numCol="1" anchor="t" anchorCtr="0" compatLnSpc="1"/>
          <a:lstStyle/>
          <a:p>
            <a:pPr marL="0" marR="0" lvl="0" indent="0" defTabSz="137350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545" b="0" i="0" u="none" strike="noStrike" kern="0" cap="none" spc="0" normalizeH="0" baseline="0" noProof="0" dirty="0">
              <a:ln>
                <a:noFill/>
              </a:ln>
              <a:solidFill>
                <a:srgbClr val="262626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3" name="TextBox 13@|17FFC:16777215|FBC:16777215|LFC:16777215|LBC:16777215"/>
          <p:cNvSpPr txBox="1"/>
          <p:nvPr/>
        </p:nvSpPr>
        <p:spPr>
          <a:xfrm>
            <a:off x="2014908" y="2009497"/>
            <a:ext cx="2299271" cy="338554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r" defTabSz="1216660">
              <a:spcBef>
                <a:spcPct val="20000"/>
              </a:spcBef>
              <a:defRPr/>
            </a:pPr>
            <a:r>
              <a:rPr lang="zh-CN" altLang="en-US" sz="2200" b="1" dirty="0" smtClean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点击以编辑</a:t>
            </a:r>
            <a:endParaRPr lang="en-US" sz="2200" b="1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4" name="TextBox 13@|17FFC:16777215|FBC:16777215|LFC:16777215|LBC:16777215"/>
          <p:cNvSpPr txBox="1"/>
          <p:nvPr/>
        </p:nvSpPr>
        <p:spPr>
          <a:xfrm>
            <a:off x="2014908" y="2379123"/>
            <a:ext cx="2299271" cy="276999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r" defTabSz="1216660">
              <a:spcBef>
                <a:spcPct val="20000"/>
              </a:spcBef>
              <a:defRPr/>
            </a:pPr>
            <a:r>
              <a:rPr lang="zh-CN" altLang="en-US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单击此处编辑内容</a:t>
            </a:r>
            <a:endParaRPr lang="en-US" altLang="zh-CN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5" name="TextBox 13@|17FFC:16777215|FBC:16777215|LFC:16777215|LBC:16777215"/>
          <p:cNvSpPr txBox="1"/>
          <p:nvPr/>
        </p:nvSpPr>
        <p:spPr>
          <a:xfrm>
            <a:off x="780774" y="3349470"/>
            <a:ext cx="2299271" cy="338554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r" defTabSz="1216660">
              <a:spcBef>
                <a:spcPct val="20000"/>
              </a:spcBef>
              <a:defRPr/>
            </a:pPr>
            <a:r>
              <a:rPr lang="zh-CN" altLang="en-US" sz="2200" b="1" dirty="0" smtClean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点击以编辑</a:t>
            </a:r>
            <a:endParaRPr lang="en-US" sz="2200" b="1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6" name="TextBox 13@|17FFC:16777215|FBC:16777215|LFC:16777215|LBC:16777215"/>
          <p:cNvSpPr txBox="1"/>
          <p:nvPr/>
        </p:nvSpPr>
        <p:spPr>
          <a:xfrm>
            <a:off x="780774" y="3719096"/>
            <a:ext cx="2299271" cy="276999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r" defTabSz="1216660">
              <a:spcBef>
                <a:spcPct val="20000"/>
              </a:spcBef>
              <a:defRPr/>
            </a:pPr>
            <a:r>
              <a:rPr lang="zh-CN" altLang="en-US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单击此处编辑内容</a:t>
            </a:r>
            <a:endParaRPr lang="en-US" altLang="zh-CN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7" name="TextBox 13@|17FFC:16777215|FBC:16777215|LFC:16777215|LBC:16777215"/>
          <p:cNvSpPr txBox="1"/>
          <p:nvPr/>
        </p:nvSpPr>
        <p:spPr>
          <a:xfrm>
            <a:off x="7942924" y="2040005"/>
            <a:ext cx="2299271" cy="338554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2200" b="1" dirty="0" smtClean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点击以编辑</a:t>
            </a:r>
            <a:endParaRPr lang="en-US" sz="2200" b="1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8" name="TextBox 13@|17FFC:16777215|FBC:16777215|LFC:16777215|LBC:16777215"/>
          <p:cNvSpPr txBox="1"/>
          <p:nvPr/>
        </p:nvSpPr>
        <p:spPr>
          <a:xfrm>
            <a:off x="7942924" y="2409631"/>
            <a:ext cx="2299271" cy="276999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单击此处编辑内容</a:t>
            </a:r>
            <a:endParaRPr lang="en-US" altLang="zh-CN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9" name="TextBox 13@|17FFC:16777215|FBC:16777215|LFC:16777215|LBC:16777215"/>
          <p:cNvSpPr txBox="1"/>
          <p:nvPr/>
        </p:nvSpPr>
        <p:spPr>
          <a:xfrm>
            <a:off x="9105260" y="3318398"/>
            <a:ext cx="2299271" cy="338554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2200" b="1" dirty="0" smtClean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点击以编辑</a:t>
            </a:r>
            <a:endParaRPr lang="en-US" sz="2200" b="1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0" name="TextBox 13@|17FFC:16777215|FBC:16777215|LFC:16777215|LBC:16777215"/>
          <p:cNvSpPr txBox="1"/>
          <p:nvPr/>
        </p:nvSpPr>
        <p:spPr>
          <a:xfrm>
            <a:off x="9105260" y="3688024"/>
            <a:ext cx="2299271" cy="276999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单击此处编辑内容</a:t>
            </a:r>
            <a:endParaRPr lang="en-US" altLang="zh-CN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组合 14"/>
          <p:cNvGrpSpPr/>
          <p:nvPr/>
        </p:nvGrpSpPr>
        <p:grpSpPr>
          <a:xfrm>
            <a:off x="363303" y="333569"/>
            <a:ext cx="2257977" cy="615122"/>
            <a:chOff x="363303" y="616432"/>
            <a:chExt cx="2600294" cy="615122"/>
          </a:xfrm>
        </p:grpSpPr>
        <p:sp>
          <p:nvSpPr>
            <p:cNvPr id="16" name="矩形 15"/>
            <p:cNvSpPr/>
            <p:nvPr/>
          </p:nvSpPr>
          <p:spPr>
            <a:xfrm>
              <a:off x="363303" y="616432"/>
              <a:ext cx="2540470" cy="56845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矩形 16"/>
            <p:cNvSpPr/>
            <p:nvPr/>
          </p:nvSpPr>
          <p:spPr>
            <a:xfrm>
              <a:off x="417091" y="670308"/>
              <a:ext cx="2546506" cy="561246"/>
            </a:xfrm>
            <a:prstGeom prst="rect">
              <a:avLst/>
            </a:prstGeom>
            <a:solidFill>
              <a:schemeClr val="accent2">
                <a:lumMod val="75000"/>
                <a:alpha val="2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文本框 17"/>
            <p:cNvSpPr txBox="1"/>
            <p:nvPr/>
          </p:nvSpPr>
          <p:spPr>
            <a:xfrm>
              <a:off x="977628" y="697991"/>
              <a:ext cx="1480517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0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论文综述</a:t>
              </a:r>
              <a:endPara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9" name="Freeform 5"/>
          <p:cNvSpPr/>
          <p:nvPr/>
        </p:nvSpPr>
        <p:spPr bwMode="auto">
          <a:xfrm>
            <a:off x="528928" y="1828897"/>
            <a:ext cx="10140156" cy="4468007"/>
          </a:xfrm>
          <a:custGeom>
            <a:avLst/>
            <a:gdLst/>
            <a:ahLst/>
            <a:cxnLst>
              <a:cxn ang="0">
                <a:pos x="1548" y="674"/>
              </a:cxn>
              <a:cxn ang="0">
                <a:pos x="1577" y="645"/>
              </a:cxn>
              <a:cxn ang="0">
                <a:pos x="1735" y="724"/>
              </a:cxn>
              <a:cxn ang="0">
                <a:pos x="1437" y="784"/>
              </a:cxn>
              <a:cxn ang="0">
                <a:pos x="1474" y="748"/>
              </a:cxn>
              <a:cxn ang="0">
                <a:pos x="1328" y="742"/>
              </a:cxn>
              <a:cxn ang="0">
                <a:pos x="930" y="692"/>
              </a:cxn>
              <a:cxn ang="0">
                <a:pos x="571" y="498"/>
              </a:cxn>
              <a:cxn ang="0">
                <a:pos x="702" y="361"/>
              </a:cxn>
              <a:cxn ang="0">
                <a:pos x="948" y="236"/>
              </a:cxn>
              <a:cxn ang="0">
                <a:pos x="0" y="0"/>
              </a:cxn>
              <a:cxn ang="0">
                <a:pos x="993" y="243"/>
              </a:cxn>
              <a:cxn ang="0">
                <a:pos x="777" y="359"/>
              </a:cxn>
              <a:cxn ang="0">
                <a:pos x="678" y="520"/>
              </a:cxn>
              <a:cxn ang="0">
                <a:pos x="1328" y="670"/>
              </a:cxn>
              <a:cxn ang="0">
                <a:pos x="1548" y="674"/>
              </a:cxn>
            </a:cxnLst>
            <a:rect l="0" t="0" r="r" b="b"/>
            <a:pathLst>
              <a:path w="1735" h="784">
                <a:moveTo>
                  <a:pt x="1548" y="674"/>
                </a:moveTo>
                <a:cubicBezTo>
                  <a:pt x="1577" y="645"/>
                  <a:pt x="1577" y="645"/>
                  <a:pt x="1577" y="645"/>
                </a:cubicBezTo>
                <a:cubicBezTo>
                  <a:pt x="1735" y="724"/>
                  <a:pt x="1735" y="724"/>
                  <a:pt x="1735" y="724"/>
                </a:cubicBezTo>
                <a:cubicBezTo>
                  <a:pt x="1437" y="784"/>
                  <a:pt x="1437" y="784"/>
                  <a:pt x="1437" y="784"/>
                </a:cubicBezTo>
                <a:cubicBezTo>
                  <a:pt x="1474" y="748"/>
                  <a:pt x="1474" y="748"/>
                  <a:pt x="1474" y="748"/>
                </a:cubicBezTo>
                <a:cubicBezTo>
                  <a:pt x="1425" y="747"/>
                  <a:pt x="1376" y="745"/>
                  <a:pt x="1328" y="742"/>
                </a:cubicBezTo>
                <a:cubicBezTo>
                  <a:pt x="1190" y="733"/>
                  <a:pt x="1058" y="716"/>
                  <a:pt x="930" y="692"/>
                </a:cubicBezTo>
                <a:cubicBezTo>
                  <a:pt x="698" y="635"/>
                  <a:pt x="578" y="571"/>
                  <a:pt x="571" y="498"/>
                </a:cubicBezTo>
                <a:cubicBezTo>
                  <a:pt x="562" y="453"/>
                  <a:pt x="606" y="407"/>
                  <a:pt x="702" y="361"/>
                </a:cubicBezTo>
                <a:cubicBezTo>
                  <a:pt x="824" y="313"/>
                  <a:pt x="906" y="271"/>
                  <a:pt x="948" y="236"/>
                </a:cubicBezTo>
                <a:cubicBezTo>
                  <a:pt x="1053" y="130"/>
                  <a:pt x="737" y="51"/>
                  <a:pt x="0" y="0"/>
                </a:cubicBezTo>
                <a:cubicBezTo>
                  <a:pt x="754" y="31"/>
                  <a:pt x="1085" y="112"/>
                  <a:pt x="993" y="243"/>
                </a:cubicBezTo>
                <a:cubicBezTo>
                  <a:pt x="968" y="274"/>
                  <a:pt x="896" y="312"/>
                  <a:pt x="777" y="359"/>
                </a:cubicBezTo>
                <a:cubicBezTo>
                  <a:pt x="664" y="409"/>
                  <a:pt x="631" y="463"/>
                  <a:pt x="678" y="520"/>
                </a:cubicBezTo>
                <a:cubicBezTo>
                  <a:pt x="761" y="606"/>
                  <a:pt x="977" y="656"/>
                  <a:pt x="1328" y="670"/>
                </a:cubicBezTo>
                <a:cubicBezTo>
                  <a:pt x="1396" y="673"/>
                  <a:pt x="1470" y="674"/>
                  <a:pt x="1548" y="674"/>
                </a:cubicBezTo>
                <a:close/>
              </a:path>
            </a:pathLst>
          </a:custGeom>
          <a:solidFill>
            <a:srgbClr val="C1C7D0"/>
          </a:solidFill>
          <a:ln w="9525">
            <a:noFill/>
            <a:round/>
          </a:ln>
        </p:spPr>
        <p:txBody>
          <a:bodyPr vert="horz" wrap="square" lIns="121682" tIns="60841" rIns="121682" bIns="60841" numCol="1" anchor="t" anchorCtr="0" compatLnSpc="1"/>
          <a:lstStyle/>
          <a:p>
            <a:pPr marL="0" marR="0" lvl="0" indent="0" defTabSz="137350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545" b="0" i="0" u="none" strike="noStrike" kern="0" cap="none" spc="0" normalizeH="0" baseline="0" noProof="0">
              <a:ln>
                <a:noFill/>
              </a:ln>
              <a:solidFill>
                <a:srgbClr val="262626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20" name="Group 63"/>
          <p:cNvGrpSpPr/>
          <p:nvPr/>
        </p:nvGrpSpPr>
        <p:grpSpPr>
          <a:xfrm>
            <a:off x="4226432" y="4296471"/>
            <a:ext cx="1374506" cy="2181509"/>
            <a:chOff x="1257300" y="1962150"/>
            <a:chExt cx="1257300" cy="1995489"/>
          </a:xfrm>
          <a:solidFill>
            <a:schemeClr val="accent2"/>
          </a:solidFill>
        </p:grpSpPr>
        <p:sp>
          <p:nvSpPr>
            <p:cNvPr id="21" name="Wave 58@|1FFC:0|FBC:0|LFC:16777215|LBC:16777215"/>
            <p:cNvSpPr/>
            <p:nvPr/>
          </p:nvSpPr>
          <p:spPr>
            <a:xfrm>
              <a:off x="1447800" y="1962150"/>
              <a:ext cx="1066800" cy="838200"/>
            </a:xfrm>
            <a:prstGeom prst="wave">
              <a:avLst>
                <a:gd name="adj1" fmla="val 6364"/>
                <a:gd name="adj2" fmla="val 0"/>
              </a:avLst>
            </a:prstGeom>
            <a:grpFill/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137350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3545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2" name="Can 62@|1FFC:0|FBC:0|LFC:16777215|LBC:16777215"/>
            <p:cNvSpPr/>
            <p:nvPr/>
          </p:nvSpPr>
          <p:spPr>
            <a:xfrm>
              <a:off x="1257300" y="3843339"/>
              <a:ext cx="304800" cy="114300"/>
            </a:xfrm>
            <a:prstGeom prst="can">
              <a:avLst/>
            </a:prstGeom>
            <a:grpFill/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137350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3545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3" name="Can 61@|1FFC:0|FBC:0|LFC:16777215|LBC:16777215"/>
            <p:cNvSpPr/>
            <p:nvPr/>
          </p:nvSpPr>
          <p:spPr>
            <a:xfrm>
              <a:off x="1371600" y="1962150"/>
              <a:ext cx="76200" cy="1905000"/>
            </a:xfrm>
            <a:prstGeom prst="can">
              <a:avLst/>
            </a:prstGeom>
            <a:grpFill/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137350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3545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4" name="Group 68"/>
          <p:cNvGrpSpPr/>
          <p:nvPr/>
        </p:nvGrpSpPr>
        <p:grpSpPr>
          <a:xfrm>
            <a:off x="5354382" y="1239300"/>
            <a:ext cx="1030514" cy="1635552"/>
            <a:chOff x="1257300" y="1962150"/>
            <a:chExt cx="1257300" cy="1995489"/>
          </a:xfrm>
          <a:solidFill>
            <a:schemeClr val="accent2"/>
          </a:solidFill>
        </p:grpSpPr>
        <p:sp>
          <p:nvSpPr>
            <p:cNvPr id="25" name="Wave 69@|1FFC:0|FBC:0|LFC:16777215|LBC:16777215"/>
            <p:cNvSpPr/>
            <p:nvPr/>
          </p:nvSpPr>
          <p:spPr>
            <a:xfrm>
              <a:off x="1447800" y="1962150"/>
              <a:ext cx="1066800" cy="838200"/>
            </a:xfrm>
            <a:prstGeom prst="wave">
              <a:avLst>
                <a:gd name="adj1" fmla="val 6364"/>
                <a:gd name="adj2" fmla="val 0"/>
              </a:avLst>
            </a:prstGeom>
            <a:grpFill/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137350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3545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" name="Can 70@|1FFC:0|FBC:0|LFC:16777215|LBC:16777215"/>
            <p:cNvSpPr/>
            <p:nvPr/>
          </p:nvSpPr>
          <p:spPr>
            <a:xfrm>
              <a:off x="1257300" y="3843339"/>
              <a:ext cx="304800" cy="114300"/>
            </a:xfrm>
            <a:prstGeom prst="can">
              <a:avLst/>
            </a:prstGeom>
            <a:grpFill/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137350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3545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7" name="Can 71@|1FFC:0|FBC:0|LFC:16777215|LBC:16777215"/>
            <p:cNvSpPr/>
            <p:nvPr/>
          </p:nvSpPr>
          <p:spPr>
            <a:xfrm>
              <a:off x="1371600" y="1962150"/>
              <a:ext cx="76200" cy="1905000"/>
            </a:xfrm>
            <a:prstGeom prst="can">
              <a:avLst/>
            </a:prstGeom>
            <a:grpFill/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137350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3545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8" name="Group 72"/>
          <p:cNvGrpSpPr/>
          <p:nvPr/>
        </p:nvGrpSpPr>
        <p:grpSpPr>
          <a:xfrm>
            <a:off x="1243051" y="1062838"/>
            <a:ext cx="923528" cy="1465754"/>
            <a:chOff x="1257300" y="1962150"/>
            <a:chExt cx="1257300" cy="1995489"/>
          </a:xfrm>
          <a:solidFill>
            <a:schemeClr val="accent1"/>
          </a:solidFill>
        </p:grpSpPr>
        <p:sp>
          <p:nvSpPr>
            <p:cNvPr id="29" name="Wave 73@|1FFC:12156195|FBC:16777215|LFC:16777215|LBC:16777215"/>
            <p:cNvSpPr/>
            <p:nvPr/>
          </p:nvSpPr>
          <p:spPr>
            <a:xfrm>
              <a:off x="1447800" y="1962150"/>
              <a:ext cx="1066800" cy="838200"/>
            </a:xfrm>
            <a:prstGeom prst="wave">
              <a:avLst>
                <a:gd name="adj1" fmla="val 6364"/>
                <a:gd name="adj2" fmla="val 0"/>
              </a:avLst>
            </a:prstGeom>
            <a:grpFill/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137350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3545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0" name="Can 74@|1FFC:12156195|FBC:16777215|LFC:16777215|LBC:16777215"/>
            <p:cNvSpPr/>
            <p:nvPr/>
          </p:nvSpPr>
          <p:spPr>
            <a:xfrm>
              <a:off x="1257300" y="3843339"/>
              <a:ext cx="304800" cy="114300"/>
            </a:xfrm>
            <a:prstGeom prst="can">
              <a:avLst/>
            </a:prstGeom>
            <a:grpFill/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137350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3545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1" name="Can 75@|1FFC:12156195|FBC:16777215|LFC:16777215|LBC:16777215"/>
            <p:cNvSpPr/>
            <p:nvPr/>
          </p:nvSpPr>
          <p:spPr>
            <a:xfrm>
              <a:off x="1371600" y="1962150"/>
              <a:ext cx="76200" cy="1905000"/>
            </a:xfrm>
            <a:prstGeom prst="can">
              <a:avLst/>
            </a:prstGeom>
            <a:grpFill/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137350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3545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2" name="Group 76"/>
          <p:cNvGrpSpPr/>
          <p:nvPr/>
        </p:nvGrpSpPr>
        <p:grpSpPr>
          <a:xfrm>
            <a:off x="8826536" y="3582833"/>
            <a:ext cx="1374506" cy="2181509"/>
            <a:chOff x="1257300" y="1962150"/>
            <a:chExt cx="1257300" cy="1995489"/>
          </a:xfrm>
          <a:solidFill>
            <a:schemeClr val="accent2"/>
          </a:solidFill>
        </p:grpSpPr>
        <p:sp>
          <p:nvSpPr>
            <p:cNvPr id="33" name="Wave 77@|1FFC:0|FBC:0|LFC:16777215|LBC:16777215"/>
            <p:cNvSpPr/>
            <p:nvPr/>
          </p:nvSpPr>
          <p:spPr>
            <a:xfrm>
              <a:off x="1447800" y="1962150"/>
              <a:ext cx="1066800" cy="838200"/>
            </a:xfrm>
            <a:prstGeom prst="wave">
              <a:avLst>
                <a:gd name="adj1" fmla="val 6364"/>
                <a:gd name="adj2" fmla="val 0"/>
              </a:avLst>
            </a:prstGeom>
            <a:grpFill/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137350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3545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4" name="Can 78@|1FFC:0|FBC:0|LFC:16777215|LBC:16777215"/>
            <p:cNvSpPr/>
            <p:nvPr/>
          </p:nvSpPr>
          <p:spPr>
            <a:xfrm>
              <a:off x="1257300" y="3843339"/>
              <a:ext cx="304800" cy="114300"/>
            </a:xfrm>
            <a:prstGeom prst="can">
              <a:avLst/>
            </a:prstGeom>
            <a:grpFill/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137350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3545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5" name="Can 79@|1FFC:0|FBC:0|LFC:16777215|LBC:16777215"/>
            <p:cNvSpPr/>
            <p:nvPr/>
          </p:nvSpPr>
          <p:spPr>
            <a:xfrm>
              <a:off x="1371600" y="1962150"/>
              <a:ext cx="76200" cy="1905000"/>
            </a:xfrm>
            <a:prstGeom prst="can">
              <a:avLst/>
            </a:prstGeom>
            <a:grpFill/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137350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3545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36" name="文本框 35"/>
          <p:cNvSpPr txBox="1"/>
          <p:nvPr/>
        </p:nvSpPr>
        <p:spPr>
          <a:xfrm>
            <a:off x="1554018" y="1158136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2400" b="1" dirty="0">
                <a:solidFill>
                  <a:srgbClr val="FFFFFF"/>
                </a:solidFill>
              </a:rPr>
              <a:t>1</a:t>
            </a:r>
            <a:endParaRPr lang="en-US" altLang="zh-CN" sz="2400" b="1" dirty="0">
              <a:solidFill>
                <a:srgbClr val="FFFFFF"/>
              </a:solidFill>
            </a:endParaRPr>
          </a:p>
        </p:txBody>
      </p:sp>
      <p:sp>
        <p:nvSpPr>
          <p:cNvPr id="37" name="文本框 36"/>
          <p:cNvSpPr txBox="1"/>
          <p:nvPr/>
        </p:nvSpPr>
        <p:spPr>
          <a:xfrm>
            <a:off x="5719710" y="1368636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2400" b="1" dirty="0">
                <a:solidFill>
                  <a:srgbClr val="FFFFFF"/>
                </a:solidFill>
              </a:rPr>
              <a:t>2</a:t>
            </a:r>
            <a:endParaRPr lang="en-US" altLang="zh-CN" sz="2400" b="1" dirty="0">
              <a:solidFill>
                <a:srgbClr val="FFFFFF"/>
              </a:solidFill>
            </a:endParaRPr>
          </a:p>
        </p:txBody>
      </p:sp>
      <p:sp>
        <p:nvSpPr>
          <p:cNvPr id="38" name="文本框 37"/>
          <p:cNvSpPr txBox="1"/>
          <p:nvPr/>
        </p:nvSpPr>
        <p:spPr>
          <a:xfrm>
            <a:off x="4795817" y="4540471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2400" b="1" dirty="0">
                <a:solidFill>
                  <a:srgbClr val="FFFFFF"/>
                </a:solidFill>
              </a:rPr>
              <a:t>4</a:t>
            </a:r>
            <a:endParaRPr lang="en-US" altLang="zh-CN" sz="2400" b="1" dirty="0">
              <a:solidFill>
                <a:srgbClr val="FFFFFF"/>
              </a:solidFill>
            </a:endParaRPr>
          </a:p>
        </p:txBody>
      </p:sp>
      <p:sp>
        <p:nvSpPr>
          <p:cNvPr id="39" name="文本框 38"/>
          <p:cNvSpPr txBox="1"/>
          <p:nvPr/>
        </p:nvSpPr>
        <p:spPr>
          <a:xfrm>
            <a:off x="9425090" y="3798716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2400" b="1" dirty="0">
                <a:solidFill>
                  <a:srgbClr val="FFFFFF"/>
                </a:solidFill>
              </a:rPr>
              <a:t>6</a:t>
            </a:r>
            <a:endParaRPr lang="en-US" altLang="zh-CN" sz="2400" b="1" dirty="0">
              <a:solidFill>
                <a:srgbClr val="FFFFFF"/>
              </a:solidFill>
            </a:endParaRPr>
          </a:p>
        </p:txBody>
      </p:sp>
      <p:grpSp>
        <p:nvGrpSpPr>
          <p:cNvPr id="40" name="Group 64"/>
          <p:cNvGrpSpPr/>
          <p:nvPr/>
        </p:nvGrpSpPr>
        <p:grpSpPr>
          <a:xfrm>
            <a:off x="3708819" y="2544792"/>
            <a:ext cx="1071604" cy="1700766"/>
            <a:chOff x="1257300" y="1962150"/>
            <a:chExt cx="1257300" cy="1995489"/>
          </a:xfrm>
          <a:solidFill>
            <a:schemeClr val="accent1"/>
          </a:solidFill>
        </p:grpSpPr>
        <p:sp>
          <p:nvSpPr>
            <p:cNvPr id="41" name="Wave 65@|1FFC:0|FBC:0|LFC:16777215|LBC:16777215"/>
            <p:cNvSpPr/>
            <p:nvPr/>
          </p:nvSpPr>
          <p:spPr>
            <a:xfrm>
              <a:off x="1447800" y="1962150"/>
              <a:ext cx="1066800" cy="838200"/>
            </a:xfrm>
            <a:prstGeom prst="wave">
              <a:avLst>
                <a:gd name="adj1" fmla="val 6364"/>
                <a:gd name="adj2" fmla="val 0"/>
              </a:avLst>
            </a:prstGeom>
            <a:grpFill/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137350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3545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2" name="Can 66@|1FFC:0|FBC:0|LFC:16777215|LBC:16777215"/>
            <p:cNvSpPr/>
            <p:nvPr/>
          </p:nvSpPr>
          <p:spPr>
            <a:xfrm>
              <a:off x="1257300" y="3843339"/>
              <a:ext cx="304800" cy="114300"/>
            </a:xfrm>
            <a:prstGeom prst="can">
              <a:avLst/>
            </a:prstGeom>
            <a:grpFill/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137350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3545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3" name="Can 67@|1FFC:0|FBC:0|LFC:16777215|LBC:16777215"/>
            <p:cNvSpPr/>
            <p:nvPr/>
          </p:nvSpPr>
          <p:spPr>
            <a:xfrm>
              <a:off x="1371600" y="1962150"/>
              <a:ext cx="76200" cy="1905000"/>
            </a:xfrm>
            <a:prstGeom prst="can">
              <a:avLst/>
            </a:prstGeom>
            <a:grpFill/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137350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3545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44" name="文本框 43"/>
          <p:cNvSpPr txBox="1"/>
          <p:nvPr/>
        </p:nvSpPr>
        <p:spPr>
          <a:xfrm>
            <a:off x="4147710" y="2654175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2400" b="1" dirty="0">
                <a:solidFill>
                  <a:srgbClr val="FFFFFF"/>
                </a:solidFill>
              </a:rPr>
              <a:t>3</a:t>
            </a:r>
            <a:endParaRPr lang="en-US" altLang="zh-CN" sz="2400" b="1" dirty="0">
              <a:solidFill>
                <a:srgbClr val="FFFFFF"/>
              </a:solidFill>
            </a:endParaRPr>
          </a:p>
        </p:txBody>
      </p:sp>
      <p:grpSp>
        <p:nvGrpSpPr>
          <p:cNvPr id="45" name="Group 76"/>
          <p:cNvGrpSpPr/>
          <p:nvPr/>
        </p:nvGrpSpPr>
        <p:grpSpPr>
          <a:xfrm>
            <a:off x="6447548" y="3204764"/>
            <a:ext cx="1195685" cy="1897698"/>
            <a:chOff x="1257300" y="1962150"/>
            <a:chExt cx="1257300" cy="1995489"/>
          </a:xfrm>
          <a:solidFill>
            <a:schemeClr val="accent1"/>
          </a:solidFill>
        </p:grpSpPr>
        <p:sp>
          <p:nvSpPr>
            <p:cNvPr id="46" name="Wave 77@|1FFC:0|FBC:0|LFC:16777215|LBC:16777215"/>
            <p:cNvSpPr/>
            <p:nvPr/>
          </p:nvSpPr>
          <p:spPr>
            <a:xfrm>
              <a:off x="1447800" y="1962150"/>
              <a:ext cx="1066800" cy="838200"/>
            </a:xfrm>
            <a:prstGeom prst="wave">
              <a:avLst>
                <a:gd name="adj1" fmla="val 6364"/>
                <a:gd name="adj2" fmla="val 0"/>
              </a:avLst>
            </a:prstGeom>
            <a:grpFill/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137350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3545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7" name="Can 78@|1FFC:0|FBC:0|LFC:16777215|LBC:16777215"/>
            <p:cNvSpPr/>
            <p:nvPr/>
          </p:nvSpPr>
          <p:spPr>
            <a:xfrm>
              <a:off x="1257300" y="3843339"/>
              <a:ext cx="304800" cy="114300"/>
            </a:xfrm>
            <a:prstGeom prst="can">
              <a:avLst/>
            </a:prstGeom>
            <a:grpFill/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137350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3545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8" name="Can 79@|1FFC:0|FBC:0|LFC:16777215|LBC:16777215"/>
            <p:cNvSpPr/>
            <p:nvPr/>
          </p:nvSpPr>
          <p:spPr>
            <a:xfrm>
              <a:off x="1371600" y="1962150"/>
              <a:ext cx="76200" cy="1905000"/>
            </a:xfrm>
            <a:prstGeom prst="can">
              <a:avLst/>
            </a:prstGeom>
            <a:grpFill/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137350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3545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49" name="文本框 48"/>
          <p:cNvSpPr txBox="1"/>
          <p:nvPr/>
        </p:nvSpPr>
        <p:spPr>
          <a:xfrm>
            <a:off x="6940054" y="3419632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2400" b="1" dirty="0">
                <a:solidFill>
                  <a:srgbClr val="FFFFFF"/>
                </a:solidFill>
              </a:rPr>
              <a:t>5</a:t>
            </a:r>
            <a:endParaRPr lang="en-US" altLang="zh-CN" sz="2400" b="1" dirty="0">
              <a:solidFill>
                <a:srgbClr val="FFFFFF"/>
              </a:solidFill>
            </a:endParaRPr>
          </a:p>
        </p:txBody>
      </p:sp>
      <p:sp>
        <p:nvSpPr>
          <p:cNvPr id="50" name="TextBox 13@|17FFC:16777215|FBC:16777215|LFC:16777215|LBC:16777215"/>
          <p:cNvSpPr txBox="1"/>
          <p:nvPr/>
        </p:nvSpPr>
        <p:spPr>
          <a:xfrm>
            <a:off x="2372474" y="1075596"/>
            <a:ext cx="2149339" cy="338554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2200" b="1" dirty="0" smtClean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点击以编辑</a:t>
            </a:r>
            <a:endParaRPr lang="en-US" sz="2200" b="1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1" name="TextBox 13@|17FFC:16777215|FBC:16777215|LFC:16777215|LBC:16777215"/>
          <p:cNvSpPr txBox="1"/>
          <p:nvPr/>
        </p:nvSpPr>
        <p:spPr>
          <a:xfrm>
            <a:off x="2372474" y="1445222"/>
            <a:ext cx="2299271" cy="276999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单击此处编辑内容</a:t>
            </a:r>
            <a:endParaRPr lang="en-US" altLang="zh-CN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2" name="TextBox 13@|17FFC:16777215|FBC:16777215|LFC:16777215|LBC:16777215"/>
          <p:cNvSpPr txBox="1"/>
          <p:nvPr/>
        </p:nvSpPr>
        <p:spPr>
          <a:xfrm>
            <a:off x="6568563" y="1320345"/>
            <a:ext cx="2149339" cy="338554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2200" b="1" dirty="0" smtClean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点击以编辑</a:t>
            </a:r>
            <a:endParaRPr lang="en-US" sz="2200" b="1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3" name="TextBox 13@|17FFC:16777215|FBC:16777215|LFC:16777215|LBC:16777215"/>
          <p:cNvSpPr txBox="1"/>
          <p:nvPr/>
        </p:nvSpPr>
        <p:spPr>
          <a:xfrm>
            <a:off x="6568563" y="1689971"/>
            <a:ext cx="2299271" cy="276999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单击此处编辑内容</a:t>
            </a:r>
            <a:endParaRPr lang="en-US" altLang="zh-CN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4" name="TextBox 13@|17FFC:16777215|FBC:16777215|LFC:16777215|LBC:16777215"/>
          <p:cNvSpPr txBox="1"/>
          <p:nvPr/>
        </p:nvSpPr>
        <p:spPr>
          <a:xfrm>
            <a:off x="6787310" y="4215431"/>
            <a:ext cx="2149339" cy="338554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2200" b="1" dirty="0" smtClean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点击以编辑</a:t>
            </a:r>
            <a:endParaRPr lang="en-US" sz="2200" b="1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5" name="TextBox 13@|17FFC:16777215|FBC:16777215|LFC:16777215|LBC:16777215"/>
          <p:cNvSpPr txBox="1"/>
          <p:nvPr/>
        </p:nvSpPr>
        <p:spPr>
          <a:xfrm>
            <a:off x="6787310" y="4585057"/>
            <a:ext cx="2299271" cy="276999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单击此处编辑内容</a:t>
            </a:r>
            <a:endParaRPr lang="en-US" altLang="zh-CN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6" name="TextBox 13@|17FFC:16777215|FBC:16777215|LFC:16777215|LBC:16777215"/>
          <p:cNvSpPr txBox="1"/>
          <p:nvPr/>
        </p:nvSpPr>
        <p:spPr>
          <a:xfrm>
            <a:off x="9489258" y="4575363"/>
            <a:ext cx="2149339" cy="338554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2200" b="1" dirty="0" smtClean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点击以编辑</a:t>
            </a:r>
            <a:endParaRPr lang="en-US" sz="2200" b="1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7" name="TextBox 13@|17FFC:16777215|FBC:16777215|LFC:16777215|LBC:16777215"/>
          <p:cNvSpPr txBox="1"/>
          <p:nvPr/>
        </p:nvSpPr>
        <p:spPr>
          <a:xfrm>
            <a:off x="9489258" y="4944989"/>
            <a:ext cx="2299271" cy="276999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单击此处编辑内容</a:t>
            </a:r>
            <a:endParaRPr lang="en-US" altLang="zh-CN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8" name="TextBox 13@|17FFC:16777215|FBC:16777215|LFC:16777215|LBC:16777215"/>
          <p:cNvSpPr txBox="1"/>
          <p:nvPr/>
        </p:nvSpPr>
        <p:spPr>
          <a:xfrm>
            <a:off x="1429043" y="2604332"/>
            <a:ext cx="2149339" cy="338554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r" defTabSz="1216660">
              <a:spcBef>
                <a:spcPct val="20000"/>
              </a:spcBef>
              <a:defRPr/>
            </a:pPr>
            <a:r>
              <a:rPr lang="zh-CN" altLang="en-US" sz="2200" b="1" dirty="0" smtClean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点击以编辑</a:t>
            </a:r>
            <a:endParaRPr lang="en-US" sz="2200" b="1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9" name="TextBox 13@|17FFC:16777215|FBC:16777215|LFC:16777215|LBC:16777215"/>
          <p:cNvSpPr txBox="1"/>
          <p:nvPr/>
        </p:nvSpPr>
        <p:spPr>
          <a:xfrm>
            <a:off x="1279111" y="2973958"/>
            <a:ext cx="2299271" cy="276999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r" defTabSz="1216660">
              <a:spcBef>
                <a:spcPct val="20000"/>
              </a:spcBef>
              <a:defRPr/>
            </a:pPr>
            <a:r>
              <a:rPr lang="zh-CN" altLang="en-US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单击此处编辑内容</a:t>
            </a:r>
            <a:endParaRPr lang="en-US" altLang="zh-CN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0" name="TextBox 13@|17FFC:16777215|FBC:16777215|LFC:16777215|LBC:16777215"/>
          <p:cNvSpPr txBox="1"/>
          <p:nvPr/>
        </p:nvSpPr>
        <p:spPr>
          <a:xfrm>
            <a:off x="2038992" y="5346108"/>
            <a:ext cx="2149339" cy="338554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r" defTabSz="1216660">
              <a:spcBef>
                <a:spcPct val="20000"/>
              </a:spcBef>
              <a:defRPr/>
            </a:pPr>
            <a:r>
              <a:rPr lang="zh-CN" altLang="en-US" sz="2200" b="1" dirty="0" smtClean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点击以编辑</a:t>
            </a:r>
            <a:endParaRPr lang="en-US" sz="2200" b="1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1" name="TextBox 13@|17FFC:16777215|FBC:16777215|LFC:16777215|LBC:16777215"/>
          <p:cNvSpPr txBox="1"/>
          <p:nvPr/>
        </p:nvSpPr>
        <p:spPr>
          <a:xfrm>
            <a:off x="1889060" y="5715734"/>
            <a:ext cx="2299271" cy="276999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r" defTabSz="1216660">
              <a:spcBef>
                <a:spcPct val="20000"/>
              </a:spcBef>
              <a:defRPr/>
            </a:pPr>
            <a:r>
              <a:rPr lang="zh-CN" altLang="en-US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单击此处编辑内容</a:t>
            </a:r>
            <a:endParaRPr lang="en-US" altLang="zh-CN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sosceles Triangle 5"/>
          <p:cNvSpPr/>
          <p:nvPr/>
        </p:nvSpPr>
        <p:spPr>
          <a:xfrm flipV="1">
            <a:off x="8476198" y="3141240"/>
            <a:ext cx="1708274" cy="1472651"/>
          </a:xfrm>
          <a:prstGeom prst="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Freeform 6"/>
          <p:cNvSpPr>
            <a:spLocks noEditPoints="1"/>
          </p:cNvSpPr>
          <p:nvPr/>
        </p:nvSpPr>
        <p:spPr bwMode="auto">
          <a:xfrm>
            <a:off x="9142723" y="3462849"/>
            <a:ext cx="387918" cy="438719"/>
          </a:xfrm>
          <a:custGeom>
            <a:avLst/>
            <a:gdLst>
              <a:gd name="T0" fmla="*/ 20 w 78"/>
              <a:gd name="T1" fmla="*/ 7 h 88"/>
              <a:gd name="T2" fmla="*/ 20 w 78"/>
              <a:gd name="T3" fmla="*/ 11 h 88"/>
              <a:gd name="T4" fmla="*/ 5 w 78"/>
              <a:gd name="T5" fmla="*/ 6 h 88"/>
              <a:gd name="T6" fmla="*/ 1 w 78"/>
              <a:gd name="T7" fmla="*/ 8 h 88"/>
              <a:gd name="T8" fmla="*/ 0 w 78"/>
              <a:gd name="T9" fmla="*/ 20 h 88"/>
              <a:gd name="T10" fmla="*/ 3 w 78"/>
              <a:gd name="T11" fmla="*/ 38 h 88"/>
              <a:gd name="T12" fmla="*/ 17 w 78"/>
              <a:gd name="T13" fmla="*/ 49 h 88"/>
              <a:gd name="T14" fmla="*/ 20 w 78"/>
              <a:gd name="T15" fmla="*/ 50 h 88"/>
              <a:gd name="T16" fmla="*/ 20 w 78"/>
              <a:gd name="T17" fmla="*/ 49 h 88"/>
              <a:gd name="T18" fmla="*/ 31 w 78"/>
              <a:gd name="T19" fmla="*/ 52 h 88"/>
              <a:gd name="T20" fmla="*/ 31 w 78"/>
              <a:gd name="T21" fmla="*/ 64 h 88"/>
              <a:gd name="T22" fmla="*/ 27 w 78"/>
              <a:gd name="T23" fmla="*/ 64 h 88"/>
              <a:gd name="T24" fmla="*/ 27 w 78"/>
              <a:gd name="T25" fmla="*/ 68 h 88"/>
              <a:gd name="T26" fmla="*/ 15 w 78"/>
              <a:gd name="T27" fmla="*/ 68 h 88"/>
              <a:gd name="T28" fmla="*/ 15 w 78"/>
              <a:gd name="T29" fmla="*/ 88 h 88"/>
              <a:gd name="T30" fmla="*/ 64 w 78"/>
              <a:gd name="T31" fmla="*/ 88 h 88"/>
              <a:gd name="T32" fmla="*/ 64 w 78"/>
              <a:gd name="T33" fmla="*/ 68 h 88"/>
              <a:gd name="T34" fmla="*/ 52 w 78"/>
              <a:gd name="T35" fmla="*/ 68 h 88"/>
              <a:gd name="T36" fmla="*/ 52 w 78"/>
              <a:gd name="T37" fmla="*/ 64 h 88"/>
              <a:gd name="T38" fmla="*/ 47 w 78"/>
              <a:gd name="T39" fmla="*/ 64 h 88"/>
              <a:gd name="T40" fmla="*/ 47 w 78"/>
              <a:gd name="T41" fmla="*/ 52 h 88"/>
              <a:gd name="T42" fmla="*/ 58 w 78"/>
              <a:gd name="T43" fmla="*/ 49 h 88"/>
              <a:gd name="T44" fmla="*/ 58 w 78"/>
              <a:gd name="T45" fmla="*/ 50 h 88"/>
              <a:gd name="T46" fmla="*/ 61 w 78"/>
              <a:gd name="T47" fmla="*/ 49 h 88"/>
              <a:gd name="T48" fmla="*/ 75 w 78"/>
              <a:gd name="T49" fmla="*/ 38 h 88"/>
              <a:gd name="T50" fmla="*/ 78 w 78"/>
              <a:gd name="T51" fmla="*/ 20 h 88"/>
              <a:gd name="T52" fmla="*/ 77 w 78"/>
              <a:gd name="T53" fmla="*/ 8 h 88"/>
              <a:gd name="T54" fmla="*/ 73 w 78"/>
              <a:gd name="T55" fmla="*/ 6 h 88"/>
              <a:gd name="T56" fmla="*/ 58 w 78"/>
              <a:gd name="T57" fmla="*/ 11 h 88"/>
              <a:gd name="T58" fmla="*/ 58 w 78"/>
              <a:gd name="T59" fmla="*/ 7 h 88"/>
              <a:gd name="T60" fmla="*/ 60 w 78"/>
              <a:gd name="T61" fmla="*/ 7 h 88"/>
              <a:gd name="T62" fmla="*/ 60 w 78"/>
              <a:gd name="T63" fmla="*/ 0 h 88"/>
              <a:gd name="T64" fmla="*/ 17 w 78"/>
              <a:gd name="T65" fmla="*/ 0 h 88"/>
              <a:gd name="T66" fmla="*/ 17 w 78"/>
              <a:gd name="T67" fmla="*/ 7 h 88"/>
              <a:gd name="T68" fmla="*/ 20 w 78"/>
              <a:gd name="T69" fmla="*/ 7 h 88"/>
              <a:gd name="T70" fmla="*/ 63 w 78"/>
              <a:gd name="T71" fmla="*/ 42 h 88"/>
              <a:gd name="T72" fmla="*/ 59 w 78"/>
              <a:gd name="T73" fmla="*/ 20 h 88"/>
              <a:gd name="T74" fmla="*/ 61 w 78"/>
              <a:gd name="T75" fmla="*/ 22 h 88"/>
              <a:gd name="T76" fmla="*/ 66 w 78"/>
              <a:gd name="T77" fmla="*/ 18 h 88"/>
              <a:gd name="T78" fmla="*/ 64 w 78"/>
              <a:gd name="T79" fmla="*/ 16 h 88"/>
              <a:gd name="T80" fmla="*/ 71 w 78"/>
              <a:gd name="T81" fmla="*/ 13 h 88"/>
              <a:gd name="T82" fmla="*/ 72 w 78"/>
              <a:gd name="T83" fmla="*/ 20 h 88"/>
              <a:gd name="T84" fmla="*/ 69 w 78"/>
              <a:gd name="T85" fmla="*/ 36 h 88"/>
              <a:gd name="T86" fmla="*/ 63 w 78"/>
              <a:gd name="T87" fmla="*/ 42 h 88"/>
              <a:gd name="T88" fmla="*/ 19 w 78"/>
              <a:gd name="T89" fmla="*/ 20 h 88"/>
              <a:gd name="T90" fmla="*/ 15 w 78"/>
              <a:gd name="T91" fmla="*/ 42 h 88"/>
              <a:gd name="T92" fmla="*/ 9 w 78"/>
              <a:gd name="T93" fmla="*/ 36 h 88"/>
              <a:gd name="T94" fmla="*/ 6 w 78"/>
              <a:gd name="T95" fmla="*/ 20 h 88"/>
              <a:gd name="T96" fmla="*/ 7 w 78"/>
              <a:gd name="T97" fmla="*/ 13 h 88"/>
              <a:gd name="T98" fmla="*/ 14 w 78"/>
              <a:gd name="T99" fmla="*/ 16 h 88"/>
              <a:gd name="T100" fmla="*/ 12 w 78"/>
              <a:gd name="T101" fmla="*/ 18 h 88"/>
              <a:gd name="T102" fmla="*/ 17 w 78"/>
              <a:gd name="T103" fmla="*/ 22 h 88"/>
              <a:gd name="T104" fmla="*/ 19 w 78"/>
              <a:gd name="T105" fmla="*/ 20 h 88"/>
              <a:gd name="T106" fmla="*/ 32 w 78"/>
              <a:gd name="T107" fmla="*/ 10 h 88"/>
              <a:gd name="T108" fmla="*/ 32 w 78"/>
              <a:gd name="T109" fmla="*/ 45 h 88"/>
              <a:gd name="T110" fmla="*/ 25 w 78"/>
              <a:gd name="T111" fmla="*/ 41 h 88"/>
              <a:gd name="T112" fmla="*/ 28 w 78"/>
              <a:gd name="T113" fmla="*/ 14 h 88"/>
              <a:gd name="T114" fmla="*/ 28 w 78"/>
              <a:gd name="T115" fmla="*/ 10 h 88"/>
              <a:gd name="T116" fmla="*/ 32 w 78"/>
              <a:gd name="T117" fmla="*/ 10 h 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78" h="88">
                <a:moveTo>
                  <a:pt x="20" y="7"/>
                </a:moveTo>
                <a:cubicBezTo>
                  <a:pt x="20" y="8"/>
                  <a:pt x="21" y="10"/>
                  <a:pt x="20" y="11"/>
                </a:cubicBezTo>
                <a:cubicBezTo>
                  <a:pt x="5" y="6"/>
                  <a:pt x="5" y="6"/>
                  <a:pt x="5" y="6"/>
                </a:cubicBezTo>
                <a:cubicBezTo>
                  <a:pt x="1" y="8"/>
                  <a:pt x="1" y="8"/>
                  <a:pt x="1" y="8"/>
                </a:cubicBezTo>
                <a:cubicBezTo>
                  <a:pt x="0" y="11"/>
                  <a:pt x="0" y="16"/>
                  <a:pt x="0" y="20"/>
                </a:cubicBezTo>
                <a:cubicBezTo>
                  <a:pt x="0" y="26"/>
                  <a:pt x="1" y="33"/>
                  <a:pt x="3" y="38"/>
                </a:cubicBezTo>
                <a:cubicBezTo>
                  <a:pt x="6" y="44"/>
                  <a:pt x="10" y="48"/>
                  <a:pt x="17" y="49"/>
                </a:cubicBezTo>
                <a:cubicBezTo>
                  <a:pt x="18" y="50"/>
                  <a:pt x="19" y="50"/>
                  <a:pt x="20" y="50"/>
                </a:cubicBezTo>
                <a:cubicBezTo>
                  <a:pt x="20" y="49"/>
                  <a:pt x="20" y="49"/>
                  <a:pt x="20" y="49"/>
                </a:cubicBezTo>
                <a:cubicBezTo>
                  <a:pt x="22" y="51"/>
                  <a:pt x="26" y="52"/>
                  <a:pt x="31" y="52"/>
                </a:cubicBezTo>
                <a:cubicBezTo>
                  <a:pt x="31" y="64"/>
                  <a:pt x="31" y="64"/>
                  <a:pt x="31" y="64"/>
                </a:cubicBezTo>
                <a:cubicBezTo>
                  <a:pt x="27" y="64"/>
                  <a:pt x="27" y="64"/>
                  <a:pt x="27" y="64"/>
                </a:cubicBezTo>
                <a:cubicBezTo>
                  <a:pt x="27" y="68"/>
                  <a:pt x="27" y="68"/>
                  <a:pt x="27" y="68"/>
                </a:cubicBezTo>
                <a:cubicBezTo>
                  <a:pt x="15" y="68"/>
                  <a:pt x="15" y="68"/>
                  <a:pt x="15" y="68"/>
                </a:cubicBezTo>
                <a:cubicBezTo>
                  <a:pt x="15" y="88"/>
                  <a:pt x="15" y="88"/>
                  <a:pt x="15" y="88"/>
                </a:cubicBezTo>
                <a:cubicBezTo>
                  <a:pt x="64" y="88"/>
                  <a:pt x="64" y="88"/>
                  <a:pt x="64" y="88"/>
                </a:cubicBezTo>
                <a:cubicBezTo>
                  <a:pt x="64" y="68"/>
                  <a:pt x="64" y="68"/>
                  <a:pt x="64" y="68"/>
                </a:cubicBezTo>
                <a:cubicBezTo>
                  <a:pt x="52" y="68"/>
                  <a:pt x="52" y="68"/>
                  <a:pt x="52" y="68"/>
                </a:cubicBezTo>
                <a:cubicBezTo>
                  <a:pt x="52" y="64"/>
                  <a:pt x="52" y="64"/>
                  <a:pt x="52" y="64"/>
                </a:cubicBezTo>
                <a:cubicBezTo>
                  <a:pt x="47" y="64"/>
                  <a:pt x="47" y="64"/>
                  <a:pt x="47" y="64"/>
                </a:cubicBezTo>
                <a:cubicBezTo>
                  <a:pt x="47" y="52"/>
                  <a:pt x="47" y="52"/>
                  <a:pt x="47" y="52"/>
                </a:cubicBezTo>
                <a:cubicBezTo>
                  <a:pt x="52" y="52"/>
                  <a:pt x="56" y="51"/>
                  <a:pt x="58" y="49"/>
                </a:cubicBezTo>
                <a:cubicBezTo>
                  <a:pt x="58" y="50"/>
                  <a:pt x="58" y="50"/>
                  <a:pt x="58" y="50"/>
                </a:cubicBezTo>
                <a:cubicBezTo>
                  <a:pt x="59" y="50"/>
                  <a:pt x="60" y="50"/>
                  <a:pt x="61" y="49"/>
                </a:cubicBezTo>
                <a:cubicBezTo>
                  <a:pt x="68" y="48"/>
                  <a:pt x="72" y="44"/>
                  <a:pt x="75" y="38"/>
                </a:cubicBezTo>
                <a:cubicBezTo>
                  <a:pt x="77" y="33"/>
                  <a:pt x="78" y="26"/>
                  <a:pt x="78" y="20"/>
                </a:cubicBezTo>
                <a:cubicBezTo>
                  <a:pt x="78" y="16"/>
                  <a:pt x="78" y="11"/>
                  <a:pt x="77" y="8"/>
                </a:cubicBezTo>
                <a:cubicBezTo>
                  <a:pt x="73" y="6"/>
                  <a:pt x="73" y="6"/>
                  <a:pt x="73" y="6"/>
                </a:cubicBezTo>
                <a:cubicBezTo>
                  <a:pt x="58" y="11"/>
                  <a:pt x="58" y="11"/>
                  <a:pt x="58" y="11"/>
                </a:cubicBezTo>
                <a:cubicBezTo>
                  <a:pt x="57" y="10"/>
                  <a:pt x="58" y="8"/>
                  <a:pt x="58" y="7"/>
                </a:cubicBezTo>
                <a:cubicBezTo>
                  <a:pt x="60" y="7"/>
                  <a:pt x="60" y="7"/>
                  <a:pt x="60" y="7"/>
                </a:cubicBezTo>
                <a:cubicBezTo>
                  <a:pt x="60" y="0"/>
                  <a:pt x="60" y="0"/>
                  <a:pt x="60" y="0"/>
                </a:cubicBezTo>
                <a:cubicBezTo>
                  <a:pt x="17" y="0"/>
                  <a:pt x="17" y="0"/>
                  <a:pt x="17" y="0"/>
                </a:cubicBezTo>
                <a:cubicBezTo>
                  <a:pt x="17" y="7"/>
                  <a:pt x="17" y="7"/>
                  <a:pt x="17" y="7"/>
                </a:cubicBezTo>
                <a:cubicBezTo>
                  <a:pt x="20" y="7"/>
                  <a:pt x="20" y="7"/>
                  <a:pt x="20" y="7"/>
                </a:cubicBezTo>
                <a:close/>
                <a:moveTo>
                  <a:pt x="63" y="42"/>
                </a:moveTo>
                <a:cubicBezTo>
                  <a:pt x="64" y="36"/>
                  <a:pt x="60" y="28"/>
                  <a:pt x="59" y="20"/>
                </a:cubicBezTo>
                <a:cubicBezTo>
                  <a:pt x="61" y="22"/>
                  <a:pt x="61" y="22"/>
                  <a:pt x="61" y="22"/>
                </a:cubicBezTo>
                <a:cubicBezTo>
                  <a:pt x="66" y="18"/>
                  <a:pt x="66" y="18"/>
                  <a:pt x="66" y="18"/>
                </a:cubicBezTo>
                <a:cubicBezTo>
                  <a:pt x="64" y="16"/>
                  <a:pt x="64" y="16"/>
                  <a:pt x="64" y="16"/>
                </a:cubicBezTo>
                <a:cubicBezTo>
                  <a:pt x="71" y="13"/>
                  <a:pt x="71" y="13"/>
                  <a:pt x="71" y="13"/>
                </a:cubicBezTo>
                <a:cubicBezTo>
                  <a:pt x="72" y="15"/>
                  <a:pt x="72" y="18"/>
                  <a:pt x="72" y="20"/>
                </a:cubicBezTo>
                <a:cubicBezTo>
                  <a:pt x="71" y="26"/>
                  <a:pt x="71" y="31"/>
                  <a:pt x="69" y="36"/>
                </a:cubicBezTo>
                <a:cubicBezTo>
                  <a:pt x="67" y="39"/>
                  <a:pt x="65" y="41"/>
                  <a:pt x="63" y="42"/>
                </a:cubicBezTo>
                <a:close/>
                <a:moveTo>
                  <a:pt x="19" y="20"/>
                </a:moveTo>
                <a:cubicBezTo>
                  <a:pt x="17" y="28"/>
                  <a:pt x="14" y="36"/>
                  <a:pt x="15" y="42"/>
                </a:cubicBezTo>
                <a:cubicBezTo>
                  <a:pt x="13" y="41"/>
                  <a:pt x="11" y="39"/>
                  <a:pt x="9" y="36"/>
                </a:cubicBezTo>
                <a:cubicBezTo>
                  <a:pt x="7" y="31"/>
                  <a:pt x="6" y="26"/>
                  <a:pt x="6" y="20"/>
                </a:cubicBezTo>
                <a:cubicBezTo>
                  <a:pt x="6" y="18"/>
                  <a:pt x="6" y="15"/>
                  <a:pt x="7" y="13"/>
                </a:cubicBezTo>
                <a:cubicBezTo>
                  <a:pt x="14" y="16"/>
                  <a:pt x="14" y="16"/>
                  <a:pt x="14" y="16"/>
                </a:cubicBezTo>
                <a:cubicBezTo>
                  <a:pt x="12" y="18"/>
                  <a:pt x="12" y="18"/>
                  <a:pt x="12" y="18"/>
                </a:cubicBezTo>
                <a:cubicBezTo>
                  <a:pt x="17" y="22"/>
                  <a:pt x="17" y="22"/>
                  <a:pt x="17" y="22"/>
                </a:cubicBezTo>
                <a:cubicBezTo>
                  <a:pt x="19" y="20"/>
                  <a:pt x="19" y="20"/>
                  <a:pt x="19" y="20"/>
                </a:cubicBezTo>
                <a:close/>
                <a:moveTo>
                  <a:pt x="32" y="10"/>
                </a:moveTo>
                <a:cubicBezTo>
                  <a:pt x="32" y="45"/>
                  <a:pt x="32" y="45"/>
                  <a:pt x="32" y="45"/>
                </a:cubicBezTo>
                <a:cubicBezTo>
                  <a:pt x="32" y="45"/>
                  <a:pt x="27" y="45"/>
                  <a:pt x="25" y="41"/>
                </a:cubicBezTo>
                <a:cubicBezTo>
                  <a:pt x="24" y="37"/>
                  <a:pt x="28" y="16"/>
                  <a:pt x="28" y="14"/>
                </a:cubicBezTo>
                <a:cubicBezTo>
                  <a:pt x="28" y="13"/>
                  <a:pt x="28" y="10"/>
                  <a:pt x="28" y="10"/>
                </a:cubicBezTo>
                <a:lnTo>
                  <a:pt x="32" y="1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4" name="Isosceles Triangle 8"/>
          <p:cNvSpPr/>
          <p:nvPr/>
        </p:nvSpPr>
        <p:spPr>
          <a:xfrm>
            <a:off x="8476198" y="1585268"/>
            <a:ext cx="1708274" cy="1472651"/>
          </a:xfrm>
          <a:prstGeom prst="triangle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Freeform 9"/>
          <p:cNvSpPr>
            <a:spLocks noEditPoints="1"/>
          </p:cNvSpPr>
          <p:nvPr/>
        </p:nvSpPr>
        <p:spPr bwMode="auto">
          <a:xfrm>
            <a:off x="9147137" y="2296328"/>
            <a:ext cx="366395" cy="389292"/>
          </a:xfrm>
          <a:custGeom>
            <a:avLst/>
            <a:gdLst>
              <a:gd name="T0" fmla="*/ 75 w 89"/>
              <a:gd name="T1" fmla="*/ 22 h 95"/>
              <a:gd name="T2" fmla="*/ 89 w 89"/>
              <a:gd name="T3" fmla="*/ 53 h 95"/>
              <a:gd name="T4" fmla="*/ 78 w 89"/>
              <a:gd name="T5" fmla="*/ 80 h 95"/>
              <a:gd name="T6" fmla="*/ 47 w 89"/>
              <a:gd name="T7" fmla="*/ 53 h 95"/>
              <a:gd name="T8" fmla="*/ 75 w 89"/>
              <a:gd name="T9" fmla="*/ 22 h 95"/>
              <a:gd name="T10" fmla="*/ 76 w 89"/>
              <a:gd name="T11" fmla="*/ 83 h 95"/>
              <a:gd name="T12" fmla="*/ 69 w 89"/>
              <a:gd name="T13" fmla="*/ 88 h 95"/>
              <a:gd name="T14" fmla="*/ 74 w 89"/>
              <a:gd name="T15" fmla="*/ 81 h 95"/>
              <a:gd name="T16" fmla="*/ 76 w 89"/>
              <a:gd name="T17" fmla="*/ 83 h 95"/>
              <a:gd name="T18" fmla="*/ 64 w 89"/>
              <a:gd name="T19" fmla="*/ 92 h 95"/>
              <a:gd name="T20" fmla="*/ 72 w 89"/>
              <a:gd name="T21" fmla="*/ 79 h 95"/>
              <a:gd name="T22" fmla="*/ 70 w 89"/>
              <a:gd name="T23" fmla="*/ 77 h 95"/>
              <a:gd name="T24" fmla="*/ 60 w 89"/>
              <a:gd name="T25" fmla="*/ 94 h 95"/>
              <a:gd name="T26" fmla="*/ 64 w 89"/>
              <a:gd name="T27" fmla="*/ 92 h 95"/>
              <a:gd name="T28" fmla="*/ 58 w 89"/>
              <a:gd name="T29" fmla="*/ 91 h 95"/>
              <a:gd name="T30" fmla="*/ 67 w 89"/>
              <a:gd name="T31" fmla="*/ 75 h 95"/>
              <a:gd name="T32" fmla="*/ 65 w 89"/>
              <a:gd name="T33" fmla="*/ 74 h 95"/>
              <a:gd name="T34" fmla="*/ 57 w 89"/>
              <a:gd name="T35" fmla="*/ 88 h 95"/>
              <a:gd name="T36" fmla="*/ 58 w 89"/>
              <a:gd name="T37" fmla="*/ 91 h 95"/>
              <a:gd name="T38" fmla="*/ 56 w 89"/>
              <a:gd name="T39" fmla="*/ 84 h 95"/>
              <a:gd name="T40" fmla="*/ 63 w 89"/>
              <a:gd name="T41" fmla="*/ 72 h 95"/>
              <a:gd name="T42" fmla="*/ 61 w 89"/>
              <a:gd name="T43" fmla="*/ 70 h 95"/>
              <a:gd name="T44" fmla="*/ 55 w 89"/>
              <a:gd name="T45" fmla="*/ 81 h 95"/>
              <a:gd name="T46" fmla="*/ 56 w 89"/>
              <a:gd name="T47" fmla="*/ 84 h 95"/>
              <a:gd name="T48" fmla="*/ 53 w 89"/>
              <a:gd name="T49" fmla="*/ 78 h 95"/>
              <a:gd name="T50" fmla="*/ 59 w 89"/>
              <a:gd name="T51" fmla="*/ 68 h 95"/>
              <a:gd name="T52" fmla="*/ 57 w 89"/>
              <a:gd name="T53" fmla="*/ 66 h 95"/>
              <a:gd name="T54" fmla="*/ 52 w 89"/>
              <a:gd name="T55" fmla="*/ 75 h 95"/>
              <a:gd name="T56" fmla="*/ 53 w 89"/>
              <a:gd name="T57" fmla="*/ 78 h 95"/>
              <a:gd name="T58" fmla="*/ 51 w 89"/>
              <a:gd name="T59" fmla="*/ 71 h 95"/>
              <a:gd name="T60" fmla="*/ 55 w 89"/>
              <a:gd name="T61" fmla="*/ 64 h 95"/>
              <a:gd name="T62" fmla="*/ 53 w 89"/>
              <a:gd name="T63" fmla="*/ 62 h 95"/>
              <a:gd name="T64" fmla="*/ 50 w 89"/>
              <a:gd name="T65" fmla="*/ 68 h 95"/>
              <a:gd name="T66" fmla="*/ 51 w 89"/>
              <a:gd name="T67" fmla="*/ 71 h 95"/>
              <a:gd name="T68" fmla="*/ 48 w 89"/>
              <a:gd name="T69" fmla="*/ 65 h 95"/>
              <a:gd name="T70" fmla="*/ 51 w 89"/>
              <a:gd name="T71" fmla="*/ 61 h 95"/>
              <a:gd name="T72" fmla="*/ 49 w 89"/>
              <a:gd name="T73" fmla="*/ 59 h 95"/>
              <a:gd name="T74" fmla="*/ 47 w 89"/>
              <a:gd name="T75" fmla="*/ 61 h 95"/>
              <a:gd name="T76" fmla="*/ 48 w 89"/>
              <a:gd name="T77" fmla="*/ 65 h 95"/>
              <a:gd name="T78" fmla="*/ 46 w 89"/>
              <a:gd name="T79" fmla="*/ 58 h 95"/>
              <a:gd name="T80" fmla="*/ 45 w 89"/>
              <a:gd name="T81" fmla="*/ 55 h 95"/>
              <a:gd name="T82" fmla="*/ 47 w 89"/>
              <a:gd name="T83" fmla="*/ 57 h 95"/>
              <a:gd name="T84" fmla="*/ 46 w 89"/>
              <a:gd name="T85" fmla="*/ 58 h 95"/>
              <a:gd name="T86" fmla="*/ 59 w 89"/>
              <a:gd name="T87" fmla="*/ 17 h 95"/>
              <a:gd name="T88" fmla="*/ 41 w 89"/>
              <a:gd name="T89" fmla="*/ 54 h 95"/>
              <a:gd name="T90" fmla="*/ 36 w 89"/>
              <a:gd name="T91" fmla="*/ 13 h 95"/>
              <a:gd name="T92" fmla="*/ 0 w 89"/>
              <a:gd name="T93" fmla="*/ 54 h 95"/>
              <a:gd name="T94" fmla="*/ 41 w 89"/>
              <a:gd name="T95" fmla="*/ 95 h 95"/>
              <a:gd name="T96" fmla="*/ 55 w 89"/>
              <a:gd name="T97" fmla="*/ 93 h 95"/>
              <a:gd name="T98" fmla="*/ 41 w 89"/>
              <a:gd name="T99" fmla="*/ 54 h 95"/>
              <a:gd name="T100" fmla="*/ 68 w 89"/>
              <a:gd name="T101" fmla="*/ 23 h 95"/>
              <a:gd name="T102" fmla="*/ 59 w 89"/>
              <a:gd name="T103" fmla="*/ 17 h 95"/>
              <a:gd name="T104" fmla="*/ 43 w 89"/>
              <a:gd name="T105" fmla="*/ 0 h 95"/>
              <a:gd name="T106" fmla="*/ 38 w 89"/>
              <a:gd name="T107" fmla="*/ 0 h 95"/>
              <a:gd name="T108" fmla="*/ 43 w 89"/>
              <a:gd name="T109" fmla="*/ 41 h 95"/>
              <a:gd name="T110" fmla="*/ 61 w 89"/>
              <a:gd name="T111" fmla="*/ 4 h 95"/>
              <a:gd name="T112" fmla="*/ 43 w 89"/>
              <a:gd name="T113" fmla="*/ 0 h 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89" h="95">
                <a:moveTo>
                  <a:pt x="75" y="22"/>
                </a:moveTo>
                <a:cubicBezTo>
                  <a:pt x="83" y="29"/>
                  <a:pt x="89" y="40"/>
                  <a:pt x="89" y="53"/>
                </a:cubicBezTo>
                <a:cubicBezTo>
                  <a:pt x="89" y="63"/>
                  <a:pt x="85" y="73"/>
                  <a:pt x="78" y="80"/>
                </a:cubicBezTo>
                <a:cubicBezTo>
                  <a:pt x="47" y="53"/>
                  <a:pt x="47" y="53"/>
                  <a:pt x="47" y="53"/>
                </a:cubicBezTo>
                <a:cubicBezTo>
                  <a:pt x="75" y="22"/>
                  <a:pt x="75" y="22"/>
                  <a:pt x="75" y="22"/>
                </a:cubicBezTo>
                <a:close/>
                <a:moveTo>
                  <a:pt x="76" y="83"/>
                </a:moveTo>
                <a:cubicBezTo>
                  <a:pt x="74" y="85"/>
                  <a:pt x="72" y="87"/>
                  <a:pt x="69" y="88"/>
                </a:cubicBezTo>
                <a:cubicBezTo>
                  <a:pt x="74" y="81"/>
                  <a:pt x="74" y="81"/>
                  <a:pt x="74" y="81"/>
                </a:cubicBezTo>
                <a:cubicBezTo>
                  <a:pt x="76" y="83"/>
                  <a:pt x="76" y="83"/>
                  <a:pt x="76" y="83"/>
                </a:cubicBezTo>
                <a:close/>
                <a:moveTo>
                  <a:pt x="64" y="92"/>
                </a:moveTo>
                <a:cubicBezTo>
                  <a:pt x="72" y="79"/>
                  <a:pt x="72" y="79"/>
                  <a:pt x="72" y="79"/>
                </a:cubicBezTo>
                <a:cubicBezTo>
                  <a:pt x="70" y="77"/>
                  <a:pt x="70" y="77"/>
                  <a:pt x="70" y="77"/>
                </a:cubicBezTo>
                <a:cubicBezTo>
                  <a:pt x="60" y="94"/>
                  <a:pt x="60" y="94"/>
                  <a:pt x="60" y="94"/>
                </a:cubicBezTo>
                <a:cubicBezTo>
                  <a:pt x="61" y="93"/>
                  <a:pt x="63" y="92"/>
                  <a:pt x="64" y="92"/>
                </a:cubicBezTo>
                <a:close/>
                <a:moveTo>
                  <a:pt x="58" y="91"/>
                </a:moveTo>
                <a:cubicBezTo>
                  <a:pt x="67" y="75"/>
                  <a:pt x="67" y="75"/>
                  <a:pt x="67" y="75"/>
                </a:cubicBezTo>
                <a:cubicBezTo>
                  <a:pt x="65" y="74"/>
                  <a:pt x="65" y="74"/>
                  <a:pt x="65" y="74"/>
                </a:cubicBezTo>
                <a:cubicBezTo>
                  <a:pt x="57" y="88"/>
                  <a:pt x="57" y="88"/>
                  <a:pt x="57" y="88"/>
                </a:cubicBezTo>
                <a:cubicBezTo>
                  <a:pt x="58" y="91"/>
                  <a:pt x="58" y="91"/>
                  <a:pt x="58" y="91"/>
                </a:cubicBezTo>
                <a:close/>
                <a:moveTo>
                  <a:pt x="56" y="84"/>
                </a:moveTo>
                <a:cubicBezTo>
                  <a:pt x="63" y="72"/>
                  <a:pt x="63" y="72"/>
                  <a:pt x="63" y="72"/>
                </a:cubicBezTo>
                <a:cubicBezTo>
                  <a:pt x="61" y="70"/>
                  <a:pt x="61" y="70"/>
                  <a:pt x="61" y="70"/>
                </a:cubicBezTo>
                <a:cubicBezTo>
                  <a:pt x="55" y="81"/>
                  <a:pt x="55" y="81"/>
                  <a:pt x="55" y="81"/>
                </a:cubicBezTo>
                <a:cubicBezTo>
                  <a:pt x="56" y="84"/>
                  <a:pt x="56" y="84"/>
                  <a:pt x="56" y="84"/>
                </a:cubicBezTo>
                <a:close/>
                <a:moveTo>
                  <a:pt x="53" y="78"/>
                </a:moveTo>
                <a:cubicBezTo>
                  <a:pt x="59" y="68"/>
                  <a:pt x="59" y="68"/>
                  <a:pt x="59" y="68"/>
                </a:cubicBezTo>
                <a:cubicBezTo>
                  <a:pt x="57" y="66"/>
                  <a:pt x="57" y="66"/>
                  <a:pt x="57" y="66"/>
                </a:cubicBezTo>
                <a:cubicBezTo>
                  <a:pt x="52" y="75"/>
                  <a:pt x="52" y="75"/>
                  <a:pt x="52" y="75"/>
                </a:cubicBezTo>
                <a:cubicBezTo>
                  <a:pt x="53" y="78"/>
                  <a:pt x="53" y="78"/>
                  <a:pt x="53" y="78"/>
                </a:cubicBezTo>
                <a:close/>
                <a:moveTo>
                  <a:pt x="51" y="71"/>
                </a:moveTo>
                <a:cubicBezTo>
                  <a:pt x="55" y="64"/>
                  <a:pt x="55" y="64"/>
                  <a:pt x="55" y="64"/>
                </a:cubicBezTo>
                <a:cubicBezTo>
                  <a:pt x="53" y="62"/>
                  <a:pt x="53" y="62"/>
                  <a:pt x="53" y="62"/>
                </a:cubicBezTo>
                <a:cubicBezTo>
                  <a:pt x="50" y="68"/>
                  <a:pt x="50" y="68"/>
                  <a:pt x="50" y="68"/>
                </a:cubicBezTo>
                <a:cubicBezTo>
                  <a:pt x="51" y="71"/>
                  <a:pt x="51" y="71"/>
                  <a:pt x="51" y="71"/>
                </a:cubicBezTo>
                <a:close/>
                <a:moveTo>
                  <a:pt x="48" y="65"/>
                </a:moveTo>
                <a:cubicBezTo>
                  <a:pt x="51" y="61"/>
                  <a:pt x="51" y="61"/>
                  <a:pt x="51" y="61"/>
                </a:cubicBezTo>
                <a:cubicBezTo>
                  <a:pt x="49" y="59"/>
                  <a:pt x="49" y="59"/>
                  <a:pt x="49" y="59"/>
                </a:cubicBezTo>
                <a:cubicBezTo>
                  <a:pt x="47" y="61"/>
                  <a:pt x="47" y="61"/>
                  <a:pt x="47" y="61"/>
                </a:cubicBezTo>
                <a:cubicBezTo>
                  <a:pt x="48" y="65"/>
                  <a:pt x="48" y="65"/>
                  <a:pt x="48" y="65"/>
                </a:cubicBezTo>
                <a:close/>
                <a:moveTo>
                  <a:pt x="46" y="58"/>
                </a:moveTo>
                <a:cubicBezTo>
                  <a:pt x="45" y="55"/>
                  <a:pt x="45" y="55"/>
                  <a:pt x="45" y="55"/>
                </a:cubicBezTo>
                <a:cubicBezTo>
                  <a:pt x="47" y="57"/>
                  <a:pt x="47" y="57"/>
                  <a:pt x="47" y="57"/>
                </a:cubicBezTo>
                <a:cubicBezTo>
                  <a:pt x="46" y="58"/>
                  <a:pt x="46" y="58"/>
                  <a:pt x="46" y="58"/>
                </a:cubicBezTo>
                <a:close/>
                <a:moveTo>
                  <a:pt x="59" y="17"/>
                </a:moveTo>
                <a:cubicBezTo>
                  <a:pt x="41" y="54"/>
                  <a:pt x="41" y="54"/>
                  <a:pt x="41" y="54"/>
                </a:cubicBezTo>
                <a:cubicBezTo>
                  <a:pt x="41" y="54"/>
                  <a:pt x="38" y="28"/>
                  <a:pt x="36" y="13"/>
                </a:cubicBezTo>
                <a:cubicBezTo>
                  <a:pt x="16" y="15"/>
                  <a:pt x="0" y="33"/>
                  <a:pt x="0" y="54"/>
                </a:cubicBezTo>
                <a:cubicBezTo>
                  <a:pt x="0" y="77"/>
                  <a:pt x="18" y="95"/>
                  <a:pt x="41" y="95"/>
                </a:cubicBezTo>
                <a:cubicBezTo>
                  <a:pt x="46" y="95"/>
                  <a:pt x="51" y="94"/>
                  <a:pt x="55" y="93"/>
                </a:cubicBezTo>
                <a:cubicBezTo>
                  <a:pt x="41" y="54"/>
                  <a:pt x="41" y="54"/>
                  <a:pt x="41" y="54"/>
                </a:cubicBezTo>
                <a:cubicBezTo>
                  <a:pt x="68" y="23"/>
                  <a:pt x="68" y="23"/>
                  <a:pt x="68" y="23"/>
                </a:cubicBezTo>
                <a:cubicBezTo>
                  <a:pt x="66" y="20"/>
                  <a:pt x="63" y="18"/>
                  <a:pt x="59" y="17"/>
                </a:cubicBezTo>
                <a:close/>
                <a:moveTo>
                  <a:pt x="43" y="0"/>
                </a:moveTo>
                <a:cubicBezTo>
                  <a:pt x="41" y="0"/>
                  <a:pt x="40" y="0"/>
                  <a:pt x="38" y="0"/>
                </a:cubicBezTo>
                <a:cubicBezTo>
                  <a:pt x="40" y="15"/>
                  <a:pt x="43" y="41"/>
                  <a:pt x="43" y="41"/>
                </a:cubicBezTo>
                <a:cubicBezTo>
                  <a:pt x="61" y="4"/>
                  <a:pt x="61" y="4"/>
                  <a:pt x="61" y="4"/>
                </a:cubicBezTo>
                <a:cubicBezTo>
                  <a:pt x="56" y="1"/>
                  <a:pt x="49" y="0"/>
                  <a:pt x="43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6" name="Isosceles Triangle 11"/>
          <p:cNvSpPr/>
          <p:nvPr/>
        </p:nvSpPr>
        <p:spPr>
          <a:xfrm>
            <a:off x="9419857" y="3183444"/>
            <a:ext cx="1708274" cy="1472651"/>
          </a:xfrm>
          <a:prstGeom prst="triangle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Freeform 12"/>
          <p:cNvSpPr>
            <a:spLocks noEditPoints="1"/>
          </p:cNvSpPr>
          <p:nvPr/>
        </p:nvSpPr>
        <p:spPr bwMode="auto">
          <a:xfrm>
            <a:off x="10049769" y="3919769"/>
            <a:ext cx="448449" cy="362577"/>
          </a:xfrm>
          <a:custGeom>
            <a:avLst/>
            <a:gdLst>
              <a:gd name="T0" fmla="*/ 86 w 109"/>
              <a:gd name="T1" fmla="*/ 88 h 88"/>
              <a:gd name="T2" fmla="*/ 84 w 109"/>
              <a:gd name="T3" fmla="*/ 44 h 88"/>
              <a:gd name="T4" fmla="*/ 80 w 109"/>
              <a:gd name="T5" fmla="*/ 71 h 88"/>
              <a:gd name="T6" fmla="*/ 109 w 109"/>
              <a:gd name="T7" fmla="*/ 0 h 88"/>
              <a:gd name="T8" fmla="*/ 92 w 109"/>
              <a:gd name="T9" fmla="*/ 33 h 88"/>
              <a:gd name="T10" fmla="*/ 80 w 109"/>
              <a:gd name="T11" fmla="*/ 25 h 88"/>
              <a:gd name="T12" fmla="*/ 67 w 109"/>
              <a:gd name="T13" fmla="*/ 68 h 88"/>
              <a:gd name="T14" fmla="*/ 37 w 109"/>
              <a:gd name="T15" fmla="*/ 73 h 88"/>
              <a:gd name="T16" fmla="*/ 19 w 109"/>
              <a:gd name="T17" fmla="*/ 63 h 88"/>
              <a:gd name="T18" fmla="*/ 0 w 109"/>
              <a:gd name="T19" fmla="*/ 56 h 88"/>
              <a:gd name="T20" fmla="*/ 25 w 109"/>
              <a:gd name="T21" fmla="*/ 48 h 88"/>
              <a:gd name="T22" fmla="*/ 30 w 109"/>
              <a:gd name="T23" fmla="*/ 57 h 88"/>
              <a:gd name="T24" fmla="*/ 44 w 109"/>
              <a:gd name="T25" fmla="*/ 29 h 88"/>
              <a:gd name="T26" fmla="*/ 66 w 109"/>
              <a:gd name="T27" fmla="*/ 50 h 88"/>
              <a:gd name="T28" fmla="*/ 68 w 109"/>
              <a:gd name="T29" fmla="*/ 18 h 88"/>
              <a:gd name="T30" fmla="*/ 78 w 109"/>
              <a:gd name="T31" fmla="*/ 12 h 88"/>
              <a:gd name="T32" fmla="*/ 90 w 109"/>
              <a:gd name="T33" fmla="*/ 1 h 88"/>
              <a:gd name="T34" fmla="*/ 22 w 109"/>
              <a:gd name="T35" fmla="*/ 88 h 88"/>
              <a:gd name="T36" fmla="*/ 29 w 109"/>
              <a:gd name="T37" fmla="*/ 80 h 88"/>
              <a:gd name="T38" fmla="*/ 22 w 109"/>
              <a:gd name="T39" fmla="*/ 79 h 88"/>
              <a:gd name="T40" fmla="*/ 11 w 109"/>
              <a:gd name="T41" fmla="*/ 88 h 88"/>
              <a:gd name="T42" fmla="*/ 17 w 109"/>
              <a:gd name="T43" fmla="*/ 71 h 88"/>
              <a:gd name="T44" fmla="*/ 11 w 109"/>
              <a:gd name="T45" fmla="*/ 73 h 88"/>
              <a:gd name="T46" fmla="*/ 34 w 109"/>
              <a:gd name="T47" fmla="*/ 88 h 88"/>
              <a:gd name="T48" fmla="*/ 40 w 109"/>
              <a:gd name="T49" fmla="*/ 79 h 88"/>
              <a:gd name="T50" fmla="*/ 34 w 109"/>
              <a:gd name="T51" fmla="*/ 80 h 88"/>
              <a:gd name="T52" fmla="*/ 45 w 109"/>
              <a:gd name="T53" fmla="*/ 88 h 88"/>
              <a:gd name="T54" fmla="*/ 52 w 109"/>
              <a:gd name="T55" fmla="*/ 63 h 88"/>
              <a:gd name="T56" fmla="*/ 45 w 109"/>
              <a:gd name="T57" fmla="*/ 69 h 88"/>
              <a:gd name="T58" fmla="*/ 57 w 109"/>
              <a:gd name="T59" fmla="*/ 88 h 88"/>
              <a:gd name="T60" fmla="*/ 63 w 109"/>
              <a:gd name="T61" fmla="*/ 73 h 88"/>
              <a:gd name="T62" fmla="*/ 57 w 109"/>
              <a:gd name="T63" fmla="*/ 88 h 88"/>
              <a:gd name="T64" fmla="*/ 75 w 109"/>
              <a:gd name="T65" fmla="*/ 88 h 88"/>
              <a:gd name="T66" fmla="*/ 68 w 109"/>
              <a:gd name="T67" fmla="*/ 75 h 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109" h="88">
                <a:moveTo>
                  <a:pt x="80" y="88"/>
                </a:moveTo>
                <a:cubicBezTo>
                  <a:pt x="86" y="88"/>
                  <a:pt x="86" y="88"/>
                  <a:pt x="86" y="88"/>
                </a:cubicBezTo>
                <a:cubicBezTo>
                  <a:pt x="86" y="44"/>
                  <a:pt x="86" y="44"/>
                  <a:pt x="86" y="44"/>
                </a:cubicBezTo>
                <a:cubicBezTo>
                  <a:pt x="84" y="44"/>
                  <a:pt x="84" y="44"/>
                  <a:pt x="84" y="44"/>
                </a:cubicBezTo>
                <a:cubicBezTo>
                  <a:pt x="82" y="70"/>
                  <a:pt x="82" y="70"/>
                  <a:pt x="82" y="70"/>
                </a:cubicBezTo>
                <a:cubicBezTo>
                  <a:pt x="80" y="71"/>
                  <a:pt x="80" y="71"/>
                  <a:pt x="80" y="71"/>
                </a:cubicBezTo>
                <a:cubicBezTo>
                  <a:pt x="80" y="88"/>
                  <a:pt x="80" y="88"/>
                  <a:pt x="80" y="88"/>
                </a:cubicBezTo>
                <a:close/>
                <a:moveTo>
                  <a:pt x="109" y="0"/>
                </a:moveTo>
                <a:cubicBezTo>
                  <a:pt x="100" y="17"/>
                  <a:pt x="100" y="17"/>
                  <a:pt x="100" y="17"/>
                </a:cubicBezTo>
                <a:cubicBezTo>
                  <a:pt x="92" y="33"/>
                  <a:pt x="92" y="33"/>
                  <a:pt x="92" y="33"/>
                </a:cubicBezTo>
                <a:cubicBezTo>
                  <a:pt x="84" y="22"/>
                  <a:pt x="84" y="22"/>
                  <a:pt x="84" y="22"/>
                </a:cubicBezTo>
                <a:cubicBezTo>
                  <a:pt x="80" y="25"/>
                  <a:pt x="80" y="25"/>
                  <a:pt x="80" y="25"/>
                </a:cubicBezTo>
                <a:cubicBezTo>
                  <a:pt x="77" y="64"/>
                  <a:pt x="77" y="64"/>
                  <a:pt x="77" y="64"/>
                </a:cubicBezTo>
                <a:cubicBezTo>
                  <a:pt x="67" y="68"/>
                  <a:pt x="67" y="68"/>
                  <a:pt x="67" y="68"/>
                </a:cubicBezTo>
                <a:cubicBezTo>
                  <a:pt x="48" y="50"/>
                  <a:pt x="48" y="50"/>
                  <a:pt x="48" y="50"/>
                </a:cubicBezTo>
                <a:cubicBezTo>
                  <a:pt x="37" y="73"/>
                  <a:pt x="37" y="73"/>
                  <a:pt x="37" y="73"/>
                </a:cubicBezTo>
                <a:cubicBezTo>
                  <a:pt x="26" y="73"/>
                  <a:pt x="26" y="73"/>
                  <a:pt x="26" y="73"/>
                </a:cubicBezTo>
                <a:cubicBezTo>
                  <a:pt x="19" y="63"/>
                  <a:pt x="19" y="63"/>
                  <a:pt x="19" y="63"/>
                </a:cubicBezTo>
                <a:cubicBezTo>
                  <a:pt x="4" y="67"/>
                  <a:pt x="4" y="67"/>
                  <a:pt x="4" y="67"/>
                </a:cubicBezTo>
                <a:cubicBezTo>
                  <a:pt x="0" y="56"/>
                  <a:pt x="0" y="56"/>
                  <a:pt x="0" y="56"/>
                </a:cubicBezTo>
                <a:cubicBezTo>
                  <a:pt x="20" y="50"/>
                  <a:pt x="20" y="50"/>
                  <a:pt x="20" y="50"/>
                </a:cubicBezTo>
                <a:cubicBezTo>
                  <a:pt x="25" y="48"/>
                  <a:pt x="25" y="48"/>
                  <a:pt x="25" y="48"/>
                </a:cubicBezTo>
                <a:cubicBezTo>
                  <a:pt x="27" y="52"/>
                  <a:pt x="27" y="52"/>
                  <a:pt x="27" y="52"/>
                </a:cubicBezTo>
                <a:cubicBezTo>
                  <a:pt x="30" y="57"/>
                  <a:pt x="30" y="57"/>
                  <a:pt x="30" y="57"/>
                </a:cubicBezTo>
                <a:cubicBezTo>
                  <a:pt x="40" y="37"/>
                  <a:pt x="40" y="37"/>
                  <a:pt x="40" y="37"/>
                </a:cubicBezTo>
                <a:cubicBezTo>
                  <a:pt x="44" y="29"/>
                  <a:pt x="44" y="29"/>
                  <a:pt x="44" y="29"/>
                </a:cubicBezTo>
                <a:cubicBezTo>
                  <a:pt x="50" y="35"/>
                  <a:pt x="50" y="35"/>
                  <a:pt x="50" y="35"/>
                </a:cubicBezTo>
                <a:cubicBezTo>
                  <a:pt x="66" y="50"/>
                  <a:pt x="66" y="50"/>
                  <a:pt x="66" y="50"/>
                </a:cubicBezTo>
                <a:cubicBezTo>
                  <a:pt x="68" y="21"/>
                  <a:pt x="68" y="21"/>
                  <a:pt x="68" y="21"/>
                </a:cubicBezTo>
                <a:cubicBezTo>
                  <a:pt x="68" y="18"/>
                  <a:pt x="68" y="18"/>
                  <a:pt x="68" y="18"/>
                </a:cubicBezTo>
                <a:cubicBezTo>
                  <a:pt x="71" y="16"/>
                  <a:pt x="71" y="16"/>
                  <a:pt x="71" y="16"/>
                </a:cubicBezTo>
                <a:cubicBezTo>
                  <a:pt x="78" y="12"/>
                  <a:pt x="78" y="12"/>
                  <a:pt x="78" y="12"/>
                </a:cubicBezTo>
                <a:cubicBezTo>
                  <a:pt x="72" y="2"/>
                  <a:pt x="72" y="2"/>
                  <a:pt x="72" y="2"/>
                </a:cubicBezTo>
                <a:cubicBezTo>
                  <a:pt x="90" y="1"/>
                  <a:pt x="90" y="1"/>
                  <a:pt x="90" y="1"/>
                </a:cubicBezTo>
                <a:cubicBezTo>
                  <a:pt x="109" y="0"/>
                  <a:pt x="109" y="0"/>
                  <a:pt x="109" y="0"/>
                </a:cubicBezTo>
                <a:close/>
                <a:moveTo>
                  <a:pt x="22" y="88"/>
                </a:moveTo>
                <a:cubicBezTo>
                  <a:pt x="24" y="88"/>
                  <a:pt x="27" y="88"/>
                  <a:pt x="29" y="88"/>
                </a:cubicBezTo>
                <a:cubicBezTo>
                  <a:pt x="29" y="80"/>
                  <a:pt x="29" y="80"/>
                  <a:pt x="29" y="80"/>
                </a:cubicBezTo>
                <a:cubicBezTo>
                  <a:pt x="23" y="81"/>
                  <a:pt x="23" y="81"/>
                  <a:pt x="23" y="81"/>
                </a:cubicBezTo>
                <a:cubicBezTo>
                  <a:pt x="22" y="79"/>
                  <a:pt x="22" y="79"/>
                  <a:pt x="22" y="79"/>
                </a:cubicBezTo>
                <a:cubicBezTo>
                  <a:pt x="22" y="88"/>
                  <a:pt x="22" y="88"/>
                  <a:pt x="22" y="88"/>
                </a:cubicBezTo>
                <a:close/>
                <a:moveTo>
                  <a:pt x="11" y="88"/>
                </a:moveTo>
                <a:cubicBezTo>
                  <a:pt x="17" y="88"/>
                  <a:pt x="17" y="88"/>
                  <a:pt x="17" y="88"/>
                </a:cubicBezTo>
                <a:cubicBezTo>
                  <a:pt x="17" y="71"/>
                  <a:pt x="17" y="71"/>
                  <a:pt x="17" y="71"/>
                </a:cubicBezTo>
                <a:cubicBezTo>
                  <a:pt x="17" y="71"/>
                  <a:pt x="17" y="71"/>
                  <a:pt x="17" y="71"/>
                </a:cubicBezTo>
                <a:cubicBezTo>
                  <a:pt x="11" y="73"/>
                  <a:pt x="11" y="73"/>
                  <a:pt x="11" y="73"/>
                </a:cubicBezTo>
                <a:cubicBezTo>
                  <a:pt x="11" y="88"/>
                  <a:pt x="11" y="88"/>
                  <a:pt x="11" y="88"/>
                </a:cubicBezTo>
                <a:close/>
                <a:moveTo>
                  <a:pt x="34" y="88"/>
                </a:moveTo>
                <a:cubicBezTo>
                  <a:pt x="36" y="88"/>
                  <a:pt x="38" y="88"/>
                  <a:pt x="40" y="88"/>
                </a:cubicBezTo>
                <a:cubicBezTo>
                  <a:pt x="40" y="79"/>
                  <a:pt x="40" y="79"/>
                  <a:pt x="40" y="79"/>
                </a:cubicBezTo>
                <a:cubicBezTo>
                  <a:pt x="40" y="80"/>
                  <a:pt x="40" y="80"/>
                  <a:pt x="40" y="80"/>
                </a:cubicBezTo>
                <a:cubicBezTo>
                  <a:pt x="34" y="80"/>
                  <a:pt x="34" y="80"/>
                  <a:pt x="34" y="80"/>
                </a:cubicBezTo>
                <a:cubicBezTo>
                  <a:pt x="34" y="88"/>
                  <a:pt x="34" y="88"/>
                  <a:pt x="34" y="88"/>
                </a:cubicBezTo>
                <a:close/>
                <a:moveTo>
                  <a:pt x="45" y="88"/>
                </a:moveTo>
                <a:cubicBezTo>
                  <a:pt x="47" y="88"/>
                  <a:pt x="50" y="88"/>
                  <a:pt x="52" y="88"/>
                </a:cubicBezTo>
                <a:cubicBezTo>
                  <a:pt x="52" y="63"/>
                  <a:pt x="52" y="63"/>
                  <a:pt x="52" y="63"/>
                </a:cubicBezTo>
                <a:cubicBezTo>
                  <a:pt x="49" y="60"/>
                  <a:pt x="49" y="60"/>
                  <a:pt x="49" y="60"/>
                </a:cubicBezTo>
                <a:cubicBezTo>
                  <a:pt x="45" y="69"/>
                  <a:pt x="45" y="69"/>
                  <a:pt x="45" y="69"/>
                </a:cubicBezTo>
                <a:cubicBezTo>
                  <a:pt x="45" y="88"/>
                  <a:pt x="45" y="88"/>
                  <a:pt x="45" y="88"/>
                </a:cubicBezTo>
                <a:close/>
                <a:moveTo>
                  <a:pt x="57" y="88"/>
                </a:moveTo>
                <a:cubicBezTo>
                  <a:pt x="59" y="88"/>
                  <a:pt x="61" y="88"/>
                  <a:pt x="63" y="88"/>
                </a:cubicBezTo>
                <a:cubicBezTo>
                  <a:pt x="63" y="73"/>
                  <a:pt x="63" y="73"/>
                  <a:pt x="63" y="73"/>
                </a:cubicBezTo>
                <a:cubicBezTo>
                  <a:pt x="57" y="67"/>
                  <a:pt x="57" y="67"/>
                  <a:pt x="57" y="67"/>
                </a:cubicBezTo>
                <a:cubicBezTo>
                  <a:pt x="57" y="88"/>
                  <a:pt x="57" y="88"/>
                  <a:pt x="57" y="88"/>
                </a:cubicBezTo>
                <a:close/>
                <a:moveTo>
                  <a:pt x="68" y="88"/>
                </a:moveTo>
                <a:cubicBezTo>
                  <a:pt x="70" y="88"/>
                  <a:pt x="73" y="88"/>
                  <a:pt x="75" y="88"/>
                </a:cubicBezTo>
                <a:cubicBezTo>
                  <a:pt x="75" y="72"/>
                  <a:pt x="75" y="72"/>
                  <a:pt x="75" y="72"/>
                </a:cubicBezTo>
                <a:cubicBezTo>
                  <a:pt x="68" y="75"/>
                  <a:pt x="68" y="75"/>
                  <a:pt x="68" y="75"/>
                </a:cubicBezTo>
                <a:lnTo>
                  <a:pt x="68" y="88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8" name="Isosceles Triangle 14"/>
          <p:cNvSpPr/>
          <p:nvPr/>
        </p:nvSpPr>
        <p:spPr>
          <a:xfrm>
            <a:off x="7532538" y="3183444"/>
            <a:ext cx="1708274" cy="1472651"/>
          </a:xfrm>
          <a:prstGeom prst="triangle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Freeform 15"/>
          <p:cNvSpPr>
            <a:spLocks noEditPoints="1"/>
          </p:cNvSpPr>
          <p:nvPr/>
        </p:nvSpPr>
        <p:spPr bwMode="auto">
          <a:xfrm>
            <a:off x="8248324" y="3965852"/>
            <a:ext cx="276702" cy="437000"/>
          </a:xfrm>
          <a:custGeom>
            <a:avLst/>
            <a:gdLst>
              <a:gd name="T0" fmla="*/ 57 w 67"/>
              <a:gd name="T1" fmla="*/ 10 h 106"/>
              <a:gd name="T2" fmla="*/ 62 w 67"/>
              <a:gd name="T3" fmla="*/ 51 h 106"/>
              <a:gd name="T4" fmla="*/ 51 w 67"/>
              <a:gd name="T5" fmla="*/ 66 h 106"/>
              <a:gd name="T6" fmla="*/ 55 w 67"/>
              <a:gd name="T7" fmla="*/ 65 h 106"/>
              <a:gd name="T8" fmla="*/ 57 w 67"/>
              <a:gd name="T9" fmla="*/ 73 h 106"/>
              <a:gd name="T10" fmla="*/ 56 w 67"/>
              <a:gd name="T11" fmla="*/ 80 h 106"/>
              <a:gd name="T12" fmla="*/ 57 w 67"/>
              <a:gd name="T13" fmla="*/ 86 h 106"/>
              <a:gd name="T14" fmla="*/ 55 w 67"/>
              <a:gd name="T15" fmla="*/ 93 h 106"/>
              <a:gd name="T16" fmla="*/ 15 w 67"/>
              <a:gd name="T17" fmla="*/ 97 h 106"/>
              <a:gd name="T18" fmla="*/ 12 w 67"/>
              <a:gd name="T19" fmla="*/ 95 h 106"/>
              <a:gd name="T20" fmla="*/ 12 w 67"/>
              <a:gd name="T21" fmla="*/ 83 h 106"/>
              <a:gd name="T22" fmla="*/ 12 w 67"/>
              <a:gd name="T23" fmla="*/ 82 h 106"/>
              <a:gd name="T24" fmla="*/ 12 w 67"/>
              <a:gd name="T25" fmla="*/ 71 h 106"/>
              <a:gd name="T26" fmla="*/ 15 w 67"/>
              <a:gd name="T27" fmla="*/ 69 h 106"/>
              <a:gd name="T28" fmla="*/ 16 w 67"/>
              <a:gd name="T29" fmla="*/ 63 h 106"/>
              <a:gd name="T30" fmla="*/ 0 w 67"/>
              <a:gd name="T31" fmla="*/ 34 h 106"/>
              <a:gd name="T32" fmla="*/ 33 w 67"/>
              <a:gd name="T33" fmla="*/ 0 h 106"/>
              <a:gd name="T34" fmla="*/ 28 w 67"/>
              <a:gd name="T35" fmla="*/ 41 h 106"/>
              <a:gd name="T36" fmla="*/ 30 w 67"/>
              <a:gd name="T37" fmla="*/ 39 h 106"/>
              <a:gd name="T38" fmla="*/ 33 w 67"/>
              <a:gd name="T39" fmla="*/ 41 h 106"/>
              <a:gd name="T40" fmla="*/ 36 w 67"/>
              <a:gd name="T41" fmla="*/ 39 h 106"/>
              <a:gd name="T42" fmla="*/ 39 w 67"/>
              <a:gd name="T43" fmla="*/ 41 h 106"/>
              <a:gd name="T44" fmla="*/ 43 w 67"/>
              <a:gd name="T45" fmla="*/ 38 h 106"/>
              <a:gd name="T46" fmla="*/ 39 w 67"/>
              <a:gd name="T47" fmla="*/ 52 h 106"/>
              <a:gd name="T48" fmla="*/ 44 w 67"/>
              <a:gd name="T49" fmla="*/ 66 h 106"/>
              <a:gd name="T50" fmla="*/ 44 w 67"/>
              <a:gd name="T51" fmla="*/ 58 h 106"/>
              <a:gd name="T52" fmla="*/ 56 w 67"/>
              <a:gd name="T53" fmla="*/ 47 h 106"/>
              <a:gd name="T54" fmla="*/ 52 w 67"/>
              <a:gd name="T55" fmla="*/ 15 h 106"/>
              <a:gd name="T56" fmla="*/ 15 w 67"/>
              <a:gd name="T57" fmla="*/ 15 h 106"/>
              <a:gd name="T58" fmla="*/ 11 w 67"/>
              <a:gd name="T59" fmla="*/ 48 h 106"/>
              <a:gd name="T60" fmla="*/ 23 w 67"/>
              <a:gd name="T61" fmla="*/ 59 h 106"/>
              <a:gd name="T62" fmla="*/ 23 w 67"/>
              <a:gd name="T63" fmla="*/ 67 h 106"/>
              <a:gd name="T64" fmla="*/ 29 w 67"/>
              <a:gd name="T65" fmla="*/ 52 h 106"/>
              <a:gd name="T66" fmla="*/ 25 w 67"/>
              <a:gd name="T67" fmla="*/ 38 h 106"/>
              <a:gd name="T68" fmla="*/ 40 w 67"/>
              <a:gd name="T69" fmla="*/ 43 h 106"/>
              <a:gd name="T70" fmla="*/ 36 w 67"/>
              <a:gd name="T71" fmla="*/ 42 h 106"/>
              <a:gd name="T72" fmla="*/ 30 w 67"/>
              <a:gd name="T73" fmla="*/ 42 h 106"/>
              <a:gd name="T74" fmla="*/ 27 w 67"/>
              <a:gd name="T75" fmla="*/ 42 h 106"/>
              <a:gd name="T76" fmla="*/ 32 w 67"/>
              <a:gd name="T77" fmla="*/ 51 h 106"/>
              <a:gd name="T78" fmla="*/ 32 w 67"/>
              <a:gd name="T79" fmla="*/ 67 h 106"/>
              <a:gd name="T80" fmla="*/ 35 w 67"/>
              <a:gd name="T81" fmla="*/ 51 h 106"/>
              <a:gd name="T82" fmla="*/ 35 w 67"/>
              <a:gd name="T83" fmla="*/ 50 h 106"/>
              <a:gd name="T84" fmla="*/ 43 w 67"/>
              <a:gd name="T85" fmla="*/ 96 h 106"/>
              <a:gd name="T86" fmla="*/ 34 w 67"/>
              <a:gd name="T87" fmla="*/ 106 h 106"/>
              <a:gd name="T88" fmla="*/ 43 w 67"/>
              <a:gd name="T89" fmla="*/ 96 h 106"/>
              <a:gd name="T90" fmla="*/ 17 w 67"/>
              <a:gd name="T91" fmla="*/ 88 h 106"/>
              <a:gd name="T92" fmla="*/ 17 w 67"/>
              <a:gd name="T93" fmla="*/ 90 h 106"/>
              <a:gd name="T94" fmla="*/ 50 w 67"/>
              <a:gd name="T95" fmla="*/ 86 h 106"/>
              <a:gd name="T96" fmla="*/ 50 w 67"/>
              <a:gd name="T97" fmla="*/ 73 h 106"/>
              <a:gd name="T98" fmla="*/ 17 w 67"/>
              <a:gd name="T99" fmla="*/ 77 h 106"/>
              <a:gd name="T100" fmla="*/ 50 w 67"/>
              <a:gd name="T101" fmla="*/ 74 h 106"/>
              <a:gd name="T102" fmla="*/ 50 w 67"/>
              <a:gd name="T103" fmla="*/ 73 h 1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67" h="106">
                <a:moveTo>
                  <a:pt x="33" y="0"/>
                </a:moveTo>
                <a:cubicBezTo>
                  <a:pt x="43" y="0"/>
                  <a:pt x="51" y="4"/>
                  <a:pt x="57" y="10"/>
                </a:cubicBezTo>
                <a:cubicBezTo>
                  <a:pt x="63" y="16"/>
                  <a:pt x="67" y="25"/>
                  <a:pt x="67" y="34"/>
                </a:cubicBezTo>
                <a:cubicBezTo>
                  <a:pt x="67" y="40"/>
                  <a:pt x="65" y="46"/>
                  <a:pt x="62" y="51"/>
                </a:cubicBezTo>
                <a:cubicBezTo>
                  <a:pt x="59" y="56"/>
                  <a:pt x="56" y="59"/>
                  <a:pt x="51" y="62"/>
                </a:cubicBezTo>
                <a:cubicBezTo>
                  <a:pt x="51" y="66"/>
                  <a:pt x="51" y="66"/>
                  <a:pt x="51" y="66"/>
                </a:cubicBezTo>
                <a:cubicBezTo>
                  <a:pt x="53" y="66"/>
                  <a:pt x="53" y="66"/>
                  <a:pt x="53" y="66"/>
                </a:cubicBezTo>
                <a:cubicBezTo>
                  <a:pt x="55" y="65"/>
                  <a:pt x="55" y="65"/>
                  <a:pt x="55" y="65"/>
                </a:cubicBezTo>
                <a:cubicBezTo>
                  <a:pt x="56" y="68"/>
                  <a:pt x="56" y="68"/>
                  <a:pt x="56" y="68"/>
                </a:cubicBezTo>
                <a:cubicBezTo>
                  <a:pt x="57" y="70"/>
                  <a:pt x="57" y="72"/>
                  <a:pt x="57" y="73"/>
                </a:cubicBezTo>
                <a:cubicBezTo>
                  <a:pt x="57" y="75"/>
                  <a:pt x="57" y="77"/>
                  <a:pt x="56" y="79"/>
                </a:cubicBezTo>
                <a:cubicBezTo>
                  <a:pt x="56" y="80"/>
                  <a:pt x="56" y="80"/>
                  <a:pt x="56" y="80"/>
                </a:cubicBezTo>
                <a:cubicBezTo>
                  <a:pt x="56" y="80"/>
                  <a:pt x="56" y="80"/>
                  <a:pt x="56" y="80"/>
                </a:cubicBezTo>
                <a:cubicBezTo>
                  <a:pt x="57" y="82"/>
                  <a:pt x="57" y="84"/>
                  <a:pt x="57" y="86"/>
                </a:cubicBezTo>
                <a:cubicBezTo>
                  <a:pt x="57" y="88"/>
                  <a:pt x="57" y="90"/>
                  <a:pt x="56" y="92"/>
                </a:cubicBezTo>
                <a:cubicBezTo>
                  <a:pt x="55" y="93"/>
                  <a:pt x="55" y="93"/>
                  <a:pt x="55" y="93"/>
                </a:cubicBezTo>
                <a:cubicBezTo>
                  <a:pt x="53" y="94"/>
                  <a:pt x="53" y="94"/>
                  <a:pt x="53" y="94"/>
                </a:cubicBezTo>
                <a:cubicBezTo>
                  <a:pt x="15" y="97"/>
                  <a:pt x="15" y="97"/>
                  <a:pt x="15" y="97"/>
                </a:cubicBezTo>
                <a:cubicBezTo>
                  <a:pt x="13" y="97"/>
                  <a:pt x="13" y="97"/>
                  <a:pt x="13" y="97"/>
                </a:cubicBezTo>
                <a:cubicBezTo>
                  <a:pt x="12" y="95"/>
                  <a:pt x="12" y="95"/>
                  <a:pt x="12" y="95"/>
                </a:cubicBezTo>
                <a:cubicBezTo>
                  <a:pt x="11" y="93"/>
                  <a:pt x="11" y="91"/>
                  <a:pt x="10" y="90"/>
                </a:cubicBezTo>
                <a:cubicBezTo>
                  <a:pt x="10" y="88"/>
                  <a:pt x="11" y="86"/>
                  <a:pt x="12" y="83"/>
                </a:cubicBezTo>
                <a:cubicBezTo>
                  <a:pt x="12" y="83"/>
                  <a:pt x="12" y="83"/>
                  <a:pt x="12" y="83"/>
                </a:cubicBezTo>
                <a:cubicBezTo>
                  <a:pt x="12" y="82"/>
                  <a:pt x="12" y="82"/>
                  <a:pt x="12" y="82"/>
                </a:cubicBezTo>
                <a:cubicBezTo>
                  <a:pt x="11" y="81"/>
                  <a:pt x="11" y="79"/>
                  <a:pt x="10" y="77"/>
                </a:cubicBezTo>
                <a:cubicBezTo>
                  <a:pt x="10" y="75"/>
                  <a:pt x="11" y="73"/>
                  <a:pt x="12" y="71"/>
                </a:cubicBezTo>
                <a:cubicBezTo>
                  <a:pt x="13" y="69"/>
                  <a:pt x="13" y="69"/>
                  <a:pt x="13" y="69"/>
                </a:cubicBezTo>
                <a:cubicBezTo>
                  <a:pt x="15" y="69"/>
                  <a:pt x="15" y="69"/>
                  <a:pt x="15" y="69"/>
                </a:cubicBezTo>
                <a:cubicBezTo>
                  <a:pt x="16" y="69"/>
                  <a:pt x="16" y="69"/>
                  <a:pt x="16" y="69"/>
                </a:cubicBezTo>
                <a:cubicBezTo>
                  <a:pt x="16" y="63"/>
                  <a:pt x="16" y="63"/>
                  <a:pt x="16" y="63"/>
                </a:cubicBezTo>
                <a:cubicBezTo>
                  <a:pt x="11" y="60"/>
                  <a:pt x="7" y="56"/>
                  <a:pt x="5" y="51"/>
                </a:cubicBezTo>
                <a:cubicBezTo>
                  <a:pt x="2" y="46"/>
                  <a:pt x="0" y="40"/>
                  <a:pt x="0" y="34"/>
                </a:cubicBezTo>
                <a:cubicBezTo>
                  <a:pt x="0" y="25"/>
                  <a:pt x="4" y="16"/>
                  <a:pt x="10" y="10"/>
                </a:cubicBezTo>
                <a:cubicBezTo>
                  <a:pt x="16" y="4"/>
                  <a:pt x="24" y="0"/>
                  <a:pt x="33" y="0"/>
                </a:cubicBezTo>
                <a:close/>
                <a:moveTo>
                  <a:pt x="26" y="40"/>
                </a:moveTo>
                <a:cubicBezTo>
                  <a:pt x="27" y="41"/>
                  <a:pt x="27" y="41"/>
                  <a:pt x="28" y="41"/>
                </a:cubicBezTo>
                <a:cubicBezTo>
                  <a:pt x="28" y="41"/>
                  <a:pt x="29" y="41"/>
                  <a:pt x="30" y="40"/>
                </a:cubicBezTo>
                <a:cubicBezTo>
                  <a:pt x="30" y="39"/>
                  <a:pt x="30" y="39"/>
                  <a:pt x="30" y="39"/>
                </a:cubicBezTo>
                <a:cubicBezTo>
                  <a:pt x="31" y="40"/>
                  <a:pt x="31" y="40"/>
                  <a:pt x="31" y="40"/>
                </a:cubicBezTo>
                <a:cubicBezTo>
                  <a:pt x="32" y="41"/>
                  <a:pt x="32" y="41"/>
                  <a:pt x="33" y="41"/>
                </a:cubicBezTo>
                <a:cubicBezTo>
                  <a:pt x="34" y="41"/>
                  <a:pt x="35" y="41"/>
                  <a:pt x="35" y="40"/>
                </a:cubicBezTo>
                <a:cubicBezTo>
                  <a:pt x="36" y="39"/>
                  <a:pt x="36" y="39"/>
                  <a:pt x="36" y="39"/>
                </a:cubicBezTo>
                <a:cubicBezTo>
                  <a:pt x="36" y="40"/>
                  <a:pt x="36" y="40"/>
                  <a:pt x="36" y="40"/>
                </a:cubicBezTo>
                <a:cubicBezTo>
                  <a:pt x="37" y="41"/>
                  <a:pt x="38" y="41"/>
                  <a:pt x="39" y="41"/>
                </a:cubicBezTo>
                <a:cubicBezTo>
                  <a:pt x="40" y="41"/>
                  <a:pt x="41" y="41"/>
                  <a:pt x="42" y="40"/>
                </a:cubicBezTo>
                <a:cubicBezTo>
                  <a:pt x="43" y="38"/>
                  <a:pt x="43" y="38"/>
                  <a:pt x="43" y="38"/>
                </a:cubicBezTo>
                <a:cubicBezTo>
                  <a:pt x="46" y="40"/>
                  <a:pt x="46" y="40"/>
                  <a:pt x="46" y="40"/>
                </a:cubicBezTo>
                <a:cubicBezTo>
                  <a:pt x="39" y="52"/>
                  <a:pt x="39" y="52"/>
                  <a:pt x="39" y="52"/>
                </a:cubicBezTo>
                <a:cubicBezTo>
                  <a:pt x="39" y="67"/>
                  <a:pt x="39" y="67"/>
                  <a:pt x="39" y="67"/>
                </a:cubicBezTo>
                <a:cubicBezTo>
                  <a:pt x="44" y="66"/>
                  <a:pt x="44" y="66"/>
                  <a:pt x="44" y="66"/>
                </a:cubicBezTo>
                <a:cubicBezTo>
                  <a:pt x="44" y="60"/>
                  <a:pt x="44" y="60"/>
                  <a:pt x="44" y="60"/>
                </a:cubicBezTo>
                <a:cubicBezTo>
                  <a:pt x="44" y="58"/>
                  <a:pt x="44" y="58"/>
                  <a:pt x="44" y="58"/>
                </a:cubicBezTo>
                <a:cubicBezTo>
                  <a:pt x="46" y="57"/>
                  <a:pt x="46" y="57"/>
                  <a:pt x="46" y="57"/>
                </a:cubicBezTo>
                <a:cubicBezTo>
                  <a:pt x="50" y="55"/>
                  <a:pt x="54" y="52"/>
                  <a:pt x="56" y="47"/>
                </a:cubicBezTo>
                <a:cubicBezTo>
                  <a:pt x="59" y="44"/>
                  <a:pt x="60" y="39"/>
                  <a:pt x="60" y="34"/>
                </a:cubicBezTo>
                <a:cubicBezTo>
                  <a:pt x="60" y="27"/>
                  <a:pt x="57" y="20"/>
                  <a:pt x="52" y="15"/>
                </a:cubicBezTo>
                <a:cubicBezTo>
                  <a:pt x="47" y="10"/>
                  <a:pt x="41" y="7"/>
                  <a:pt x="33" y="7"/>
                </a:cubicBezTo>
                <a:cubicBezTo>
                  <a:pt x="26" y="7"/>
                  <a:pt x="19" y="10"/>
                  <a:pt x="15" y="15"/>
                </a:cubicBezTo>
                <a:cubicBezTo>
                  <a:pt x="10" y="20"/>
                  <a:pt x="7" y="27"/>
                  <a:pt x="7" y="34"/>
                </a:cubicBezTo>
                <a:cubicBezTo>
                  <a:pt x="7" y="39"/>
                  <a:pt x="8" y="44"/>
                  <a:pt x="11" y="48"/>
                </a:cubicBezTo>
                <a:cubicBezTo>
                  <a:pt x="13" y="52"/>
                  <a:pt x="17" y="55"/>
                  <a:pt x="21" y="58"/>
                </a:cubicBezTo>
                <a:cubicBezTo>
                  <a:pt x="23" y="59"/>
                  <a:pt x="23" y="59"/>
                  <a:pt x="23" y="59"/>
                </a:cubicBezTo>
                <a:cubicBezTo>
                  <a:pt x="23" y="61"/>
                  <a:pt x="23" y="61"/>
                  <a:pt x="23" y="61"/>
                </a:cubicBezTo>
                <a:cubicBezTo>
                  <a:pt x="23" y="67"/>
                  <a:pt x="23" y="67"/>
                  <a:pt x="23" y="67"/>
                </a:cubicBezTo>
                <a:cubicBezTo>
                  <a:pt x="29" y="67"/>
                  <a:pt x="29" y="67"/>
                  <a:pt x="29" y="67"/>
                </a:cubicBezTo>
                <a:cubicBezTo>
                  <a:pt x="29" y="52"/>
                  <a:pt x="29" y="52"/>
                  <a:pt x="29" y="52"/>
                </a:cubicBezTo>
                <a:cubicBezTo>
                  <a:pt x="22" y="40"/>
                  <a:pt x="22" y="40"/>
                  <a:pt x="22" y="40"/>
                </a:cubicBezTo>
                <a:cubicBezTo>
                  <a:pt x="25" y="38"/>
                  <a:pt x="25" y="38"/>
                  <a:pt x="25" y="38"/>
                </a:cubicBezTo>
                <a:cubicBezTo>
                  <a:pt x="26" y="40"/>
                  <a:pt x="26" y="40"/>
                  <a:pt x="26" y="40"/>
                </a:cubicBezTo>
                <a:close/>
                <a:moveTo>
                  <a:pt x="40" y="43"/>
                </a:moveTo>
                <a:cubicBezTo>
                  <a:pt x="40" y="43"/>
                  <a:pt x="40" y="43"/>
                  <a:pt x="39" y="43"/>
                </a:cubicBezTo>
                <a:cubicBezTo>
                  <a:pt x="38" y="43"/>
                  <a:pt x="37" y="43"/>
                  <a:pt x="36" y="42"/>
                </a:cubicBezTo>
                <a:cubicBezTo>
                  <a:pt x="35" y="42"/>
                  <a:pt x="34" y="43"/>
                  <a:pt x="33" y="43"/>
                </a:cubicBezTo>
                <a:cubicBezTo>
                  <a:pt x="32" y="43"/>
                  <a:pt x="31" y="42"/>
                  <a:pt x="30" y="42"/>
                </a:cubicBezTo>
                <a:cubicBezTo>
                  <a:pt x="29" y="42"/>
                  <a:pt x="28" y="43"/>
                  <a:pt x="28" y="43"/>
                </a:cubicBezTo>
                <a:cubicBezTo>
                  <a:pt x="27" y="43"/>
                  <a:pt x="27" y="43"/>
                  <a:pt x="27" y="42"/>
                </a:cubicBezTo>
                <a:cubicBezTo>
                  <a:pt x="32" y="50"/>
                  <a:pt x="32" y="50"/>
                  <a:pt x="32" y="50"/>
                </a:cubicBezTo>
                <a:cubicBezTo>
                  <a:pt x="32" y="51"/>
                  <a:pt x="32" y="51"/>
                  <a:pt x="32" y="51"/>
                </a:cubicBezTo>
                <a:cubicBezTo>
                  <a:pt x="32" y="51"/>
                  <a:pt x="32" y="51"/>
                  <a:pt x="32" y="51"/>
                </a:cubicBezTo>
                <a:cubicBezTo>
                  <a:pt x="32" y="67"/>
                  <a:pt x="32" y="67"/>
                  <a:pt x="32" y="67"/>
                </a:cubicBezTo>
                <a:cubicBezTo>
                  <a:pt x="35" y="67"/>
                  <a:pt x="35" y="67"/>
                  <a:pt x="35" y="67"/>
                </a:cubicBezTo>
                <a:cubicBezTo>
                  <a:pt x="35" y="51"/>
                  <a:pt x="35" y="51"/>
                  <a:pt x="35" y="51"/>
                </a:cubicBezTo>
                <a:cubicBezTo>
                  <a:pt x="35" y="51"/>
                  <a:pt x="35" y="51"/>
                  <a:pt x="35" y="51"/>
                </a:cubicBezTo>
                <a:cubicBezTo>
                  <a:pt x="35" y="50"/>
                  <a:pt x="35" y="50"/>
                  <a:pt x="35" y="50"/>
                </a:cubicBezTo>
                <a:cubicBezTo>
                  <a:pt x="40" y="43"/>
                  <a:pt x="40" y="43"/>
                  <a:pt x="40" y="43"/>
                </a:cubicBezTo>
                <a:close/>
                <a:moveTo>
                  <a:pt x="43" y="96"/>
                </a:moveTo>
                <a:cubicBezTo>
                  <a:pt x="24" y="98"/>
                  <a:pt x="24" y="98"/>
                  <a:pt x="24" y="98"/>
                </a:cubicBezTo>
                <a:cubicBezTo>
                  <a:pt x="25" y="103"/>
                  <a:pt x="29" y="106"/>
                  <a:pt x="34" y="106"/>
                </a:cubicBezTo>
                <a:cubicBezTo>
                  <a:pt x="39" y="106"/>
                  <a:pt x="43" y="102"/>
                  <a:pt x="43" y="97"/>
                </a:cubicBezTo>
                <a:cubicBezTo>
                  <a:pt x="43" y="97"/>
                  <a:pt x="43" y="97"/>
                  <a:pt x="43" y="96"/>
                </a:cubicBezTo>
                <a:close/>
                <a:moveTo>
                  <a:pt x="50" y="85"/>
                </a:moveTo>
                <a:cubicBezTo>
                  <a:pt x="17" y="88"/>
                  <a:pt x="17" y="88"/>
                  <a:pt x="17" y="88"/>
                </a:cubicBezTo>
                <a:cubicBezTo>
                  <a:pt x="17" y="89"/>
                  <a:pt x="17" y="89"/>
                  <a:pt x="17" y="89"/>
                </a:cubicBezTo>
                <a:cubicBezTo>
                  <a:pt x="17" y="89"/>
                  <a:pt x="17" y="90"/>
                  <a:pt x="17" y="90"/>
                </a:cubicBezTo>
                <a:cubicBezTo>
                  <a:pt x="50" y="87"/>
                  <a:pt x="50" y="87"/>
                  <a:pt x="50" y="87"/>
                </a:cubicBezTo>
                <a:cubicBezTo>
                  <a:pt x="50" y="87"/>
                  <a:pt x="50" y="86"/>
                  <a:pt x="50" y="86"/>
                </a:cubicBezTo>
                <a:cubicBezTo>
                  <a:pt x="50" y="86"/>
                  <a:pt x="50" y="86"/>
                  <a:pt x="50" y="85"/>
                </a:cubicBezTo>
                <a:close/>
                <a:moveTo>
                  <a:pt x="50" y="73"/>
                </a:moveTo>
                <a:cubicBezTo>
                  <a:pt x="17" y="76"/>
                  <a:pt x="17" y="76"/>
                  <a:pt x="17" y="76"/>
                </a:cubicBezTo>
                <a:cubicBezTo>
                  <a:pt x="17" y="76"/>
                  <a:pt x="17" y="76"/>
                  <a:pt x="17" y="77"/>
                </a:cubicBezTo>
                <a:cubicBezTo>
                  <a:pt x="17" y="77"/>
                  <a:pt x="17" y="77"/>
                  <a:pt x="17" y="77"/>
                </a:cubicBezTo>
                <a:cubicBezTo>
                  <a:pt x="50" y="74"/>
                  <a:pt x="50" y="74"/>
                  <a:pt x="50" y="74"/>
                </a:cubicBezTo>
                <a:cubicBezTo>
                  <a:pt x="50" y="74"/>
                  <a:pt x="50" y="74"/>
                  <a:pt x="50" y="73"/>
                </a:cubicBezTo>
                <a:cubicBezTo>
                  <a:pt x="50" y="73"/>
                  <a:pt x="50" y="73"/>
                  <a:pt x="50" y="73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10" name="Freeform 5"/>
          <p:cNvSpPr/>
          <p:nvPr/>
        </p:nvSpPr>
        <p:spPr bwMode="auto">
          <a:xfrm>
            <a:off x="1022449" y="1973642"/>
            <a:ext cx="558073" cy="456062"/>
          </a:xfrm>
          <a:custGeom>
            <a:avLst/>
            <a:gdLst>
              <a:gd name="T0" fmla="*/ 885 w 907"/>
              <a:gd name="T1" fmla="*/ 197 h 740"/>
              <a:gd name="T2" fmla="*/ 885 w 907"/>
              <a:gd name="T3" fmla="*/ 118 h 740"/>
              <a:gd name="T4" fmla="*/ 789 w 907"/>
              <a:gd name="T5" fmla="*/ 22 h 740"/>
              <a:gd name="T6" fmla="*/ 710 w 907"/>
              <a:gd name="T7" fmla="*/ 22 h 740"/>
              <a:gd name="T8" fmla="*/ 365 w 907"/>
              <a:gd name="T9" fmla="*/ 366 h 740"/>
              <a:gd name="T10" fmla="*/ 285 w 907"/>
              <a:gd name="T11" fmla="*/ 366 h 740"/>
              <a:gd name="T12" fmla="*/ 198 w 907"/>
              <a:gd name="T13" fmla="*/ 279 h 740"/>
              <a:gd name="T14" fmla="*/ 118 w 907"/>
              <a:gd name="T15" fmla="*/ 279 h 740"/>
              <a:gd name="T16" fmla="*/ 22 w 907"/>
              <a:gd name="T17" fmla="*/ 375 h 740"/>
              <a:gd name="T18" fmla="*/ 22 w 907"/>
              <a:gd name="T19" fmla="*/ 454 h 740"/>
              <a:gd name="T20" fmla="*/ 285 w 907"/>
              <a:gd name="T21" fmla="*/ 718 h 740"/>
              <a:gd name="T22" fmla="*/ 365 w 907"/>
              <a:gd name="T23" fmla="*/ 718 h 740"/>
              <a:gd name="T24" fmla="*/ 885 w 907"/>
              <a:gd name="T25" fmla="*/ 197 h 7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907" h="740">
                <a:moveTo>
                  <a:pt x="885" y="197"/>
                </a:moveTo>
                <a:cubicBezTo>
                  <a:pt x="907" y="176"/>
                  <a:pt x="907" y="140"/>
                  <a:pt x="885" y="118"/>
                </a:cubicBezTo>
                <a:cubicBezTo>
                  <a:pt x="789" y="22"/>
                  <a:pt x="789" y="22"/>
                  <a:pt x="789" y="22"/>
                </a:cubicBezTo>
                <a:cubicBezTo>
                  <a:pt x="767" y="0"/>
                  <a:pt x="731" y="0"/>
                  <a:pt x="710" y="22"/>
                </a:cubicBezTo>
                <a:cubicBezTo>
                  <a:pt x="365" y="366"/>
                  <a:pt x="365" y="366"/>
                  <a:pt x="365" y="366"/>
                </a:cubicBezTo>
                <a:cubicBezTo>
                  <a:pt x="343" y="388"/>
                  <a:pt x="307" y="388"/>
                  <a:pt x="285" y="366"/>
                </a:cubicBezTo>
                <a:cubicBezTo>
                  <a:pt x="198" y="279"/>
                  <a:pt x="198" y="279"/>
                  <a:pt x="198" y="279"/>
                </a:cubicBezTo>
                <a:cubicBezTo>
                  <a:pt x="176" y="257"/>
                  <a:pt x="140" y="257"/>
                  <a:pt x="118" y="279"/>
                </a:cubicBezTo>
                <a:cubicBezTo>
                  <a:pt x="22" y="375"/>
                  <a:pt x="22" y="375"/>
                  <a:pt x="22" y="375"/>
                </a:cubicBezTo>
                <a:cubicBezTo>
                  <a:pt x="0" y="397"/>
                  <a:pt x="0" y="432"/>
                  <a:pt x="22" y="454"/>
                </a:cubicBezTo>
                <a:cubicBezTo>
                  <a:pt x="285" y="718"/>
                  <a:pt x="285" y="718"/>
                  <a:pt x="285" y="718"/>
                </a:cubicBezTo>
                <a:cubicBezTo>
                  <a:pt x="307" y="740"/>
                  <a:pt x="343" y="740"/>
                  <a:pt x="365" y="718"/>
                </a:cubicBezTo>
                <a:lnTo>
                  <a:pt x="885" y="197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GB"/>
          </a:p>
        </p:txBody>
      </p:sp>
      <p:sp>
        <p:nvSpPr>
          <p:cNvPr id="11" name="TextBox 17"/>
          <p:cNvSpPr txBox="1"/>
          <p:nvPr/>
        </p:nvSpPr>
        <p:spPr>
          <a:xfrm>
            <a:off x="1693389" y="2010891"/>
            <a:ext cx="14157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单击此处编辑</a:t>
            </a:r>
            <a:endParaRPr lang="en-GB" sz="16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Rectangle 18"/>
          <p:cNvSpPr/>
          <p:nvPr/>
        </p:nvSpPr>
        <p:spPr>
          <a:xfrm>
            <a:off x="1693389" y="2473683"/>
            <a:ext cx="5300319" cy="7372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</a:t>
            </a:r>
            <a:r>
              <a:rPr lang="zh-CN" altLang="en-US" sz="14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。更多使用说明和作品请详阅模版最末的使用手</a:t>
            </a:r>
            <a:r>
              <a:rPr lang="zh-CN" altLang="en-US" sz="14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册</a:t>
            </a:r>
            <a:endParaRPr lang="zh-CN" altLang="en-US" sz="1400" dirty="0" smtClean="0"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" name="Isosceles Triangle 19"/>
          <p:cNvSpPr/>
          <p:nvPr/>
        </p:nvSpPr>
        <p:spPr>
          <a:xfrm>
            <a:off x="1791863" y="5183663"/>
            <a:ext cx="449842" cy="320492"/>
          </a:xfrm>
          <a:prstGeom prst="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Isosceles Triangle 20"/>
          <p:cNvSpPr/>
          <p:nvPr/>
        </p:nvSpPr>
        <p:spPr>
          <a:xfrm>
            <a:off x="4343548" y="5183663"/>
            <a:ext cx="449842" cy="320492"/>
          </a:xfrm>
          <a:prstGeom prst="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Isosceles Triangle 21"/>
          <p:cNvSpPr/>
          <p:nvPr/>
        </p:nvSpPr>
        <p:spPr>
          <a:xfrm>
            <a:off x="6896181" y="5183663"/>
            <a:ext cx="449842" cy="320492"/>
          </a:xfrm>
          <a:prstGeom prst="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Isosceles Triangle 22"/>
          <p:cNvSpPr/>
          <p:nvPr/>
        </p:nvSpPr>
        <p:spPr>
          <a:xfrm>
            <a:off x="9448814" y="5183663"/>
            <a:ext cx="449842" cy="320492"/>
          </a:xfrm>
          <a:prstGeom prst="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" name="Rectangle 23"/>
          <p:cNvSpPr/>
          <p:nvPr/>
        </p:nvSpPr>
        <p:spPr>
          <a:xfrm>
            <a:off x="1693388" y="5546359"/>
            <a:ext cx="193607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建议您在展示时采用微软雅黑字体</a:t>
            </a:r>
            <a:endParaRPr lang="en-GB" sz="14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18" name="Rectangle 24"/>
          <p:cNvSpPr/>
          <p:nvPr/>
        </p:nvSpPr>
        <p:spPr>
          <a:xfrm>
            <a:off x="4258498" y="5546359"/>
            <a:ext cx="193607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建议您在展示时采用微软雅黑字体</a:t>
            </a:r>
            <a:endParaRPr lang="en-GB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Rectangle 25"/>
          <p:cNvSpPr/>
          <p:nvPr/>
        </p:nvSpPr>
        <p:spPr>
          <a:xfrm>
            <a:off x="6795472" y="5546359"/>
            <a:ext cx="193607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建议您在展示时采用微软雅黑字体</a:t>
            </a:r>
            <a:endParaRPr lang="en-GB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Rectangle 26"/>
          <p:cNvSpPr/>
          <p:nvPr/>
        </p:nvSpPr>
        <p:spPr>
          <a:xfrm>
            <a:off x="9332446" y="5546359"/>
            <a:ext cx="193607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建议您在展示时采用微软雅黑字体</a:t>
            </a:r>
            <a:endParaRPr lang="en-GB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TextBox 27"/>
          <p:cNvSpPr txBox="1"/>
          <p:nvPr/>
        </p:nvSpPr>
        <p:spPr>
          <a:xfrm>
            <a:off x="1693388" y="3444984"/>
            <a:ext cx="14157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单击此处编辑</a:t>
            </a:r>
            <a:endParaRPr lang="en-GB" sz="16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Rectangle 28"/>
          <p:cNvSpPr/>
          <p:nvPr/>
        </p:nvSpPr>
        <p:spPr>
          <a:xfrm>
            <a:off x="1693389" y="3892786"/>
            <a:ext cx="5300319" cy="8679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1216660"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单击此处编辑您要的内容，建议您在展示时采用微软雅黑字体，本模版所有图形线条及其相应素材均可自由编辑、改色、替换。更多使用说明和作品请详阅模版最末的使用</a:t>
            </a:r>
            <a:r>
              <a:rPr lang="zh-CN" altLang="en-US" sz="14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手册</a:t>
            </a:r>
            <a:endParaRPr lang="en-US" altLang="zh-CN" sz="1400" dirty="0"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23" name="组合 22"/>
          <p:cNvGrpSpPr/>
          <p:nvPr/>
        </p:nvGrpSpPr>
        <p:grpSpPr>
          <a:xfrm>
            <a:off x="363303" y="333569"/>
            <a:ext cx="2257977" cy="615122"/>
            <a:chOff x="363303" y="616432"/>
            <a:chExt cx="2600294" cy="615122"/>
          </a:xfrm>
        </p:grpSpPr>
        <p:sp>
          <p:nvSpPr>
            <p:cNvPr id="24" name="矩形 23"/>
            <p:cNvSpPr/>
            <p:nvPr/>
          </p:nvSpPr>
          <p:spPr>
            <a:xfrm>
              <a:off x="363303" y="616432"/>
              <a:ext cx="2540470" cy="56845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矩形 24"/>
            <p:cNvSpPr/>
            <p:nvPr/>
          </p:nvSpPr>
          <p:spPr>
            <a:xfrm>
              <a:off x="417091" y="670308"/>
              <a:ext cx="2546506" cy="561246"/>
            </a:xfrm>
            <a:prstGeom prst="rect">
              <a:avLst/>
            </a:prstGeom>
            <a:solidFill>
              <a:schemeClr val="accent2">
                <a:lumMod val="75000"/>
                <a:alpha val="2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文本框 25"/>
            <p:cNvSpPr txBox="1"/>
            <p:nvPr/>
          </p:nvSpPr>
          <p:spPr>
            <a:xfrm>
              <a:off x="977628" y="697991"/>
              <a:ext cx="1480517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0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论文综述</a:t>
              </a:r>
              <a:endPara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组合 21"/>
          <p:cNvGrpSpPr/>
          <p:nvPr/>
        </p:nvGrpSpPr>
        <p:grpSpPr>
          <a:xfrm>
            <a:off x="363303" y="333569"/>
            <a:ext cx="2257977" cy="615122"/>
            <a:chOff x="363303" y="616432"/>
            <a:chExt cx="2600294" cy="615122"/>
          </a:xfrm>
        </p:grpSpPr>
        <p:sp>
          <p:nvSpPr>
            <p:cNvPr id="23" name="矩形 22"/>
            <p:cNvSpPr/>
            <p:nvPr/>
          </p:nvSpPr>
          <p:spPr>
            <a:xfrm>
              <a:off x="363303" y="616432"/>
              <a:ext cx="2540470" cy="56845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矩形 23"/>
            <p:cNvSpPr/>
            <p:nvPr/>
          </p:nvSpPr>
          <p:spPr>
            <a:xfrm>
              <a:off x="417091" y="670308"/>
              <a:ext cx="2546506" cy="561246"/>
            </a:xfrm>
            <a:prstGeom prst="rect">
              <a:avLst/>
            </a:prstGeom>
            <a:solidFill>
              <a:schemeClr val="accent2">
                <a:lumMod val="75000"/>
                <a:alpha val="2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文本框 24"/>
            <p:cNvSpPr txBox="1"/>
            <p:nvPr/>
          </p:nvSpPr>
          <p:spPr>
            <a:xfrm>
              <a:off x="977628" y="697991"/>
              <a:ext cx="1480517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0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论文综述</a:t>
              </a:r>
              <a:endPara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1" name="Pentagon 3"/>
          <p:cNvSpPr/>
          <p:nvPr/>
        </p:nvSpPr>
        <p:spPr>
          <a:xfrm>
            <a:off x="2717032" y="3068900"/>
            <a:ext cx="6582949" cy="732973"/>
          </a:xfrm>
          <a:prstGeom prst="homePlate">
            <a:avLst/>
          </a:prstGeom>
          <a:solidFill>
            <a:schemeClr val="accent2"/>
          </a:solidFill>
          <a:ln>
            <a:noFill/>
          </a:ln>
          <a:effectLst>
            <a:outerShdw dist="38100" dir="5400000" algn="ctr" rotWithShape="0">
              <a:srgbClr val="000000">
                <a:alpha val="1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74320" tIns="0" rIns="91440" rtlCol="0" anchor="ctr"/>
          <a:lstStyle/>
          <a:p>
            <a:endParaRPr lang="en-US" sz="1600" dirty="0">
              <a:solidFill>
                <a:srgbClr val="FFFFFF"/>
              </a:solidFill>
              <a:latin typeface="Roboto Condensed Light" charset="0"/>
            </a:endParaRPr>
          </a:p>
        </p:txBody>
      </p:sp>
      <p:sp>
        <p:nvSpPr>
          <p:cNvPr id="12" name="Pentagon 4"/>
          <p:cNvSpPr/>
          <p:nvPr/>
        </p:nvSpPr>
        <p:spPr>
          <a:xfrm>
            <a:off x="2717031" y="3769197"/>
            <a:ext cx="7315200" cy="732973"/>
          </a:xfrm>
          <a:prstGeom prst="homePlate">
            <a:avLst/>
          </a:prstGeom>
          <a:solidFill>
            <a:schemeClr val="accent1"/>
          </a:solidFill>
          <a:ln>
            <a:noFill/>
          </a:ln>
          <a:effectLst>
            <a:outerShdw dist="38100" dir="5400000" algn="ctr" rotWithShape="0">
              <a:srgbClr val="000000">
                <a:alpha val="1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74320" tIns="0" rIns="91440" rtlCol="0" anchor="ctr"/>
          <a:lstStyle/>
          <a:p>
            <a:endParaRPr lang="en-US" sz="1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Pentagon 5"/>
          <p:cNvSpPr/>
          <p:nvPr/>
        </p:nvSpPr>
        <p:spPr>
          <a:xfrm>
            <a:off x="2717031" y="4493485"/>
            <a:ext cx="5283200" cy="732973"/>
          </a:xfrm>
          <a:prstGeom prst="homePlate">
            <a:avLst/>
          </a:prstGeom>
          <a:solidFill>
            <a:schemeClr val="accent2"/>
          </a:solidFill>
          <a:ln>
            <a:noFill/>
          </a:ln>
          <a:effectLst>
            <a:outerShdw dist="38100" dir="5400000" algn="ctr" rotWithShape="0">
              <a:srgbClr val="000000">
                <a:alpha val="1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74320" tIns="0" rIns="91440" rtlCol="0" anchor="ctr"/>
          <a:lstStyle/>
          <a:p>
            <a:endParaRPr lang="en-US" sz="1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Manual Input 10"/>
          <p:cNvSpPr/>
          <p:nvPr/>
        </p:nvSpPr>
        <p:spPr>
          <a:xfrm flipH="1">
            <a:off x="1302529" y="1185756"/>
            <a:ext cx="1420160" cy="2606879"/>
          </a:xfrm>
          <a:custGeom>
            <a:avLst/>
            <a:gdLst>
              <a:gd name="connsiteX0" fmla="*/ 0 w 10000"/>
              <a:gd name="connsiteY0" fmla="*/ 2000 h 10000"/>
              <a:gd name="connsiteX1" fmla="*/ 10000 w 10000"/>
              <a:gd name="connsiteY1" fmla="*/ 0 h 10000"/>
              <a:gd name="connsiteX2" fmla="*/ 10000 w 10000"/>
              <a:gd name="connsiteY2" fmla="*/ 10000 h 10000"/>
              <a:gd name="connsiteX3" fmla="*/ 0 w 10000"/>
              <a:gd name="connsiteY3" fmla="*/ 10000 h 10000"/>
              <a:gd name="connsiteX4" fmla="*/ 0 w 10000"/>
              <a:gd name="connsiteY4" fmla="*/ 2000 h 10000"/>
              <a:gd name="connsiteX0-1" fmla="*/ 18 w 10000"/>
              <a:gd name="connsiteY0-2" fmla="*/ 4474 h 10000"/>
              <a:gd name="connsiteX1-3" fmla="*/ 10000 w 10000"/>
              <a:gd name="connsiteY1-4" fmla="*/ 0 h 10000"/>
              <a:gd name="connsiteX2-5" fmla="*/ 10000 w 10000"/>
              <a:gd name="connsiteY2-6" fmla="*/ 10000 h 10000"/>
              <a:gd name="connsiteX3-7" fmla="*/ 0 w 10000"/>
              <a:gd name="connsiteY3-8" fmla="*/ 10000 h 10000"/>
              <a:gd name="connsiteX4-9" fmla="*/ 18 w 10000"/>
              <a:gd name="connsiteY4-10" fmla="*/ 4474 h 100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0000" h="10000">
                <a:moveTo>
                  <a:pt x="18" y="4474"/>
                </a:moveTo>
                <a:lnTo>
                  <a:pt x="10000" y="0"/>
                </a:lnTo>
                <a:lnTo>
                  <a:pt x="10000" y="10000"/>
                </a:lnTo>
                <a:lnTo>
                  <a:pt x="0" y="10000"/>
                </a:lnTo>
                <a:lnTo>
                  <a:pt x="18" y="4474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 dirty="0">
              <a:solidFill>
                <a:srgbClr val="FFFFFF"/>
              </a:solidFill>
              <a:latin typeface="Roboto Condensed Light" charset="0"/>
            </a:endParaRPr>
          </a:p>
        </p:txBody>
      </p:sp>
      <p:sp>
        <p:nvSpPr>
          <p:cNvPr id="15" name="Manual Input 10"/>
          <p:cNvSpPr/>
          <p:nvPr/>
        </p:nvSpPr>
        <p:spPr>
          <a:xfrm flipH="1">
            <a:off x="1302529" y="2489269"/>
            <a:ext cx="1420160" cy="1303366"/>
          </a:xfrm>
          <a:custGeom>
            <a:avLst/>
            <a:gdLst>
              <a:gd name="connsiteX0" fmla="*/ 0 w 10000"/>
              <a:gd name="connsiteY0" fmla="*/ 2000 h 10000"/>
              <a:gd name="connsiteX1" fmla="*/ 10000 w 10000"/>
              <a:gd name="connsiteY1" fmla="*/ 0 h 10000"/>
              <a:gd name="connsiteX2" fmla="*/ 10000 w 10000"/>
              <a:gd name="connsiteY2" fmla="*/ 10000 h 10000"/>
              <a:gd name="connsiteX3" fmla="*/ 0 w 10000"/>
              <a:gd name="connsiteY3" fmla="*/ 10000 h 10000"/>
              <a:gd name="connsiteX4" fmla="*/ 0 w 10000"/>
              <a:gd name="connsiteY4" fmla="*/ 2000 h 10000"/>
              <a:gd name="connsiteX0-1" fmla="*/ 18 w 10000"/>
              <a:gd name="connsiteY0-2" fmla="*/ 4474 h 10000"/>
              <a:gd name="connsiteX1-3" fmla="*/ 10000 w 10000"/>
              <a:gd name="connsiteY1-4" fmla="*/ 0 h 10000"/>
              <a:gd name="connsiteX2-5" fmla="*/ 10000 w 10000"/>
              <a:gd name="connsiteY2-6" fmla="*/ 10000 h 10000"/>
              <a:gd name="connsiteX3-7" fmla="*/ 0 w 10000"/>
              <a:gd name="connsiteY3-8" fmla="*/ 10000 h 10000"/>
              <a:gd name="connsiteX4-9" fmla="*/ 18 w 10000"/>
              <a:gd name="connsiteY4-10" fmla="*/ 4474 h 100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0000" h="10000">
                <a:moveTo>
                  <a:pt x="18" y="4474"/>
                </a:moveTo>
                <a:lnTo>
                  <a:pt x="10000" y="0"/>
                </a:lnTo>
                <a:lnTo>
                  <a:pt x="10000" y="10000"/>
                </a:lnTo>
                <a:lnTo>
                  <a:pt x="0" y="10000"/>
                </a:lnTo>
                <a:lnTo>
                  <a:pt x="18" y="4474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 dirty="0">
              <a:solidFill>
                <a:srgbClr val="FFFFFF"/>
              </a:solidFill>
              <a:latin typeface="Roboto Condensed Light" charset="0"/>
            </a:endParaRPr>
          </a:p>
        </p:txBody>
      </p:sp>
      <p:sp>
        <p:nvSpPr>
          <p:cNvPr id="16" name="Manual Input 10"/>
          <p:cNvSpPr/>
          <p:nvPr/>
        </p:nvSpPr>
        <p:spPr>
          <a:xfrm flipH="1" flipV="1">
            <a:off x="1302529" y="3781026"/>
            <a:ext cx="1420160" cy="2606879"/>
          </a:xfrm>
          <a:custGeom>
            <a:avLst/>
            <a:gdLst>
              <a:gd name="connsiteX0" fmla="*/ 0 w 10000"/>
              <a:gd name="connsiteY0" fmla="*/ 2000 h 10000"/>
              <a:gd name="connsiteX1" fmla="*/ 10000 w 10000"/>
              <a:gd name="connsiteY1" fmla="*/ 0 h 10000"/>
              <a:gd name="connsiteX2" fmla="*/ 10000 w 10000"/>
              <a:gd name="connsiteY2" fmla="*/ 10000 h 10000"/>
              <a:gd name="connsiteX3" fmla="*/ 0 w 10000"/>
              <a:gd name="connsiteY3" fmla="*/ 10000 h 10000"/>
              <a:gd name="connsiteX4" fmla="*/ 0 w 10000"/>
              <a:gd name="connsiteY4" fmla="*/ 2000 h 10000"/>
              <a:gd name="connsiteX0-1" fmla="*/ 18 w 10000"/>
              <a:gd name="connsiteY0-2" fmla="*/ 4474 h 10000"/>
              <a:gd name="connsiteX1-3" fmla="*/ 10000 w 10000"/>
              <a:gd name="connsiteY1-4" fmla="*/ 0 h 10000"/>
              <a:gd name="connsiteX2-5" fmla="*/ 10000 w 10000"/>
              <a:gd name="connsiteY2-6" fmla="*/ 10000 h 10000"/>
              <a:gd name="connsiteX3-7" fmla="*/ 0 w 10000"/>
              <a:gd name="connsiteY3-8" fmla="*/ 10000 h 10000"/>
              <a:gd name="connsiteX4-9" fmla="*/ 18 w 10000"/>
              <a:gd name="connsiteY4-10" fmla="*/ 4474 h 100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0000" h="10000">
                <a:moveTo>
                  <a:pt x="18" y="4474"/>
                </a:moveTo>
                <a:lnTo>
                  <a:pt x="10000" y="0"/>
                </a:lnTo>
                <a:lnTo>
                  <a:pt x="10000" y="10000"/>
                </a:lnTo>
                <a:lnTo>
                  <a:pt x="0" y="10000"/>
                </a:lnTo>
                <a:lnTo>
                  <a:pt x="18" y="4474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 dirty="0">
              <a:solidFill>
                <a:srgbClr val="FFFFFF"/>
              </a:solidFill>
              <a:latin typeface="Roboto Condensed Light" charset="0"/>
            </a:endParaRPr>
          </a:p>
        </p:txBody>
      </p:sp>
      <p:sp>
        <p:nvSpPr>
          <p:cNvPr id="26" name="Manual Input 10"/>
          <p:cNvSpPr/>
          <p:nvPr/>
        </p:nvSpPr>
        <p:spPr>
          <a:xfrm flipH="1" flipV="1">
            <a:off x="1312968" y="3721676"/>
            <a:ext cx="1420160" cy="1303366"/>
          </a:xfrm>
          <a:custGeom>
            <a:avLst/>
            <a:gdLst>
              <a:gd name="connsiteX0" fmla="*/ 0 w 10000"/>
              <a:gd name="connsiteY0" fmla="*/ 2000 h 10000"/>
              <a:gd name="connsiteX1" fmla="*/ 10000 w 10000"/>
              <a:gd name="connsiteY1" fmla="*/ 0 h 10000"/>
              <a:gd name="connsiteX2" fmla="*/ 10000 w 10000"/>
              <a:gd name="connsiteY2" fmla="*/ 10000 h 10000"/>
              <a:gd name="connsiteX3" fmla="*/ 0 w 10000"/>
              <a:gd name="connsiteY3" fmla="*/ 10000 h 10000"/>
              <a:gd name="connsiteX4" fmla="*/ 0 w 10000"/>
              <a:gd name="connsiteY4" fmla="*/ 2000 h 10000"/>
              <a:gd name="connsiteX0-1" fmla="*/ 18 w 10000"/>
              <a:gd name="connsiteY0-2" fmla="*/ 4474 h 10000"/>
              <a:gd name="connsiteX1-3" fmla="*/ 10000 w 10000"/>
              <a:gd name="connsiteY1-4" fmla="*/ 0 h 10000"/>
              <a:gd name="connsiteX2-5" fmla="*/ 10000 w 10000"/>
              <a:gd name="connsiteY2-6" fmla="*/ 10000 h 10000"/>
              <a:gd name="connsiteX3-7" fmla="*/ 0 w 10000"/>
              <a:gd name="connsiteY3-8" fmla="*/ 10000 h 10000"/>
              <a:gd name="connsiteX4-9" fmla="*/ 18 w 10000"/>
              <a:gd name="connsiteY4-10" fmla="*/ 4474 h 100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0000" h="10000">
                <a:moveTo>
                  <a:pt x="18" y="4474"/>
                </a:moveTo>
                <a:lnTo>
                  <a:pt x="10000" y="0"/>
                </a:lnTo>
                <a:lnTo>
                  <a:pt x="10000" y="10000"/>
                </a:lnTo>
                <a:lnTo>
                  <a:pt x="0" y="10000"/>
                </a:lnTo>
                <a:lnTo>
                  <a:pt x="18" y="4474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 dirty="0">
              <a:solidFill>
                <a:srgbClr val="FFFFFF"/>
              </a:solidFill>
              <a:latin typeface="Roboto Condensed Light" charset="0"/>
            </a:endParaRPr>
          </a:p>
        </p:txBody>
      </p:sp>
      <p:sp>
        <p:nvSpPr>
          <p:cNvPr id="27" name="Rectangle 14"/>
          <p:cNvSpPr/>
          <p:nvPr/>
        </p:nvSpPr>
        <p:spPr>
          <a:xfrm>
            <a:off x="-5125" y="2477944"/>
            <a:ext cx="1318093" cy="1322847"/>
          </a:xfrm>
          <a:prstGeom prst="rect">
            <a:avLst/>
          </a:prstGeom>
          <a:solidFill>
            <a:schemeClr val="accent2"/>
          </a:solidFill>
          <a:ln>
            <a:noFill/>
          </a:ln>
          <a:effectLst>
            <a:outerShdw dist="38100" dir="5400000" algn="ctr" rotWithShape="0">
              <a:srgbClr val="000000">
                <a:alpha val="1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265" dirty="0">
                <a:solidFill>
                  <a:srgbClr val="FFFFFF"/>
                </a:solidFill>
                <a:latin typeface="Roboto Condensed Light" charset="0"/>
              </a:rPr>
              <a:t>02</a:t>
            </a:r>
            <a:endParaRPr lang="en-US" sz="4265" dirty="0">
              <a:solidFill>
                <a:srgbClr val="FFFFFF"/>
              </a:solidFill>
              <a:latin typeface="Roboto Condensed Light" charset="0"/>
            </a:endParaRPr>
          </a:p>
        </p:txBody>
      </p:sp>
      <p:sp>
        <p:nvSpPr>
          <p:cNvPr id="28" name="Rectangle 15"/>
          <p:cNvSpPr/>
          <p:nvPr/>
        </p:nvSpPr>
        <p:spPr>
          <a:xfrm>
            <a:off x="-5125" y="3756788"/>
            <a:ext cx="1318093" cy="1322847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dist="38100" dir="5400000" algn="ctr" rotWithShape="0">
              <a:srgbClr val="000000">
                <a:alpha val="1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265" dirty="0">
                <a:solidFill>
                  <a:srgbClr val="FFFFFF"/>
                </a:solidFill>
                <a:latin typeface="Roboto Condensed Light" charset="0"/>
              </a:rPr>
              <a:t>03</a:t>
            </a:r>
            <a:endParaRPr lang="en-US" sz="4265" dirty="0">
              <a:solidFill>
                <a:srgbClr val="FFFFFF"/>
              </a:solidFill>
              <a:latin typeface="Roboto Condensed Light" charset="0"/>
            </a:endParaRPr>
          </a:p>
        </p:txBody>
      </p:sp>
      <p:sp>
        <p:nvSpPr>
          <p:cNvPr id="29" name="Rectangle 16"/>
          <p:cNvSpPr/>
          <p:nvPr/>
        </p:nvSpPr>
        <p:spPr>
          <a:xfrm>
            <a:off x="-5125" y="5071909"/>
            <a:ext cx="1318093" cy="1322847"/>
          </a:xfrm>
          <a:prstGeom prst="rect">
            <a:avLst/>
          </a:prstGeom>
          <a:solidFill>
            <a:schemeClr val="accent2"/>
          </a:solidFill>
          <a:ln>
            <a:noFill/>
          </a:ln>
          <a:effectLst>
            <a:outerShdw dist="38100" dir="5400000" algn="ctr" rotWithShape="0">
              <a:srgbClr val="000000">
                <a:alpha val="1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265" dirty="0">
                <a:solidFill>
                  <a:srgbClr val="FFFFFF"/>
                </a:solidFill>
                <a:latin typeface="Roboto Condensed Light" charset="0"/>
              </a:rPr>
              <a:t>04</a:t>
            </a:r>
            <a:endParaRPr lang="en-US" sz="4265" dirty="0">
              <a:solidFill>
                <a:srgbClr val="FFFFFF"/>
              </a:solidFill>
              <a:latin typeface="Roboto Condensed Light" charset="0"/>
            </a:endParaRPr>
          </a:p>
        </p:txBody>
      </p:sp>
      <p:sp>
        <p:nvSpPr>
          <p:cNvPr id="30" name="Rectangle 17"/>
          <p:cNvSpPr/>
          <p:nvPr/>
        </p:nvSpPr>
        <p:spPr>
          <a:xfrm>
            <a:off x="-5125" y="1185756"/>
            <a:ext cx="1318093" cy="1322847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dist="38100" dir="5400000" algn="ctr" rotWithShape="0">
              <a:srgbClr val="000000">
                <a:alpha val="1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265" dirty="0">
                <a:solidFill>
                  <a:srgbClr val="FFFFFF"/>
                </a:solidFill>
                <a:latin typeface="Roboto Condensed Light" charset="0"/>
              </a:rPr>
              <a:t>01</a:t>
            </a:r>
            <a:endParaRPr lang="en-US" sz="4265" dirty="0">
              <a:solidFill>
                <a:srgbClr val="FFFFFF"/>
              </a:solidFill>
              <a:latin typeface="Roboto Condensed Light" charset="0"/>
            </a:endParaRPr>
          </a:p>
        </p:txBody>
      </p:sp>
      <p:sp>
        <p:nvSpPr>
          <p:cNvPr id="31" name="Rectangle 23"/>
          <p:cNvSpPr/>
          <p:nvPr/>
        </p:nvSpPr>
        <p:spPr>
          <a:xfrm>
            <a:off x="7697165" y="3097726"/>
            <a:ext cx="1525414" cy="666786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Ins="365760" rtlCol="0" anchor="ctr">
            <a:spAutoFit/>
          </a:bodyPr>
          <a:lstStyle/>
          <a:p>
            <a:pPr algn="r"/>
            <a:r>
              <a:rPr lang="en-US" sz="3735" dirty="0" smtClean="0">
                <a:solidFill>
                  <a:srgbClr val="FFFFFF"/>
                </a:solidFill>
                <a:latin typeface="Roboto Condensed Light" charset="0"/>
              </a:rPr>
              <a:t>42%</a:t>
            </a:r>
            <a:endParaRPr lang="en-US" sz="3735" dirty="0">
              <a:solidFill>
                <a:srgbClr val="FFFFFF"/>
              </a:solidFill>
              <a:latin typeface="Roboto Condensed Light" charset="0"/>
            </a:endParaRPr>
          </a:p>
        </p:txBody>
      </p:sp>
      <p:sp>
        <p:nvSpPr>
          <p:cNvPr id="32" name="Rectangle 24"/>
          <p:cNvSpPr/>
          <p:nvPr/>
        </p:nvSpPr>
        <p:spPr>
          <a:xfrm>
            <a:off x="8241175" y="3796669"/>
            <a:ext cx="1591004" cy="666786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Ins="365760" rtlCol="0" anchor="ctr">
            <a:spAutoFit/>
          </a:bodyPr>
          <a:lstStyle/>
          <a:p>
            <a:pPr algn="r"/>
            <a:r>
              <a:rPr lang="en-US" sz="3735" dirty="0" smtClean="0">
                <a:solidFill>
                  <a:srgbClr val="FFFFFF"/>
                </a:solidFill>
                <a:latin typeface="Roboto Condensed Light" charset="0"/>
              </a:rPr>
              <a:t>48%</a:t>
            </a:r>
            <a:endParaRPr lang="en-US" sz="3735" dirty="0">
              <a:solidFill>
                <a:srgbClr val="FFFFFF"/>
              </a:solidFill>
              <a:latin typeface="Roboto Condensed Light" charset="0"/>
            </a:endParaRPr>
          </a:p>
        </p:txBody>
      </p:sp>
      <p:sp>
        <p:nvSpPr>
          <p:cNvPr id="33" name="Rectangle 25"/>
          <p:cNvSpPr/>
          <p:nvPr/>
        </p:nvSpPr>
        <p:spPr>
          <a:xfrm>
            <a:off x="5843901" y="4526578"/>
            <a:ext cx="1994139" cy="666786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Ins="365760" rtlCol="0" anchor="ctr">
            <a:spAutoFit/>
          </a:bodyPr>
          <a:lstStyle/>
          <a:p>
            <a:pPr algn="r"/>
            <a:r>
              <a:rPr lang="en-US" sz="3735" dirty="0" smtClean="0">
                <a:solidFill>
                  <a:srgbClr val="FFFFFF"/>
                </a:solidFill>
                <a:latin typeface="Roboto Condensed Light" charset="0"/>
              </a:rPr>
              <a:t>27%</a:t>
            </a:r>
            <a:endParaRPr lang="en-US" sz="3735" dirty="0">
              <a:solidFill>
                <a:srgbClr val="FFFFFF"/>
              </a:solidFill>
              <a:latin typeface="Roboto Condensed Light" charset="0"/>
            </a:endParaRPr>
          </a:p>
        </p:txBody>
      </p:sp>
      <p:sp>
        <p:nvSpPr>
          <p:cNvPr id="34" name="Rectangle 44"/>
          <p:cNvSpPr/>
          <p:nvPr/>
        </p:nvSpPr>
        <p:spPr>
          <a:xfrm>
            <a:off x="3716333" y="2422183"/>
            <a:ext cx="2748832" cy="615553"/>
          </a:xfrm>
          <a:prstGeom prst="rect">
            <a:avLst/>
          </a:prstGeom>
        </p:spPr>
        <p:txBody>
          <a:bodyPr wrap="square" lIns="0" rIns="0">
            <a:spAutoFit/>
          </a:bodyPr>
          <a:lstStyle/>
          <a:p>
            <a:pPr>
              <a:lnSpc>
                <a:spcPct val="85000"/>
              </a:lnSpc>
            </a:pPr>
            <a:r>
              <a:rPr lang="en-US" sz="2400" dirty="0">
                <a:solidFill>
                  <a:srgbClr val="FFFFFF"/>
                </a:solidFill>
                <a:latin typeface="Roboto Condensed Light" charset="0"/>
              </a:rPr>
              <a:t>Creative</a:t>
            </a:r>
            <a:endParaRPr lang="en-US" sz="2400" dirty="0">
              <a:solidFill>
                <a:srgbClr val="FFFFFF"/>
              </a:solidFill>
              <a:latin typeface="Roboto Condensed Light" charset="0"/>
            </a:endParaRPr>
          </a:p>
          <a:p>
            <a:pPr>
              <a:lnSpc>
                <a:spcPct val="85000"/>
              </a:lnSpc>
            </a:pPr>
            <a:r>
              <a:rPr lang="en-US" sz="1600" dirty="0">
                <a:solidFill>
                  <a:srgbClr val="FFFFFF"/>
                </a:solidFill>
                <a:latin typeface="Roboto Condensed Light" charset="0"/>
              </a:rPr>
              <a:t>Lorem ipsum dolor sit amet</a:t>
            </a:r>
            <a:endParaRPr lang="en-US" sz="1600" dirty="0">
              <a:solidFill>
                <a:srgbClr val="FFFFFF"/>
              </a:solidFill>
              <a:latin typeface="Roboto Condensed Light" charset="0"/>
            </a:endParaRPr>
          </a:p>
        </p:txBody>
      </p:sp>
      <p:sp>
        <p:nvSpPr>
          <p:cNvPr id="35" name="Pentagon 10"/>
          <p:cNvSpPr/>
          <p:nvPr/>
        </p:nvSpPr>
        <p:spPr>
          <a:xfrm>
            <a:off x="2717030" y="2350093"/>
            <a:ext cx="6324419" cy="727161"/>
          </a:xfrm>
          <a:prstGeom prst="homePlate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16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</a:t>
            </a:r>
            <a:endParaRPr lang="en-US" sz="1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6" name="Rectangle 23"/>
          <p:cNvSpPr/>
          <p:nvPr/>
        </p:nvSpPr>
        <p:spPr>
          <a:xfrm>
            <a:off x="7352046" y="2370950"/>
            <a:ext cx="1645254" cy="666786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Ins="365760" rtlCol="0" anchor="ctr">
            <a:spAutoFit/>
          </a:bodyPr>
          <a:lstStyle/>
          <a:p>
            <a:pPr algn="r"/>
            <a:r>
              <a:rPr lang="en-US" sz="3735" dirty="0" smtClean="0">
                <a:solidFill>
                  <a:srgbClr val="FFFFFF"/>
                </a:solidFill>
                <a:latin typeface="Roboto Condensed Light" charset="0"/>
              </a:rPr>
              <a:t>40%</a:t>
            </a:r>
            <a:endParaRPr lang="en-US" sz="3735" dirty="0">
              <a:solidFill>
                <a:srgbClr val="FFFFFF"/>
              </a:solidFill>
              <a:latin typeface="Roboto Condensed Light" charset="0"/>
            </a:endParaRPr>
          </a:p>
        </p:txBody>
      </p:sp>
      <p:sp>
        <p:nvSpPr>
          <p:cNvPr id="37" name="矩形 36"/>
          <p:cNvSpPr/>
          <p:nvPr/>
        </p:nvSpPr>
        <p:spPr>
          <a:xfrm>
            <a:off x="4533160" y="2595372"/>
            <a:ext cx="2855595" cy="236603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建议</a:t>
            </a: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您在展示时采用微软雅黑</a:t>
            </a:r>
            <a:r>
              <a:rPr lang="zh-CN" altLang="en-US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字体</a:t>
            </a:r>
            <a:endParaRPr lang="en-US" altLang="zh-CN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8" name="文本框 37"/>
          <p:cNvSpPr txBox="1"/>
          <p:nvPr/>
        </p:nvSpPr>
        <p:spPr>
          <a:xfrm>
            <a:off x="2984718" y="2544396"/>
            <a:ext cx="199084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单击编辑内容</a:t>
            </a:r>
            <a:endParaRPr lang="zh-CN" altLang="en-US" sz="1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9" name="矩形 38"/>
          <p:cNvSpPr/>
          <p:nvPr/>
        </p:nvSpPr>
        <p:spPr>
          <a:xfrm>
            <a:off x="4533160" y="3317085"/>
            <a:ext cx="2855595" cy="236603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建议</a:t>
            </a: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您在展示时采用微软雅黑</a:t>
            </a:r>
            <a:r>
              <a:rPr lang="zh-CN" altLang="en-US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字体</a:t>
            </a:r>
            <a:endParaRPr lang="en-US" altLang="zh-CN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0" name="文本框 39"/>
          <p:cNvSpPr txBox="1"/>
          <p:nvPr/>
        </p:nvSpPr>
        <p:spPr>
          <a:xfrm>
            <a:off x="2984718" y="3266109"/>
            <a:ext cx="199084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单击编辑内容</a:t>
            </a:r>
            <a:endParaRPr lang="zh-CN" altLang="en-US" sz="1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1" name="矩形 40"/>
          <p:cNvSpPr/>
          <p:nvPr/>
        </p:nvSpPr>
        <p:spPr>
          <a:xfrm>
            <a:off x="4533160" y="4017382"/>
            <a:ext cx="2855595" cy="236603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建议</a:t>
            </a: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您在展示时采用微软雅黑</a:t>
            </a:r>
            <a:r>
              <a:rPr lang="zh-CN" altLang="en-US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字体</a:t>
            </a:r>
            <a:endParaRPr lang="en-US" altLang="zh-CN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2" name="文本框 41"/>
          <p:cNvSpPr txBox="1"/>
          <p:nvPr/>
        </p:nvSpPr>
        <p:spPr>
          <a:xfrm>
            <a:off x="2984718" y="3966406"/>
            <a:ext cx="199084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单击编辑内容</a:t>
            </a:r>
            <a:endParaRPr lang="zh-CN" altLang="en-US" sz="1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3" name="文本框 42"/>
          <p:cNvSpPr txBox="1"/>
          <p:nvPr/>
        </p:nvSpPr>
        <p:spPr>
          <a:xfrm>
            <a:off x="2984718" y="4690694"/>
            <a:ext cx="199084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单击编辑内容</a:t>
            </a:r>
            <a:endParaRPr lang="zh-CN" altLang="en-US" sz="1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4" name="Title 1"/>
          <p:cNvSpPr txBox="1"/>
          <p:nvPr/>
        </p:nvSpPr>
        <p:spPr>
          <a:xfrm>
            <a:off x="4434180" y="4726321"/>
            <a:ext cx="2195299" cy="298722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单击此处编辑</a:t>
            </a:r>
            <a:endParaRPr lang="en-US" altLang="zh-CN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>
            <a:off x="5186939" y="1656322"/>
            <a:ext cx="1818122" cy="1955558"/>
          </a:xfrm>
          <a:prstGeom prst="rect">
            <a:avLst/>
          </a:prstGeom>
        </p:spPr>
      </p:pic>
      <p:sp>
        <p:nvSpPr>
          <p:cNvPr id="8" name="文本框 7"/>
          <p:cNvSpPr txBox="1"/>
          <p:nvPr/>
        </p:nvSpPr>
        <p:spPr>
          <a:xfrm>
            <a:off x="2949349" y="3662695"/>
            <a:ext cx="6293302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4000">
                <a:solidFill>
                  <a:srgbClr val="7ACDEF"/>
                </a:solidFill>
                <a:latin typeface="幼圆" panose="02010509060101010101" pitchFamily="49" charset="-122"/>
                <a:ea typeface="幼圆" panose="02010509060101010101" pitchFamily="49" charset="-122"/>
              </a:defRPr>
            </a:lvl1pPr>
          </a:lstStyle>
          <a:p>
            <a:pPr algn="ctr"/>
            <a:r>
              <a:rPr lang="zh-CN" altLang="en-US" sz="6600" dirty="0" smtClean="0">
                <a:solidFill>
                  <a:schemeClr val="tx1">
                    <a:lumMod val="75000"/>
                  </a:schemeClr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研究方法及过程</a:t>
            </a:r>
            <a:endParaRPr lang="zh-CN" altLang="en-US" sz="6600" dirty="0">
              <a:solidFill>
                <a:schemeClr val="tx1">
                  <a:lumMod val="75000"/>
                </a:schemeClr>
              </a:solidFill>
              <a:latin typeface="华文行楷" panose="02010800040101010101" pitchFamily="2" charset="-122"/>
              <a:ea typeface="华文行楷" panose="02010800040101010101" pitchFamily="2" charset="-122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5433469" y="2263145"/>
            <a:ext cx="132506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4000">
                <a:solidFill>
                  <a:srgbClr val="7ACDEF"/>
                </a:solidFill>
                <a:latin typeface="幼圆" panose="02010509060101010101" pitchFamily="49" charset="-122"/>
                <a:ea typeface="幼圆" panose="02010509060101010101" pitchFamily="49" charset="-122"/>
              </a:defRPr>
            </a:lvl1pPr>
          </a:lstStyle>
          <a:p>
            <a:pPr algn="ctr"/>
            <a:r>
              <a:rPr lang="zh-CN" altLang="en-US" sz="7200" dirty="0" smtClean="0">
                <a:solidFill>
                  <a:schemeClr val="bg1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华文行楷" panose="02010800040101010101" pitchFamily="2" charset="-122"/>
                <a:ea typeface="华文行楷" panose="02010800040101010101" pitchFamily="2" charset="-122"/>
              </a:rPr>
              <a:t>叁</a:t>
            </a:r>
            <a:endParaRPr lang="zh-CN" altLang="en-US" sz="7200" dirty="0">
              <a:solidFill>
                <a:schemeClr val="bg1"/>
              </a:solidFill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  <a:latin typeface="华文行楷" panose="02010800040101010101" pitchFamily="2" charset="-122"/>
              <a:ea typeface="华文行楷" panose="0201080004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组合 26"/>
          <p:cNvGrpSpPr/>
          <p:nvPr/>
        </p:nvGrpSpPr>
        <p:grpSpPr>
          <a:xfrm>
            <a:off x="363303" y="333569"/>
            <a:ext cx="2257977" cy="615122"/>
            <a:chOff x="363303" y="616432"/>
            <a:chExt cx="2600294" cy="615122"/>
          </a:xfrm>
        </p:grpSpPr>
        <p:sp>
          <p:nvSpPr>
            <p:cNvPr id="28" name="矩形 27"/>
            <p:cNvSpPr/>
            <p:nvPr/>
          </p:nvSpPr>
          <p:spPr>
            <a:xfrm>
              <a:off x="363303" y="616432"/>
              <a:ext cx="2540470" cy="56845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矩形 28"/>
            <p:cNvSpPr/>
            <p:nvPr/>
          </p:nvSpPr>
          <p:spPr>
            <a:xfrm>
              <a:off x="417091" y="670308"/>
              <a:ext cx="2546506" cy="561246"/>
            </a:xfrm>
            <a:prstGeom prst="rect">
              <a:avLst/>
            </a:prstGeom>
            <a:solidFill>
              <a:schemeClr val="accent2">
                <a:lumMod val="75000"/>
                <a:alpha val="2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文本框 29"/>
            <p:cNvSpPr txBox="1"/>
            <p:nvPr/>
          </p:nvSpPr>
          <p:spPr>
            <a:xfrm>
              <a:off x="617874" y="697991"/>
              <a:ext cx="220002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研究方法及过程</a:t>
              </a:r>
              <a:endPara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31" name="椭圆 30"/>
          <p:cNvSpPr/>
          <p:nvPr/>
        </p:nvSpPr>
        <p:spPr>
          <a:xfrm>
            <a:off x="5979319" y="2436153"/>
            <a:ext cx="2133600" cy="21336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6200" tIns="609442" rIns="76201" bIns="609441" numCol="1" spcCol="1270" anchor="t" anchorCtr="0">
            <a:noAutofit/>
          </a:bodyPr>
          <a:lstStyle/>
          <a:p>
            <a:pPr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32" name="椭圆 31"/>
          <p:cNvSpPr/>
          <p:nvPr/>
        </p:nvSpPr>
        <p:spPr>
          <a:xfrm>
            <a:off x="4242653" y="2436153"/>
            <a:ext cx="2133600" cy="213360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Freeform 8"/>
          <p:cNvSpPr>
            <a:spLocks noEditPoints="1"/>
          </p:cNvSpPr>
          <p:nvPr/>
        </p:nvSpPr>
        <p:spPr bwMode="auto">
          <a:xfrm>
            <a:off x="5020290" y="2923892"/>
            <a:ext cx="466785" cy="438121"/>
          </a:xfrm>
          <a:custGeom>
            <a:avLst/>
            <a:gdLst>
              <a:gd name="T0" fmla="*/ 214 w 236"/>
              <a:gd name="T1" fmla="*/ 0 h 221"/>
              <a:gd name="T2" fmla="*/ 22 w 236"/>
              <a:gd name="T3" fmla="*/ 0 h 221"/>
              <a:gd name="T4" fmla="*/ 0 w 236"/>
              <a:gd name="T5" fmla="*/ 22 h 221"/>
              <a:gd name="T6" fmla="*/ 0 w 236"/>
              <a:gd name="T7" fmla="*/ 170 h 221"/>
              <a:gd name="T8" fmla="*/ 22 w 236"/>
              <a:gd name="T9" fmla="*/ 192 h 221"/>
              <a:gd name="T10" fmla="*/ 96 w 236"/>
              <a:gd name="T11" fmla="*/ 192 h 221"/>
              <a:gd name="T12" fmla="*/ 96 w 236"/>
              <a:gd name="T13" fmla="*/ 201 h 221"/>
              <a:gd name="T14" fmla="*/ 50 w 236"/>
              <a:gd name="T15" fmla="*/ 207 h 221"/>
              <a:gd name="T16" fmla="*/ 44 w 236"/>
              <a:gd name="T17" fmla="*/ 214 h 221"/>
              <a:gd name="T18" fmla="*/ 51 w 236"/>
              <a:gd name="T19" fmla="*/ 221 h 221"/>
              <a:gd name="T20" fmla="*/ 184 w 236"/>
              <a:gd name="T21" fmla="*/ 221 h 221"/>
              <a:gd name="T22" fmla="*/ 192 w 236"/>
              <a:gd name="T23" fmla="*/ 214 h 221"/>
              <a:gd name="T24" fmla="*/ 186 w 236"/>
              <a:gd name="T25" fmla="*/ 207 h 221"/>
              <a:gd name="T26" fmla="*/ 140 w 236"/>
              <a:gd name="T27" fmla="*/ 201 h 221"/>
              <a:gd name="T28" fmla="*/ 140 w 236"/>
              <a:gd name="T29" fmla="*/ 192 h 221"/>
              <a:gd name="T30" fmla="*/ 214 w 236"/>
              <a:gd name="T31" fmla="*/ 192 h 221"/>
              <a:gd name="T32" fmla="*/ 236 w 236"/>
              <a:gd name="T33" fmla="*/ 170 h 221"/>
              <a:gd name="T34" fmla="*/ 236 w 236"/>
              <a:gd name="T35" fmla="*/ 22 h 221"/>
              <a:gd name="T36" fmla="*/ 214 w 236"/>
              <a:gd name="T37" fmla="*/ 0 h 221"/>
              <a:gd name="T38" fmla="*/ 221 w 236"/>
              <a:gd name="T39" fmla="*/ 170 h 221"/>
              <a:gd name="T40" fmla="*/ 214 w 236"/>
              <a:gd name="T41" fmla="*/ 177 h 221"/>
              <a:gd name="T42" fmla="*/ 147 w 236"/>
              <a:gd name="T43" fmla="*/ 177 h 221"/>
              <a:gd name="T44" fmla="*/ 88 w 236"/>
              <a:gd name="T45" fmla="*/ 177 h 221"/>
              <a:gd name="T46" fmla="*/ 22 w 236"/>
              <a:gd name="T47" fmla="*/ 177 h 221"/>
              <a:gd name="T48" fmla="*/ 15 w 236"/>
              <a:gd name="T49" fmla="*/ 170 h 221"/>
              <a:gd name="T50" fmla="*/ 15 w 236"/>
              <a:gd name="T51" fmla="*/ 22 h 221"/>
              <a:gd name="T52" fmla="*/ 22 w 236"/>
              <a:gd name="T53" fmla="*/ 15 h 221"/>
              <a:gd name="T54" fmla="*/ 214 w 236"/>
              <a:gd name="T55" fmla="*/ 15 h 221"/>
              <a:gd name="T56" fmla="*/ 221 w 236"/>
              <a:gd name="T57" fmla="*/ 22 h 221"/>
              <a:gd name="T58" fmla="*/ 221 w 236"/>
              <a:gd name="T59" fmla="*/ 170 h 2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236" h="221">
                <a:moveTo>
                  <a:pt x="214" y="0"/>
                </a:moveTo>
                <a:cubicBezTo>
                  <a:pt x="22" y="0"/>
                  <a:pt x="22" y="0"/>
                  <a:pt x="22" y="0"/>
                </a:cubicBezTo>
                <a:cubicBezTo>
                  <a:pt x="10" y="0"/>
                  <a:pt x="0" y="10"/>
                  <a:pt x="0" y="22"/>
                </a:cubicBezTo>
                <a:cubicBezTo>
                  <a:pt x="0" y="170"/>
                  <a:pt x="0" y="170"/>
                  <a:pt x="0" y="170"/>
                </a:cubicBezTo>
                <a:cubicBezTo>
                  <a:pt x="0" y="182"/>
                  <a:pt x="10" y="192"/>
                  <a:pt x="22" y="192"/>
                </a:cubicBezTo>
                <a:cubicBezTo>
                  <a:pt x="96" y="192"/>
                  <a:pt x="96" y="192"/>
                  <a:pt x="96" y="192"/>
                </a:cubicBezTo>
                <a:cubicBezTo>
                  <a:pt x="96" y="201"/>
                  <a:pt x="96" y="201"/>
                  <a:pt x="96" y="201"/>
                </a:cubicBezTo>
                <a:cubicBezTo>
                  <a:pt x="50" y="207"/>
                  <a:pt x="50" y="207"/>
                  <a:pt x="50" y="207"/>
                </a:cubicBezTo>
                <a:cubicBezTo>
                  <a:pt x="46" y="207"/>
                  <a:pt x="44" y="210"/>
                  <a:pt x="44" y="214"/>
                </a:cubicBezTo>
                <a:cubicBezTo>
                  <a:pt x="44" y="218"/>
                  <a:pt x="47" y="221"/>
                  <a:pt x="51" y="221"/>
                </a:cubicBezTo>
                <a:cubicBezTo>
                  <a:pt x="184" y="221"/>
                  <a:pt x="184" y="221"/>
                  <a:pt x="184" y="221"/>
                </a:cubicBezTo>
                <a:cubicBezTo>
                  <a:pt x="188" y="221"/>
                  <a:pt x="192" y="218"/>
                  <a:pt x="192" y="214"/>
                </a:cubicBezTo>
                <a:cubicBezTo>
                  <a:pt x="192" y="210"/>
                  <a:pt x="189" y="207"/>
                  <a:pt x="186" y="207"/>
                </a:cubicBezTo>
                <a:cubicBezTo>
                  <a:pt x="140" y="201"/>
                  <a:pt x="140" y="201"/>
                  <a:pt x="140" y="201"/>
                </a:cubicBezTo>
                <a:cubicBezTo>
                  <a:pt x="140" y="192"/>
                  <a:pt x="140" y="192"/>
                  <a:pt x="140" y="192"/>
                </a:cubicBezTo>
                <a:cubicBezTo>
                  <a:pt x="214" y="192"/>
                  <a:pt x="214" y="192"/>
                  <a:pt x="214" y="192"/>
                </a:cubicBezTo>
                <a:cubicBezTo>
                  <a:pt x="226" y="192"/>
                  <a:pt x="236" y="182"/>
                  <a:pt x="236" y="170"/>
                </a:cubicBezTo>
                <a:cubicBezTo>
                  <a:pt x="236" y="22"/>
                  <a:pt x="236" y="22"/>
                  <a:pt x="236" y="22"/>
                </a:cubicBezTo>
                <a:cubicBezTo>
                  <a:pt x="236" y="10"/>
                  <a:pt x="226" y="0"/>
                  <a:pt x="214" y="0"/>
                </a:cubicBezTo>
                <a:close/>
                <a:moveTo>
                  <a:pt x="221" y="170"/>
                </a:moveTo>
                <a:cubicBezTo>
                  <a:pt x="221" y="174"/>
                  <a:pt x="218" y="177"/>
                  <a:pt x="214" y="177"/>
                </a:cubicBezTo>
                <a:cubicBezTo>
                  <a:pt x="147" y="177"/>
                  <a:pt x="147" y="177"/>
                  <a:pt x="147" y="177"/>
                </a:cubicBezTo>
                <a:cubicBezTo>
                  <a:pt x="88" y="177"/>
                  <a:pt x="88" y="177"/>
                  <a:pt x="88" y="177"/>
                </a:cubicBezTo>
                <a:cubicBezTo>
                  <a:pt x="22" y="177"/>
                  <a:pt x="22" y="177"/>
                  <a:pt x="22" y="177"/>
                </a:cubicBezTo>
                <a:cubicBezTo>
                  <a:pt x="18" y="177"/>
                  <a:pt x="15" y="174"/>
                  <a:pt x="15" y="170"/>
                </a:cubicBezTo>
                <a:cubicBezTo>
                  <a:pt x="15" y="22"/>
                  <a:pt x="15" y="22"/>
                  <a:pt x="15" y="22"/>
                </a:cubicBezTo>
                <a:cubicBezTo>
                  <a:pt x="15" y="18"/>
                  <a:pt x="18" y="15"/>
                  <a:pt x="22" y="15"/>
                </a:cubicBezTo>
                <a:cubicBezTo>
                  <a:pt x="214" y="15"/>
                  <a:pt x="214" y="15"/>
                  <a:pt x="214" y="15"/>
                </a:cubicBezTo>
                <a:cubicBezTo>
                  <a:pt x="218" y="15"/>
                  <a:pt x="221" y="18"/>
                  <a:pt x="221" y="22"/>
                </a:cubicBezTo>
                <a:lnTo>
                  <a:pt x="221" y="17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121888" tIns="60944" rIns="121888" bIns="60944" numCol="1" anchor="t" anchorCtr="0" compatLnSpc="1"/>
          <a:lstStyle/>
          <a:p>
            <a:endParaRPr lang="pl-PL" sz="24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4" name="Freeform 11"/>
          <p:cNvSpPr>
            <a:spLocks noEditPoints="1"/>
          </p:cNvSpPr>
          <p:nvPr/>
        </p:nvSpPr>
        <p:spPr bwMode="auto">
          <a:xfrm>
            <a:off x="6861585" y="2897178"/>
            <a:ext cx="281527" cy="409608"/>
          </a:xfrm>
          <a:custGeom>
            <a:avLst/>
            <a:gdLst>
              <a:gd name="T0" fmla="*/ 132 w 153"/>
              <a:gd name="T1" fmla="*/ 0 h 222"/>
              <a:gd name="T2" fmla="*/ 21 w 153"/>
              <a:gd name="T3" fmla="*/ 0 h 222"/>
              <a:gd name="T4" fmla="*/ 0 w 153"/>
              <a:gd name="T5" fmla="*/ 21 h 222"/>
              <a:gd name="T6" fmla="*/ 0 w 153"/>
              <a:gd name="T7" fmla="*/ 202 h 222"/>
              <a:gd name="T8" fmla="*/ 21 w 153"/>
              <a:gd name="T9" fmla="*/ 222 h 222"/>
              <a:gd name="T10" fmla="*/ 132 w 153"/>
              <a:gd name="T11" fmla="*/ 222 h 222"/>
              <a:gd name="T12" fmla="*/ 153 w 153"/>
              <a:gd name="T13" fmla="*/ 202 h 222"/>
              <a:gd name="T14" fmla="*/ 153 w 153"/>
              <a:gd name="T15" fmla="*/ 21 h 222"/>
              <a:gd name="T16" fmla="*/ 132 w 153"/>
              <a:gd name="T17" fmla="*/ 0 h 222"/>
              <a:gd name="T18" fmla="*/ 139 w 153"/>
              <a:gd name="T19" fmla="*/ 202 h 222"/>
              <a:gd name="T20" fmla="*/ 132 w 153"/>
              <a:gd name="T21" fmla="*/ 208 h 222"/>
              <a:gd name="T22" fmla="*/ 21 w 153"/>
              <a:gd name="T23" fmla="*/ 208 h 222"/>
              <a:gd name="T24" fmla="*/ 14 w 153"/>
              <a:gd name="T25" fmla="*/ 202 h 222"/>
              <a:gd name="T26" fmla="*/ 14 w 153"/>
              <a:gd name="T27" fmla="*/ 188 h 222"/>
              <a:gd name="T28" fmla="*/ 139 w 153"/>
              <a:gd name="T29" fmla="*/ 188 h 222"/>
              <a:gd name="T30" fmla="*/ 139 w 153"/>
              <a:gd name="T31" fmla="*/ 202 h 222"/>
              <a:gd name="T32" fmla="*/ 139 w 153"/>
              <a:gd name="T33" fmla="*/ 181 h 222"/>
              <a:gd name="T34" fmla="*/ 14 w 153"/>
              <a:gd name="T35" fmla="*/ 181 h 222"/>
              <a:gd name="T36" fmla="*/ 14 w 153"/>
              <a:gd name="T37" fmla="*/ 41 h 222"/>
              <a:gd name="T38" fmla="*/ 139 w 153"/>
              <a:gd name="T39" fmla="*/ 41 h 222"/>
              <a:gd name="T40" fmla="*/ 139 w 153"/>
              <a:gd name="T41" fmla="*/ 181 h 222"/>
              <a:gd name="T42" fmla="*/ 139 w 153"/>
              <a:gd name="T43" fmla="*/ 34 h 222"/>
              <a:gd name="T44" fmla="*/ 14 w 153"/>
              <a:gd name="T45" fmla="*/ 34 h 222"/>
              <a:gd name="T46" fmla="*/ 14 w 153"/>
              <a:gd name="T47" fmla="*/ 21 h 222"/>
              <a:gd name="T48" fmla="*/ 21 w 153"/>
              <a:gd name="T49" fmla="*/ 14 h 222"/>
              <a:gd name="T50" fmla="*/ 132 w 153"/>
              <a:gd name="T51" fmla="*/ 14 h 222"/>
              <a:gd name="T52" fmla="*/ 139 w 153"/>
              <a:gd name="T53" fmla="*/ 21 h 222"/>
              <a:gd name="T54" fmla="*/ 139 w 153"/>
              <a:gd name="T55" fmla="*/ 34 h 2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153" h="222">
                <a:moveTo>
                  <a:pt x="132" y="0"/>
                </a:moveTo>
                <a:cubicBezTo>
                  <a:pt x="21" y="0"/>
                  <a:pt x="21" y="0"/>
                  <a:pt x="21" y="0"/>
                </a:cubicBezTo>
                <a:cubicBezTo>
                  <a:pt x="9" y="0"/>
                  <a:pt x="0" y="9"/>
                  <a:pt x="0" y="21"/>
                </a:cubicBezTo>
                <a:cubicBezTo>
                  <a:pt x="0" y="202"/>
                  <a:pt x="0" y="202"/>
                  <a:pt x="0" y="202"/>
                </a:cubicBezTo>
                <a:cubicBezTo>
                  <a:pt x="0" y="213"/>
                  <a:pt x="9" y="222"/>
                  <a:pt x="21" y="222"/>
                </a:cubicBezTo>
                <a:cubicBezTo>
                  <a:pt x="132" y="222"/>
                  <a:pt x="132" y="222"/>
                  <a:pt x="132" y="222"/>
                </a:cubicBezTo>
                <a:cubicBezTo>
                  <a:pt x="143" y="222"/>
                  <a:pt x="153" y="213"/>
                  <a:pt x="153" y="202"/>
                </a:cubicBezTo>
                <a:cubicBezTo>
                  <a:pt x="153" y="21"/>
                  <a:pt x="153" y="21"/>
                  <a:pt x="153" y="21"/>
                </a:cubicBezTo>
                <a:cubicBezTo>
                  <a:pt x="153" y="9"/>
                  <a:pt x="143" y="0"/>
                  <a:pt x="132" y="0"/>
                </a:cubicBezTo>
                <a:close/>
                <a:moveTo>
                  <a:pt x="139" y="202"/>
                </a:moveTo>
                <a:cubicBezTo>
                  <a:pt x="139" y="205"/>
                  <a:pt x="136" y="208"/>
                  <a:pt x="132" y="208"/>
                </a:cubicBezTo>
                <a:cubicBezTo>
                  <a:pt x="21" y="208"/>
                  <a:pt x="21" y="208"/>
                  <a:pt x="21" y="208"/>
                </a:cubicBezTo>
                <a:cubicBezTo>
                  <a:pt x="17" y="208"/>
                  <a:pt x="14" y="205"/>
                  <a:pt x="14" y="202"/>
                </a:cubicBezTo>
                <a:cubicBezTo>
                  <a:pt x="14" y="188"/>
                  <a:pt x="14" y="188"/>
                  <a:pt x="14" y="188"/>
                </a:cubicBezTo>
                <a:cubicBezTo>
                  <a:pt x="139" y="188"/>
                  <a:pt x="139" y="188"/>
                  <a:pt x="139" y="188"/>
                </a:cubicBezTo>
                <a:lnTo>
                  <a:pt x="139" y="202"/>
                </a:lnTo>
                <a:close/>
                <a:moveTo>
                  <a:pt x="139" y="181"/>
                </a:moveTo>
                <a:cubicBezTo>
                  <a:pt x="14" y="181"/>
                  <a:pt x="14" y="181"/>
                  <a:pt x="14" y="181"/>
                </a:cubicBezTo>
                <a:cubicBezTo>
                  <a:pt x="14" y="41"/>
                  <a:pt x="14" y="41"/>
                  <a:pt x="14" y="41"/>
                </a:cubicBezTo>
                <a:cubicBezTo>
                  <a:pt x="139" y="41"/>
                  <a:pt x="139" y="41"/>
                  <a:pt x="139" y="41"/>
                </a:cubicBezTo>
                <a:lnTo>
                  <a:pt x="139" y="181"/>
                </a:lnTo>
                <a:close/>
                <a:moveTo>
                  <a:pt x="139" y="34"/>
                </a:moveTo>
                <a:cubicBezTo>
                  <a:pt x="14" y="34"/>
                  <a:pt x="14" y="34"/>
                  <a:pt x="14" y="34"/>
                </a:cubicBezTo>
                <a:cubicBezTo>
                  <a:pt x="14" y="21"/>
                  <a:pt x="14" y="21"/>
                  <a:pt x="14" y="21"/>
                </a:cubicBezTo>
                <a:cubicBezTo>
                  <a:pt x="14" y="17"/>
                  <a:pt x="17" y="14"/>
                  <a:pt x="21" y="14"/>
                </a:cubicBezTo>
                <a:cubicBezTo>
                  <a:pt x="132" y="14"/>
                  <a:pt x="132" y="14"/>
                  <a:pt x="132" y="14"/>
                </a:cubicBezTo>
                <a:cubicBezTo>
                  <a:pt x="136" y="14"/>
                  <a:pt x="139" y="17"/>
                  <a:pt x="139" y="21"/>
                </a:cubicBezTo>
                <a:lnTo>
                  <a:pt x="139" y="34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121888" tIns="60944" rIns="121888" bIns="60944" numCol="1" anchor="t" anchorCtr="0" compatLnSpc="1"/>
          <a:lstStyle/>
          <a:p>
            <a:endParaRPr lang="pl-PL" sz="24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5" name="文本框 34"/>
          <p:cNvSpPr txBox="1"/>
          <p:nvPr/>
        </p:nvSpPr>
        <p:spPr>
          <a:xfrm>
            <a:off x="4753825" y="3492599"/>
            <a:ext cx="121551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600" b="1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28</a:t>
            </a:r>
            <a:r>
              <a:rPr lang="en-US" altLang="zh-CN" sz="2000" b="1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%</a:t>
            </a:r>
            <a:endParaRPr lang="zh-CN" altLang="en-US" sz="2000" b="1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6" name="文本框 35"/>
          <p:cNvSpPr txBox="1"/>
          <p:nvPr/>
        </p:nvSpPr>
        <p:spPr>
          <a:xfrm>
            <a:off x="6490491" y="3492599"/>
            <a:ext cx="121551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600" b="1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52</a:t>
            </a:r>
            <a:r>
              <a:rPr lang="en-US" altLang="zh-CN" sz="2000" b="1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%</a:t>
            </a:r>
            <a:endParaRPr lang="zh-CN" altLang="en-US" sz="2000" b="1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7" name="TextBox 13@|17FFC:16777215|FBC:16777215|LFC:16777215|LBC:16777215"/>
          <p:cNvSpPr txBox="1"/>
          <p:nvPr/>
        </p:nvSpPr>
        <p:spPr>
          <a:xfrm>
            <a:off x="1791293" y="3181281"/>
            <a:ext cx="2149339" cy="338554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r" defTabSz="1216660">
              <a:spcBef>
                <a:spcPct val="20000"/>
              </a:spcBef>
              <a:defRPr/>
            </a:pPr>
            <a:r>
              <a:rPr lang="zh-CN" altLang="en-US" sz="2200" b="1" dirty="0" smtClean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点击以编辑</a:t>
            </a:r>
            <a:endParaRPr lang="en-US" sz="2200" b="1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8" name="TextBox 13@|17FFC:16777215|FBC:16777215|LFC:16777215|LBC:16777215"/>
          <p:cNvSpPr txBox="1"/>
          <p:nvPr/>
        </p:nvSpPr>
        <p:spPr>
          <a:xfrm>
            <a:off x="1791292" y="3550907"/>
            <a:ext cx="2149340" cy="27700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r" defTabSz="1216660">
              <a:spcBef>
                <a:spcPct val="20000"/>
              </a:spcBef>
              <a:defRPr/>
            </a:pPr>
            <a:r>
              <a:rPr lang="zh-CN" altLang="en-US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单击此处编辑内容</a:t>
            </a:r>
            <a:endParaRPr lang="en-US" altLang="zh-CN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9" name="TextBox 13@|17FFC:16777215|FBC:16777215|LFC:16777215|LBC:16777215"/>
          <p:cNvSpPr txBox="1"/>
          <p:nvPr/>
        </p:nvSpPr>
        <p:spPr>
          <a:xfrm>
            <a:off x="8487840" y="3137509"/>
            <a:ext cx="2149339" cy="338554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2200" b="1" dirty="0" smtClean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点击以编辑</a:t>
            </a:r>
            <a:endParaRPr lang="en-US" sz="2200" b="1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0" name="TextBox 13@|17FFC:16777215|FBC:16777215|LFC:16777215|LBC:16777215"/>
          <p:cNvSpPr txBox="1"/>
          <p:nvPr/>
        </p:nvSpPr>
        <p:spPr>
          <a:xfrm>
            <a:off x="8487839" y="3507135"/>
            <a:ext cx="2149340" cy="27700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单击此处编辑内容</a:t>
            </a:r>
            <a:endParaRPr lang="en-US" altLang="zh-CN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1" name="组合 40"/>
          <p:cNvGrpSpPr/>
          <p:nvPr/>
        </p:nvGrpSpPr>
        <p:grpSpPr>
          <a:xfrm>
            <a:off x="363303" y="333569"/>
            <a:ext cx="2257977" cy="615122"/>
            <a:chOff x="363303" y="616432"/>
            <a:chExt cx="2600294" cy="615122"/>
          </a:xfrm>
        </p:grpSpPr>
        <p:sp>
          <p:nvSpPr>
            <p:cNvPr id="42" name="矩形 41"/>
            <p:cNvSpPr/>
            <p:nvPr/>
          </p:nvSpPr>
          <p:spPr>
            <a:xfrm>
              <a:off x="363303" y="616432"/>
              <a:ext cx="2540470" cy="56845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3" name="矩形 42"/>
            <p:cNvSpPr/>
            <p:nvPr/>
          </p:nvSpPr>
          <p:spPr>
            <a:xfrm>
              <a:off x="417091" y="670308"/>
              <a:ext cx="2546506" cy="561246"/>
            </a:xfrm>
            <a:prstGeom prst="rect">
              <a:avLst/>
            </a:prstGeom>
            <a:solidFill>
              <a:schemeClr val="accent2">
                <a:lumMod val="75000"/>
                <a:alpha val="2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4" name="文本框 43"/>
            <p:cNvSpPr txBox="1"/>
            <p:nvPr/>
          </p:nvSpPr>
          <p:spPr>
            <a:xfrm>
              <a:off x="617874" y="697991"/>
              <a:ext cx="220002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研究方法及过程</a:t>
              </a:r>
              <a:endPara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45" name="稻壳儿小白白(http://dwz.cn/Wu2UP)"/>
          <p:cNvSpPr txBox="1"/>
          <p:nvPr/>
        </p:nvSpPr>
        <p:spPr>
          <a:xfrm>
            <a:off x="5633164" y="1460943"/>
            <a:ext cx="683200" cy="4770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2500" dirty="0"/>
              <a:t>2</a:t>
            </a:r>
            <a:r>
              <a:rPr lang="zh-CN" altLang="en-US" sz="2500" dirty="0"/>
              <a:t>月</a:t>
            </a:r>
            <a:endParaRPr lang="zh-CN" altLang="en-US" sz="2500" dirty="0"/>
          </a:p>
        </p:txBody>
      </p:sp>
      <p:sp>
        <p:nvSpPr>
          <p:cNvPr id="46" name="稻壳儿小白白(http://dwz.cn/Wu2UP)"/>
          <p:cNvSpPr txBox="1"/>
          <p:nvPr/>
        </p:nvSpPr>
        <p:spPr>
          <a:xfrm>
            <a:off x="8295841" y="1987497"/>
            <a:ext cx="683200" cy="4770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2500" dirty="0"/>
              <a:t>3</a:t>
            </a:r>
            <a:r>
              <a:rPr lang="zh-CN" altLang="en-US" sz="2500" dirty="0"/>
              <a:t>月</a:t>
            </a:r>
            <a:endParaRPr lang="zh-CN" altLang="en-US" sz="2500" dirty="0"/>
          </a:p>
        </p:txBody>
      </p:sp>
      <p:sp>
        <p:nvSpPr>
          <p:cNvPr id="47" name="稻壳儿小白白(http://dwz.cn/Wu2UP)"/>
          <p:cNvSpPr/>
          <p:nvPr/>
        </p:nvSpPr>
        <p:spPr bwMode="auto">
          <a:xfrm>
            <a:off x="862428" y="3056956"/>
            <a:ext cx="5325354" cy="1524439"/>
          </a:xfrm>
          <a:custGeom>
            <a:avLst/>
            <a:gdLst>
              <a:gd name="connsiteX0" fmla="*/ 0 w 1523036"/>
              <a:gd name="connsiteY0" fmla="*/ 1312962 h 1312962"/>
              <a:gd name="connsiteX1" fmla="*/ 761518 w 1523036"/>
              <a:gd name="connsiteY1" fmla="*/ 0 h 1312962"/>
              <a:gd name="connsiteX2" fmla="*/ 1523036 w 1523036"/>
              <a:gd name="connsiteY2" fmla="*/ 1312962 h 1312962"/>
              <a:gd name="connsiteX3" fmla="*/ 0 w 1523036"/>
              <a:gd name="connsiteY3" fmla="*/ 1312962 h 1312962"/>
              <a:gd name="connsiteX0-1" fmla="*/ 0 w 1523036"/>
              <a:gd name="connsiteY0-2" fmla="*/ 1122131 h 1122131"/>
              <a:gd name="connsiteX1-3" fmla="*/ 761518 w 1523036"/>
              <a:gd name="connsiteY1-4" fmla="*/ 0 h 1122131"/>
              <a:gd name="connsiteX2-5" fmla="*/ 1523036 w 1523036"/>
              <a:gd name="connsiteY2-6" fmla="*/ 1122131 h 1122131"/>
              <a:gd name="connsiteX3-7" fmla="*/ 0 w 1523036"/>
              <a:gd name="connsiteY3-8" fmla="*/ 1122131 h 1122131"/>
              <a:gd name="connsiteX0-9" fmla="*/ 0 w 1523036"/>
              <a:gd name="connsiteY0-10" fmla="*/ 1122198 h 1122198"/>
              <a:gd name="connsiteX1-11" fmla="*/ 761518 w 1523036"/>
              <a:gd name="connsiteY1-12" fmla="*/ 67 h 1122198"/>
              <a:gd name="connsiteX2-13" fmla="*/ 1523036 w 1523036"/>
              <a:gd name="connsiteY2-14" fmla="*/ 1122198 h 1122198"/>
              <a:gd name="connsiteX3-15" fmla="*/ 0 w 1523036"/>
              <a:gd name="connsiteY3-16" fmla="*/ 1122198 h 1122198"/>
              <a:gd name="connsiteX0-17" fmla="*/ 0 w 1523036"/>
              <a:gd name="connsiteY0-18" fmla="*/ 1678761 h 1678761"/>
              <a:gd name="connsiteX1-19" fmla="*/ 769469 w 1523036"/>
              <a:gd name="connsiteY1-20" fmla="*/ 39 h 1678761"/>
              <a:gd name="connsiteX2-21" fmla="*/ 1523036 w 1523036"/>
              <a:gd name="connsiteY2-22" fmla="*/ 1678761 h 1678761"/>
              <a:gd name="connsiteX3-23" fmla="*/ 0 w 1523036"/>
              <a:gd name="connsiteY3-24" fmla="*/ 1678761 h 1678761"/>
              <a:gd name="connsiteX0-25" fmla="*/ 0 w 1523036"/>
              <a:gd name="connsiteY0-26" fmla="*/ 1678756 h 1678756"/>
              <a:gd name="connsiteX1-27" fmla="*/ 769469 w 1523036"/>
              <a:gd name="connsiteY1-28" fmla="*/ 34 h 1678756"/>
              <a:gd name="connsiteX2-29" fmla="*/ 1523036 w 1523036"/>
              <a:gd name="connsiteY2-30" fmla="*/ 1678756 h 1678756"/>
              <a:gd name="connsiteX3-31" fmla="*/ 0 w 1523036"/>
              <a:gd name="connsiteY3-32" fmla="*/ 1678756 h 1678756"/>
            </a:gdLst>
            <a:ahLst/>
            <a:cxnLst>
              <a:cxn ang="0">
                <a:pos x="connsiteX0-25" y="connsiteY0-26"/>
              </a:cxn>
              <a:cxn ang="0">
                <a:pos x="connsiteX1-27" y="connsiteY1-28"/>
              </a:cxn>
              <a:cxn ang="0">
                <a:pos x="connsiteX2-29" y="connsiteY2-30"/>
              </a:cxn>
              <a:cxn ang="0">
                <a:pos x="connsiteX3-31" y="connsiteY3-32"/>
              </a:cxn>
            </a:cxnLst>
            <a:rect l="l" t="t" r="r" b="b"/>
            <a:pathLst>
              <a:path w="1523036" h="1678756">
                <a:moveTo>
                  <a:pt x="0" y="1678756"/>
                </a:moveTo>
                <a:cubicBezTo>
                  <a:pt x="253839" y="1304712"/>
                  <a:pt x="634900" y="7652"/>
                  <a:pt x="769469" y="34"/>
                </a:cubicBezTo>
                <a:cubicBezTo>
                  <a:pt x="904038" y="-7584"/>
                  <a:pt x="1269197" y="1304712"/>
                  <a:pt x="1523036" y="1678756"/>
                </a:cubicBezTo>
                <a:lnTo>
                  <a:pt x="0" y="1678756"/>
                </a:lnTo>
                <a:close/>
              </a:path>
            </a:pathLst>
          </a:custGeom>
          <a:solidFill>
            <a:schemeClr val="accent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8" name="稻壳儿小白白(http://dwz.cn/Wu2UP)"/>
          <p:cNvSpPr/>
          <p:nvPr/>
        </p:nvSpPr>
        <p:spPr bwMode="auto">
          <a:xfrm>
            <a:off x="3312088" y="2151965"/>
            <a:ext cx="5325354" cy="2429431"/>
          </a:xfrm>
          <a:custGeom>
            <a:avLst/>
            <a:gdLst>
              <a:gd name="connsiteX0" fmla="*/ 0 w 1523036"/>
              <a:gd name="connsiteY0" fmla="*/ 1312962 h 1312962"/>
              <a:gd name="connsiteX1" fmla="*/ 761518 w 1523036"/>
              <a:gd name="connsiteY1" fmla="*/ 0 h 1312962"/>
              <a:gd name="connsiteX2" fmla="*/ 1523036 w 1523036"/>
              <a:gd name="connsiteY2" fmla="*/ 1312962 h 1312962"/>
              <a:gd name="connsiteX3" fmla="*/ 0 w 1523036"/>
              <a:gd name="connsiteY3" fmla="*/ 1312962 h 1312962"/>
              <a:gd name="connsiteX0-1" fmla="*/ 0 w 1523036"/>
              <a:gd name="connsiteY0-2" fmla="*/ 1122131 h 1122131"/>
              <a:gd name="connsiteX1-3" fmla="*/ 761518 w 1523036"/>
              <a:gd name="connsiteY1-4" fmla="*/ 0 h 1122131"/>
              <a:gd name="connsiteX2-5" fmla="*/ 1523036 w 1523036"/>
              <a:gd name="connsiteY2-6" fmla="*/ 1122131 h 1122131"/>
              <a:gd name="connsiteX3-7" fmla="*/ 0 w 1523036"/>
              <a:gd name="connsiteY3-8" fmla="*/ 1122131 h 1122131"/>
              <a:gd name="connsiteX0-9" fmla="*/ 0 w 1523036"/>
              <a:gd name="connsiteY0-10" fmla="*/ 1122198 h 1122198"/>
              <a:gd name="connsiteX1-11" fmla="*/ 761518 w 1523036"/>
              <a:gd name="connsiteY1-12" fmla="*/ 67 h 1122198"/>
              <a:gd name="connsiteX2-13" fmla="*/ 1523036 w 1523036"/>
              <a:gd name="connsiteY2-14" fmla="*/ 1122198 h 1122198"/>
              <a:gd name="connsiteX3-15" fmla="*/ 0 w 1523036"/>
              <a:gd name="connsiteY3-16" fmla="*/ 1122198 h 1122198"/>
              <a:gd name="connsiteX0-17" fmla="*/ 0 w 1523036"/>
              <a:gd name="connsiteY0-18" fmla="*/ 1678761 h 1678761"/>
              <a:gd name="connsiteX1-19" fmla="*/ 769469 w 1523036"/>
              <a:gd name="connsiteY1-20" fmla="*/ 39 h 1678761"/>
              <a:gd name="connsiteX2-21" fmla="*/ 1523036 w 1523036"/>
              <a:gd name="connsiteY2-22" fmla="*/ 1678761 h 1678761"/>
              <a:gd name="connsiteX3-23" fmla="*/ 0 w 1523036"/>
              <a:gd name="connsiteY3-24" fmla="*/ 1678761 h 1678761"/>
              <a:gd name="connsiteX0-25" fmla="*/ 0 w 1523036"/>
              <a:gd name="connsiteY0-26" fmla="*/ 1678756 h 1678756"/>
              <a:gd name="connsiteX1-27" fmla="*/ 769469 w 1523036"/>
              <a:gd name="connsiteY1-28" fmla="*/ 34 h 1678756"/>
              <a:gd name="connsiteX2-29" fmla="*/ 1523036 w 1523036"/>
              <a:gd name="connsiteY2-30" fmla="*/ 1678756 h 1678756"/>
              <a:gd name="connsiteX3-31" fmla="*/ 0 w 1523036"/>
              <a:gd name="connsiteY3-32" fmla="*/ 1678756 h 1678756"/>
            </a:gdLst>
            <a:ahLst/>
            <a:cxnLst>
              <a:cxn ang="0">
                <a:pos x="connsiteX0-25" y="connsiteY0-26"/>
              </a:cxn>
              <a:cxn ang="0">
                <a:pos x="connsiteX1-27" y="connsiteY1-28"/>
              </a:cxn>
              <a:cxn ang="0">
                <a:pos x="connsiteX2-29" y="connsiteY2-30"/>
              </a:cxn>
              <a:cxn ang="0">
                <a:pos x="connsiteX3-31" y="connsiteY3-32"/>
              </a:cxn>
            </a:cxnLst>
            <a:rect l="l" t="t" r="r" b="b"/>
            <a:pathLst>
              <a:path w="1523036" h="1678756">
                <a:moveTo>
                  <a:pt x="0" y="1678756"/>
                </a:moveTo>
                <a:cubicBezTo>
                  <a:pt x="253839" y="1304712"/>
                  <a:pt x="634900" y="7652"/>
                  <a:pt x="769469" y="34"/>
                </a:cubicBezTo>
                <a:cubicBezTo>
                  <a:pt x="904038" y="-7584"/>
                  <a:pt x="1269197" y="1304712"/>
                  <a:pt x="1523036" y="1678756"/>
                </a:cubicBezTo>
                <a:lnTo>
                  <a:pt x="0" y="1678756"/>
                </a:lnTo>
                <a:close/>
              </a:path>
            </a:pathLst>
          </a:custGeom>
          <a:solidFill>
            <a:schemeClr val="accent2">
              <a:alpha val="80000"/>
            </a:schemeClr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9" name="稻壳儿小白白(http://dwz.cn/Wu2UP)"/>
          <p:cNvSpPr/>
          <p:nvPr/>
        </p:nvSpPr>
        <p:spPr bwMode="auto">
          <a:xfrm>
            <a:off x="5974764" y="2561514"/>
            <a:ext cx="5325354" cy="2019881"/>
          </a:xfrm>
          <a:custGeom>
            <a:avLst/>
            <a:gdLst>
              <a:gd name="connsiteX0" fmla="*/ 0 w 1523036"/>
              <a:gd name="connsiteY0" fmla="*/ 1312962 h 1312962"/>
              <a:gd name="connsiteX1" fmla="*/ 761518 w 1523036"/>
              <a:gd name="connsiteY1" fmla="*/ 0 h 1312962"/>
              <a:gd name="connsiteX2" fmla="*/ 1523036 w 1523036"/>
              <a:gd name="connsiteY2" fmla="*/ 1312962 h 1312962"/>
              <a:gd name="connsiteX3" fmla="*/ 0 w 1523036"/>
              <a:gd name="connsiteY3" fmla="*/ 1312962 h 1312962"/>
              <a:gd name="connsiteX0-1" fmla="*/ 0 w 1523036"/>
              <a:gd name="connsiteY0-2" fmla="*/ 1122131 h 1122131"/>
              <a:gd name="connsiteX1-3" fmla="*/ 761518 w 1523036"/>
              <a:gd name="connsiteY1-4" fmla="*/ 0 h 1122131"/>
              <a:gd name="connsiteX2-5" fmla="*/ 1523036 w 1523036"/>
              <a:gd name="connsiteY2-6" fmla="*/ 1122131 h 1122131"/>
              <a:gd name="connsiteX3-7" fmla="*/ 0 w 1523036"/>
              <a:gd name="connsiteY3-8" fmla="*/ 1122131 h 1122131"/>
              <a:gd name="connsiteX0-9" fmla="*/ 0 w 1523036"/>
              <a:gd name="connsiteY0-10" fmla="*/ 1122198 h 1122198"/>
              <a:gd name="connsiteX1-11" fmla="*/ 761518 w 1523036"/>
              <a:gd name="connsiteY1-12" fmla="*/ 67 h 1122198"/>
              <a:gd name="connsiteX2-13" fmla="*/ 1523036 w 1523036"/>
              <a:gd name="connsiteY2-14" fmla="*/ 1122198 h 1122198"/>
              <a:gd name="connsiteX3-15" fmla="*/ 0 w 1523036"/>
              <a:gd name="connsiteY3-16" fmla="*/ 1122198 h 1122198"/>
              <a:gd name="connsiteX0-17" fmla="*/ 0 w 1523036"/>
              <a:gd name="connsiteY0-18" fmla="*/ 1678761 h 1678761"/>
              <a:gd name="connsiteX1-19" fmla="*/ 769469 w 1523036"/>
              <a:gd name="connsiteY1-20" fmla="*/ 39 h 1678761"/>
              <a:gd name="connsiteX2-21" fmla="*/ 1523036 w 1523036"/>
              <a:gd name="connsiteY2-22" fmla="*/ 1678761 h 1678761"/>
              <a:gd name="connsiteX3-23" fmla="*/ 0 w 1523036"/>
              <a:gd name="connsiteY3-24" fmla="*/ 1678761 h 1678761"/>
              <a:gd name="connsiteX0-25" fmla="*/ 0 w 1523036"/>
              <a:gd name="connsiteY0-26" fmla="*/ 1678756 h 1678756"/>
              <a:gd name="connsiteX1-27" fmla="*/ 769469 w 1523036"/>
              <a:gd name="connsiteY1-28" fmla="*/ 34 h 1678756"/>
              <a:gd name="connsiteX2-29" fmla="*/ 1523036 w 1523036"/>
              <a:gd name="connsiteY2-30" fmla="*/ 1678756 h 1678756"/>
              <a:gd name="connsiteX3-31" fmla="*/ 0 w 1523036"/>
              <a:gd name="connsiteY3-32" fmla="*/ 1678756 h 1678756"/>
            </a:gdLst>
            <a:ahLst/>
            <a:cxnLst>
              <a:cxn ang="0">
                <a:pos x="connsiteX0-25" y="connsiteY0-26"/>
              </a:cxn>
              <a:cxn ang="0">
                <a:pos x="connsiteX1-27" y="connsiteY1-28"/>
              </a:cxn>
              <a:cxn ang="0">
                <a:pos x="connsiteX2-29" y="connsiteY2-30"/>
              </a:cxn>
              <a:cxn ang="0">
                <a:pos x="connsiteX3-31" y="connsiteY3-32"/>
              </a:cxn>
            </a:cxnLst>
            <a:rect l="l" t="t" r="r" b="b"/>
            <a:pathLst>
              <a:path w="1523036" h="1678756">
                <a:moveTo>
                  <a:pt x="0" y="1678756"/>
                </a:moveTo>
                <a:cubicBezTo>
                  <a:pt x="253839" y="1304712"/>
                  <a:pt x="634900" y="7652"/>
                  <a:pt x="769469" y="34"/>
                </a:cubicBezTo>
                <a:cubicBezTo>
                  <a:pt x="904038" y="-7584"/>
                  <a:pt x="1269197" y="1304712"/>
                  <a:pt x="1523036" y="1678756"/>
                </a:cubicBezTo>
                <a:lnTo>
                  <a:pt x="0" y="1678756"/>
                </a:lnTo>
                <a:close/>
              </a:path>
            </a:pathLst>
          </a:custGeom>
          <a:solidFill>
            <a:schemeClr val="accent1">
              <a:alpha val="80000"/>
            </a:schemeClr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0" name="TextBox 13@|17FFC:16777215|FBC:16777215|LFC:16777215|LBC:16777215"/>
          <p:cNvSpPr txBox="1"/>
          <p:nvPr/>
        </p:nvSpPr>
        <p:spPr>
          <a:xfrm>
            <a:off x="2368768" y="4785083"/>
            <a:ext cx="2279432" cy="338554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2200" b="1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en-US" sz="2200" b="1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1" name="TextBox 13@|17FFC:16777215|FBC:16777215|LFC:16777215|LBC:16777215"/>
          <p:cNvSpPr txBox="1"/>
          <p:nvPr/>
        </p:nvSpPr>
        <p:spPr>
          <a:xfrm>
            <a:off x="2368768" y="5154709"/>
            <a:ext cx="2279432" cy="276999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单击此处编辑内容</a:t>
            </a:r>
            <a:endParaRPr lang="en-US" altLang="zh-CN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2" name="稻壳儿小白白(http://dwz.cn/Wu2UP)"/>
          <p:cNvSpPr txBox="1"/>
          <p:nvPr/>
        </p:nvSpPr>
        <p:spPr>
          <a:xfrm>
            <a:off x="3183505" y="2524929"/>
            <a:ext cx="683200" cy="4770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2500" dirty="0"/>
              <a:t>1</a:t>
            </a:r>
            <a:r>
              <a:rPr lang="zh-CN" altLang="en-US" sz="2500" dirty="0"/>
              <a:t>月</a:t>
            </a:r>
            <a:endParaRPr lang="zh-CN" altLang="en-US" sz="2500" dirty="0"/>
          </a:p>
        </p:txBody>
      </p:sp>
      <p:sp>
        <p:nvSpPr>
          <p:cNvPr id="53" name="TextBox 13@|17FFC:16777215|FBC:16777215|LFC:16777215|LBC:16777215"/>
          <p:cNvSpPr txBox="1"/>
          <p:nvPr/>
        </p:nvSpPr>
        <p:spPr>
          <a:xfrm>
            <a:off x="4847748" y="4785083"/>
            <a:ext cx="2279432" cy="338554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2200" b="1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en-US" sz="2200" b="1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4" name="TextBox 13@|17FFC:16777215|FBC:16777215|LFC:16777215|LBC:16777215"/>
          <p:cNvSpPr txBox="1"/>
          <p:nvPr/>
        </p:nvSpPr>
        <p:spPr>
          <a:xfrm>
            <a:off x="4847748" y="5154709"/>
            <a:ext cx="2279432" cy="276999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单击此处编辑内容</a:t>
            </a:r>
            <a:endParaRPr lang="en-US" altLang="zh-CN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5" name="TextBox 13@|17FFC:16777215|FBC:16777215|LFC:16777215|LBC:16777215"/>
          <p:cNvSpPr txBox="1"/>
          <p:nvPr/>
        </p:nvSpPr>
        <p:spPr>
          <a:xfrm>
            <a:off x="7497726" y="4785083"/>
            <a:ext cx="2279432" cy="338554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2200" b="1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en-US" sz="2200" b="1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6" name="TextBox 13@|17FFC:16777215|FBC:16777215|LFC:16777215|LBC:16777215"/>
          <p:cNvSpPr txBox="1"/>
          <p:nvPr/>
        </p:nvSpPr>
        <p:spPr>
          <a:xfrm>
            <a:off x="7497726" y="5154709"/>
            <a:ext cx="2279432" cy="276999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单击此处编辑内容</a:t>
            </a:r>
            <a:endParaRPr lang="en-US" altLang="zh-CN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组合 16"/>
          <p:cNvGrpSpPr/>
          <p:nvPr/>
        </p:nvGrpSpPr>
        <p:grpSpPr>
          <a:xfrm>
            <a:off x="363303" y="333569"/>
            <a:ext cx="2257977" cy="615122"/>
            <a:chOff x="363303" y="616432"/>
            <a:chExt cx="2600294" cy="615122"/>
          </a:xfrm>
        </p:grpSpPr>
        <p:sp>
          <p:nvSpPr>
            <p:cNvPr id="18" name="矩形 17"/>
            <p:cNvSpPr/>
            <p:nvPr/>
          </p:nvSpPr>
          <p:spPr>
            <a:xfrm>
              <a:off x="363303" y="616432"/>
              <a:ext cx="2540470" cy="56845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矩形 18"/>
            <p:cNvSpPr/>
            <p:nvPr/>
          </p:nvSpPr>
          <p:spPr>
            <a:xfrm>
              <a:off x="417091" y="670308"/>
              <a:ext cx="2546506" cy="561246"/>
            </a:xfrm>
            <a:prstGeom prst="rect">
              <a:avLst/>
            </a:prstGeom>
            <a:solidFill>
              <a:schemeClr val="accent2">
                <a:lumMod val="75000"/>
                <a:alpha val="2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文本框 19"/>
            <p:cNvSpPr txBox="1"/>
            <p:nvPr/>
          </p:nvSpPr>
          <p:spPr>
            <a:xfrm>
              <a:off x="617874" y="697991"/>
              <a:ext cx="220002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研究方法及过程</a:t>
              </a:r>
              <a:endPara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cxnSp>
        <p:nvCxnSpPr>
          <p:cNvPr id="21" name="Straight Connector 9"/>
          <p:cNvCxnSpPr/>
          <p:nvPr/>
        </p:nvCxnSpPr>
        <p:spPr>
          <a:xfrm>
            <a:off x="2510586" y="2665156"/>
            <a:ext cx="1646102" cy="506456"/>
          </a:xfrm>
          <a:prstGeom prst="line">
            <a:avLst/>
          </a:prstGeom>
          <a:ln w="19050" cmpd="sng">
            <a:solidFill>
              <a:schemeClr val="accent1"/>
            </a:solidFill>
          </a:ln>
          <a:effectLst>
            <a:outerShdw dist="38100" dir="5400000" algn="ctr" rotWithShape="0">
              <a:srgbClr val="000000">
                <a:alpha val="10000"/>
              </a:srgb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17"/>
          <p:cNvCxnSpPr/>
          <p:nvPr/>
        </p:nvCxnSpPr>
        <p:spPr>
          <a:xfrm flipV="1">
            <a:off x="5147730" y="2570033"/>
            <a:ext cx="1622039" cy="601579"/>
          </a:xfrm>
          <a:prstGeom prst="line">
            <a:avLst/>
          </a:prstGeom>
          <a:ln w="19050" cmpd="sng">
            <a:solidFill>
              <a:schemeClr val="accent1">
                <a:lumMod val="60000"/>
                <a:lumOff val="40000"/>
              </a:schemeClr>
            </a:solidFill>
          </a:ln>
          <a:effectLst>
            <a:outerShdw dist="38100" dir="5400000" algn="ctr" rotWithShape="0">
              <a:srgbClr val="000000">
                <a:alpha val="10000"/>
              </a:srgb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19"/>
          <p:cNvCxnSpPr/>
          <p:nvPr/>
        </p:nvCxnSpPr>
        <p:spPr>
          <a:xfrm>
            <a:off x="7809832" y="2580106"/>
            <a:ext cx="1630060" cy="503274"/>
          </a:xfrm>
          <a:prstGeom prst="line">
            <a:avLst/>
          </a:prstGeom>
          <a:ln w="19050" cmpd="sng">
            <a:solidFill>
              <a:schemeClr val="accent2"/>
            </a:solidFill>
          </a:ln>
          <a:effectLst>
            <a:outerShdw dist="38100" dir="5400000" algn="ctr" rotWithShape="0">
              <a:srgbClr val="000000">
                <a:alpha val="10000"/>
              </a:srgb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Oval 14"/>
          <p:cNvSpPr/>
          <p:nvPr/>
        </p:nvSpPr>
        <p:spPr>
          <a:xfrm>
            <a:off x="6777790" y="1921020"/>
            <a:ext cx="1016000" cy="1016000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  <a:effectLst>
            <a:outerShdw dist="38100" dir="5400000" algn="ctr" rotWithShape="0">
              <a:srgbClr val="000000">
                <a:alpha val="1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200" dirty="0">
                <a:latin typeface="linea-ecommerce-10" charset="0"/>
              </a:rPr>
              <a:t>3</a:t>
            </a:r>
            <a:endParaRPr lang="en-US" sz="3200" dirty="0">
              <a:latin typeface="Roboto Condensed Light" charset="0"/>
            </a:endParaRPr>
          </a:p>
        </p:txBody>
      </p:sp>
      <p:cxnSp>
        <p:nvCxnSpPr>
          <p:cNvPr id="25" name="Straight Connector 35"/>
          <p:cNvCxnSpPr/>
          <p:nvPr/>
        </p:nvCxnSpPr>
        <p:spPr>
          <a:xfrm>
            <a:off x="7296144" y="2937671"/>
            <a:ext cx="1" cy="424447"/>
          </a:xfrm>
          <a:prstGeom prst="line">
            <a:avLst/>
          </a:prstGeom>
          <a:ln w="12700" cmpd="sng">
            <a:solidFill>
              <a:schemeClr val="accent2">
                <a:lumMod val="60000"/>
                <a:lumOff val="40000"/>
              </a:schemeClr>
            </a:solidFill>
            <a:prstDash val="sysDash"/>
            <a:headEnd type="none"/>
            <a:tailEnd type="oval" w="lg" len="lg"/>
          </a:ln>
          <a:effectLst>
            <a:outerShdw dist="38100" dir="5400000" algn="ctr" rotWithShape="0">
              <a:srgbClr val="000000">
                <a:alpha val="10000"/>
              </a:srgb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Oval 15"/>
          <p:cNvSpPr/>
          <p:nvPr/>
        </p:nvSpPr>
        <p:spPr>
          <a:xfrm>
            <a:off x="9406913" y="2868863"/>
            <a:ext cx="1016000" cy="101600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>
            <a:outerShdw dist="38100" dir="5400000" algn="ctr" rotWithShape="0">
              <a:srgbClr val="000000">
                <a:alpha val="1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200" dirty="0">
                <a:latin typeface="linea-ecommerce-10" charset="0"/>
              </a:rPr>
              <a:t>4</a:t>
            </a:r>
            <a:endParaRPr lang="en-US" sz="3200" dirty="0">
              <a:latin typeface="Roboto Condensed Light" charset="0"/>
            </a:endParaRPr>
          </a:p>
        </p:txBody>
      </p:sp>
      <p:cxnSp>
        <p:nvCxnSpPr>
          <p:cNvPr id="27" name="Straight Connector 36"/>
          <p:cNvCxnSpPr/>
          <p:nvPr/>
        </p:nvCxnSpPr>
        <p:spPr>
          <a:xfrm>
            <a:off x="9915253" y="3884862"/>
            <a:ext cx="1" cy="424447"/>
          </a:xfrm>
          <a:prstGeom prst="line">
            <a:avLst/>
          </a:prstGeom>
          <a:ln w="12700" cmpd="sng">
            <a:solidFill>
              <a:schemeClr val="accent2"/>
            </a:solidFill>
            <a:prstDash val="sysDash"/>
            <a:headEnd type="none"/>
            <a:tailEnd type="oval" w="lg" len="lg"/>
          </a:ln>
          <a:effectLst>
            <a:outerShdw dist="38100" dir="5400000" algn="ctr" rotWithShape="0">
              <a:srgbClr val="000000">
                <a:alpha val="10000"/>
              </a:srgb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Oval 6"/>
          <p:cNvSpPr/>
          <p:nvPr/>
        </p:nvSpPr>
        <p:spPr>
          <a:xfrm>
            <a:off x="4148667" y="2868863"/>
            <a:ext cx="1016000" cy="1016000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  <a:effectLst>
            <a:outerShdw dist="38100" dir="5400000" algn="ctr" rotWithShape="0">
              <a:srgbClr val="000000">
                <a:alpha val="1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200" dirty="0">
                <a:latin typeface="linea-ecommerce-10" charset="0"/>
              </a:rPr>
              <a:t>2</a:t>
            </a:r>
            <a:endParaRPr lang="en-US" sz="3200" dirty="0">
              <a:latin typeface="Roboto Condensed Light" charset="0"/>
            </a:endParaRPr>
          </a:p>
        </p:txBody>
      </p:sp>
      <p:cxnSp>
        <p:nvCxnSpPr>
          <p:cNvPr id="29" name="Straight Connector 34"/>
          <p:cNvCxnSpPr/>
          <p:nvPr/>
        </p:nvCxnSpPr>
        <p:spPr>
          <a:xfrm>
            <a:off x="4650533" y="3884863"/>
            <a:ext cx="1" cy="424447"/>
          </a:xfrm>
          <a:prstGeom prst="line">
            <a:avLst/>
          </a:prstGeom>
          <a:ln w="12700" cmpd="sng">
            <a:solidFill>
              <a:schemeClr val="accent1">
                <a:lumMod val="60000"/>
                <a:lumOff val="40000"/>
              </a:schemeClr>
            </a:solidFill>
            <a:prstDash val="sysDash"/>
            <a:headEnd type="none"/>
            <a:tailEnd type="oval" w="lg" len="lg"/>
          </a:ln>
          <a:effectLst>
            <a:outerShdw dist="38100" dir="5400000" algn="ctr" rotWithShape="0">
              <a:srgbClr val="000000">
                <a:alpha val="10000"/>
              </a:srgb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Oval 3"/>
          <p:cNvSpPr/>
          <p:nvPr/>
        </p:nvSpPr>
        <p:spPr>
          <a:xfrm>
            <a:off x="1519544" y="1921020"/>
            <a:ext cx="1016000" cy="10160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>
            <a:outerShdw dist="38100" dir="5400000" algn="ctr" rotWithShape="0">
              <a:srgbClr val="000000">
                <a:alpha val="1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200" dirty="0">
                <a:latin typeface="linea-ecommerce-10" charset="0"/>
              </a:rPr>
              <a:t>1</a:t>
            </a:r>
            <a:endParaRPr lang="en-US" sz="3200" dirty="0">
              <a:latin typeface="Roboto Condensed Light" charset="0"/>
            </a:endParaRPr>
          </a:p>
        </p:txBody>
      </p:sp>
      <p:cxnSp>
        <p:nvCxnSpPr>
          <p:cNvPr id="31" name="Straight Connector 31"/>
          <p:cNvCxnSpPr>
            <a:stCxn id="30" idx="4"/>
          </p:cNvCxnSpPr>
          <p:nvPr/>
        </p:nvCxnSpPr>
        <p:spPr>
          <a:xfrm>
            <a:off x="2027544" y="2937020"/>
            <a:ext cx="1" cy="424447"/>
          </a:xfrm>
          <a:prstGeom prst="line">
            <a:avLst/>
          </a:prstGeom>
          <a:ln w="12700" cmpd="sng">
            <a:solidFill>
              <a:schemeClr val="accent1"/>
            </a:solidFill>
            <a:prstDash val="sysDash"/>
            <a:headEnd type="none"/>
            <a:tailEnd type="oval" w="lg" len="lg"/>
          </a:ln>
          <a:effectLst>
            <a:outerShdw dist="38100" dir="5400000" algn="ctr" rotWithShape="0">
              <a:srgbClr val="000000">
                <a:alpha val="10000"/>
              </a:srgb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Rectangle 195"/>
          <p:cNvSpPr/>
          <p:nvPr/>
        </p:nvSpPr>
        <p:spPr>
          <a:xfrm>
            <a:off x="3971275" y="4369744"/>
            <a:ext cx="1420906" cy="3139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90000"/>
              </a:lnSpc>
              <a:spcBef>
                <a:spcPts val="600"/>
              </a:spcBef>
            </a:pPr>
            <a:r>
              <a:rPr lang="zh-CN" altLang="en-US" sz="1600" b="1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</a:t>
            </a:r>
            <a:r>
              <a:rPr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此处</a:t>
            </a:r>
            <a:r>
              <a:rPr lang="zh-CN" altLang="en-US" sz="1600" b="1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编辑</a:t>
            </a:r>
            <a:endParaRPr lang="en-US" altLang="zh-CN" sz="1600" b="1" dirty="0">
              <a:latin typeface="微软雅黑" panose="020B0503020204020204" pitchFamily="34" charset="-122"/>
              <a:ea typeface="微软雅黑" panose="020B0503020204020204" pitchFamily="34" charset="-122"/>
              <a:cs typeface="Roboto Condensed Light" charset="0"/>
            </a:endParaRPr>
          </a:p>
        </p:txBody>
      </p:sp>
      <p:sp>
        <p:nvSpPr>
          <p:cNvPr id="33" name="Rectangle 195"/>
          <p:cNvSpPr/>
          <p:nvPr/>
        </p:nvSpPr>
        <p:spPr>
          <a:xfrm>
            <a:off x="3277319" y="4678485"/>
            <a:ext cx="274642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14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本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模版所有图形线条及其相应素材均可自由编辑、改色、</a:t>
            </a:r>
            <a:r>
              <a:rPr lang="zh-CN" altLang="en-US" sz="14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替换</a:t>
            </a:r>
            <a:endParaRPr lang="en-US" sz="1400" dirty="0">
              <a:latin typeface="微软雅黑" panose="020B0503020204020204" pitchFamily="34" charset="-122"/>
              <a:ea typeface="微软雅黑" panose="020B0503020204020204" pitchFamily="34" charset="-122"/>
              <a:cs typeface="Roboto Condensed Light" charset="0"/>
            </a:endParaRPr>
          </a:p>
        </p:txBody>
      </p:sp>
      <p:sp>
        <p:nvSpPr>
          <p:cNvPr id="34" name="Rectangle 195"/>
          <p:cNvSpPr/>
          <p:nvPr/>
        </p:nvSpPr>
        <p:spPr>
          <a:xfrm>
            <a:off x="1348286" y="3520324"/>
            <a:ext cx="1420906" cy="3139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90000"/>
              </a:lnSpc>
              <a:spcBef>
                <a:spcPts val="600"/>
              </a:spcBef>
            </a:pPr>
            <a:r>
              <a:rPr lang="zh-CN" altLang="en-US" sz="1600" b="1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</a:t>
            </a:r>
            <a:r>
              <a:rPr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此处</a:t>
            </a:r>
            <a:r>
              <a:rPr lang="zh-CN" altLang="en-US" sz="1600" b="1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编辑</a:t>
            </a:r>
            <a:endParaRPr lang="en-US" altLang="zh-CN" sz="1600" b="1" dirty="0">
              <a:latin typeface="微软雅黑" panose="020B0503020204020204" pitchFamily="34" charset="-122"/>
              <a:ea typeface="微软雅黑" panose="020B0503020204020204" pitchFamily="34" charset="-122"/>
              <a:cs typeface="Roboto Condensed Light" charset="0"/>
            </a:endParaRPr>
          </a:p>
        </p:txBody>
      </p:sp>
      <p:sp>
        <p:nvSpPr>
          <p:cNvPr id="35" name="Rectangle 195"/>
          <p:cNvSpPr/>
          <p:nvPr/>
        </p:nvSpPr>
        <p:spPr>
          <a:xfrm>
            <a:off x="654330" y="3829065"/>
            <a:ext cx="274642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14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本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模版所有图形线条及其相应素材均可自由编辑、改色、</a:t>
            </a:r>
            <a:r>
              <a:rPr lang="zh-CN" altLang="en-US" sz="14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替换</a:t>
            </a:r>
            <a:endParaRPr lang="en-US" sz="1400" dirty="0">
              <a:latin typeface="微软雅黑" panose="020B0503020204020204" pitchFamily="34" charset="-122"/>
              <a:ea typeface="微软雅黑" panose="020B0503020204020204" pitchFamily="34" charset="-122"/>
              <a:cs typeface="Roboto Condensed Light" charset="0"/>
            </a:endParaRPr>
          </a:p>
        </p:txBody>
      </p:sp>
      <p:sp>
        <p:nvSpPr>
          <p:cNvPr id="36" name="Rectangle 195"/>
          <p:cNvSpPr/>
          <p:nvPr/>
        </p:nvSpPr>
        <p:spPr>
          <a:xfrm>
            <a:off x="6616886" y="3520324"/>
            <a:ext cx="1420906" cy="3139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90000"/>
              </a:lnSpc>
              <a:spcBef>
                <a:spcPts val="600"/>
              </a:spcBef>
            </a:pPr>
            <a:r>
              <a:rPr lang="zh-CN" altLang="en-US" sz="1600" b="1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</a:t>
            </a:r>
            <a:r>
              <a:rPr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此处</a:t>
            </a:r>
            <a:r>
              <a:rPr lang="zh-CN" altLang="en-US" sz="1600" b="1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编辑</a:t>
            </a:r>
            <a:endParaRPr lang="en-US" altLang="zh-CN" sz="1600" b="1" dirty="0">
              <a:latin typeface="微软雅黑" panose="020B0503020204020204" pitchFamily="34" charset="-122"/>
              <a:ea typeface="微软雅黑" panose="020B0503020204020204" pitchFamily="34" charset="-122"/>
              <a:cs typeface="Roboto Condensed Light" charset="0"/>
            </a:endParaRPr>
          </a:p>
        </p:txBody>
      </p:sp>
      <p:sp>
        <p:nvSpPr>
          <p:cNvPr id="37" name="Rectangle 195"/>
          <p:cNvSpPr/>
          <p:nvPr/>
        </p:nvSpPr>
        <p:spPr>
          <a:xfrm>
            <a:off x="5922930" y="3829065"/>
            <a:ext cx="274642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14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本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模版所有图形线条及其相应素材均可自由编辑、改色、</a:t>
            </a:r>
            <a:r>
              <a:rPr lang="zh-CN" altLang="en-US" sz="14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替换</a:t>
            </a:r>
            <a:endParaRPr lang="en-US" sz="1400" dirty="0">
              <a:latin typeface="微软雅黑" panose="020B0503020204020204" pitchFamily="34" charset="-122"/>
              <a:ea typeface="微软雅黑" panose="020B0503020204020204" pitchFamily="34" charset="-122"/>
              <a:cs typeface="Roboto Condensed Light" charset="0"/>
            </a:endParaRPr>
          </a:p>
        </p:txBody>
      </p:sp>
      <p:sp>
        <p:nvSpPr>
          <p:cNvPr id="38" name="Rectangle 195"/>
          <p:cNvSpPr/>
          <p:nvPr/>
        </p:nvSpPr>
        <p:spPr>
          <a:xfrm>
            <a:off x="9235995" y="4369744"/>
            <a:ext cx="1420906" cy="3139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90000"/>
              </a:lnSpc>
              <a:spcBef>
                <a:spcPts val="600"/>
              </a:spcBef>
            </a:pPr>
            <a:r>
              <a:rPr lang="zh-CN" altLang="en-US" sz="1600" b="1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</a:t>
            </a:r>
            <a:r>
              <a:rPr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此处</a:t>
            </a:r>
            <a:r>
              <a:rPr lang="zh-CN" altLang="en-US" sz="1600" b="1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编辑</a:t>
            </a:r>
            <a:endParaRPr lang="en-US" altLang="zh-CN" sz="1600" b="1" dirty="0">
              <a:latin typeface="微软雅黑" panose="020B0503020204020204" pitchFamily="34" charset="-122"/>
              <a:ea typeface="微软雅黑" panose="020B0503020204020204" pitchFamily="34" charset="-122"/>
              <a:cs typeface="Roboto Condensed Light" charset="0"/>
            </a:endParaRPr>
          </a:p>
        </p:txBody>
      </p:sp>
      <p:sp>
        <p:nvSpPr>
          <p:cNvPr id="39" name="Rectangle 195"/>
          <p:cNvSpPr/>
          <p:nvPr/>
        </p:nvSpPr>
        <p:spPr>
          <a:xfrm>
            <a:off x="8542039" y="4678485"/>
            <a:ext cx="274642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14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本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模版所有图形线条及其相应素材均可自由编辑、改色、</a:t>
            </a:r>
            <a:r>
              <a:rPr lang="zh-CN" altLang="en-US" sz="14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替换</a:t>
            </a:r>
            <a:endParaRPr lang="en-US" sz="1400" dirty="0">
              <a:latin typeface="微软雅黑" panose="020B0503020204020204" pitchFamily="34" charset="-122"/>
              <a:ea typeface="微软雅黑" panose="020B0503020204020204" pitchFamily="34" charset="-122"/>
              <a:cs typeface="Roboto Condensed Light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 bwMode="auto">
          <a:xfrm>
            <a:off x="5265140" y="3368105"/>
            <a:ext cx="1335004" cy="5951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/>
          <a:lstStyle/>
          <a:p>
            <a:endParaRPr lang="en-US" dirty="0">
              <a:latin typeface="Roboto Condensed Light" charset="0"/>
              <a:ea typeface="Roboto Condensed Light" charset="0"/>
              <a:cs typeface="Roboto Condensed Light" charset="0"/>
            </a:endParaRPr>
          </a:p>
        </p:txBody>
      </p:sp>
      <p:sp>
        <p:nvSpPr>
          <p:cNvPr id="3" name="Rectangle 13"/>
          <p:cNvSpPr/>
          <p:nvPr/>
        </p:nvSpPr>
        <p:spPr bwMode="auto">
          <a:xfrm>
            <a:off x="7254242" y="2764942"/>
            <a:ext cx="772051" cy="5361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/>
          <a:lstStyle>
            <a:lvl1pPr algn="l" defTabSz="0"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sz="1200">
                <a:solidFill>
                  <a:schemeClr val="tx1"/>
                </a:solidFill>
                <a:latin typeface="Gill Sans" charset="0"/>
              </a:defRPr>
            </a:lvl1pPr>
            <a:lvl2pPr algn="l" defTabSz="0"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sz="1200">
                <a:solidFill>
                  <a:schemeClr val="tx1"/>
                </a:solidFill>
                <a:latin typeface="Gill Sans" charset="0"/>
              </a:defRPr>
            </a:lvl2pPr>
            <a:lvl3pPr algn="l" defTabSz="0"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sz="1200">
                <a:solidFill>
                  <a:schemeClr val="tx1"/>
                </a:solidFill>
                <a:latin typeface="Gill Sans" charset="0"/>
              </a:defRPr>
            </a:lvl3pPr>
            <a:lvl4pPr algn="l" defTabSz="0"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sz="1200">
                <a:solidFill>
                  <a:schemeClr val="tx1"/>
                </a:solidFill>
                <a:latin typeface="Gill Sans" charset="0"/>
              </a:defRPr>
            </a:lvl4pPr>
            <a:lvl5pPr algn="l" defTabSz="0"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sz="1200">
                <a:solidFill>
                  <a:schemeClr val="tx1"/>
                </a:solidFill>
                <a:latin typeface="Gill Sans" charset="0"/>
              </a:defRPr>
            </a:lvl5pPr>
            <a:lvl6pPr defTabSz="0" fontAlgn="base">
              <a:spcBef>
                <a:spcPct val="0"/>
              </a:spcBef>
              <a:spcAft>
                <a:spcPct val="0"/>
              </a:spcAft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sz="1200">
                <a:solidFill>
                  <a:schemeClr val="tx1"/>
                </a:solidFill>
                <a:latin typeface="Gill Sans" charset="0"/>
              </a:defRPr>
            </a:lvl6pPr>
            <a:lvl7pPr defTabSz="0" fontAlgn="base">
              <a:spcBef>
                <a:spcPct val="0"/>
              </a:spcBef>
              <a:spcAft>
                <a:spcPct val="0"/>
              </a:spcAft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sz="1200">
                <a:solidFill>
                  <a:schemeClr val="tx1"/>
                </a:solidFill>
                <a:latin typeface="Gill Sans" charset="0"/>
              </a:defRPr>
            </a:lvl7pPr>
            <a:lvl8pPr defTabSz="0" fontAlgn="base">
              <a:spcBef>
                <a:spcPct val="0"/>
              </a:spcBef>
              <a:spcAft>
                <a:spcPct val="0"/>
              </a:spcAft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sz="1200">
                <a:solidFill>
                  <a:schemeClr val="tx1"/>
                </a:solidFill>
                <a:latin typeface="Gill Sans" charset="0"/>
              </a:defRPr>
            </a:lvl8pPr>
            <a:lvl9pPr defTabSz="0" fontAlgn="base">
              <a:spcBef>
                <a:spcPct val="0"/>
              </a:spcBef>
              <a:spcAft>
                <a:spcPct val="0"/>
              </a:spcAft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sz="1200">
                <a:solidFill>
                  <a:schemeClr val="tx1"/>
                </a:solidFill>
                <a:latin typeface="Gill Sans" charset="0"/>
              </a:defRPr>
            </a:lvl9pPr>
          </a:lstStyle>
          <a:p>
            <a:r>
              <a:rPr lang="en-US" altLang="en-US" sz="2000" dirty="0">
                <a:solidFill>
                  <a:srgbClr val="FFFFFF"/>
                </a:solidFill>
                <a:latin typeface="Roboto Condensed Light" charset="0"/>
                <a:ea typeface="Roboto Condensed Light" charset="0"/>
                <a:cs typeface="Roboto Condensed Light" charset="0"/>
                <a:sym typeface="Helvetica" charset="0"/>
              </a:rPr>
              <a:t>02</a:t>
            </a:r>
            <a:endParaRPr lang="en-US" altLang="en-US" sz="2000" dirty="0">
              <a:solidFill>
                <a:srgbClr val="FFFFFF"/>
              </a:solidFill>
              <a:latin typeface="Roboto Condensed Light" charset="0"/>
              <a:ea typeface="Roboto Condensed Light" charset="0"/>
              <a:cs typeface="Roboto Condensed Light" charset="0"/>
              <a:sym typeface="Helvetica" charset="0"/>
            </a:endParaRPr>
          </a:p>
        </p:txBody>
      </p:sp>
      <p:sp>
        <p:nvSpPr>
          <p:cNvPr id="4" name="Rectangle 14"/>
          <p:cNvSpPr/>
          <p:nvPr/>
        </p:nvSpPr>
        <p:spPr bwMode="auto">
          <a:xfrm>
            <a:off x="7165778" y="4203153"/>
            <a:ext cx="772051" cy="5361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/>
          <a:lstStyle>
            <a:lvl1pPr algn="l" defTabSz="0"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sz="1200">
                <a:solidFill>
                  <a:schemeClr val="tx1"/>
                </a:solidFill>
                <a:latin typeface="Gill Sans" charset="0"/>
              </a:defRPr>
            </a:lvl1pPr>
            <a:lvl2pPr algn="l" defTabSz="0"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sz="1200">
                <a:solidFill>
                  <a:schemeClr val="tx1"/>
                </a:solidFill>
                <a:latin typeface="Gill Sans" charset="0"/>
              </a:defRPr>
            </a:lvl2pPr>
            <a:lvl3pPr algn="l" defTabSz="0"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sz="1200">
                <a:solidFill>
                  <a:schemeClr val="tx1"/>
                </a:solidFill>
                <a:latin typeface="Gill Sans" charset="0"/>
              </a:defRPr>
            </a:lvl3pPr>
            <a:lvl4pPr algn="l" defTabSz="0"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sz="1200">
                <a:solidFill>
                  <a:schemeClr val="tx1"/>
                </a:solidFill>
                <a:latin typeface="Gill Sans" charset="0"/>
              </a:defRPr>
            </a:lvl4pPr>
            <a:lvl5pPr algn="l" defTabSz="0"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sz="1200">
                <a:solidFill>
                  <a:schemeClr val="tx1"/>
                </a:solidFill>
                <a:latin typeface="Gill Sans" charset="0"/>
              </a:defRPr>
            </a:lvl5pPr>
            <a:lvl6pPr defTabSz="0" fontAlgn="base">
              <a:spcBef>
                <a:spcPct val="0"/>
              </a:spcBef>
              <a:spcAft>
                <a:spcPct val="0"/>
              </a:spcAft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sz="1200">
                <a:solidFill>
                  <a:schemeClr val="tx1"/>
                </a:solidFill>
                <a:latin typeface="Gill Sans" charset="0"/>
              </a:defRPr>
            </a:lvl6pPr>
            <a:lvl7pPr defTabSz="0" fontAlgn="base">
              <a:spcBef>
                <a:spcPct val="0"/>
              </a:spcBef>
              <a:spcAft>
                <a:spcPct val="0"/>
              </a:spcAft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sz="1200">
                <a:solidFill>
                  <a:schemeClr val="tx1"/>
                </a:solidFill>
                <a:latin typeface="Gill Sans" charset="0"/>
              </a:defRPr>
            </a:lvl7pPr>
            <a:lvl8pPr defTabSz="0" fontAlgn="base">
              <a:spcBef>
                <a:spcPct val="0"/>
              </a:spcBef>
              <a:spcAft>
                <a:spcPct val="0"/>
              </a:spcAft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sz="1200">
                <a:solidFill>
                  <a:schemeClr val="tx1"/>
                </a:solidFill>
                <a:latin typeface="Gill Sans" charset="0"/>
              </a:defRPr>
            </a:lvl8pPr>
            <a:lvl9pPr defTabSz="0" fontAlgn="base">
              <a:spcBef>
                <a:spcPct val="0"/>
              </a:spcBef>
              <a:spcAft>
                <a:spcPct val="0"/>
              </a:spcAft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sz="1200">
                <a:solidFill>
                  <a:schemeClr val="tx1"/>
                </a:solidFill>
                <a:latin typeface="Gill Sans" charset="0"/>
              </a:defRPr>
            </a:lvl9pPr>
          </a:lstStyle>
          <a:p>
            <a:r>
              <a:rPr lang="en-US" altLang="en-US" sz="2000" dirty="0">
                <a:solidFill>
                  <a:srgbClr val="FFFFFF"/>
                </a:solidFill>
                <a:latin typeface="Roboto Condensed Light" charset="0"/>
                <a:ea typeface="Roboto Condensed Light" charset="0"/>
                <a:cs typeface="Roboto Condensed Light" charset="0"/>
                <a:sym typeface="Helvetica" charset="0"/>
              </a:rPr>
              <a:t>03</a:t>
            </a:r>
            <a:endParaRPr lang="en-US" altLang="en-US" sz="2000" dirty="0">
              <a:solidFill>
                <a:srgbClr val="FFFFFF"/>
              </a:solidFill>
              <a:latin typeface="Roboto Condensed Light" charset="0"/>
              <a:ea typeface="Roboto Condensed Light" charset="0"/>
              <a:cs typeface="Roboto Condensed Light" charset="0"/>
              <a:sym typeface="Helvetica" charset="0"/>
            </a:endParaRPr>
          </a:p>
        </p:txBody>
      </p:sp>
      <p:sp>
        <p:nvSpPr>
          <p:cNvPr id="5" name="Rectangle 15"/>
          <p:cNvSpPr/>
          <p:nvPr/>
        </p:nvSpPr>
        <p:spPr bwMode="auto">
          <a:xfrm>
            <a:off x="5850878" y="5051276"/>
            <a:ext cx="772051" cy="5361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/>
          <a:lstStyle>
            <a:lvl1pPr algn="l" defTabSz="0"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sz="1200">
                <a:solidFill>
                  <a:schemeClr val="tx1"/>
                </a:solidFill>
                <a:latin typeface="Gill Sans" charset="0"/>
              </a:defRPr>
            </a:lvl1pPr>
            <a:lvl2pPr algn="l" defTabSz="0"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sz="1200">
                <a:solidFill>
                  <a:schemeClr val="tx1"/>
                </a:solidFill>
                <a:latin typeface="Gill Sans" charset="0"/>
              </a:defRPr>
            </a:lvl2pPr>
            <a:lvl3pPr algn="l" defTabSz="0"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sz="1200">
                <a:solidFill>
                  <a:schemeClr val="tx1"/>
                </a:solidFill>
                <a:latin typeface="Gill Sans" charset="0"/>
              </a:defRPr>
            </a:lvl3pPr>
            <a:lvl4pPr algn="l" defTabSz="0"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sz="1200">
                <a:solidFill>
                  <a:schemeClr val="tx1"/>
                </a:solidFill>
                <a:latin typeface="Gill Sans" charset="0"/>
              </a:defRPr>
            </a:lvl4pPr>
            <a:lvl5pPr algn="l" defTabSz="0"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sz="1200">
                <a:solidFill>
                  <a:schemeClr val="tx1"/>
                </a:solidFill>
                <a:latin typeface="Gill Sans" charset="0"/>
              </a:defRPr>
            </a:lvl5pPr>
            <a:lvl6pPr defTabSz="0" fontAlgn="base">
              <a:spcBef>
                <a:spcPct val="0"/>
              </a:spcBef>
              <a:spcAft>
                <a:spcPct val="0"/>
              </a:spcAft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sz="1200">
                <a:solidFill>
                  <a:schemeClr val="tx1"/>
                </a:solidFill>
                <a:latin typeface="Gill Sans" charset="0"/>
              </a:defRPr>
            </a:lvl6pPr>
            <a:lvl7pPr defTabSz="0" fontAlgn="base">
              <a:spcBef>
                <a:spcPct val="0"/>
              </a:spcBef>
              <a:spcAft>
                <a:spcPct val="0"/>
              </a:spcAft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sz="1200">
                <a:solidFill>
                  <a:schemeClr val="tx1"/>
                </a:solidFill>
                <a:latin typeface="Gill Sans" charset="0"/>
              </a:defRPr>
            </a:lvl7pPr>
            <a:lvl8pPr defTabSz="0" fontAlgn="base">
              <a:spcBef>
                <a:spcPct val="0"/>
              </a:spcBef>
              <a:spcAft>
                <a:spcPct val="0"/>
              </a:spcAft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sz="1200">
                <a:solidFill>
                  <a:schemeClr val="tx1"/>
                </a:solidFill>
                <a:latin typeface="Gill Sans" charset="0"/>
              </a:defRPr>
            </a:lvl8pPr>
            <a:lvl9pPr defTabSz="0" fontAlgn="base">
              <a:spcBef>
                <a:spcPct val="0"/>
              </a:spcBef>
              <a:spcAft>
                <a:spcPct val="0"/>
              </a:spcAft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sz="1200">
                <a:solidFill>
                  <a:schemeClr val="tx1"/>
                </a:solidFill>
                <a:latin typeface="Gill Sans" charset="0"/>
              </a:defRPr>
            </a:lvl9pPr>
          </a:lstStyle>
          <a:p>
            <a:r>
              <a:rPr lang="en-US" altLang="en-US" sz="2000" dirty="0">
                <a:solidFill>
                  <a:srgbClr val="FFFFFF"/>
                </a:solidFill>
                <a:latin typeface="Roboto Condensed Light" charset="0"/>
                <a:ea typeface="Roboto Condensed Light" charset="0"/>
                <a:cs typeface="Roboto Condensed Light" charset="0"/>
                <a:sym typeface="Helvetica" charset="0"/>
              </a:rPr>
              <a:t>04</a:t>
            </a:r>
            <a:endParaRPr lang="en-US" altLang="en-US" sz="2000" dirty="0">
              <a:solidFill>
                <a:srgbClr val="FFFFFF"/>
              </a:solidFill>
              <a:latin typeface="Roboto Condensed Light" charset="0"/>
              <a:ea typeface="Roboto Condensed Light" charset="0"/>
              <a:cs typeface="Roboto Condensed Light" charset="0"/>
              <a:sym typeface="Helvetica" charset="0"/>
            </a:endParaRPr>
          </a:p>
        </p:txBody>
      </p:sp>
      <p:sp>
        <p:nvSpPr>
          <p:cNvPr id="6" name="Rectangle 16"/>
          <p:cNvSpPr/>
          <p:nvPr/>
        </p:nvSpPr>
        <p:spPr bwMode="auto">
          <a:xfrm>
            <a:off x="4557427" y="4290277"/>
            <a:ext cx="772051" cy="5361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/>
          <a:lstStyle>
            <a:lvl1pPr algn="l" defTabSz="0"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sz="1200">
                <a:solidFill>
                  <a:schemeClr val="tx1"/>
                </a:solidFill>
                <a:latin typeface="Gill Sans" charset="0"/>
              </a:defRPr>
            </a:lvl1pPr>
            <a:lvl2pPr algn="l" defTabSz="0"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sz="1200">
                <a:solidFill>
                  <a:schemeClr val="tx1"/>
                </a:solidFill>
                <a:latin typeface="Gill Sans" charset="0"/>
              </a:defRPr>
            </a:lvl2pPr>
            <a:lvl3pPr algn="l" defTabSz="0"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sz="1200">
                <a:solidFill>
                  <a:schemeClr val="tx1"/>
                </a:solidFill>
                <a:latin typeface="Gill Sans" charset="0"/>
              </a:defRPr>
            </a:lvl3pPr>
            <a:lvl4pPr algn="l" defTabSz="0"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sz="1200">
                <a:solidFill>
                  <a:schemeClr val="tx1"/>
                </a:solidFill>
                <a:latin typeface="Gill Sans" charset="0"/>
              </a:defRPr>
            </a:lvl4pPr>
            <a:lvl5pPr algn="l" defTabSz="0"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sz="1200">
                <a:solidFill>
                  <a:schemeClr val="tx1"/>
                </a:solidFill>
                <a:latin typeface="Gill Sans" charset="0"/>
              </a:defRPr>
            </a:lvl5pPr>
            <a:lvl6pPr defTabSz="0" fontAlgn="base">
              <a:spcBef>
                <a:spcPct val="0"/>
              </a:spcBef>
              <a:spcAft>
                <a:spcPct val="0"/>
              </a:spcAft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sz="1200">
                <a:solidFill>
                  <a:schemeClr val="tx1"/>
                </a:solidFill>
                <a:latin typeface="Gill Sans" charset="0"/>
              </a:defRPr>
            </a:lvl6pPr>
            <a:lvl7pPr defTabSz="0" fontAlgn="base">
              <a:spcBef>
                <a:spcPct val="0"/>
              </a:spcBef>
              <a:spcAft>
                <a:spcPct val="0"/>
              </a:spcAft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sz="1200">
                <a:solidFill>
                  <a:schemeClr val="tx1"/>
                </a:solidFill>
                <a:latin typeface="Gill Sans" charset="0"/>
              </a:defRPr>
            </a:lvl7pPr>
            <a:lvl8pPr defTabSz="0" fontAlgn="base">
              <a:spcBef>
                <a:spcPct val="0"/>
              </a:spcBef>
              <a:spcAft>
                <a:spcPct val="0"/>
              </a:spcAft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sz="1200">
                <a:solidFill>
                  <a:schemeClr val="tx1"/>
                </a:solidFill>
                <a:latin typeface="Gill Sans" charset="0"/>
              </a:defRPr>
            </a:lvl8pPr>
            <a:lvl9pPr defTabSz="0" fontAlgn="base">
              <a:spcBef>
                <a:spcPct val="0"/>
              </a:spcBef>
              <a:spcAft>
                <a:spcPct val="0"/>
              </a:spcAft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sz="1200">
                <a:solidFill>
                  <a:schemeClr val="tx1"/>
                </a:solidFill>
                <a:latin typeface="Gill Sans" charset="0"/>
              </a:defRPr>
            </a:lvl9pPr>
          </a:lstStyle>
          <a:p>
            <a:r>
              <a:rPr lang="en-US" altLang="en-US" sz="2000" dirty="0">
                <a:solidFill>
                  <a:srgbClr val="FFFFFF"/>
                </a:solidFill>
                <a:latin typeface="Roboto Condensed Light" charset="0"/>
                <a:ea typeface="Roboto Condensed Light" charset="0"/>
                <a:cs typeface="Roboto Condensed Light" charset="0"/>
                <a:sym typeface="Helvetica" charset="0"/>
              </a:rPr>
              <a:t>05</a:t>
            </a:r>
            <a:endParaRPr lang="en-US" altLang="en-US" sz="2000" dirty="0">
              <a:solidFill>
                <a:srgbClr val="FFFFFF"/>
              </a:solidFill>
              <a:latin typeface="Roboto Condensed Light" charset="0"/>
              <a:ea typeface="Roboto Condensed Light" charset="0"/>
              <a:cs typeface="Roboto Condensed Light" charset="0"/>
              <a:sym typeface="Helvetica" charset="0"/>
            </a:endParaRPr>
          </a:p>
        </p:txBody>
      </p:sp>
      <p:sp>
        <p:nvSpPr>
          <p:cNvPr id="7" name="Rectangle 17"/>
          <p:cNvSpPr/>
          <p:nvPr/>
        </p:nvSpPr>
        <p:spPr bwMode="auto">
          <a:xfrm>
            <a:off x="4557426" y="2649670"/>
            <a:ext cx="772051" cy="5361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/>
          <a:lstStyle>
            <a:lvl1pPr algn="l" defTabSz="0"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sz="1200">
                <a:solidFill>
                  <a:schemeClr val="tx1"/>
                </a:solidFill>
                <a:latin typeface="Gill Sans" charset="0"/>
              </a:defRPr>
            </a:lvl1pPr>
            <a:lvl2pPr algn="l" defTabSz="0"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sz="1200">
                <a:solidFill>
                  <a:schemeClr val="tx1"/>
                </a:solidFill>
                <a:latin typeface="Gill Sans" charset="0"/>
              </a:defRPr>
            </a:lvl2pPr>
            <a:lvl3pPr algn="l" defTabSz="0"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sz="1200">
                <a:solidFill>
                  <a:schemeClr val="tx1"/>
                </a:solidFill>
                <a:latin typeface="Gill Sans" charset="0"/>
              </a:defRPr>
            </a:lvl3pPr>
            <a:lvl4pPr algn="l" defTabSz="0"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sz="1200">
                <a:solidFill>
                  <a:schemeClr val="tx1"/>
                </a:solidFill>
                <a:latin typeface="Gill Sans" charset="0"/>
              </a:defRPr>
            </a:lvl4pPr>
            <a:lvl5pPr algn="l" defTabSz="0"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sz="1200">
                <a:solidFill>
                  <a:schemeClr val="tx1"/>
                </a:solidFill>
                <a:latin typeface="Gill Sans" charset="0"/>
              </a:defRPr>
            </a:lvl5pPr>
            <a:lvl6pPr defTabSz="0" fontAlgn="base">
              <a:spcBef>
                <a:spcPct val="0"/>
              </a:spcBef>
              <a:spcAft>
                <a:spcPct val="0"/>
              </a:spcAft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sz="1200">
                <a:solidFill>
                  <a:schemeClr val="tx1"/>
                </a:solidFill>
                <a:latin typeface="Gill Sans" charset="0"/>
              </a:defRPr>
            </a:lvl6pPr>
            <a:lvl7pPr defTabSz="0" fontAlgn="base">
              <a:spcBef>
                <a:spcPct val="0"/>
              </a:spcBef>
              <a:spcAft>
                <a:spcPct val="0"/>
              </a:spcAft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sz="1200">
                <a:solidFill>
                  <a:schemeClr val="tx1"/>
                </a:solidFill>
                <a:latin typeface="Gill Sans" charset="0"/>
              </a:defRPr>
            </a:lvl7pPr>
            <a:lvl8pPr defTabSz="0" fontAlgn="base">
              <a:spcBef>
                <a:spcPct val="0"/>
              </a:spcBef>
              <a:spcAft>
                <a:spcPct val="0"/>
              </a:spcAft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sz="1200">
                <a:solidFill>
                  <a:schemeClr val="tx1"/>
                </a:solidFill>
                <a:latin typeface="Gill Sans" charset="0"/>
              </a:defRPr>
            </a:lvl8pPr>
            <a:lvl9pPr defTabSz="0" fontAlgn="base">
              <a:spcBef>
                <a:spcPct val="0"/>
              </a:spcBef>
              <a:spcAft>
                <a:spcPct val="0"/>
              </a:spcAft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sz="1200">
                <a:solidFill>
                  <a:schemeClr val="tx1"/>
                </a:solidFill>
                <a:latin typeface="Gill Sans" charset="0"/>
              </a:defRPr>
            </a:lvl9pPr>
          </a:lstStyle>
          <a:p>
            <a:r>
              <a:rPr lang="en-US" altLang="en-US" sz="2000" dirty="0">
                <a:solidFill>
                  <a:srgbClr val="FFFFFF"/>
                </a:solidFill>
                <a:latin typeface="Roboto Condensed Light" charset="0"/>
                <a:ea typeface="Roboto Condensed Light" charset="0"/>
                <a:cs typeface="Roboto Condensed Light" charset="0"/>
                <a:sym typeface="Helvetica" charset="0"/>
              </a:rPr>
              <a:t>06</a:t>
            </a:r>
            <a:endParaRPr lang="en-US" altLang="en-US" sz="2000" dirty="0">
              <a:solidFill>
                <a:srgbClr val="FFFFFF"/>
              </a:solidFill>
              <a:latin typeface="Roboto Condensed Light" charset="0"/>
              <a:ea typeface="Roboto Condensed Light" charset="0"/>
              <a:cs typeface="Roboto Condensed Light" charset="0"/>
              <a:sym typeface="Helvetica" charset="0"/>
            </a:endParaRPr>
          </a:p>
        </p:txBody>
      </p:sp>
      <p:sp>
        <p:nvSpPr>
          <p:cNvPr id="8" name="Rectangle 18"/>
          <p:cNvSpPr/>
          <p:nvPr/>
        </p:nvSpPr>
        <p:spPr bwMode="auto">
          <a:xfrm>
            <a:off x="5905834" y="1972785"/>
            <a:ext cx="772051" cy="5361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/>
          <a:lstStyle>
            <a:lvl1pPr algn="l" defTabSz="0"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sz="1200">
                <a:solidFill>
                  <a:schemeClr val="tx1"/>
                </a:solidFill>
                <a:latin typeface="Gill Sans" charset="0"/>
              </a:defRPr>
            </a:lvl1pPr>
            <a:lvl2pPr algn="l" defTabSz="0"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sz="1200">
                <a:solidFill>
                  <a:schemeClr val="tx1"/>
                </a:solidFill>
                <a:latin typeface="Gill Sans" charset="0"/>
              </a:defRPr>
            </a:lvl2pPr>
            <a:lvl3pPr algn="l" defTabSz="0"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sz="1200">
                <a:solidFill>
                  <a:schemeClr val="tx1"/>
                </a:solidFill>
                <a:latin typeface="Gill Sans" charset="0"/>
              </a:defRPr>
            </a:lvl3pPr>
            <a:lvl4pPr algn="l" defTabSz="0"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sz="1200">
                <a:solidFill>
                  <a:schemeClr val="tx1"/>
                </a:solidFill>
                <a:latin typeface="Gill Sans" charset="0"/>
              </a:defRPr>
            </a:lvl4pPr>
            <a:lvl5pPr algn="l" defTabSz="0"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sz="1200">
                <a:solidFill>
                  <a:schemeClr val="tx1"/>
                </a:solidFill>
                <a:latin typeface="Gill Sans" charset="0"/>
              </a:defRPr>
            </a:lvl5pPr>
            <a:lvl6pPr defTabSz="0" fontAlgn="base">
              <a:spcBef>
                <a:spcPct val="0"/>
              </a:spcBef>
              <a:spcAft>
                <a:spcPct val="0"/>
              </a:spcAft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sz="1200">
                <a:solidFill>
                  <a:schemeClr val="tx1"/>
                </a:solidFill>
                <a:latin typeface="Gill Sans" charset="0"/>
              </a:defRPr>
            </a:lvl6pPr>
            <a:lvl7pPr defTabSz="0" fontAlgn="base">
              <a:spcBef>
                <a:spcPct val="0"/>
              </a:spcBef>
              <a:spcAft>
                <a:spcPct val="0"/>
              </a:spcAft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sz="1200">
                <a:solidFill>
                  <a:schemeClr val="tx1"/>
                </a:solidFill>
                <a:latin typeface="Gill Sans" charset="0"/>
              </a:defRPr>
            </a:lvl7pPr>
            <a:lvl8pPr defTabSz="0" fontAlgn="base">
              <a:spcBef>
                <a:spcPct val="0"/>
              </a:spcBef>
              <a:spcAft>
                <a:spcPct val="0"/>
              </a:spcAft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sz="1200">
                <a:solidFill>
                  <a:schemeClr val="tx1"/>
                </a:solidFill>
                <a:latin typeface="Gill Sans" charset="0"/>
              </a:defRPr>
            </a:lvl8pPr>
            <a:lvl9pPr defTabSz="0" fontAlgn="base">
              <a:spcBef>
                <a:spcPct val="0"/>
              </a:spcBef>
              <a:spcAft>
                <a:spcPct val="0"/>
              </a:spcAft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sz="1200">
                <a:solidFill>
                  <a:schemeClr val="tx1"/>
                </a:solidFill>
                <a:latin typeface="Gill Sans" charset="0"/>
              </a:defRPr>
            </a:lvl9pPr>
          </a:lstStyle>
          <a:p>
            <a:r>
              <a:rPr lang="en-US" altLang="en-US" sz="2000" dirty="0">
                <a:solidFill>
                  <a:srgbClr val="FFFFFF"/>
                </a:solidFill>
                <a:latin typeface="Roboto Condensed Light" charset="0"/>
                <a:ea typeface="Roboto Condensed Light" charset="0"/>
                <a:cs typeface="Roboto Condensed Light" charset="0"/>
                <a:sym typeface="Helvetica" charset="0"/>
              </a:rPr>
              <a:t>01</a:t>
            </a:r>
            <a:endParaRPr lang="en-US" altLang="en-US" sz="2000" dirty="0">
              <a:solidFill>
                <a:srgbClr val="FFFFFF"/>
              </a:solidFill>
              <a:latin typeface="Roboto Condensed Light" charset="0"/>
              <a:ea typeface="Roboto Condensed Light" charset="0"/>
              <a:cs typeface="Roboto Condensed Light" charset="0"/>
              <a:sym typeface="Helvetica" charset="0"/>
            </a:endParaRPr>
          </a:p>
        </p:txBody>
      </p:sp>
      <p:grpSp>
        <p:nvGrpSpPr>
          <p:cNvPr id="9" name="Group 25"/>
          <p:cNvGrpSpPr/>
          <p:nvPr/>
        </p:nvGrpSpPr>
        <p:grpSpPr bwMode="auto">
          <a:xfrm>
            <a:off x="7228254" y="3722187"/>
            <a:ext cx="424599" cy="256900"/>
            <a:chOff x="0" y="0"/>
            <a:chExt cx="119" cy="72"/>
          </a:xfrm>
        </p:grpSpPr>
        <p:grpSp>
          <p:nvGrpSpPr>
            <p:cNvPr id="10" name="Group 21"/>
            <p:cNvGrpSpPr/>
            <p:nvPr/>
          </p:nvGrpSpPr>
          <p:grpSpPr bwMode="auto">
            <a:xfrm>
              <a:off x="0" y="0"/>
              <a:ext cx="119" cy="72"/>
              <a:chOff x="0" y="0"/>
              <a:chExt cx="119" cy="72"/>
            </a:xfrm>
          </p:grpSpPr>
          <p:sp>
            <p:nvSpPr>
              <p:cNvPr id="14" name="AutoShape 19"/>
              <p:cNvSpPr/>
              <p:nvPr/>
            </p:nvSpPr>
            <p:spPr bwMode="auto">
              <a:xfrm>
                <a:off x="0" y="8"/>
                <a:ext cx="119" cy="64"/>
              </a:xfrm>
              <a:custGeom>
                <a:avLst/>
                <a:gdLst/>
                <a:ahLst/>
                <a:cxnLst/>
                <a:rect l="0" t="0" r="r" b="b"/>
                <a:pathLst>
                  <a:path w="21600" h="21587">
                    <a:moveTo>
                      <a:pt x="10895" y="14687"/>
                    </a:moveTo>
                    <a:cubicBezTo>
                      <a:pt x="10857" y="14741"/>
                      <a:pt x="10805" y="14741"/>
                      <a:pt x="10767" y="14687"/>
                    </a:cubicBezTo>
                    <a:lnTo>
                      <a:pt x="170" y="113"/>
                    </a:lnTo>
                    <a:cubicBezTo>
                      <a:pt x="138" y="70"/>
                      <a:pt x="96" y="62"/>
                      <a:pt x="59" y="94"/>
                    </a:cubicBezTo>
                    <a:cubicBezTo>
                      <a:pt x="23" y="129"/>
                      <a:pt x="0" y="196"/>
                      <a:pt x="0" y="269"/>
                    </a:cubicBezTo>
                    <a:lnTo>
                      <a:pt x="0" y="20873"/>
                    </a:lnTo>
                    <a:cubicBezTo>
                      <a:pt x="0" y="21305"/>
                      <a:pt x="187" y="21587"/>
                      <a:pt x="420" y="21587"/>
                    </a:cubicBezTo>
                    <a:lnTo>
                      <a:pt x="21181" y="21587"/>
                    </a:lnTo>
                    <a:cubicBezTo>
                      <a:pt x="21413" y="21587"/>
                      <a:pt x="21600" y="21305"/>
                      <a:pt x="21600" y="20873"/>
                    </a:cubicBezTo>
                    <a:lnTo>
                      <a:pt x="21600" y="199"/>
                    </a:lnTo>
                    <a:cubicBezTo>
                      <a:pt x="21600" y="124"/>
                      <a:pt x="21577" y="54"/>
                      <a:pt x="21541" y="22"/>
                    </a:cubicBezTo>
                    <a:cubicBezTo>
                      <a:pt x="21504" y="-13"/>
                      <a:pt x="21461" y="-5"/>
                      <a:pt x="21429" y="41"/>
                    </a:cubicBezTo>
                    <a:lnTo>
                      <a:pt x="10895" y="14687"/>
                    </a:lnTo>
                    <a:close/>
                    <a:moveTo>
                      <a:pt x="10895" y="14687"/>
                    </a:move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25400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lIns="0" tIns="0" rIns="0" bIns="0"/>
              <a:lstStyle/>
              <a:p>
                <a:endParaRPr lang="en-US" dirty="0">
                  <a:latin typeface="Roboto Condensed Light" charset="0"/>
                  <a:ea typeface="Roboto Condensed Light" charset="0"/>
                  <a:cs typeface="Roboto Condensed Light" charset="0"/>
                </a:endParaRPr>
              </a:p>
            </p:txBody>
          </p:sp>
          <p:sp>
            <p:nvSpPr>
              <p:cNvPr id="15" name="AutoShape 20"/>
              <p:cNvSpPr/>
              <p:nvPr/>
            </p:nvSpPr>
            <p:spPr bwMode="auto">
              <a:xfrm>
                <a:off x="0" y="0"/>
                <a:ext cx="119" cy="41"/>
              </a:xfrm>
              <a:custGeom>
                <a:avLst/>
                <a:gdLst/>
                <a:ahLst/>
                <a:cxnLst/>
                <a:rect l="0" t="0" r="r" b="b"/>
                <a:pathLst>
                  <a:path w="21600" h="21584">
                    <a:moveTo>
                      <a:pt x="21600" y="1533"/>
                    </a:moveTo>
                    <a:lnTo>
                      <a:pt x="21600" y="1096"/>
                    </a:lnTo>
                    <a:cubicBezTo>
                      <a:pt x="21600" y="437"/>
                      <a:pt x="21413" y="0"/>
                      <a:pt x="21181" y="0"/>
                    </a:cubicBezTo>
                    <a:lnTo>
                      <a:pt x="418" y="0"/>
                    </a:lnTo>
                    <a:cubicBezTo>
                      <a:pt x="186" y="0"/>
                      <a:pt x="0" y="437"/>
                      <a:pt x="0" y="1096"/>
                    </a:cubicBezTo>
                    <a:lnTo>
                      <a:pt x="0" y="1648"/>
                    </a:lnTo>
                    <a:lnTo>
                      <a:pt x="10772" y="21534"/>
                    </a:lnTo>
                    <a:cubicBezTo>
                      <a:pt x="10809" y="21600"/>
                      <a:pt x="10854" y="21600"/>
                      <a:pt x="10890" y="21534"/>
                    </a:cubicBezTo>
                    <a:lnTo>
                      <a:pt x="21600" y="1533"/>
                    </a:lnTo>
                    <a:close/>
                    <a:moveTo>
                      <a:pt x="21600" y="1533"/>
                    </a:move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25400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lIns="0" tIns="0" rIns="0" bIns="0"/>
              <a:lstStyle/>
              <a:p>
                <a:endParaRPr lang="en-US" dirty="0">
                  <a:latin typeface="Roboto Condensed Light" charset="0"/>
                  <a:ea typeface="Roboto Condensed Light" charset="0"/>
                  <a:cs typeface="Roboto Condensed Light" charset="0"/>
                </a:endParaRPr>
              </a:p>
            </p:txBody>
          </p:sp>
        </p:grpSp>
        <p:grpSp>
          <p:nvGrpSpPr>
            <p:cNvPr id="11" name="Group 24"/>
            <p:cNvGrpSpPr/>
            <p:nvPr/>
          </p:nvGrpSpPr>
          <p:grpSpPr bwMode="auto">
            <a:xfrm>
              <a:off x="0" y="0"/>
              <a:ext cx="119" cy="72"/>
              <a:chOff x="0" y="0"/>
              <a:chExt cx="119" cy="72"/>
            </a:xfrm>
          </p:grpSpPr>
          <p:sp>
            <p:nvSpPr>
              <p:cNvPr id="12" name="AutoShape 22"/>
              <p:cNvSpPr/>
              <p:nvPr/>
            </p:nvSpPr>
            <p:spPr bwMode="auto">
              <a:xfrm>
                <a:off x="0" y="8"/>
                <a:ext cx="119" cy="64"/>
              </a:xfrm>
              <a:custGeom>
                <a:avLst/>
                <a:gdLst/>
                <a:ahLst/>
                <a:cxnLst/>
                <a:rect l="0" t="0" r="r" b="b"/>
                <a:pathLst>
                  <a:path w="21579" h="21586">
                    <a:moveTo>
                      <a:pt x="11001" y="14580"/>
                    </a:moveTo>
                    <a:cubicBezTo>
                      <a:pt x="10963" y="14630"/>
                      <a:pt x="10911" y="14633"/>
                      <a:pt x="10874" y="14580"/>
                    </a:cubicBezTo>
                    <a:lnTo>
                      <a:pt x="297" y="114"/>
                    </a:lnTo>
                    <a:cubicBezTo>
                      <a:pt x="265" y="71"/>
                      <a:pt x="159" y="63"/>
                      <a:pt x="122" y="95"/>
                    </a:cubicBezTo>
                    <a:cubicBezTo>
                      <a:pt x="87" y="127"/>
                      <a:pt x="0" y="197"/>
                      <a:pt x="0" y="271"/>
                    </a:cubicBezTo>
                    <a:lnTo>
                      <a:pt x="0" y="20720"/>
                    </a:lnTo>
                    <a:cubicBezTo>
                      <a:pt x="0" y="21149"/>
                      <a:pt x="312" y="21586"/>
                      <a:pt x="544" y="21586"/>
                    </a:cubicBezTo>
                    <a:lnTo>
                      <a:pt x="21269" y="21586"/>
                    </a:lnTo>
                    <a:cubicBezTo>
                      <a:pt x="21499" y="21586"/>
                      <a:pt x="21561" y="21149"/>
                      <a:pt x="21561" y="20720"/>
                    </a:cubicBezTo>
                    <a:lnTo>
                      <a:pt x="21561" y="194"/>
                    </a:lnTo>
                    <a:cubicBezTo>
                      <a:pt x="21561" y="122"/>
                      <a:pt x="21600" y="53"/>
                      <a:pt x="21564" y="21"/>
                    </a:cubicBezTo>
                    <a:cubicBezTo>
                      <a:pt x="21528" y="-14"/>
                      <a:pt x="21516" y="-3"/>
                      <a:pt x="21484" y="42"/>
                    </a:cubicBezTo>
                    <a:lnTo>
                      <a:pt x="11001" y="14580"/>
                    </a:lnTo>
                    <a:close/>
                    <a:moveTo>
                      <a:pt x="11001" y="14580"/>
                    </a:move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25400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lIns="0" tIns="0" rIns="0" bIns="0"/>
              <a:lstStyle/>
              <a:p>
                <a:endParaRPr lang="en-US" dirty="0">
                  <a:latin typeface="Roboto Condensed Light" charset="0"/>
                  <a:ea typeface="Roboto Condensed Light" charset="0"/>
                  <a:cs typeface="Roboto Condensed Light" charset="0"/>
                </a:endParaRPr>
              </a:p>
            </p:txBody>
          </p:sp>
          <p:sp>
            <p:nvSpPr>
              <p:cNvPr id="13" name="AutoShape 23"/>
              <p:cNvSpPr/>
              <p:nvPr/>
            </p:nvSpPr>
            <p:spPr bwMode="auto">
              <a:xfrm>
                <a:off x="0" y="0"/>
                <a:ext cx="119" cy="41"/>
              </a:xfrm>
              <a:custGeom>
                <a:avLst/>
                <a:gdLst/>
                <a:ahLst/>
                <a:cxnLst/>
                <a:rect l="0" t="0" r="r" b="b"/>
                <a:pathLst>
                  <a:path w="21600" h="21582">
                    <a:moveTo>
                      <a:pt x="21600" y="1315"/>
                    </a:moveTo>
                    <a:lnTo>
                      <a:pt x="21600" y="874"/>
                    </a:lnTo>
                    <a:cubicBezTo>
                      <a:pt x="21600" y="204"/>
                      <a:pt x="21535" y="0"/>
                      <a:pt x="21304" y="0"/>
                    </a:cubicBezTo>
                    <a:lnTo>
                      <a:pt x="542" y="0"/>
                    </a:lnTo>
                    <a:cubicBezTo>
                      <a:pt x="312" y="0"/>
                      <a:pt x="0" y="200"/>
                      <a:pt x="0" y="874"/>
                    </a:cubicBezTo>
                    <a:lnTo>
                      <a:pt x="0" y="1431"/>
                    </a:lnTo>
                    <a:lnTo>
                      <a:pt x="10836" y="21533"/>
                    </a:lnTo>
                    <a:cubicBezTo>
                      <a:pt x="10870" y="21600"/>
                      <a:pt x="10885" y="21596"/>
                      <a:pt x="10920" y="21533"/>
                    </a:cubicBezTo>
                    <a:lnTo>
                      <a:pt x="21600" y="1315"/>
                    </a:lnTo>
                    <a:close/>
                    <a:moveTo>
                      <a:pt x="21600" y="1315"/>
                    </a:move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25400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lIns="0" tIns="0" rIns="0" bIns="0"/>
              <a:lstStyle/>
              <a:p>
                <a:endParaRPr lang="en-US" dirty="0">
                  <a:latin typeface="Roboto Condensed Light" charset="0"/>
                  <a:ea typeface="Roboto Condensed Light" charset="0"/>
                  <a:cs typeface="Roboto Condensed Light" charset="0"/>
                </a:endParaRPr>
              </a:p>
            </p:txBody>
          </p:sp>
        </p:grpSp>
      </p:grpSp>
      <p:grpSp>
        <p:nvGrpSpPr>
          <p:cNvPr id="16" name="Group 28"/>
          <p:cNvGrpSpPr/>
          <p:nvPr/>
        </p:nvGrpSpPr>
        <p:grpSpPr bwMode="auto">
          <a:xfrm>
            <a:off x="4295940" y="3237956"/>
            <a:ext cx="378214" cy="356805"/>
            <a:chOff x="0" y="0"/>
            <a:chExt cx="106" cy="100"/>
          </a:xfrm>
        </p:grpSpPr>
        <p:sp>
          <p:nvSpPr>
            <p:cNvPr id="17" name="AutoShape 26"/>
            <p:cNvSpPr/>
            <p:nvPr/>
          </p:nvSpPr>
          <p:spPr bwMode="auto">
            <a:xfrm>
              <a:off x="0" y="0"/>
              <a:ext cx="105" cy="100"/>
            </a:xfrm>
            <a:custGeom>
              <a:avLst/>
              <a:gdLst/>
              <a:ahLst/>
              <a:cxnLst/>
              <a:rect l="0" t="0" r="r" b="b"/>
              <a:pathLst>
                <a:path w="21228" h="21270">
                  <a:moveTo>
                    <a:pt x="10109" y="442"/>
                  </a:moveTo>
                  <a:cubicBezTo>
                    <a:pt x="10387" y="-148"/>
                    <a:pt x="10840" y="-148"/>
                    <a:pt x="11117" y="442"/>
                  </a:cubicBezTo>
                  <a:lnTo>
                    <a:pt x="13560" y="5647"/>
                  </a:lnTo>
                  <a:cubicBezTo>
                    <a:pt x="13838" y="6237"/>
                    <a:pt x="14570" y="6797"/>
                    <a:pt x="15189" y="6891"/>
                  </a:cubicBezTo>
                  <a:lnTo>
                    <a:pt x="20654" y="7726"/>
                  </a:lnTo>
                  <a:cubicBezTo>
                    <a:pt x="21274" y="7821"/>
                    <a:pt x="21414" y="8273"/>
                    <a:pt x="20966" y="8733"/>
                  </a:cubicBezTo>
                  <a:lnTo>
                    <a:pt x="17010" y="12783"/>
                  </a:lnTo>
                  <a:cubicBezTo>
                    <a:pt x="16562" y="13243"/>
                    <a:pt x="16281" y="14148"/>
                    <a:pt x="16387" y="14796"/>
                  </a:cubicBezTo>
                  <a:lnTo>
                    <a:pt x="17323" y="20523"/>
                  </a:lnTo>
                  <a:cubicBezTo>
                    <a:pt x="17429" y="21171"/>
                    <a:pt x="17061" y="21452"/>
                    <a:pt x="16508" y="21145"/>
                  </a:cubicBezTo>
                  <a:lnTo>
                    <a:pt x="11622" y="18443"/>
                  </a:lnTo>
                  <a:cubicBezTo>
                    <a:pt x="11069" y="18136"/>
                    <a:pt x="10162" y="18136"/>
                    <a:pt x="9608" y="18443"/>
                  </a:cubicBezTo>
                  <a:lnTo>
                    <a:pt x="4718" y="21145"/>
                  </a:lnTo>
                  <a:cubicBezTo>
                    <a:pt x="4165" y="21452"/>
                    <a:pt x="3797" y="21171"/>
                    <a:pt x="3904" y="20523"/>
                  </a:cubicBezTo>
                  <a:lnTo>
                    <a:pt x="4837" y="14796"/>
                  </a:lnTo>
                  <a:cubicBezTo>
                    <a:pt x="4944" y="14148"/>
                    <a:pt x="4663" y="13241"/>
                    <a:pt x="4215" y="12781"/>
                  </a:cubicBezTo>
                  <a:lnTo>
                    <a:pt x="262" y="8731"/>
                  </a:lnTo>
                  <a:cubicBezTo>
                    <a:pt x="-186" y="8272"/>
                    <a:pt x="-46" y="7819"/>
                    <a:pt x="574" y="7724"/>
                  </a:cubicBezTo>
                  <a:lnTo>
                    <a:pt x="6036" y="6890"/>
                  </a:lnTo>
                  <a:cubicBezTo>
                    <a:pt x="6655" y="6795"/>
                    <a:pt x="7389" y="6235"/>
                    <a:pt x="7664" y="5645"/>
                  </a:cubicBezTo>
                  <a:lnTo>
                    <a:pt x="10109" y="442"/>
                  </a:lnTo>
                  <a:close/>
                  <a:moveTo>
                    <a:pt x="10109" y="442"/>
                  </a:move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 dirty="0">
                <a:latin typeface="Roboto Condensed Light" charset="0"/>
                <a:ea typeface="Roboto Condensed Light" charset="0"/>
                <a:cs typeface="Roboto Condensed Light" charset="0"/>
              </a:endParaRPr>
            </a:p>
          </p:txBody>
        </p:sp>
        <p:sp>
          <p:nvSpPr>
            <p:cNvPr id="18" name="AutoShape 27"/>
            <p:cNvSpPr/>
            <p:nvPr/>
          </p:nvSpPr>
          <p:spPr bwMode="auto">
            <a:xfrm>
              <a:off x="0" y="0"/>
              <a:ext cx="106" cy="100"/>
            </a:xfrm>
            <a:custGeom>
              <a:avLst/>
              <a:gdLst/>
              <a:ahLst/>
              <a:cxnLst/>
              <a:rect l="0" t="0" r="r" b="b"/>
              <a:pathLst>
                <a:path w="21276" h="21314">
                  <a:moveTo>
                    <a:pt x="10202" y="383"/>
                  </a:moveTo>
                  <a:cubicBezTo>
                    <a:pt x="10446" y="-127"/>
                    <a:pt x="10838" y="-127"/>
                    <a:pt x="11077" y="383"/>
                  </a:cubicBezTo>
                  <a:lnTo>
                    <a:pt x="13640" y="5839"/>
                  </a:lnTo>
                  <a:cubicBezTo>
                    <a:pt x="13880" y="6351"/>
                    <a:pt x="14515" y="6837"/>
                    <a:pt x="15054" y="6923"/>
                  </a:cubicBezTo>
                  <a:lnTo>
                    <a:pt x="20777" y="7800"/>
                  </a:lnTo>
                  <a:cubicBezTo>
                    <a:pt x="21316" y="7881"/>
                    <a:pt x="21438" y="8276"/>
                    <a:pt x="21048" y="8674"/>
                  </a:cubicBezTo>
                  <a:lnTo>
                    <a:pt x="16905" y="12923"/>
                  </a:lnTo>
                  <a:cubicBezTo>
                    <a:pt x="16517" y="13322"/>
                    <a:pt x="16271" y="14109"/>
                    <a:pt x="16364" y="14669"/>
                  </a:cubicBezTo>
                  <a:lnTo>
                    <a:pt x="17342" y="20664"/>
                  </a:lnTo>
                  <a:cubicBezTo>
                    <a:pt x="17435" y="21232"/>
                    <a:pt x="17115" y="21473"/>
                    <a:pt x="16632" y="21205"/>
                  </a:cubicBezTo>
                  <a:lnTo>
                    <a:pt x="11512" y="18373"/>
                  </a:lnTo>
                  <a:cubicBezTo>
                    <a:pt x="11034" y="18112"/>
                    <a:pt x="10246" y="18112"/>
                    <a:pt x="9764" y="18373"/>
                  </a:cubicBezTo>
                  <a:lnTo>
                    <a:pt x="4644" y="21205"/>
                  </a:lnTo>
                  <a:cubicBezTo>
                    <a:pt x="4162" y="21473"/>
                    <a:pt x="3846" y="21232"/>
                    <a:pt x="3934" y="20664"/>
                  </a:cubicBezTo>
                  <a:lnTo>
                    <a:pt x="4912" y="14669"/>
                  </a:lnTo>
                  <a:cubicBezTo>
                    <a:pt x="5005" y="14109"/>
                    <a:pt x="4759" y="13322"/>
                    <a:pt x="4371" y="12923"/>
                  </a:cubicBezTo>
                  <a:lnTo>
                    <a:pt x="228" y="8674"/>
                  </a:lnTo>
                  <a:cubicBezTo>
                    <a:pt x="-162" y="8276"/>
                    <a:pt x="-38" y="7881"/>
                    <a:pt x="499" y="7800"/>
                  </a:cubicBezTo>
                  <a:lnTo>
                    <a:pt x="6223" y="6923"/>
                  </a:lnTo>
                  <a:cubicBezTo>
                    <a:pt x="6761" y="6837"/>
                    <a:pt x="7396" y="6351"/>
                    <a:pt x="7639" y="5839"/>
                  </a:cubicBezTo>
                  <a:lnTo>
                    <a:pt x="10202" y="383"/>
                  </a:lnTo>
                  <a:close/>
                  <a:moveTo>
                    <a:pt x="10202" y="383"/>
                  </a:move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 dirty="0">
                <a:latin typeface="Roboto Condensed Light" charset="0"/>
                <a:ea typeface="Roboto Condensed Light" charset="0"/>
                <a:cs typeface="Roboto Condensed Light" charset="0"/>
              </a:endParaRPr>
            </a:p>
          </p:txBody>
        </p:sp>
      </p:grpSp>
      <p:grpSp>
        <p:nvGrpSpPr>
          <p:cNvPr id="19" name="Group 32"/>
          <p:cNvGrpSpPr/>
          <p:nvPr/>
        </p:nvGrpSpPr>
        <p:grpSpPr bwMode="auto">
          <a:xfrm>
            <a:off x="6729676" y="2273337"/>
            <a:ext cx="467415" cy="353236"/>
            <a:chOff x="0" y="0"/>
            <a:chExt cx="131" cy="99"/>
          </a:xfrm>
        </p:grpSpPr>
        <p:sp>
          <p:nvSpPr>
            <p:cNvPr id="20" name="AutoShape 30"/>
            <p:cNvSpPr/>
            <p:nvPr/>
          </p:nvSpPr>
          <p:spPr bwMode="auto">
            <a:xfrm>
              <a:off x="0" y="0"/>
              <a:ext cx="131" cy="99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20400" y="3483"/>
                  </a:moveTo>
                  <a:lnTo>
                    <a:pt x="15052" y="3483"/>
                  </a:lnTo>
                  <a:lnTo>
                    <a:pt x="14388" y="1347"/>
                  </a:lnTo>
                  <a:cubicBezTo>
                    <a:pt x="14165" y="661"/>
                    <a:pt x="13520" y="0"/>
                    <a:pt x="12956" y="0"/>
                  </a:cubicBezTo>
                  <a:lnTo>
                    <a:pt x="8846" y="0"/>
                  </a:lnTo>
                  <a:cubicBezTo>
                    <a:pt x="8281" y="0"/>
                    <a:pt x="7635" y="661"/>
                    <a:pt x="7414" y="1347"/>
                  </a:cubicBezTo>
                  <a:lnTo>
                    <a:pt x="6750" y="3483"/>
                  </a:lnTo>
                  <a:lnTo>
                    <a:pt x="1389" y="3483"/>
                  </a:lnTo>
                  <a:cubicBezTo>
                    <a:pt x="821" y="3483"/>
                    <a:pt x="0" y="3976"/>
                    <a:pt x="0" y="4728"/>
                  </a:cubicBezTo>
                  <a:lnTo>
                    <a:pt x="0" y="20125"/>
                  </a:lnTo>
                  <a:cubicBezTo>
                    <a:pt x="0" y="20876"/>
                    <a:pt x="821" y="21600"/>
                    <a:pt x="1389" y="21600"/>
                  </a:cubicBezTo>
                  <a:lnTo>
                    <a:pt x="20400" y="21600"/>
                  </a:lnTo>
                  <a:cubicBezTo>
                    <a:pt x="20966" y="21600"/>
                    <a:pt x="21600" y="20875"/>
                    <a:pt x="21600" y="20125"/>
                  </a:cubicBezTo>
                  <a:lnTo>
                    <a:pt x="21600" y="4728"/>
                  </a:lnTo>
                  <a:cubicBezTo>
                    <a:pt x="21600" y="3976"/>
                    <a:pt x="20966" y="3483"/>
                    <a:pt x="20400" y="3483"/>
                  </a:cubicBezTo>
                  <a:close/>
                  <a:moveTo>
                    <a:pt x="10938" y="18856"/>
                  </a:moveTo>
                  <a:cubicBezTo>
                    <a:pt x="8101" y="18856"/>
                    <a:pt x="5799" y="15812"/>
                    <a:pt x="5799" y="12056"/>
                  </a:cubicBezTo>
                  <a:cubicBezTo>
                    <a:pt x="5799" y="8300"/>
                    <a:pt x="8101" y="5257"/>
                    <a:pt x="10938" y="5257"/>
                  </a:cubicBezTo>
                  <a:cubicBezTo>
                    <a:pt x="13777" y="5257"/>
                    <a:pt x="16076" y="8300"/>
                    <a:pt x="16076" y="12056"/>
                  </a:cubicBezTo>
                  <a:cubicBezTo>
                    <a:pt x="16076" y="15812"/>
                    <a:pt x="13777" y="18856"/>
                    <a:pt x="10938" y="18856"/>
                  </a:cubicBezTo>
                  <a:close/>
                  <a:moveTo>
                    <a:pt x="10938" y="18856"/>
                  </a:move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 dirty="0">
                <a:latin typeface="Roboto Condensed Light" charset="0"/>
                <a:ea typeface="Roboto Condensed Light" charset="0"/>
                <a:cs typeface="Roboto Condensed Light" charset="0"/>
              </a:endParaRPr>
            </a:p>
          </p:txBody>
        </p:sp>
        <p:sp>
          <p:nvSpPr>
            <p:cNvPr id="21" name="AutoShape 31"/>
            <p:cNvSpPr/>
            <p:nvPr/>
          </p:nvSpPr>
          <p:spPr bwMode="auto">
            <a:xfrm>
              <a:off x="47" y="32"/>
              <a:ext cx="41" cy="40"/>
            </a:xfrm>
            <a:custGeom>
              <a:avLst/>
              <a:gdLst/>
              <a:ahLst/>
              <a:cxnLst/>
              <a:rect l="0" t="0" r="r" b="b"/>
              <a:pathLst>
                <a:path w="21598" h="21598">
                  <a:moveTo>
                    <a:pt x="21598" y="10799"/>
                  </a:moveTo>
                  <a:cubicBezTo>
                    <a:pt x="21599" y="9385"/>
                    <a:pt x="21318" y="7972"/>
                    <a:pt x="20776" y="6666"/>
                  </a:cubicBezTo>
                  <a:cubicBezTo>
                    <a:pt x="20236" y="5360"/>
                    <a:pt x="19435" y="4162"/>
                    <a:pt x="18435" y="3163"/>
                  </a:cubicBezTo>
                  <a:cubicBezTo>
                    <a:pt x="17436" y="2163"/>
                    <a:pt x="16238" y="1362"/>
                    <a:pt x="14932" y="822"/>
                  </a:cubicBezTo>
                  <a:cubicBezTo>
                    <a:pt x="13626" y="280"/>
                    <a:pt x="12213" y="-1"/>
                    <a:pt x="10799" y="0"/>
                  </a:cubicBezTo>
                  <a:cubicBezTo>
                    <a:pt x="9385" y="-1"/>
                    <a:pt x="7972" y="280"/>
                    <a:pt x="6666" y="822"/>
                  </a:cubicBezTo>
                  <a:cubicBezTo>
                    <a:pt x="5360" y="1362"/>
                    <a:pt x="4162" y="2163"/>
                    <a:pt x="3163" y="3163"/>
                  </a:cubicBezTo>
                  <a:cubicBezTo>
                    <a:pt x="2163" y="4162"/>
                    <a:pt x="1362" y="5360"/>
                    <a:pt x="822" y="6666"/>
                  </a:cubicBezTo>
                  <a:cubicBezTo>
                    <a:pt x="280" y="7972"/>
                    <a:pt x="-1" y="9385"/>
                    <a:pt x="0" y="10799"/>
                  </a:cubicBezTo>
                  <a:cubicBezTo>
                    <a:pt x="-1" y="12213"/>
                    <a:pt x="280" y="13626"/>
                    <a:pt x="822" y="14932"/>
                  </a:cubicBezTo>
                  <a:cubicBezTo>
                    <a:pt x="1362" y="16238"/>
                    <a:pt x="2163" y="17436"/>
                    <a:pt x="3163" y="18435"/>
                  </a:cubicBezTo>
                  <a:cubicBezTo>
                    <a:pt x="4162" y="19435"/>
                    <a:pt x="5360" y="20236"/>
                    <a:pt x="6666" y="20776"/>
                  </a:cubicBezTo>
                  <a:cubicBezTo>
                    <a:pt x="7972" y="21318"/>
                    <a:pt x="9385" y="21599"/>
                    <a:pt x="10799" y="21598"/>
                  </a:cubicBezTo>
                  <a:cubicBezTo>
                    <a:pt x="12213" y="21599"/>
                    <a:pt x="13626" y="21318"/>
                    <a:pt x="14932" y="20776"/>
                  </a:cubicBezTo>
                  <a:cubicBezTo>
                    <a:pt x="16238" y="20236"/>
                    <a:pt x="17436" y="19435"/>
                    <a:pt x="18435" y="18435"/>
                  </a:cubicBezTo>
                  <a:cubicBezTo>
                    <a:pt x="19435" y="17436"/>
                    <a:pt x="20236" y="16238"/>
                    <a:pt x="20776" y="14932"/>
                  </a:cubicBezTo>
                  <a:cubicBezTo>
                    <a:pt x="21318" y="13626"/>
                    <a:pt x="21599" y="12213"/>
                    <a:pt x="21598" y="10799"/>
                  </a:cubicBezTo>
                  <a:close/>
                  <a:moveTo>
                    <a:pt x="21598" y="10799"/>
                  </a:move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 dirty="0">
                <a:latin typeface="Roboto Condensed Light" charset="0"/>
                <a:ea typeface="Roboto Condensed Light" charset="0"/>
                <a:cs typeface="Roboto Condensed Light" charset="0"/>
              </a:endParaRPr>
            </a:p>
          </p:txBody>
        </p:sp>
      </p:grpSp>
      <p:grpSp>
        <p:nvGrpSpPr>
          <p:cNvPr id="22" name="Group 35"/>
          <p:cNvGrpSpPr/>
          <p:nvPr/>
        </p:nvGrpSpPr>
        <p:grpSpPr bwMode="auto">
          <a:xfrm>
            <a:off x="4924870" y="4694471"/>
            <a:ext cx="324694" cy="356805"/>
            <a:chOff x="0" y="0"/>
            <a:chExt cx="91" cy="100"/>
          </a:xfrm>
        </p:grpSpPr>
        <p:sp>
          <p:nvSpPr>
            <p:cNvPr id="23" name="AutoShape 33"/>
            <p:cNvSpPr/>
            <p:nvPr/>
          </p:nvSpPr>
          <p:spPr bwMode="auto">
            <a:xfrm>
              <a:off x="22" y="0"/>
              <a:ext cx="51" cy="51"/>
            </a:xfrm>
            <a:custGeom>
              <a:avLst/>
              <a:gdLst/>
              <a:ahLst/>
              <a:cxnLst/>
              <a:rect l="0" t="0" r="r" b="b"/>
              <a:pathLst>
                <a:path w="21598" h="21598">
                  <a:moveTo>
                    <a:pt x="21598" y="10799"/>
                  </a:moveTo>
                  <a:cubicBezTo>
                    <a:pt x="21599" y="9385"/>
                    <a:pt x="21318" y="7972"/>
                    <a:pt x="20776" y="6666"/>
                  </a:cubicBezTo>
                  <a:cubicBezTo>
                    <a:pt x="20236" y="5360"/>
                    <a:pt x="19435" y="4162"/>
                    <a:pt x="18435" y="3163"/>
                  </a:cubicBezTo>
                  <a:cubicBezTo>
                    <a:pt x="17436" y="2163"/>
                    <a:pt x="16238" y="1362"/>
                    <a:pt x="14932" y="822"/>
                  </a:cubicBezTo>
                  <a:cubicBezTo>
                    <a:pt x="13626" y="280"/>
                    <a:pt x="12213" y="-1"/>
                    <a:pt x="10799" y="0"/>
                  </a:cubicBezTo>
                  <a:cubicBezTo>
                    <a:pt x="9385" y="-1"/>
                    <a:pt x="7972" y="280"/>
                    <a:pt x="6666" y="822"/>
                  </a:cubicBezTo>
                  <a:cubicBezTo>
                    <a:pt x="5360" y="1362"/>
                    <a:pt x="4162" y="2163"/>
                    <a:pt x="3163" y="3163"/>
                  </a:cubicBezTo>
                  <a:cubicBezTo>
                    <a:pt x="2163" y="4162"/>
                    <a:pt x="1362" y="5360"/>
                    <a:pt x="822" y="6666"/>
                  </a:cubicBezTo>
                  <a:cubicBezTo>
                    <a:pt x="280" y="7972"/>
                    <a:pt x="-1" y="9385"/>
                    <a:pt x="0" y="10799"/>
                  </a:cubicBezTo>
                  <a:cubicBezTo>
                    <a:pt x="-1" y="12213"/>
                    <a:pt x="280" y="13626"/>
                    <a:pt x="822" y="14932"/>
                  </a:cubicBezTo>
                  <a:cubicBezTo>
                    <a:pt x="1362" y="16238"/>
                    <a:pt x="2163" y="17436"/>
                    <a:pt x="3163" y="18435"/>
                  </a:cubicBezTo>
                  <a:cubicBezTo>
                    <a:pt x="4162" y="19435"/>
                    <a:pt x="5360" y="20236"/>
                    <a:pt x="6666" y="20776"/>
                  </a:cubicBezTo>
                  <a:cubicBezTo>
                    <a:pt x="7972" y="21318"/>
                    <a:pt x="9385" y="21599"/>
                    <a:pt x="10799" y="21598"/>
                  </a:cubicBezTo>
                  <a:cubicBezTo>
                    <a:pt x="12213" y="21599"/>
                    <a:pt x="13626" y="21318"/>
                    <a:pt x="14932" y="20776"/>
                  </a:cubicBezTo>
                  <a:cubicBezTo>
                    <a:pt x="16238" y="20236"/>
                    <a:pt x="17436" y="19435"/>
                    <a:pt x="18435" y="18435"/>
                  </a:cubicBezTo>
                  <a:cubicBezTo>
                    <a:pt x="19435" y="17436"/>
                    <a:pt x="20236" y="16238"/>
                    <a:pt x="20776" y="14932"/>
                  </a:cubicBezTo>
                  <a:cubicBezTo>
                    <a:pt x="21318" y="13626"/>
                    <a:pt x="21599" y="12213"/>
                    <a:pt x="21598" y="10799"/>
                  </a:cubicBezTo>
                  <a:close/>
                  <a:moveTo>
                    <a:pt x="21598" y="10799"/>
                  </a:move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 dirty="0">
                <a:latin typeface="Roboto Condensed Light" charset="0"/>
                <a:ea typeface="Roboto Condensed Light" charset="0"/>
                <a:cs typeface="Roboto Condensed Light" charset="0"/>
              </a:endParaRPr>
            </a:p>
          </p:txBody>
        </p:sp>
        <p:sp>
          <p:nvSpPr>
            <p:cNvPr id="24" name="AutoShape 34"/>
            <p:cNvSpPr/>
            <p:nvPr/>
          </p:nvSpPr>
          <p:spPr bwMode="auto">
            <a:xfrm>
              <a:off x="0" y="47"/>
              <a:ext cx="91" cy="53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16563" y="0"/>
                  </a:moveTo>
                  <a:lnTo>
                    <a:pt x="16449" y="0"/>
                  </a:lnTo>
                  <a:cubicBezTo>
                    <a:pt x="15091" y="2775"/>
                    <a:pt x="13064" y="4538"/>
                    <a:pt x="10799" y="4538"/>
                  </a:cubicBezTo>
                  <a:cubicBezTo>
                    <a:pt x="8535" y="4538"/>
                    <a:pt x="6507" y="2775"/>
                    <a:pt x="5149" y="0"/>
                  </a:cubicBezTo>
                  <a:lnTo>
                    <a:pt x="5035" y="0"/>
                  </a:lnTo>
                  <a:cubicBezTo>
                    <a:pt x="2266" y="0"/>
                    <a:pt x="0" y="3924"/>
                    <a:pt x="0" y="8718"/>
                  </a:cubicBezTo>
                  <a:lnTo>
                    <a:pt x="0" y="21600"/>
                  </a:lnTo>
                  <a:lnTo>
                    <a:pt x="3721" y="21600"/>
                  </a:lnTo>
                  <a:lnTo>
                    <a:pt x="3721" y="14425"/>
                  </a:lnTo>
                  <a:cubicBezTo>
                    <a:pt x="3721" y="13903"/>
                    <a:pt x="3968" y="13476"/>
                    <a:pt x="4267" y="13476"/>
                  </a:cubicBezTo>
                  <a:cubicBezTo>
                    <a:pt x="4569" y="13476"/>
                    <a:pt x="4815" y="13903"/>
                    <a:pt x="4815" y="14425"/>
                  </a:cubicBezTo>
                  <a:lnTo>
                    <a:pt x="4815" y="21600"/>
                  </a:lnTo>
                  <a:lnTo>
                    <a:pt x="16783" y="21600"/>
                  </a:lnTo>
                  <a:lnTo>
                    <a:pt x="16783" y="14425"/>
                  </a:lnTo>
                  <a:cubicBezTo>
                    <a:pt x="16783" y="13903"/>
                    <a:pt x="17029" y="13476"/>
                    <a:pt x="17331" y="13476"/>
                  </a:cubicBezTo>
                  <a:cubicBezTo>
                    <a:pt x="17632" y="13476"/>
                    <a:pt x="17879" y="13903"/>
                    <a:pt x="17879" y="14425"/>
                  </a:cubicBezTo>
                  <a:lnTo>
                    <a:pt x="17879" y="21600"/>
                  </a:lnTo>
                  <a:lnTo>
                    <a:pt x="21600" y="21600"/>
                  </a:lnTo>
                  <a:lnTo>
                    <a:pt x="21600" y="8718"/>
                  </a:lnTo>
                  <a:cubicBezTo>
                    <a:pt x="21598" y="3924"/>
                    <a:pt x="19332" y="0"/>
                    <a:pt x="16563" y="0"/>
                  </a:cubicBezTo>
                  <a:close/>
                  <a:moveTo>
                    <a:pt x="16563" y="0"/>
                  </a:move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 dirty="0">
                <a:latin typeface="Roboto Condensed Light" charset="0"/>
                <a:ea typeface="Roboto Condensed Light" charset="0"/>
                <a:cs typeface="Roboto Condensed Light" charset="0"/>
              </a:endParaRPr>
            </a:p>
          </p:txBody>
        </p:sp>
      </p:grpSp>
      <p:sp>
        <p:nvSpPr>
          <p:cNvPr id="25" name="Rectangle 36"/>
          <p:cNvSpPr/>
          <p:nvPr/>
        </p:nvSpPr>
        <p:spPr bwMode="auto">
          <a:xfrm>
            <a:off x="4900560" y="2102800"/>
            <a:ext cx="734520" cy="2895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/>
          <a:lstStyle/>
          <a:p>
            <a:endParaRPr lang="en-US" dirty="0">
              <a:latin typeface="Roboto Condensed Light" charset="0"/>
              <a:ea typeface="Roboto Condensed Light" charset="0"/>
              <a:cs typeface="Roboto Condensed Light" charset="0"/>
            </a:endParaRPr>
          </a:p>
        </p:txBody>
      </p:sp>
      <p:sp>
        <p:nvSpPr>
          <p:cNvPr id="26" name="Rectangle 40"/>
          <p:cNvSpPr/>
          <p:nvPr/>
        </p:nvSpPr>
        <p:spPr bwMode="auto">
          <a:xfrm>
            <a:off x="6315986" y="4933653"/>
            <a:ext cx="613887" cy="2895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/>
          <a:lstStyle/>
          <a:p>
            <a:endParaRPr lang="en-US" dirty="0">
              <a:latin typeface="Roboto Condensed Light" charset="0"/>
              <a:ea typeface="Roboto Condensed Light" charset="0"/>
              <a:cs typeface="Roboto Condensed Light" charset="0"/>
            </a:endParaRPr>
          </a:p>
        </p:txBody>
      </p:sp>
      <p:sp>
        <p:nvSpPr>
          <p:cNvPr id="27" name="Freeform 116"/>
          <p:cNvSpPr>
            <a:spLocks noEditPoints="1"/>
          </p:cNvSpPr>
          <p:nvPr/>
        </p:nvSpPr>
        <p:spPr bwMode="auto">
          <a:xfrm>
            <a:off x="5182354" y="1989426"/>
            <a:ext cx="447741" cy="361081"/>
          </a:xfrm>
          <a:custGeom>
            <a:avLst/>
            <a:gdLst/>
            <a:ahLst/>
            <a:cxnLst>
              <a:cxn ang="0">
                <a:pos x="55" y="27"/>
              </a:cxn>
              <a:cxn ang="0">
                <a:pos x="54" y="27"/>
              </a:cxn>
              <a:cxn ang="0">
                <a:pos x="54" y="27"/>
              </a:cxn>
              <a:cxn ang="0">
                <a:pos x="53" y="27"/>
              </a:cxn>
              <a:cxn ang="0">
                <a:pos x="28" y="6"/>
              </a:cxn>
              <a:cxn ang="0">
                <a:pos x="4" y="27"/>
              </a:cxn>
              <a:cxn ang="0">
                <a:pos x="3" y="27"/>
              </a:cxn>
              <a:cxn ang="0">
                <a:pos x="2" y="27"/>
              </a:cxn>
              <a:cxn ang="0">
                <a:pos x="0" y="24"/>
              </a:cxn>
              <a:cxn ang="0">
                <a:pos x="0" y="23"/>
              </a:cxn>
              <a:cxn ang="0">
                <a:pos x="26" y="1"/>
              </a:cxn>
              <a:cxn ang="0">
                <a:pos x="31" y="1"/>
              </a:cxn>
              <a:cxn ang="0">
                <a:pos x="40" y="8"/>
              </a:cxn>
              <a:cxn ang="0">
                <a:pos x="40" y="1"/>
              </a:cxn>
              <a:cxn ang="0">
                <a:pos x="41" y="0"/>
              </a:cxn>
              <a:cxn ang="0">
                <a:pos x="48" y="0"/>
              </a:cxn>
              <a:cxn ang="0">
                <a:pos x="49" y="1"/>
              </a:cxn>
              <a:cxn ang="0">
                <a:pos x="49" y="16"/>
              </a:cxn>
              <a:cxn ang="0">
                <a:pos x="57" y="23"/>
              </a:cxn>
              <a:cxn ang="0">
                <a:pos x="57" y="24"/>
              </a:cxn>
              <a:cxn ang="0">
                <a:pos x="55" y="27"/>
              </a:cxn>
              <a:cxn ang="0">
                <a:pos x="49" y="44"/>
              </a:cxn>
              <a:cxn ang="0">
                <a:pos x="47" y="46"/>
              </a:cxn>
              <a:cxn ang="0">
                <a:pos x="33" y="46"/>
              </a:cxn>
              <a:cxn ang="0">
                <a:pos x="33" y="32"/>
              </a:cxn>
              <a:cxn ang="0">
                <a:pos x="24" y="32"/>
              </a:cxn>
              <a:cxn ang="0">
                <a:pos x="24" y="46"/>
              </a:cxn>
              <a:cxn ang="0">
                <a:pos x="10" y="46"/>
              </a:cxn>
              <a:cxn ang="0">
                <a:pos x="8" y="44"/>
              </a:cxn>
              <a:cxn ang="0">
                <a:pos x="8" y="27"/>
              </a:cxn>
              <a:cxn ang="0">
                <a:pos x="8" y="26"/>
              </a:cxn>
              <a:cxn ang="0">
                <a:pos x="28" y="9"/>
              </a:cxn>
              <a:cxn ang="0">
                <a:pos x="49" y="26"/>
              </a:cxn>
              <a:cxn ang="0">
                <a:pos x="49" y="27"/>
              </a:cxn>
              <a:cxn ang="0">
                <a:pos x="49" y="44"/>
              </a:cxn>
            </a:cxnLst>
            <a:rect l="0" t="0" r="r" b="b"/>
            <a:pathLst>
              <a:path w="57" h="46">
                <a:moveTo>
                  <a:pt x="55" y="27"/>
                </a:moveTo>
                <a:cubicBezTo>
                  <a:pt x="55" y="27"/>
                  <a:pt x="54" y="27"/>
                  <a:pt x="54" y="27"/>
                </a:cubicBezTo>
                <a:cubicBezTo>
                  <a:pt x="54" y="27"/>
                  <a:pt x="54" y="27"/>
                  <a:pt x="54" y="27"/>
                </a:cubicBezTo>
                <a:cubicBezTo>
                  <a:pt x="54" y="27"/>
                  <a:pt x="53" y="27"/>
                  <a:pt x="53" y="27"/>
                </a:cubicBezTo>
                <a:cubicBezTo>
                  <a:pt x="28" y="6"/>
                  <a:pt x="28" y="6"/>
                  <a:pt x="28" y="6"/>
                </a:cubicBezTo>
                <a:cubicBezTo>
                  <a:pt x="4" y="27"/>
                  <a:pt x="4" y="27"/>
                  <a:pt x="4" y="27"/>
                </a:cubicBezTo>
                <a:cubicBezTo>
                  <a:pt x="4" y="27"/>
                  <a:pt x="3" y="27"/>
                  <a:pt x="3" y="27"/>
                </a:cubicBezTo>
                <a:cubicBezTo>
                  <a:pt x="3" y="27"/>
                  <a:pt x="2" y="27"/>
                  <a:pt x="2" y="27"/>
                </a:cubicBezTo>
                <a:cubicBezTo>
                  <a:pt x="0" y="24"/>
                  <a:pt x="0" y="24"/>
                  <a:pt x="0" y="24"/>
                </a:cubicBezTo>
                <a:cubicBezTo>
                  <a:pt x="0" y="24"/>
                  <a:pt x="0" y="23"/>
                  <a:pt x="0" y="23"/>
                </a:cubicBezTo>
                <a:cubicBezTo>
                  <a:pt x="26" y="1"/>
                  <a:pt x="26" y="1"/>
                  <a:pt x="26" y="1"/>
                </a:cubicBezTo>
                <a:cubicBezTo>
                  <a:pt x="27" y="0"/>
                  <a:pt x="30" y="0"/>
                  <a:pt x="31" y="1"/>
                </a:cubicBezTo>
                <a:cubicBezTo>
                  <a:pt x="40" y="8"/>
                  <a:pt x="40" y="8"/>
                  <a:pt x="40" y="8"/>
                </a:cubicBezTo>
                <a:cubicBezTo>
                  <a:pt x="40" y="1"/>
                  <a:pt x="40" y="1"/>
                  <a:pt x="40" y="1"/>
                </a:cubicBezTo>
                <a:cubicBezTo>
                  <a:pt x="40" y="1"/>
                  <a:pt x="40" y="0"/>
                  <a:pt x="41" y="0"/>
                </a:cubicBezTo>
                <a:cubicBezTo>
                  <a:pt x="48" y="0"/>
                  <a:pt x="48" y="0"/>
                  <a:pt x="48" y="0"/>
                </a:cubicBezTo>
                <a:cubicBezTo>
                  <a:pt x="49" y="0"/>
                  <a:pt x="49" y="1"/>
                  <a:pt x="49" y="1"/>
                </a:cubicBezTo>
                <a:cubicBezTo>
                  <a:pt x="49" y="16"/>
                  <a:pt x="49" y="16"/>
                  <a:pt x="49" y="16"/>
                </a:cubicBezTo>
                <a:cubicBezTo>
                  <a:pt x="57" y="23"/>
                  <a:pt x="57" y="23"/>
                  <a:pt x="57" y="23"/>
                </a:cubicBezTo>
                <a:cubicBezTo>
                  <a:pt x="57" y="23"/>
                  <a:pt x="57" y="24"/>
                  <a:pt x="57" y="24"/>
                </a:cubicBezTo>
                <a:lnTo>
                  <a:pt x="55" y="27"/>
                </a:lnTo>
                <a:close/>
                <a:moveTo>
                  <a:pt x="49" y="44"/>
                </a:moveTo>
                <a:cubicBezTo>
                  <a:pt x="49" y="45"/>
                  <a:pt x="48" y="46"/>
                  <a:pt x="47" y="46"/>
                </a:cubicBezTo>
                <a:cubicBezTo>
                  <a:pt x="33" y="46"/>
                  <a:pt x="33" y="46"/>
                  <a:pt x="33" y="46"/>
                </a:cubicBezTo>
                <a:cubicBezTo>
                  <a:pt x="33" y="32"/>
                  <a:pt x="33" y="32"/>
                  <a:pt x="33" y="32"/>
                </a:cubicBezTo>
                <a:cubicBezTo>
                  <a:pt x="24" y="32"/>
                  <a:pt x="24" y="32"/>
                  <a:pt x="24" y="32"/>
                </a:cubicBezTo>
                <a:cubicBezTo>
                  <a:pt x="24" y="46"/>
                  <a:pt x="24" y="46"/>
                  <a:pt x="24" y="46"/>
                </a:cubicBezTo>
                <a:cubicBezTo>
                  <a:pt x="10" y="46"/>
                  <a:pt x="10" y="46"/>
                  <a:pt x="10" y="46"/>
                </a:cubicBezTo>
                <a:cubicBezTo>
                  <a:pt x="9" y="46"/>
                  <a:pt x="8" y="45"/>
                  <a:pt x="8" y="44"/>
                </a:cubicBezTo>
                <a:cubicBezTo>
                  <a:pt x="8" y="27"/>
                  <a:pt x="8" y="27"/>
                  <a:pt x="8" y="27"/>
                </a:cubicBezTo>
                <a:cubicBezTo>
                  <a:pt x="8" y="27"/>
                  <a:pt x="8" y="26"/>
                  <a:pt x="8" y="26"/>
                </a:cubicBezTo>
                <a:cubicBezTo>
                  <a:pt x="28" y="9"/>
                  <a:pt x="28" y="9"/>
                  <a:pt x="28" y="9"/>
                </a:cubicBezTo>
                <a:cubicBezTo>
                  <a:pt x="49" y="26"/>
                  <a:pt x="49" y="26"/>
                  <a:pt x="49" y="26"/>
                </a:cubicBezTo>
                <a:cubicBezTo>
                  <a:pt x="49" y="26"/>
                  <a:pt x="49" y="27"/>
                  <a:pt x="49" y="27"/>
                </a:cubicBezTo>
                <a:lnTo>
                  <a:pt x="49" y="44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 sz="2400" dirty="0">
              <a:latin typeface="Roboto Condensed Light" charset="0"/>
              <a:ea typeface="Roboto Condensed Light" charset="0"/>
              <a:cs typeface="Roboto Condensed Light" charset="0"/>
            </a:endParaRPr>
          </a:p>
        </p:txBody>
      </p:sp>
      <p:sp>
        <p:nvSpPr>
          <p:cNvPr id="28" name="Freeform 105"/>
          <p:cNvSpPr>
            <a:spLocks noEditPoints="1"/>
          </p:cNvSpPr>
          <p:nvPr/>
        </p:nvSpPr>
        <p:spPr bwMode="auto">
          <a:xfrm>
            <a:off x="6355605" y="4821206"/>
            <a:ext cx="403294" cy="397449"/>
          </a:xfrm>
          <a:custGeom>
            <a:avLst/>
            <a:gdLst/>
            <a:ahLst/>
            <a:cxnLst>
              <a:cxn ang="0">
                <a:pos x="59" y="63"/>
              </a:cxn>
              <a:cxn ang="0">
                <a:pos x="55" y="61"/>
              </a:cxn>
              <a:cxn ang="0">
                <a:pos x="42" y="48"/>
              </a:cxn>
              <a:cxn ang="0">
                <a:pos x="27" y="53"/>
              </a:cxn>
              <a:cxn ang="0">
                <a:pos x="0" y="26"/>
              </a:cxn>
              <a:cxn ang="0">
                <a:pos x="27" y="0"/>
              </a:cxn>
              <a:cxn ang="0">
                <a:pos x="54" y="26"/>
              </a:cxn>
              <a:cxn ang="0">
                <a:pos x="49" y="41"/>
              </a:cxn>
              <a:cxn ang="0">
                <a:pos x="62" y="54"/>
              </a:cxn>
              <a:cxn ang="0">
                <a:pos x="64" y="58"/>
              </a:cxn>
              <a:cxn ang="0">
                <a:pos x="59" y="63"/>
              </a:cxn>
              <a:cxn ang="0">
                <a:pos x="27" y="9"/>
              </a:cxn>
              <a:cxn ang="0">
                <a:pos x="10" y="26"/>
              </a:cxn>
              <a:cxn ang="0">
                <a:pos x="27" y="43"/>
              </a:cxn>
              <a:cxn ang="0">
                <a:pos x="44" y="26"/>
              </a:cxn>
              <a:cxn ang="0">
                <a:pos x="27" y="9"/>
              </a:cxn>
            </a:cxnLst>
            <a:rect l="0" t="0" r="r" b="b"/>
            <a:pathLst>
              <a:path w="64" h="63">
                <a:moveTo>
                  <a:pt x="59" y="63"/>
                </a:moveTo>
                <a:cubicBezTo>
                  <a:pt x="57" y="63"/>
                  <a:pt x="56" y="62"/>
                  <a:pt x="55" y="61"/>
                </a:cubicBezTo>
                <a:cubicBezTo>
                  <a:pt x="42" y="48"/>
                  <a:pt x="42" y="48"/>
                  <a:pt x="42" y="48"/>
                </a:cubicBezTo>
                <a:cubicBezTo>
                  <a:pt x="38" y="51"/>
                  <a:pt x="33" y="53"/>
                  <a:pt x="27" y="53"/>
                </a:cubicBezTo>
                <a:cubicBezTo>
                  <a:pt x="12" y="53"/>
                  <a:pt x="0" y="41"/>
                  <a:pt x="0" y="26"/>
                </a:cubicBezTo>
                <a:cubicBezTo>
                  <a:pt x="0" y="12"/>
                  <a:pt x="12" y="0"/>
                  <a:pt x="27" y="0"/>
                </a:cubicBezTo>
                <a:cubicBezTo>
                  <a:pt x="42" y="0"/>
                  <a:pt x="54" y="12"/>
                  <a:pt x="54" y="26"/>
                </a:cubicBezTo>
                <a:cubicBezTo>
                  <a:pt x="54" y="32"/>
                  <a:pt x="52" y="37"/>
                  <a:pt x="49" y="41"/>
                </a:cubicBezTo>
                <a:cubicBezTo>
                  <a:pt x="62" y="54"/>
                  <a:pt x="62" y="54"/>
                  <a:pt x="62" y="54"/>
                </a:cubicBezTo>
                <a:cubicBezTo>
                  <a:pt x="63" y="55"/>
                  <a:pt x="64" y="57"/>
                  <a:pt x="64" y="58"/>
                </a:cubicBezTo>
                <a:cubicBezTo>
                  <a:pt x="64" y="61"/>
                  <a:pt x="61" y="63"/>
                  <a:pt x="59" y="63"/>
                </a:cubicBezTo>
                <a:close/>
                <a:moveTo>
                  <a:pt x="27" y="9"/>
                </a:moveTo>
                <a:cubicBezTo>
                  <a:pt x="18" y="9"/>
                  <a:pt x="10" y="17"/>
                  <a:pt x="10" y="26"/>
                </a:cubicBezTo>
                <a:cubicBezTo>
                  <a:pt x="10" y="36"/>
                  <a:pt x="18" y="43"/>
                  <a:pt x="27" y="43"/>
                </a:cubicBezTo>
                <a:cubicBezTo>
                  <a:pt x="37" y="43"/>
                  <a:pt x="44" y="36"/>
                  <a:pt x="44" y="26"/>
                </a:cubicBezTo>
                <a:cubicBezTo>
                  <a:pt x="44" y="17"/>
                  <a:pt x="37" y="9"/>
                  <a:pt x="27" y="9"/>
                </a:cubicBezTo>
                <a:close/>
              </a:path>
            </a:pathLst>
          </a:custGeom>
          <a:solidFill>
            <a:srgbClr val="FFFFFF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 sz="2400" dirty="0">
              <a:latin typeface="Roboto Condensed Light" charset="0"/>
              <a:ea typeface="Roboto Condensed Light" charset="0"/>
              <a:cs typeface="Roboto Condensed Light" charset="0"/>
            </a:endParaRPr>
          </a:p>
        </p:txBody>
      </p:sp>
      <p:sp>
        <p:nvSpPr>
          <p:cNvPr id="29" name="AutoShape 226"/>
          <p:cNvSpPr/>
          <p:nvPr/>
        </p:nvSpPr>
        <p:spPr bwMode="auto">
          <a:xfrm>
            <a:off x="6857835" y="2152544"/>
            <a:ext cx="1259605" cy="1982712"/>
          </a:xfrm>
          <a:custGeom>
            <a:avLst/>
            <a:gdLst/>
            <a:ahLst/>
            <a:cxnLst/>
            <a:rect l="0" t="0" r="r" b="b"/>
            <a:pathLst>
              <a:path w="21505" h="20831">
                <a:moveTo>
                  <a:pt x="4398" y="765"/>
                </a:moveTo>
                <a:cubicBezTo>
                  <a:pt x="2364" y="1489"/>
                  <a:pt x="908" y="2656"/>
                  <a:pt x="300" y="4054"/>
                </a:cubicBezTo>
                <a:cubicBezTo>
                  <a:pt x="-94" y="4959"/>
                  <a:pt x="-95" y="5890"/>
                  <a:pt x="268" y="6775"/>
                </a:cubicBezTo>
                <a:cubicBezTo>
                  <a:pt x="2606" y="8669"/>
                  <a:pt x="3996" y="11030"/>
                  <a:pt x="3996" y="13593"/>
                </a:cubicBezTo>
                <a:cubicBezTo>
                  <a:pt x="3996" y="14420"/>
                  <a:pt x="3847" y="15227"/>
                  <a:pt x="3572" y="16004"/>
                </a:cubicBezTo>
                <a:cubicBezTo>
                  <a:pt x="4299" y="15764"/>
                  <a:pt x="5073" y="15569"/>
                  <a:pt x="5890" y="15434"/>
                </a:cubicBezTo>
                <a:cubicBezTo>
                  <a:pt x="8672" y="14975"/>
                  <a:pt x="11580" y="15211"/>
                  <a:pt x="14076" y="16098"/>
                </a:cubicBezTo>
                <a:cubicBezTo>
                  <a:pt x="16547" y="16977"/>
                  <a:pt x="18439" y="18463"/>
                  <a:pt x="19267" y="20177"/>
                </a:cubicBezTo>
                <a:cubicBezTo>
                  <a:pt x="19372" y="20394"/>
                  <a:pt x="19459" y="20613"/>
                  <a:pt x="19529" y="20831"/>
                </a:cubicBezTo>
                <a:cubicBezTo>
                  <a:pt x="20808" y="18563"/>
                  <a:pt x="21505" y="16128"/>
                  <a:pt x="21505" y="13593"/>
                </a:cubicBezTo>
                <a:cubicBezTo>
                  <a:pt x="21505" y="9599"/>
                  <a:pt x="19781" y="5853"/>
                  <a:pt x="16767" y="2622"/>
                </a:cubicBezTo>
                <a:lnTo>
                  <a:pt x="16758" y="2625"/>
                </a:lnTo>
                <a:cubicBezTo>
                  <a:pt x="14373" y="83"/>
                  <a:pt x="8713" y="-769"/>
                  <a:pt x="4398" y="765"/>
                </a:cubicBezTo>
                <a:close/>
                <a:moveTo>
                  <a:pt x="4398" y="765"/>
                </a:moveTo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lIns="0" tIns="0" rIns="0" bIns="0"/>
          <a:lstStyle/>
          <a:p>
            <a:endParaRPr lang="en-US" sz="3200" dirty="0">
              <a:latin typeface="Roboto Condensed Light" charset="0"/>
              <a:ea typeface="Roboto Condensed Light" charset="0"/>
              <a:cs typeface="Roboto Condensed Light" charset="0"/>
            </a:endParaRPr>
          </a:p>
        </p:txBody>
      </p:sp>
      <p:sp>
        <p:nvSpPr>
          <p:cNvPr id="30" name="AutoShape 227"/>
          <p:cNvSpPr/>
          <p:nvPr/>
        </p:nvSpPr>
        <p:spPr bwMode="auto">
          <a:xfrm>
            <a:off x="4128690" y="1385701"/>
            <a:ext cx="1551180" cy="1790273"/>
          </a:xfrm>
          <a:custGeom>
            <a:avLst/>
            <a:gdLst/>
            <a:ahLst/>
            <a:cxnLst/>
            <a:rect l="0" t="0" r="r" b="b"/>
            <a:pathLst>
              <a:path w="21349" h="21030">
                <a:moveTo>
                  <a:pt x="311" y="16461"/>
                </a:moveTo>
                <a:cubicBezTo>
                  <a:pt x="862" y="18042"/>
                  <a:pt x="2118" y="19413"/>
                  <a:pt x="3757" y="20221"/>
                </a:cubicBezTo>
                <a:cubicBezTo>
                  <a:pt x="6553" y="21600"/>
                  <a:pt x="10003" y="21159"/>
                  <a:pt x="12219" y="19332"/>
                </a:cubicBezTo>
                <a:cubicBezTo>
                  <a:pt x="13882" y="15952"/>
                  <a:pt x="17222" y="13322"/>
                  <a:pt x="21349" y="12200"/>
                </a:cubicBezTo>
                <a:cubicBezTo>
                  <a:pt x="18878" y="10890"/>
                  <a:pt x="17229" y="8552"/>
                  <a:pt x="17229" y="5891"/>
                </a:cubicBezTo>
                <a:cubicBezTo>
                  <a:pt x="17229" y="3556"/>
                  <a:pt x="18476" y="1425"/>
                  <a:pt x="20400" y="0"/>
                </a:cubicBezTo>
                <a:cubicBezTo>
                  <a:pt x="12069" y="1354"/>
                  <a:pt x="5009" y="5765"/>
                  <a:pt x="879" y="11816"/>
                </a:cubicBezTo>
                <a:lnTo>
                  <a:pt x="885" y="11819"/>
                </a:lnTo>
                <a:cubicBezTo>
                  <a:pt x="-47" y="13199"/>
                  <a:pt x="-251" y="14848"/>
                  <a:pt x="311" y="16461"/>
                </a:cubicBezTo>
                <a:close/>
                <a:moveTo>
                  <a:pt x="311" y="16461"/>
                </a:moveTo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  <p:txBody>
          <a:bodyPr lIns="0" tIns="0" rIns="0" bIns="0"/>
          <a:lstStyle/>
          <a:p>
            <a:endParaRPr lang="en-US" sz="3200" dirty="0">
              <a:latin typeface="Roboto Condensed Light" charset="0"/>
              <a:ea typeface="Roboto Condensed Light" charset="0"/>
              <a:cs typeface="Roboto Condensed Light" charset="0"/>
            </a:endParaRPr>
          </a:p>
        </p:txBody>
      </p:sp>
      <p:sp>
        <p:nvSpPr>
          <p:cNvPr id="31" name="AutoShape 228"/>
          <p:cNvSpPr/>
          <p:nvPr/>
        </p:nvSpPr>
        <p:spPr bwMode="auto">
          <a:xfrm>
            <a:off x="5504926" y="1339049"/>
            <a:ext cx="2096426" cy="1303342"/>
          </a:xfrm>
          <a:custGeom>
            <a:avLst/>
            <a:gdLst/>
            <a:ahLst/>
            <a:cxnLst/>
            <a:rect l="0" t="0" r="r" b="b"/>
            <a:pathLst>
              <a:path w="21600" h="21600">
                <a:moveTo>
                  <a:pt x="0" y="8914"/>
                </a:moveTo>
                <a:cubicBezTo>
                  <a:pt x="0" y="12806"/>
                  <a:pt x="1634" y="16095"/>
                  <a:pt x="3858" y="17111"/>
                </a:cubicBezTo>
                <a:cubicBezTo>
                  <a:pt x="4311" y="17020"/>
                  <a:pt x="4772" y="16968"/>
                  <a:pt x="5241" y="16968"/>
                </a:cubicBezTo>
                <a:cubicBezTo>
                  <a:pt x="8110" y="16968"/>
                  <a:pt x="10723" y="18723"/>
                  <a:pt x="12688" y="21600"/>
                </a:cubicBezTo>
                <a:cubicBezTo>
                  <a:pt x="12704" y="20800"/>
                  <a:pt x="12772" y="19998"/>
                  <a:pt x="12904" y="19205"/>
                </a:cubicBezTo>
                <a:cubicBezTo>
                  <a:pt x="13355" y="16508"/>
                  <a:pt x="14432" y="14254"/>
                  <a:pt x="15939" y="12857"/>
                </a:cubicBezTo>
                <a:cubicBezTo>
                  <a:pt x="17712" y="11214"/>
                  <a:pt x="19797" y="11011"/>
                  <a:pt x="21600" y="12010"/>
                </a:cubicBezTo>
                <a:cubicBezTo>
                  <a:pt x="17648" y="4679"/>
                  <a:pt x="11817" y="32"/>
                  <a:pt x="5309" y="0"/>
                </a:cubicBezTo>
                <a:lnTo>
                  <a:pt x="5309" y="4"/>
                </a:lnTo>
                <a:cubicBezTo>
                  <a:pt x="2431" y="4"/>
                  <a:pt x="0" y="4084"/>
                  <a:pt x="0" y="8914"/>
                </a:cubicBezTo>
                <a:close/>
                <a:moveTo>
                  <a:pt x="0" y="8914"/>
                </a:moveTo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txBody>
          <a:bodyPr lIns="0" tIns="0" rIns="0" bIns="0"/>
          <a:lstStyle/>
          <a:p>
            <a:endParaRPr lang="en-US" sz="3200" dirty="0">
              <a:latin typeface="Roboto Condensed Light" charset="0"/>
              <a:ea typeface="Roboto Condensed Light" charset="0"/>
              <a:cs typeface="Roboto Condensed Light" charset="0"/>
            </a:endParaRPr>
          </a:p>
        </p:txBody>
      </p:sp>
      <p:sp>
        <p:nvSpPr>
          <p:cNvPr id="32" name="AutoShape 229"/>
          <p:cNvSpPr/>
          <p:nvPr/>
        </p:nvSpPr>
        <p:spPr bwMode="auto">
          <a:xfrm>
            <a:off x="4431928" y="4231476"/>
            <a:ext cx="2093510" cy="1303342"/>
          </a:xfrm>
          <a:custGeom>
            <a:avLst/>
            <a:gdLst/>
            <a:ahLst/>
            <a:cxnLst/>
            <a:rect l="0" t="0" r="r" b="b"/>
            <a:pathLst>
              <a:path w="21600" h="21600">
                <a:moveTo>
                  <a:pt x="21600" y="12686"/>
                </a:moveTo>
                <a:cubicBezTo>
                  <a:pt x="21600" y="8795"/>
                  <a:pt x="19966" y="5506"/>
                  <a:pt x="17742" y="4489"/>
                </a:cubicBezTo>
                <a:cubicBezTo>
                  <a:pt x="17288" y="4580"/>
                  <a:pt x="16827" y="4632"/>
                  <a:pt x="16358" y="4632"/>
                </a:cubicBezTo>
                <a:cubicBezTo>
                  <a:pt x="13489" y="4632"/>
                  <a:pt x="10875" y="2877"/>
                  <a:pt x="8909" y="0"/>
                </a:cubicBezTo>
                <a:cubicBezTo>
                  <a:pt x="8893" y="800"/>
                  <a:pt x="8825" y="1602"/>
                  <a:pt x="8693" y="2395"/>
                </a:cubicBezTo>
                <a:cubicBezTo>
                  <a:pt x="8243" y="5092"/>
                  <a:pt x="7165" y="7346"/>
                  <a:pt x="5658" y="8743"/>
                </a:cubicBezTo>
                <a:cubicBezTo>
                  <a:pt x="4628" y="9698"/>
                  <a:pt x="3435" y="10192"/>
                  <a:pt x="2234" y="10192"/>
                </a:cubicBezTo>
                <a:cubicBezTo>
                  <a:pt x="1696" y="10193"/>
                  <a:pt x="1156" y="10093"/>
                  <a:pt x="627" y="9890"/>
                </a:cubicBezTo>
                <a:cubicBezTo>
                  <a:pt x="413" y="9808"/>
                  <a:pt x="204" y="9710"/>
                  <a:pt x="0" y="9599"/>
                </a:cubicBezTo>
                <a:cubicBezTo>
                  <a:pt x="3952" y="16925"/>
                  <a:pt x="9783" y="21568"/>
                  <a:pt x="16290" y="21600"/>
                </a:cubicBezTo>
                <a:lnTo>
                  <a:pt x="16290" y="21596"/>
                </a:lnTo>
                <a:cubicBezTo>
                  <a:pt x="19168" y="21596"/>
                  <a:pt x="21600" y="17516"/>
                  <a:pt x="21600" y="12686"/>
                </a:cubicBezTo>
                <a:close/>
                <a:moveTo>
                  <a:pt x="21600" y="12686"/>
                </a:moveTo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txBody>
          <a:bodyPr lIns="0" tIns="0" rIns="0" bIns="0"/>
          <a:lstStyle/>
          <a:p>
            <a:endParaRPr lang="en-US" sz="3200" dirty="0">
              <a:latin typeface="Roboto Condensed Light" charset="0"/>
              <a:ea typeface="Roboto Condensed Light" charset="0"/>
              <a:cs typeface="Roboto Condensed Light" charset="0"/>
            </a:endParaRPr>
          </a:p>
        </p:txBody>
      </p:sp>
      <p:sp>
        <p:nvSpPr>
          <p:cNvPr id="33" name="AutoShape 230"/>
          <p:cNvSpPr/>
          <p:nvPr/>
        </p:nvSpPr>
        <p:spPr bwMode="auto">
          <a:xfrm>
            <a:off x="6344662" y="3718304"/>
            <a:ext cx="1551180" cy="1790273"/>
          </a:xfrm>
          <a:custGeom>
            <a:avLst/>
            <a:gdLst/>
            <a:ahLst/>
            <a:cxnLst/>
            <a:rect l="0" t="0" r="r" b="b"/>
            <a:pathLst>
              <a:path w="21349" h="21387">
                <a:moveTo>
                  <a:pt x="21038" y="4650"/>
                </a:moveTo>
                <a:cubicBezTo>
                  <a:pt x="20487" y="3042"/>
                  <a:pt x="19231" y="1648"/>
                  <a:pt x="17592" y="827"/>
                </a:cubicBezTo>
                <a:cubicBezTo>
                  <a:pt x="15954" y="5"/>
                  <a:pt x="14045" y="-213"/>
                  <a:pt x="12217" y="212"/>
                </a:cubicBezTo>
                <a:cubicBezTo>
                  <a:pt x="11036" y="487"/>
                  <a:pt x="9984" y="1012"/>
                  <a:pt x="9130" y="1731"/>
                </a:cubicBezTo>
                <a:cubicBezTo>
                  <a:pt x="7467" y="5168"/>
                  <a:pt x="4127" y="7842"/>
                  <a:pt x="0" y="8982"/>
                </a:cubicBezTo>
                <a:cubicBezTo>
                  <a:pt x="2471" y="10314"/>
                  <a:pt x="4121" y="12691"/>
                  <a:pt x="4121" y="15397"/>
                </a:cubicBezTo>
                <a:cubicBezTo>
                  <a:pt x="4121" y="17771"/>
                  <a:pt x="2873" y="19938"/>
                  <a:pt x="950" y="21387"/>
                </a:cubicBezTo>
                <a:cubicBezTo>
                  <a:pt x="9280" y="20010"/>
                  <a:pt x="16340" y="15525"/>
                  <a:pt x="20470" y="9373"/>
                </a:cubicBezTo>
                <a:lnTo>
                  <a:pt x="20463" y="9370"/>
                </a:lnTo>
                <a:cubicBezTo>
                  <a:pt x="21396" y="7967"/>
                  <a:pt x="21600" y="6291"/>
                  <a:pt x="21038" y="4650"/>
                </a:cubicBezTo>
                <a:close/>
                <a:moveTo>
                  <a:pt x="21038" y="4650"/>
                </a:moveTo>
              </a:path>
            </a:pathLst>
          </a:cu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txBody>
          <a:bodyPr lIns="0" tIns="0" rIns="0" bIns="0"/>
          <a:lstStyle/>
          <a:p>
            <a:endParaRPr lang="en-US" sz="3200" dirty="0">
              <a:latin typeface="Roboto Condensed Light" charset="0"/>
              <a:ea typeface="Roboto Condensed Light" charset="0"/>
              <a:cs typeface="Roboto Condensed Light" charset="0"/>
            </a:endParaRPr>
          </a:p>
        </p:txBody>
      </p:sp>
      <p:sp>
        <p:nvSpPr>
          <p:cNvPr id="34" name="AutoShape 231"/>
          <p:cNvSpPr/>
          <p:nvPr/>
        </p:nvSpPr>
        <p:spPr bwMode="auto">
          <a:xfrm>
            <a:off x="3918756" y="2761937"/>
            <a:ext cx="1259605" cy="1979796"/>
          </a:xfrm>
          <a:custGeom>
            <a:avLst/>
            <a:gdLst/>
            <a:ahLst/>
            <a:cxnLst/>
            <a:rect l="0" t="0" r="r" b="b"/>
            <a:pathLst>
              <a:path w="21505" h="21411">
                <a:moveTo>
                  <a:pt x="10234" y="21247"/>
                </a:moveTo>
                <a:cubicBezTo>
                  <a:pt x="12567" y="21600"/>
                  <a:pt x="15072" y="21376"/>
                  <a:pt x="17107" y="20632"/>
                </a:cubicBezTo>
                <a:cubicBezTo>
                  <a:pt x="19141" y="19888"/>
                  <a:pt x="20597" y="18688"/>
                  <a:pt x="21205" y="17251"/>
                </a:cubicBezTo>
                <a:cubicBezTo>
                  <a:pt x="21599" y="16319"/>
                  <a:pt x="21600" y="15362"/>
                  <a:pt x="21237" y="14453"/>
                </a:cubicBezTo>
                <a:cubicBezTo>
                  <a:pt x="18899" y="12505"/>
                  <a:pt x="17510" y="10077"/>
                  <a:pt x="17510" y="7443"/>
                </a:cubicBezTo>
                <a:cubicBezTo>
                  <a:pt x="17510" y="6591"/>
                  <a:pt x="17658" y="5763"/>
                  <a:pt x="17934" y="4964"/>
                </a:cubicBezTo>
                <a:cubicBezTo>
                  <a:pt x="14750" y="6044"/>
                  <a:pt x="10781" y="6091"/>
                  <a:pt x="7429" y="4867"/>
                </a:cubicBezTo>
                <a:cubicBezTo>
                  <a:pt x="4958" y="3963"/>
                  <a:pt x="3066" y="2435"/>
                  <a:pt x="2238" y="673"/>
                </a:cubicBezTo>
                <a:cubicBezTo>
                  <a:pt x="2133" y="449"/>
                  <a:pt x="2046" y="225"/>
                  <a:pt x="1976" y="0"/>
                </a:cubicBezTo>
                <a:cubicBezTo>
                  <a:pt x="697" y="2332"/>
                  <a:pt x="0" y="4836"/>
                  <a:pt x="0" y="7443"/>
                </a:cubicBezTo>
                <a:cubicBezTo>
                  <a:pt x="0" y="11550"/>
                  <a:pt x="1724" y="15401"/>
                  <a:pt x="4738" y="18724"/>
                </a:cubicBezTo>
                <a:lnTo>
                  <a:pt x="4748" y="18720"/>
                </a:lnTo>
                <a:cubicBezTo>
                  <a:pt x="5906" y="19990"/>
                  <a:pt x="7854" y="20887"/>
                  <a:pt x="10234" y="21247"/>
                </a:cubicBezTo>
                <a:close/>
                <a:moveTo>
                  <a:pt x="10234" y="21247"/>
                </a:moveTo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lIns="0" tIns="0" rIns="0" bIns="0"/>
          <a:lstStyle/>
          <a:p>
            <a:endParaRPr lang="en-US" sz="3200" dirty="0">
              <a:latin typeface="Roboto Condensed Light" charset="0"/>
              <a:ea typeface="Roboto Condensed Light" charset="0"/>
              <a:cs typeface="Roboto Condensed Light" charset="0"/>
            </a:endParaRPr>
          </a:p>
        </p:txBody>
      </p:sp>
      <p:sp>
        <p:nvSpPr>
          <p:cNvPr id="35" name="Rectangle 233"/>
          <p:cNvSpPr/>
          <p:nvPr/>
        </p:nvSpPr>
        <p:spPr bwMode="auto">
          <a:xfrm>
            <a:off x="7114421" y="2272090"/>
            <a:ext cx="839737" cy="5831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/>
          <a:lstStyle>
            <a:lvl1pPr algn="l" defTabSz="0"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sz="1200">
                <a:solidFill>
                  <a:schemeClr val="tx1"/>
                </a:solidFill>
                <a:latin typeface="Gill Sans" charset="0"/>
              </a:defRPr>
            </a:lvl1pPr>
            <a:lvl2pPr algn="l" defTabSz="0"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sz="1200">
                <a:solidFill>
                  <a:schemeClr val="tx1"/>
                </a:solidFill>
                <a:latin typeface="Gill Sans" charset="0"/>
              </a:defRPr>
            </a:lvl2pPr>
            <a:lvl3pPr algn="l" defTabSz="0"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sz="1200">
                <a:solidFill>
                  <a:schemeClr val="tx1"/>
                </a:solidFill>
                <a:latin typeface="Gill Sans" charset="0"/>
              </a:defRPr>
            </a:lvl3pPr>
            <a:lvl4pPr algn="l" defTabSz="0"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sz="1200">
                <a:solidFill>
                  <a:schemeClr val="tx1"/>
                </a:solidFill>
                <a:latin typeface="Gill Sans" charset="0"/>
              </a:defRPr>
            </a:lvl4pPr>
            <a:lvl5pPr algn="l" defTabSz="0"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sz="1200">
                <a:solidFill>
                  <a:schemeClr val="tx1"/>
                </a:solidFill>
                <a:latin typeface="Gill Sans" charset="0"/>
              </a:defRPr>
            </a:lvl5pPr>
            <a:lvl6pPr defTabSz="0" fontAlgn="base">
              <a:spcBef>
                <a:spcPct val="0"/>
              </a:spcBef>
              <a:spcAft>
                <a:spcPct val="0"/>
              </a:spcAft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sz="1200">
                <a:solidFill>
                  <a:schemeClr val="tx1"/>
                </a:solidFill>
                <a:latin typeface="Gill Sans" charset="0"/>
              </a:defRPr>
            </a:lvl6pPr>
            <a:lvl7pPr defTabSz="0" fontAlgn="base">
              <a:spcBef>
                <a:spcPct val="0"/>
              </a:spcBef>
              <a:spcAft>
                <a:spcPct val="0"/>
              </a:spcAft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sz="1200">
                <a:solidFill>
                  <a:schemeClr val="tx1"/>
                </a:solidFill>
                <a:latin typeface="Gill Sans" charset="0"/>
              </a:defRPr>
            </a:lvl7pPr>
            <a:lvl8pPr defTabSz="0" fontAlgn="base">
              <a:spcBef>
                <a:spcPct val="0"/>
              </a:spcBef>
              <a:spcAft>
                <a:spcPct val="0"/>
              </a:spcAft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sz="1200">
                <a:solidFill>
                  <a:schemeClr val="tx1"/>
                </a:solidFill>
                <a:latin typeface="Gill Sans" charset="0"/>
              </a:defRPr>
            </a:lvl8pPr>
            <a:lvl9pPr defTabSz="0" fontAlgn="base">
              <a:spcBef>
                <a:spcPct val="0"/>
              </a:spcBef>
              <a:spcAft>
                <a:spcPct val="0"/>
              </a:spcAft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sz="1200">
                <a:solidFill>
                  <a:schemeClr val="tx1"/>
                </a:solidFill>
                <a:latin typeface="Gill Sans" charset="0"/>
              </a:defRPr>
            </a:lvl9pPr>
          </a:lstStyle>
          <a:p>
            <a:r>
              <a:rPr lang="en-US" altLang="en-US" sz="2400" dirty="0">
                <a:solidFill>
                  <a:srgbClr val="FFFFFF"/>
                </a:solidFill>
                <a:latin typeface="Roboto Condensed Light" charset="0"/>
                <a:ea typeface="Roboto Condensed Light" charset="0"/>
                <a:cs typeface="Roboto Condensed Light" charset="0"/>
                <a:sym typeface="Helvetica" charset="0"/>
              </a:rPr>
              <a:t>02</a:t>
            </a:r>
            <a:endParaRPr lang="en-US" altLang="en-US" sz="2400" dirty="0">
              <a:solidFill>
                <a:srgbClr val="FFFFFF"/>
              </a:solidFill>
              <a:latin typeface="Roboto Condensed Light" charset="0"/>
              <a:ea typeface="Roboto Condensed Light" charset="0"/>
              <a:cs typeface="Roboto Condensed Light" charset="0"/>
              <a:sym typeface="Helvetica" charset="0"/>
            </a:endParaRPr>
          </a:p>
        </p:txBody>
      </p:sp>
      <p:sp>
        <p:nvSpPr>
          <p:cNvPr id="36" name="Rectangle 234"/>
          <p:cNvSpPr/>
          <p:nvPr/>
        </p:nvSpPr>
        <p:spPr bwMode="auto">
          <a:xfrm>
            <a:off x="7114421" y="3811607"/>
            <a:ext cx="839737" cy="5831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/>
          <a:lstStyle>
            <a:lvl1pPr algn="l" defTabSz="0"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sz="1200">
                <a:solidFill>
                  <a:schemeClr val="tx1"/>
                </a:solidFill>
                <a:latin typeface="Gill Sans" charset="0"/>
              </a:defRPr>
            </a:lvl1pPr>
            <a:lvl2pPr algn="l" defTabSz="0"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sz="1200">
                <a:solidFill>
                  <a:schemeClr val="tx1"/>
                </a:solidFill>
                <a:latin typeface="Gill Sans" charset="0"/>
              </a:defRPr>
            </a:lvl2pPr>
            <a:lvl3pPr algn="l" defTabSz="0"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sz="1200">
                <a:solidFill>
                  <a:schemeClr val="tx1"/>
                </a:solidFill>
                <a:latin typeface="Gill Sans" charset="0"/>
              </a:defRPr>
            </a:lvl3pPr>
            <a:lvl4pPr algn="l" defTabSz="0"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sz="1200">
                <a:solidFill>
                  <a:schemeClr val="tx1"/>
                </a:solidFill>
                <a:latin typeface="Gill Sans" charset="0"/>
              </a:defRPr>
            </a:lvl4pPr>
            <a:lvl5pPr algn="l" defTabSz="0"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sz="1200">
                <a:solidFill>
                  <a:schemeClr val="tx1"/>
                </a:solidFill>
                <a:latin typeface="Gill Sans" charset="0"/>
              </a:defRPr>
            </a:lvl5pPr>
            <a:lvl6pPr defTabSz="0" fontAlgn="base">
              <a:spcBef>
                <a:spcPct val="0"/>
              </a:spcBef>
              <a:spcAft>
                <a:spcPct val="0"/>
              </a:spcAft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sz="1200">
                <a:solidFill>
                  <a:schemeClr val="tx1"/>
                </a:solidFill>
                <a:latin typeface="Gill Sans" charset="0"/>
              </a:defRPr>
            </a:lvl6pPr>
            <a:lvl7pPr defTabSz="0" fontAlgn="base">
              <a:spcBef>
                <a:spcPct val="0"/>
              </a:spcBef>
              <a:spcAft>
                <a:spcPct val="0"/>
              </a:spcAft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sz="1200">
                <a:solidFill>
                  <a:schemeClr val="tx1"/>
                </a:solidFill>
                <a:latin typeface="Gill Sans" charset="0"/>
              </a:defRPr>
            </a:lvl7pPr>
            <a:lvl8pPr defTabSz="0" fontAlgn="base">
              <a:spcBef>
                <a:spcPct val="0"/>
              </a:spcBef>
              <a:spcAft>
                <a:spcPct val="0"/>
              </a:spcAft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sz="1200">
                <a:solidFill>
                  <a:schemeClr val="tx1"/>
                </a:solidFill>
                <a:latin typeface="Gill Sans" charset="0"/>
              </a:defRPr>
            </a:lvl8pPr>
            <a:lvl9pPr defTabSz="0" fontAlgn="base">
              <a:spcBef>
                <a:spcPct val="0"/>
              </a:spcBef>
              <a:spcAft>
                <a:spcPct val="0"/>
              </a:spcAft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sz="1200">
                <a:solidFill>
                  <a:schemeClr val="tx1"/>
                </a:solidFill>
                <a:latin typeface="Gill Sans" charset="0"/>
              </a:defRPr>
            </a:lvl9pPr>
          </a:lstStyle>
          <a:p>
            <a:r>
              <a:rPr lang="en-US" altLang="en-US" sz="2400" dirty="0">
                <a:solidFill>
                  <a:srgbClr val="FFFFFF"/>
                </a:solidFill>
                <a:latin typeface="Roboto Condensed Light" charset="0"/>
                <a:ea typeface="Roboto Condensed Light" charset="0"/>
                <a:cs typeface="Roboto Condensed Light" charset="0"/>
                <a:sym typeface="Helvetica" charset="0"/>
              </a:rPr>
              <a:t>03</a:t>
            </a:r>
            <a:endParaRPr lang="en-US" altLang="en-US" sz="2400" dirty="0">
              <a:solidFill>
                <a:srgbClr val="FFFFFF"/>
              </a:solidFill>
              <a:latin typeface="Roboto Condensed Light" charset="0"/>
              <a:ea typeface="Roboto Condensed Light" charset="0"/>
              <a:cs typeface="Roboto Condensed Light" charset="0"/>
              <a:sym typeface="Helvetica" charset="0"/>
            </a:endParaRPr>
          </a:p>
        </p:txBody>
      </p:sp>
      <p:sp>
        <p:nvSpPr>
          <p:cNvPr id="37" name="Rectangle 235"/>
          <p:cNvSpPr/>
          <p:nvPr/>
        </p:nvSpPr>
        <p:spPr bwMode="auto">
          <a:xfrm>
            <a:off x="5854816" y="4721322"/>
            <a:ext cx="839737" cy="5831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/>
          <a:lstStyle>
            <a:lvl1pPr algn="l" defTabSz="0"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sz="1200">
                <a:solidFill>
                  <a:schemeClr val="tx1"/>
                </a:solidFill>
                <a:latin typeface="Gill Sans" charset="0"/>
              </a:defRPr>
            </a:lvl1pPr>
            <a:lvl2pPr algn="l" defTabSz="0"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sz="1200">
                <a:solidFill>
                  <a:schemeClr val="tx1"/>
                </a:solidFill>
                <a:latin typeface="Gill Sans" charset="0"/>
              </a:defRPr>
            </a:lvl2pPr>
            <a:lvl3pPr algn="l" defTabSz="0"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sz="1200">
                <a:solidFill>
                  <a:schemeClr val="tx1"/>
                </a:solidFill>
                <a:latin typeface="Gill Sans" charset="0"/>
              </a:defRPr>
            </a:lvl3pPr>
            <a:lvl4pPr algn="l" defTabSz="0"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sz="1200">
                <a:solidFill>
                  <a:schemeClr val="tx1"/>
                </a:solidFill>
                <a:latin typeface="Gill Sans" charset="0"/>
              </a:defRPr>
            </a:lvl4pPr>
            <a:lvl5pPr algn="l" defTabSz="0"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sz="1200">
                <a:solidFill>
                  <a:schemeClr val="tx1"/>
                </a:solidFill>
                <a:latin typeface="Gill Sans" charset="0"/>
              </a:defRPr>
            </a:lvl5pPr>
            <a:lvl6pPr defTabSz="0" fontAlgn="base">
              <a:spcBef>
                <a:spcPct val="0"/>
              </a:spcBef>
              <a:spcAft>
                <a:spcPct val="0"/>
              </a:spcAft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sz="1200">
                <a:solidFill>
                  <a:schemeClr val="tx1"/>
                </a:solidFill>
                <a:latin typeface="Gill Sans" charset="0"/>
              </a:defRPr>
            </a:lvl6pPr>
            <a:lvl7pPr defTabSz="0" fontAlgn="base">
              <a:spcBef>
                <a:spcPct val="0"/>
              </a:spcBef>
              <a:spcAft>
                <a:spcPct val="0"/>
              </a:spcAft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sz="1200">
                <a:solidFill>
                  <a:schemeClr val="tx1"/>
                </a:solidFill>
                <a:latin typeface="Gill Sans" charset="0"/>
              </a:defRPr>
            </a:lvl7pPr>
            <a:lvl8pPr defTabSz="0" fontAlgn="base">
              <a:spcBef>
                <a:spcPct val="0"/>
              </a:spcBef>
              <a:spcAft>
                <a:spcPct val="0"/>
              </a:spcAft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sz="1200">
                <a:solidFill>
                  <a:schemeClr val="tx1"/>
                </a:solidFill>
                <a:latin typeface="Gill Sans" charset="0"/>
              </a:defRPr>
            </a:lvl8pPr>
            <a:lvl9pPr defTabSz="0" fontAlgn="base">
              <a:spcBef>
                <a:spcPct val="0"/>
              </a:spcBef>
              <a:spcAft>
                <a:spcPct val="0"/>
              </a:spcAft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sz="1200">
                <a:solidFill>
                  <a:schemeClr val="tx1"/>
                </a:solidFill>
                <a:latin typeface="Gill Sans" charset="0"/>
              </a:defRPr>
            </a:lvl9pPr>
          </a:lstStyle>
          <a:p>
            <a:r>
              <a:rPr lang="en-US" altLang="en-US" sz="2400" dirty="0">
                <a:solidFill>
                  <a:srgbClr val="FFFFFF"/>
                </a:solidFill>
                <a:latin typeface="Roboto Condensed Light" charset="0"/>
                <a:ea typeface="Roboto Condensed Light" charset="0"/>
                <a:cs typeface="Roboto Condensed Light" charset="0"/>
                <a:sym typeface="Helvetica" charset="0"/>
              </a:rPr>
              <a:t>04</a:t>
            </a:r>
            <a:endParaRPr lang="en-US" altLang="en-US" sz="2400" dirty="0">
              <a:solidFill>
                <a:srgbClr val="FFFFFF"/>
              </a:solidFill>
              <a:latin typeface="Roboto Condensed Light" charset="0"/>
              <a:ea typeface="Roboto Condensed Light" charset="0"/>
              <a:cs typeface="Roboto Condensed Light" charset="0"/>
              <a:sym typeface="Helvetica" charset="0"/>
            </a:endParaRPr>
          </a:p>
        </p:txBody>
      </p:sp>
      <p:sp>
        <p:nvSpPr>
          <p:cNvPr id="38" name="Rectangle 236"/>
          <p:cNvSpPr/>
          <p:nvPr/>
        </p:nvSpPr>
        <p:spPr bwMode="auto">
          <a:xfrm>
            <a:off x="4431928" y="4068195"/>
            <a:ext cx="839737" cy="5831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/>
          <a:lstStyle>
            <a:lvl1pPr algn="l" defTabSz="0"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sz="1200">
                <a:solidFill>
                  <a:schemeClr val="tx1"/>
                </a:solidFill>
                <a:latin typeface="Gill Sans" charset="0"/>
              </a:defRPr>
            </a:lvl1pPr>
            <a:lvl2pPr algn="l" defTabSz="0"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sz="1200">
                <a:solidFill>
                  <a:schemeClr val="tx1"/>
                </a:solidFill>
                <a:latin typeface="Gill Sans" charset="0"/>
              </a:defRPr>
            </a:lvl2pPr>
            <a:lvl3pPr algn="l" defTabSz="0"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sz="1200">
                <a:solidFill>
                  <a:schemeClr val="tx1"/>
                </a:solidFill>
                <a:latin typeface="Gill Sans" charset="0"/>
              </a:defRPr>
            </a:lvl3pPr>
            <a:lvl4pPr algn="l" defTabSz="0"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sz="1200">
                <a:solidFill>
                  <a:schemeClr val="tx1"/>
                </a:solidFill>
                <a:latin typeface="Gill Sans" charset="0"/>
              </a:defRPr>
            </a:lvl4pPr>
            <a:lvl5pPr algn="l" defTabSz="0"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sz="1200">
                <a:solidFill>
                  <a:schemeClr val="tx1"/>
                </a:solidFill>
                <a:latin typeface="Gill Sans" charset="0"/>
              </a:defRPr>
            </a:lvl5pPr>
            <a:lvl6pPr defTabSz="0" fontAlgn="base">
              <a:spcBef>
                <a:spcPct val="0"/>
              </a:spcBef>
              <a:spcAft>
                <a:spcPct val="0"/>
              </a:spcAft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sz="1200">
                <a:solidFill>
                  <a:schemeClr val="tx1"/>
                </a:solidFill>
                <a:latin typeface="Gill Sans" charset="0"/>
              </a:defRPr>
            </a:lvl6pPr>
            <a:lvl7pPr defTabSz="0" fontAlgn="base">
              <a:spcBef>
                <a:spcPct val="0"/>
              </a:spcBef>
              <a:spcAft>
                <a:spcPct val="0"/>
              </a:spcAft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sz="1200">
                <a:solidFill>
                  <a:schemeClr val="tx1"/>
                </a:solidFill>
                <a:latin typeface="Gill Sans" charset="0"/>
              </a:defRPr>
            </a:lvl7pPr>
            <a:lvl8pPr defTabSz="0" fontAlgn="base">
              <a:spcBef>
                <a:spcPct val="0"/>
              </a:spcBef>
              <a:spcAft>
                <a:spcPct val="0"/>
              </a:spcAft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sz="1200">
                <a:solidFill>
                  <a:schemeClr val="tx1"/>
                </a:solidFill>
                <a:latin typeface="Gill Sans" charset="0"/>
              </a:defRPr>
            </a:lvl8pPr>
            <a:lvl9pPr defTabSz="0" fontAlgn="base">
              <a:spcBef>
                <a:spcPct val="0"/>
              </a:spcBef>
              <a:spcAft>
                <a:spcPct val="0"/>
              </a:spcAft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sz="1200">
                <a:solidFill>
                  <a:schemeClr val="tx1"/>
                </a:solidFill>
                <a:latin typeface="Gill Sans" charset="0"/>
              </a:defRPr>
            </a:lvl9pPr>
          </a:lstStyle>
          <a:p>
            <a:r>
              <a:rPr lang="en-US" altLang="en-US" sz="2400" dirty="0">
                <a:solidFill>
                  <a:srgbClr val="FFFFFF"/>
                </a:solidFill>
                <a:latin typeface="Roboto Condensed Light" charset="0"/>
                <a:ea typeface="Roboto Condensed Light" charset="0"/>
                <a:cs typeface="Roboto Condensed Light" charset="0"/>
                <a:sym typeface="Helvetica" charset="0"/>
              </a:rPr>
              <a:t>05</a:t>
            </a:r>
            <a:endParaRPr lang="en-US" altLang="en-US" sz="2400" dirty="0">
              <a:solidFill>
                <a:srgbClr val="FFFFFF"/>
              </a:solidFill>
              <a:latin typeface="Roboto Condensed Light" charset="0"/>
              <a:ea typeface="Roboto Condensed Light" charset="0"/>
              <a:cs typeface="Roboto Condensed Light" charset="0"/>
              <a:sym typeface="Helvetica" charset="0"/>
            </a:endParaRPr>
          </a:p>
        </p:txBody>
      </p:sp>
      <p:sp>
        <p:nvSpPr>
          <p:cNvPr id="39" name="Rectangle 237"/>
          <p:cNvSpPr/>
          <p:nvPr/>
        </p:nvSpPr>
        <p:spPr bwMode="auto">
          <a:xfrm>
            <a:off x="4361951" y="2505350"/>
            <a:ext cx="839737" cy="5831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/>
          <a:lstStyle>
            <a:lvl1pPr algn="l" defTabSz="0"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sz="1200">
                <a:solidFill>
                  <a:schemeClr val="tx1"/>
                </a:solidFill>
                <a:latin typeface="Gill Sans" charset="0"/>
              </a:defRPr>
            </a:lvl1pPr>
            <a:lvl2pPr algn="l" defTabSz="0"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sz="1200">
                <a:solidFill>
                  <a:schemeClr val="tx1"/>
                </a:solidFill>
                <a:latin typeface="Gill Sans" charset="0"/>
              </a:defRPr>
            </a:lvl2pPr>
            <a:lvl3pPr algn="l" defTabSz="0"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sz="1200">
                <a:solidFill>
                  <a:schemeClr val="tx1"/>
                </a:solidFill>
                <a:latin typeface="Gill Sans" charset="0"/>
              </a:defRPr>
            </a:lvl3pPr>
            <a:lvl4pPr algn="l" defTabSz="0"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sz="1200">
                <a:solidFill>
                  <a:schemeClr val="tx1"/>
                </a:solidFill>
                <a:latin typeface="Gill Sans" charset="0"/>
              </a:defRPr>
            </a:lvl4pPr>
            <a:lvl5pPr algn="l" defTabSz="0"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sz="1200">
                <a:solidFill>
                  <a:schemeClr val="tx1"/>
                </a:solidFill>
                <a:latin typeface="Gill Sans" charset="0"/>
              </a:defRPr>
            </a:lvl5pPr>
            <a:lvl6pPr defTabSz="0" fontAlgn="base">
              <a:spcBef>
                <a:spcPct val="0"/>
              </a:spcBef>
              <a:spcAft>
                <a:spcPct val="0"/>
              </a:spcAft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sz="1200">
                <a:solidFill>
                  <a:schemeClr val="tx1"/>
                </a:solidFill>
                <a:latin typeface="Gill Sans" charset="0"/>
              </a:defRPr>
            </a:lvl6pPr>
            <a:lvl7pPr defTabSz="0" fontAlgn="base">
              <a:spcBef>
                <a:spcPct val="0"/>
              </a:spcBef>
              <a:spcAft>
                <a:spcPct val="0"/>
              </a:spcAft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sz="1200">
                <a:solidFill>
                  <a:schemeClr val="tx1"/>
                </a:solidFill>
                <a:latin typeface="Gill Sans" charset="0"/>
              </a:defRPr>
            </a:lvl7pPr>
            <a:lvl8pPr defTabSz="0" fontAlgn="base">
              <a:spcBef>
                <a:spcPct val="0"/>
              </a:spcBef>
              <a:spcAft>
                <a:spcPct val="0"/>
              </a:spcAft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sz="1200">
                <a:solidFill>
                  <a:schemeClr val="tx1"/>
                </a:solidFill>
                <a:latin typeface="Gill Sans" charset="0"/>
              </a:defRPr>
            </a:lvl8pPr>
            <a:lvl9pPr defTabSz="0" fontAlgn="base">
              <a:spcBef>
                <a:spcPct val="0"/>
              </a:spcBef>
              <a:spcAft>
                <a:spcPct val="0"/>
              </a:spcAft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sz="1200">
                <a:solidFill>
                  <a:schemeClr val="tx1"/>
                </a:solidFill>
                <a:latin typeface="Gill Sans" charset="0"/>
              </a:defRPr>
            </a:lvl9pPr>
          </a:lstStyle>
          <a:p>
            <a:r>
              <a:rPr lang="en-US" altLang="en-US" sz="2400" dirty="0">
                <a:solidFill>
                  <a:srgbClr val="FFFFFF"/>
                </a:solidFill>
                <a:latin typeface="Roboto Condensed Light" charset="0"/>
                <a:ea typeface="Roboto Condensed Light" charset="0"/>
                <a:cs typeface="Roboto Condensed Light" charset="0"/>
                <a:sym typeface="Helvetica" charset="0"/>
              </a:rPr>
              <a:t>06</a:t>
            </a:r>
            <a:endParaRPr lang="en-US" altLang="en-US" sz="2400" dirty="0">
              <a:solidFill>
                <a:srgbClr val="FFFFFF"/>
              </a:solidFill>
              <a:latin typeface="Roboto Condensed Light" charset="0"/>
              <a:ea typeface="Roboto Condensed Light" charset="0"/>
              <a:cs typeface="Roboto Condensed Light" charset="0"/>
              <a:sym typeface="Helvetica" charset="0"/>
            </a:endParaRPr>
          </a:p>
        </p:txBody>
      </p:sp>
      <p:sp>
        <p:nvSpPr>
          <p:cNvPr id="40" name="Rectangle 238"/>
          <p:cNvSpPr/>
          <p:nvPr/>
        </p:nvSpPr>
        <p:spPr bwMode="auto">
          <a:xfrm>
            <a:off x="5598229" y="1548983"/>
            <a:ext cx="839737" cy="5831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/>
          <a:lstStyle>
            <a:lvl1pPr algn="l" defTabSz="0"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sz="1200">
                <a:solidFill>
                  <a:schemeClr val="tx1"/>
                </a:solidFill>
                <a:latin typeface="Gill Sans" charset="0"/>
              </a:defRPr>
            </a:lvl1pPr>
            <a:lvl2pPr algn="l" defTabSz="0"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sz="1200">
                <a:solidFill>
                  <a:schemeClr val="tx1"/>
                </a:solidFill>
                <a:latin typeface="Gill Sans" charset="0"/>
              </a:defRPr>
            </a:lvl2pPr>
            <a:lvl3pPr algn="l" defTabSz="0"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sz="1200">
                <a:solidFill>
                  <a:schemeClr val="tx1"/>
                </a:solidFill>
                <a:latin typeface="Gill Sans" charset="0"/>
              </a:defRPr>
            </a:lvl3pPr>
            <a:lvl4pPr algn="l" defTabSz="0"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sz="1200">
                <a:solidFill>
                  <a:schemeClr val="tx1"/>
                </a:solidFill>
                <a:latin typeface="Gill Sans" charset="0"/>
              </a:defRPr>
            </a:lvl4pPr>
            <a:lvl5pPr algn="l" defTabSz="0"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sz="1200">
                <a:solidFill>
                  <a:schemeClr val="tx1"/>
                </a:solidFill>
                <a:latin typeface="Gill Sans" charset="0"/>
              </a:defRPr>
            </a:lvl5pPr>
            <a:lvl6pPr defTabSz="0" fontAlgn="base">
              <a:spcBef>
                <a:spcPct val="0"/>
              </a:spcBef>
              <a:spcAft>
                <a:spcPct val="0"/>
              </a:spcAft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sz="1200">
                <a:solidFill>
                  <a:schemeClr val="tx1"/>
                </a:solidFill>
                <a:latin typeface="Gill Sans" charset="0"/>
              </a:defRPr>
            </a:lvl6pPr>
            <a:lvl7pPr defTabSz="0" fontAlgn="base">
              <a:spcBef>
                <a:spcPct val="0"/>
              </a:spcBef>
              <a:spcAft>
                <a:spcPct val="0"/>
              </a:spcAft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sz="1200">
                <a:solidFill>
                  <a:schemeClr val="tx1"/>
                </a:solidFill>
                <a:latin typeface="Gill Sans" charset="0"/>
              </a:defRPr>
            </a:lvl7pPr>
            <a:lvl8pPr defTabSz="0" fontAlgn="base">
              <a:spcBef>
                <a:spcPct val="0"/>
              </a:spcBef>
              <a:spcAft>
                <a:spcPct val="0"/>
              </a:spcAft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sz="1200">
                <a:solidFill>
                  <a:schemeClr val="tx1"/>
                </a:solidFill>
                <a:latin typeface="Gill Sans" charset="0"/>
              </a:defRPr>
            </a:lvl8pPr>
            <a:lvl9pPr defTabSz="0" fontAlgn="base">
              <a:spcBef>
                <a:spcPct val="0"/>
              </a:spcBef>
              <a:spcAft>
                <a:spcPct val="0"/>
              </a:spcAft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sz="1200">
                <a:solidFill>
                  <a:schemeClr val="tx1"/>
                </a:solidFill>
                <a:latin typeface="Gill Sans" charset="0"/>
              </a:defRPr>
            </a:lvl9pPr>
          </a:lstStyle>
          <a:p>
            <a:r>
              <a:rPr lang="en-US" altLang="en-US" sz="2400" dirty="0">
                <a:solidFill>
                  <a:srgbClr val="FFFFFF"/>
                </a:solidFill>
                <a:latin typeface="Roboto Condensed Light" charset="0"/>
                <a:ea typeface="Roboto Condensed Light" charset="0"/>
                <a:cs typeface="Roboto Condensed Light" charset="0"/>
                <a:sym typeface="Helvetica" charset="0"/>
              </a:rPr>
              <a:t>01</a:t>
            </a:r>
            <a:endParaRPr lang="en-US" altLang="en-US" sz="2400" dirty="0">
              <a:solidFill>
                <a:srgbClr val="FFFFFF"/>
              </a:solidFill>
              <a:latin typeface="Roboto Condensed Light" charset="0"/>
              <a:ea typeface="Roboto Condensed Light" charset="0"/>
              <a:cs typeface="Roboto Condensed Light" charset="0"/>
              <a:sym typeface="Helvetica" charset="0"/>
            </a:endParaRPr>
          </a:p>
        </p:txBody>
      </p:sp>
      <p:grpSp>
        <p:nvGrpSpPr>
          <p:cNvPr id="41" name="Group 245"/>
          <p:cNvGrpSpPr/>
          <p:nvPr/>
        </p:nvGrpSpPr>
        <p:grpSpPr bwMode="auto">
          <a:xfrm>
            <a:off x="6852412" y="4488767"/>
            <a:ext cx="465704" cy="310470"/>
            <a:chOff x="0" y="0"/>
            <a:chExt cx="119" cy="80"/>
          </a:xfrm>
        </p:grpSpPr>
        <p:grpSp>
          <p:nvGrpSpPr>
            <p:cNvPr id="42" name="Group 241"/>
            <p:cNvGrpSpPr/>
            <p:nvPr/>
          </p:nvGrpSpPr>
          <p:grpSpPr bwMode="auto">
            <a:xfrm>
              <a:off x="0" y="0"/>
              <a:ext cx="119" cy="80"/>
              <a:chOff x="0" y="0"/>
              <a:chExt cx="119" cy="80"/>
            </a:xfrm>
          </p:grpSpPr>
          <p:sp>
            <p:nvSpPr>
              <p:cNvPr id="46" name="AutoShape 239"/>
              <p:cNvSpPr/>
              <p:nvPr/>
            </p:nvSpPr>
            <p:spPr bwMode="auto">
              <a:xfrm>
                <a:off x="0" y="16"/>
                <a:ext cx="119" cy="64"/>
              </a:xfrm>
              <a:custGeom>
                <a:avLst/>
                <a:gdLst/>
                <a:ahLst/>
                <a:cxnLst/>
                <a:rect l="0" t="0" r="r" b="b"/>
                <a:pathLst>
                  <a:path w="21600" h="21587">
                    <a:moveTo>
                      <a:pt x="10895" y="14687"/>
                    </a:moveTo>
                    <a:cubicBezTo>
                      <a:pt x="10857" y="14741"/>
                      <a:pt x="10805" y="14741"/>
                      <a:pt x="10767" y="14687"/>
                    </a:cubicBezTo>
                    <a:lnTo>
                      <a:pt x="170" y="113"/>
                    </a:lnTo>
                    <a:cubicBezTo>
                      <a:pt x="138" y="70"/>
                      <a:pt x="96" y="62"/>
                      <a:pt x="59" y="94"/>
                    </a:cubicBezTo>
                    <a:cubicBezTo>
                      <a:pt x="23" y="129"/>
                      <a:pt x="0" y="196"/>
                      <a:pt x="0" y="269"/>
                    </a:cubicBezTo>
                    <a:lnTo>
                      <a:pt x="0" y="20873"/>
                    </a:lnTo>
                    <a:cubicBezTo>
                      <a:pt x="0" y="21305"/>
                      <a:pt x="187" y="21587"/>
                      <a:pt x="420" y="21587"/>
                    </a:cubicBezTo>
                    <a:lnTo>
                      <a:pt x="21181" y="21587"/>
                    </a:lnTo>
                    <a:cubicBezTo>
                      <a:pt x="21413" y="21587"/>
                      <a:pt x="21600" y="21305"/>
                      <a:pt x="21600" y="20873"/>
                    </a:cubicBezTo>
                    <a:lnTo>
                      <a:pt x="21600" y="199"/>
                    </a:lnTo>
                    <a:cubicBezTo>
                      <a:pt x="21600" y="124"/>
                      <a:pt x="21577" y="54"/>
                      <a:pt x="21541" y="22"/>
                    </a:cubicBezTo>
                    <a:cubicBezTo>
                      <a:pt x="21504" y="-13"/>
                      <a:pt x="21461" y="-5"/>
                      <a:pt x="21429" y="41"/>
                    </a:cubicBezTo>
                    <a:lnTo>
                      <a:pt x="10895" y="14687"/>
                    </a:lnTo>
                    <a:close/>
                    <a:moveTo>
                      <a:pt x="10895" y="14687"/>
                    </a:move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25400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lIns="0" tIns="0" rIns="0" bIns="0"/>
              <a:lstStyle/>
              <a:p>
                <a:endParaRPr lang="en-US" sz="3200" dirty="0">
                  <a:latin typeface="Roboto Condensed Light" charset="0"/>
                  <a:ea typeface="Roboto Condensed Light" charset="0"/>
                  <a:cs typeface="Roboto Condensed Light" charset="0"/>
                </a:endParaRPr>
              </a:p>
            </p:txBody>
          </p:sp>
          <p:sp>
            <p:nvSpPr>
              <p:cNvPr id="47" name="AutoShape 240"/>
              <p:cNvSpPr/>
              <p:nvPr/>
            </p:nvSpPr>
            <p:spPr bwMode="auto">
              <a:xfrm>
                <a:off x="0" y="0"/>
                <a:ext cx="119" cy="41"/>
              </a:xfrm>
              <a:custGeom>
                <a:avLst/>
                <a:gdLst/>
                <a:ahLst/>
                <a:cxnLst/>
                <a:rect l="0" t="0" r="r" b="b"/>
                <a:pathLst>
                  <a:path w="21600" h="21584">
                    <a:moveTo>
                      <a:pt x="21600" y="1533"/>
                    </a:moveTo>
                    <a:lnTo>
                      <a:pt x="21600" y="1096"/>
                    </a:lnTo>
                    <a:cubicBezTo>
                      <a:pt x="21600" y="437"/>
                      <a:pt x="21413" y="0"/>
                      <a:pt x="21181" y="0"/>
                    </a:cubicBezTo>
                    <a:lnTo>
                      <a:pt x="418" y="0"/>
                    </a:lnTo>
                    <a:cubicBezTo>
                      <a:pt x="186" y="0"/>
                      <a:pt x="0" y="437"/>
                      <a:pt x="0" y="1096"/>
                    </a:cubicBezTo>
                    <a:lnTo>
                      <a:pt x="0" y="1648"/>
                    </a:lnTo>
                    <a:lnTo>
                      <a:pt x="10772" y="21534"/>
                    </a:lnTo>
                    <a:cubicBezTo>
                      <a:pt x="10808" y="21600"/>
                      <a:pt x="10853" y="21600"/>
                      <a:pt x="10889" y="21534"/>
                    </a:cubicBezTo>
                    <a:lnTo>
                      <a:pt x="21600" y="1533"/>
                    </a:lnTo>
                    <a:close/>
                    <a:moveTo>
                      <a:pt x="21600" y="1533"/>
                    </a:move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25400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lIns="0" tIns="0" rIns="0" bIns="0"/>
              <a:lstStyle/>
              <a:p>
                <a:endParaRPr lang="en-US" sz="3200" dirty="0">
                  <a:latin typeface="Roboto Condensed Light" charset="0"/>
                  <a:ea typeface="Roboto Condensed Light" charset="0"/>
                  <a:cs typeface="Roboto Condensed Light" charset="0"/>
                </a:endParaRPr>
              </a:p>
            </p:txBody>
          </p:sp>
        </p:grpSp>
        <p:grpSp>
          <p:nvGrpSpPr>
            <p:cNvPr id="43" name="Group 244"/>
            <p:cNvGrpSpPr/>
            <p:nvPr/>
          </p:nvGrpSpPr>
          <p:grpSpPr bwMode="auto">
            <a:xfrm>
              <a:off x="0" y="0"/>
              <a:ext cx="119" cy="80"/>
              <a:chOff x="0" y="0"/>
              <a:chExt cx="119" cy="80"/>
            </a:xfrm>
          </p:grpSpPr>
          <p:sp>
            <p:nvSpPr>
              <p:cNvPr id="44" name="AutoShape 242"/>
              <p:cNvSpPr/>
              <p:nvPr/>
            </p:nvSpPr>
            <p:spPr bwMode="auto">
              <a:xfrm>
                <a:off x="0" y="16"/>
                <a:ext cx="119" cy="64"/>
              </a:xfrm>
              <a:custGeom>
                <a:avLst/>
                <a:gdLst/>
                <a:ahLst/>
                <a:cxnLst/>
                <a:rect l="0" t="0" r="r" b="b"/>
                <a:pathLst>
                  <a:path w="21579" h="21587">
                    <a:moveTo>
                      <a:pt x="11000" y="14580"/>
                    </a:moveTo>
                    <a:cubicBezTo>
                      <a:pt x="10962" y="14630"/>
                      <a:pt x="10910" y="14633"/>
                      <a:pt x="10872" y="14580"/>
                    </a:cubicBezTo>
                    <a:lnTo>
                      <a:pt x="295" y="112"/>
                    </a:lnTo>
                    <a:cubicBezTo>
                      <a:pt x="263" y="70"/>
                      <a:pt x="158" y="62"/>
                      <a:pt x="122" y="94"/>
                    </a:cubicBezTo>
                    <a:cubicBezTo>
                      <a:pt x="87" y="126"/>
                      <a:pt x="0" y="195"/>
                      <a:pt x="0" y="270"/>
                    </a:cubicBezTo>
                    <a:lnTo>
                      <a:pt x="0" y="20721"/>
                    </a:lnTo>
                    <a:cubicBezTo>
                      <a:pt x="0" y="21150"/>
                      <a:pt x="312" y="21587"/>
                      <a:pt x="544" y="21587"/>
                    </a:cubicBezTo>
                    <a:lnTo>
                      <a:pt x="21269" y="21587"/>
                    </a:lnTo>
                    <a:cubicBezTo>
                      <a:pt x="21500" y="21587"/>
                      <a:pt x="21561" y="21150"/>
                      <a:pt x="21561" y="20721"/>
                    </a:cubicBezTo>
                    <a:lnTo>
                      <a:pt x="21561" y="192"/>
                    </a:lnTo>
                    <a:cubicBezTo>
                      <a:pt x="21561" y="120"/>
                      <a:pt x="21600" y="51"/>
                      <a:pt x="21564" y="19"/>
                    </a:cubicBezTo>
                    <a:cubicBezTo>
                      <a:pt x="21528" y="-13"/>
                      <a:pt x="21516" y="-5"/>
                      <a:pt x="21484" y="40"/>
                    </a:cubicBezTo>
                    <a:lnTo>
                      <a:pt x="11000" y="14580"/>
                    </a:lnTo>
                    <a:close/>
                    <a:moveTo>
                      <a:pt x="11000" y="14580"/>
                    </a:move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25400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lIns="0" tIns="0" rIns="0" bIns="0"/>
              <a:lstStyle/>
              <a:p>
                <a:endParaRPr lang="en-US" sz="3200" dirty="0">
                  <a:latin typeface="Roboto Condensed Light" charset="0"/>
                  <a:ea typeface="Roboto Condensed Light" charset="0"/>
                  <a:cs typeface="Roboto Condensed Light" charset="0"/>
                </a:endParaRPr>
              </a:p>
            </p:txBody>
          </p:sp>
          <p:sp>
            <p:nvSpPr>
              <p:cNvPr id="45" name="AutoShape 243"/>
              <p:cNvSpPr/>
              <p:nvPr/>
            </p:nvSpPr>
            <p:spPr bwMode="auto">
              <a:xfrm>
                <a:off x="0" y="0"/>
                <a:ext cx="119" cy="41"/>
              </a:xfrm>
              <a:custGeom>
                <a:avLst/>
                <a:gdLst/>
                <a:ahLst/>
                <a:cxnLst/>
                <a:rect l="0" t="0" r="r" b="b"/>
                <a:pathLst>
                  <a:path w="21600" h="21582">
                    <a:moveTo>
                      <a:pt x="21600" y="1315"/>
                    </a:moveTo>
                    <a:lnTo>
                      <a:pt x="21600" y="874"/>
                    </a:lnTo>
                    <a:cubicBezTo>
                      <a:pt x="21600" y="204"/>
                      <a:pt x="21535" y="0"/>
                      <a:pt x="21304" y="0"/>
                    </a:cubicBezTo>
                    <a:lnTo>
                      <a:pt x="542" y="0"/>
                    </a:lnTo>
                    <a:cubicBezTo>
                      <a:pt x="312" y="0"/>
                      <a:pt x="0" y="200"/>
                      <a:pt x="0" y="874"/>
                    </a:cubicBezTo>
                    <a:lnTo>
                      <a:pt x="0" y="1436"/>
                    </a:lnTo>
                    <a:lnTo>
                      <a:pt x="10836" y="21533"/>
                    </a:lnTo>
                    <a:cubicBezTo>
                      <a:pt x="10870" y="21600"/>
                      <a:pt x="10885" y="21596"/>
                      <a:pt x="10920" y="21533"/>
                    </a:cubicBezTo>
                    <a:lnTo>
                      <a:pt x="21600" y="1315"/>
                    </a:lnTo>
                    <a:close/>
                    <a:moveTo>
                      <a:pt x="21600" y="1315"/>
                    </a:move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25400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lIns="0" tIns="0" rIns="0" bIns="0"/>
              <a:lstStyle/>
              <a:p>
                <a:endParaRPr lang="en-US" sz="3200" dirty="0">
                  <a:latin typeface="Roboto Condensed Light" charset="0"/>
                  <a:ea typeface="Roboto Condensed Light" charset="0"/>
                  <a:cs typeface="Roboto Condensed Light" charset="0"/>
                </a:endParaRPr>
              </a:p>
            </p:txBody>
          </p:sp>
        </p:grpSp>
      </p:grpSp>
      <p:grpSp>
        <p:nvGrpSpPr>
          <p:cNvPr id="48" name="Group 248"/>
          <p:cNvGrpSpPr/>
          <p:nvPr/>
        </p:nvGrpSpPr>
        <p:grpSpPr bwMode="auto">
          <a:xfrm>
            <a:off x="5269600" y="4712633"/>
            <a:ext cx="415254" cy="388087"/>
            <a:chOff x="0" y="0"/>
            <a:chExt cx="106" cy="100"/>
          </a:xfrm>
        </p:grpSpPr>
        <p:sp>
          <p:nvSpPr>
            <p:cNvPr id="49" name="AutoShape 246"/>
            <p:cNvSpPr/>
            <p:nvPr/>
          </p:nvSpPr>
          <p:spPr bwMode="auto">
            <a:xfrm>
              <a:off x="0" y="0"/>
              <a:ext cx="105" cy="100"/>
            </a:xfrm>
            <a:custGeom>
              <a:avLst/>
              <a:gdLst/>
              <a:ahLst/>
              <a:cxnLst/>
              <a:rect l="0" t="0" r="r" b="b"/>
              <a:pathLst>
                <a:path w="21228" h="21270">
                  <a:moveTo>
                    <a:pt x="10109" y="442"/>
                  </a:moveTo>
                  <a:cubicBezTo>
                    <a:pt x="10387" y="-148"/>
                    <a:pt x="10840" y="-148"/>
                    <a:pt x="11117" y="442"/>
                  </a:cubicBezTo>
                  <a:lnTo>
                    <a:pt x="13560" y="5647"/>
                  </a:lnTo>
                  <a:cubicBezTo>
                    <a:pt x="13838" y="6237"/>
                    <a:pt x="14570" y="6797"/>
                    <a:pt x="15189" y="6891"/>
                  </a:cubicBezTo>
                  <a:lnTo>
                    <a:pt x="20654" y="7726"/>
                  </a:lnTo>
                  <a:cubicBezTo>
                    <a:pt x="21274" y="7821"/>
                    <a:pt x="21414" y="8273"/>
                    <a:pt x="20966" y="8733"/>
                  </a:cubicBezTo>
                  <a:lnTo>
                    <a:pt x="17010" y="12783"/>
                  </a:lnTo>
                  <a:cubicBezTo>
                    <a:pt x="16562" y="13243"/>
                    <a:pt x="16281" y="14148"/>
                    <a:pt x="16387" y="14796"/>
                  </a:cubicBezTo>
                  <a:lnTo>
                    <a:pt x="17323" y="20523"/>
                  </a:lnTo>
                  <a:cubicBezTo>
                    <a:pt x="17429" y="21171"/>
                    <a:pt x="17061" y="21452"/>
                    <a:pt x="16508" y="21145"/>
                  </a:cubicBezTo>
                  <a:lnTo>
                    <a:pt x="11622" y="18443"/>
                  </a:lnTo>
                  <a:cubicBezTo>
                    <a:pt x="11069" y="18136"/>
                    <a:pt x="10162" y="18136"/>
                    <a:pt x="9608" y="18443"/>
                  </a:cubicBezTo>
                  <a:lnTo>
                    <a:pt x="4718" y="21145"/>
                  </a:lnTo>
                  <a:cubicBezTo>
                    <a:pt x="4165" y="21452"/>
                    <a:pt x="3797" y="21171"/>
                    <a:pt x="3904" y="20523"/>
                  </a:cubicBezTo>
                  <a:lnTo>
                    <a:pt x="4837" y="14796"/>
                  </a:lnTo>
                  <a:cubicBezTo>
                    <a:pt x="4944" y="14148"/>
                    <a:pt x="4663" y="13241"/>
                    <a:pt x="4215" y="12781"/>
                  </a:cubicBezTo>
                  <a:lnTo>
                    <a:pt x="262" y="8731"/>
                  </a:lnTo>
                  <a:cubicBezTo>
                    <a:pt x="-186" y="8272"/>
                    <a:pt x="-46" y="7819"/>
                    <a:pt x="574" y="7724"/>
                  </a:cubicBezTo>
                  <a:lnTo>
                    <a:pt x="6036" y="6890"/>
                  </a:lnTo>
                  <a:cubicBezTo>
                    <a:pt x="6655" y="6795"/>
                    <a:pt x="7389" y="6235"/>
                    <a:pt x="7664" y="5645"/>
                  </a:cubicBezTo>
                  <a:lnTo>
                    <a:pt x="10109" y="442"/>
                  </a:lnTo>
                  <a:close/>
                  <a:moveTo>
                    <a:pt x="10109" y="442"/>
                  </a:move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 sz="3200" dirty="0">
                <a:latin typeface="Roboto Condensed Light" charset="0"/>
                <a:ea typeface="Roboto Condensed Light" charset="0"/>
                <a:cs typeface="Roboto Condensed Light" charset="0"/>
              </a:endParaRPr>
            </a:p>
          </p:txBody>
        </p:sp>
        <p:sp>
          <p:nvSpPr>
            <p:cNvPr id="50" name="AutoShape 247"/>
            <p:cNvSpPr/>
            <p:nvPr/>
          </p:nvSpPr>
          <p:spPr bwMode="auto">
            <a:xfrm>
              <a:off x="0" y="0"/>
              <a:ext cx="106" cy="100"/>
            </a:xfrm>
            <a:custGeom>
              <a:avLst/>
              <a:gdLst/>
              <a:ahLst/>
              <a:cxnLst/>
              <a:rect l="0" t="0" r="r" b="b"/>
              <a:pathLst>
                <a:path w="21276" h="21314">
                  <a:moveTo>
                    <a:pt x="10204" y="383"/>
                  </a:moveTo>
                  <a:cubicBezTo>
                    <a:pt x="10446" y="-127"/>
                    <a:pt x="10839" y="-127"/>
                    <a:pt x="11079" y="383"/>
                  </a:cubicBezTo>
                  <a:lnTo>
                    <a:pt x="13642" y="5839"/>
                  </a:lnTo>
                  <a:cubicBezTo>
                    <a:pt x="13881" y="6351"/>
                    <a:pt x="14517" y="6837"/>
                    <a:pt x="15054" y="6923"/>
                  </a:cubicBezTo>
                  <a:lnTo>
                    <a:pt x="20777" y="7800"/>
                  </a:lnTo>
                  <a:cubicBezTo>
                    <a:pt x="21316" y="7881"/>
                    <a:pt x="21438" y="8276"/>
                    <a:pt x="21048" y="8674"/>
                  </a:cubicBezTo>
                  <a:lnTo>
                    <a:pt x="16905" y="12923"/>
                  </a:lnTo>
                  <a:cubicBezTo>
                    <a:pt x="16517" y="13322"/>
                    <a:pt x="16271" y="14109"/>
                    <a:pt x="16364" y="14669"/>
                  </a:cubicBezTo>
                  <a:lnTo>
                    <a:pt x="17342" y="20664"/>
                  </a:lnTo>
                  <a:cubicBezTo>
                    <a:pt x="17435" y="21232"/>
                    <a:pt x="17115" y="21473"/>
                    <a:pt x="16632" y="21205"/>
                  </a:cubicBezTo>
                  <a:lnTo>
                    <a:pt x="11512" y="18375"/>
                  </a:lnTo>
                  <a:cubicBezTo>
                    <a:pt x="11034" y="18113"/>
                    <a:pt x="10246" y="18113"/>
                    <a:pt x="9764" y="18375"/>
                  </a:cubicBezTo>
                  <a:lnTo>
                    <a:pt x="4644" y="21205"/>
                  </a:lnTo>
                  <a:cubicBezTo>
                    <a:pt x="4162" y="21473"/>
                    <a:pt x="3844" y="21232"/>
                    <a:pt x="3934" y="20664"/>
                  </a:cubicBezTo>
                  <a:lnTo>
                    <a:pt x="4912" y="14669"/>
                  </a:lnTo>
                  <a:cubicBezTo>
                    <a:pt x="5005" y="14109"/>
                    <a:pt x="4759" y="13320"/>
                    <a:pt x="4371" y="12923"/>
                  </a:cubicBezTo>
                  <a:lnTo>
                    <a:pt x="228" y="8674"/>
                  </a:lnTo>
                  <a:cubicBezTo>
                    <a:pt x="-162" y="8276"/>
                    <a:pt x="-38" y="7881"/>
                    <a:pt x="499" y="7800"/>
                  </a:cubicBezTo>
                  <a:lnTo>
                    <a:pt x="6223" y="6923"/>
                  </a:lnTo>
                  <a:cubicBezTo>
                    <a:pt x="6761" y="6837"/>
                    <a:pt x="7396" y="6351"/>
                    <a:pt x="7639" y="5839"/>
                  </a:cubicBezTo>
                  <a:lnTo>
                    <a:pt x="10204" y="383"/>
                  </a:lnTo>
                  <a:close/>
                  <a:moveTo>
                    <a:pt x="10204" y="383"/>
                  </a:move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 sz="3200" dirty="0">
                <a:latin typeface="Roboto Condensed Light" charset="0"/>
                <a:ea typeface="Roboto Condensed Light" charset="0"/>
                <a:cs typeface="Roboto Condensed Light" charset="0"/>
              </a:endParaRPr>
            </a:p>
          </p:txBody>
        </p:sp>
      </p:grpSp>
      <p:sp>
        <p:nvSpPr>
          <p:cNvPr id="51" name="AutoShape 249"/>
          <p:cNvSpPr/>
          <p:nvPr/>
        </p:nvSpPr>
        <p:spPr bwMode="auto">
          <a:xfrm>
            <a:off x="4269513" y="3541775"/>
            <a:ext cx="360921" cy="411371"/>
          </a:xfrm>
          <a:custGeom>
            <a:avLst/>
            <a:gdLst/>
            <a:ahLst/>
            <a:cxnLst/>
            <a:rect l="0" t="0" r="r" b="b"/>
            <a:pathLst>
              <a:path w="21600" h="21600">
                <a:moveTo>
                  <a:pt x="10799" y="0"/>
                </a:moveTo>
                <a:cubicBezTo>
                  <a:pt x="4837" y="0"/>
                  <a:pt x="0" y="3675"/>
                  <a:pt x="0" y="8204"/>
                </a:cubicBezTo>
                <a:cubicBezTo>
                  <a:pt x="0" y="12732"/>
                  <a:pt x="4839" y="16406"/>
                  <a:pt x="10799" y="16406"/>
                </a:cubicBezTo>
                <a:cubicBezTo>
                  <a:pt x="11545" y="16406"/>
                  <a:pt x="12303" y="16445"/>
                  <a:pt x="12977" y="16242"/>
                </a:cubicBezTo>
                <a:cubicBezTo>
                  <a:pt x="16813" y="15065"/>
                  <a:pt x="13917" y="21600"/>
                  <a:pt x="13917" y="21600"/>
                </a:cubicBezTo>
                <a:cubicBezTo>
                  <a:pt x="13917" y="21600"/>
                  <a:pt x="18464" y="17568"/>
                  <a:pt x="20469" y="13407"/>
                </a:cubicBezTo>
                <a:cubicBezTo>
                  <a:pt x="21271" y="11746"/>
                  <a:pt x="21600" y="9964"/>
                  <a:pt x="21600" y="8202"/>
                </a:cubicBezTo>
                <a:cubicBezTo>
                  <a:pt x="21600" y="3675"/>
                  <a:pt x="16767" y="0"/>
                  <a:pt x="10799" y="0"/>
                </a:cubicBezTo>
                <a:close/>
                <a:moveTo>
                  <a:pt x="6027" y="10335"/>
                </a:moveTo>
                <a:cubicBezTo>
                  <a:pt x="5129" y="10335"/>
                  <a:pt x="4400" y="9699"/>
                  <a:pt x="4400" y="8915"/>
                </a:cubicBezTo>
                <a:cubicBezTo>
                  <a:pt x="4400" y="8133"/>
                  <a:pt x="5129" y="7498"/>
                  <a:pt x="6027" y="7498"/>
                </a:cubicBezTo>
                <a:cubicBezTo>
                  <a:pt x="6922" y="7498"/>
                  <a:pt x="7653" y="8133"/>
                  <a:pt x="7653" y="8915"/>
                </a:cubicBezTo>
                <a:cubicBezTo>
                  <a:pt x="7653" y="9699"/>
                  <a:pt x="6922" y="10335"/>
                  <a:pt x="6027" y="10335"/>
                </a:cubicBezTo>
                <a:close/>
                <a:moveTo>
                  <a:pt x="10805" y="10335"/>
                </a:moveTo>
                <a:cubicBezTo>
                  <a:pt x="9907" y="10335"/>
                  <a:pt x="9180" y="9699"/>
                  <a:pt x="9180" y="8915"/>
                </a:cubicBezTo>
                <a:cubicBezTo>
                  <a:pt x="9180" y="8133"/>
                  <a:pt x="9907" y="7498"/>
                  <a:pt x="10805" y="7498"/>
                </a:cubicBezTo>
                <a:cubicBezTo>
                  <a:pt x="11706" y="7498"/>
                  <a:pt x="12435" y="8133"/>
                  <a:pt x="12435" y="8915"/>
                </a:cubicBezTo>
                <a:cubicBezTo>
                  <a:pt x="12435" y="9699"/>
                  <a:pt x="11706" y="10335"/>
                  <a:pt x="10805" y="10335"/>
                </a:cubicBezTo>
                <a:close/>
                <a:moveTo>
                  <a:pt x="15586" y="10335"/>
                </a:moveTo>
                <a:cubicBezTo>
                  <a:pt x="14683" y="10335"/>
                  <a:pt x="13961" y="9699"/>
                  <a:pt x="13961" y="8915"/>
                </a:cubicBezTo>
                <a:cubicBezTo>
                  <a:pt x="13961" y="8133"/>
                  <a:pt x="14683" y="7498"/>
                  <a:pt x="15586" y="7498"/>
                </a:cubicBezTo>
                <a:cubicBezTo>
                  <a:pt x="16480" y="7498"/>
                  <a:pt x="17213" y="8133"/>
                  <a:pt x="17213" y="8915"/>
                </a:cubicBezTo>
                <a:cubicBezTo>
                  <a:pt x="17213" y="9699"/>
                  <a:pt x="16482" y="10335"/>
                  <a:pt x="15586" y="10335"/>
                </a:cubicBezTo>
                <a:close/>
                <a:moveTo>
                  <a:pt x="15586" y="10335"/>
                </a:moveTo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254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/>
          <a:lstStyle/>
          <a:p>
            <a:endParaRPr lang="en-US" sz="3200" dirty="0">
              <a:latin typeface="Roboto Condensed Light" charset="0"/>
              <a:ea typeface="Roboto Condensed Light" charset="0"/>
              <a:cs typeface="Roboto Condensed Light" charset="0"/>
            </a:endParaRPr>
          </a:p>
        </p:txBody>
      </p:sp>
      <p:sp>
        <p:nvSpPr>
          <p:cNvPr id="52" name="AutoShape 250"/>
          <p:cNvSpPr/>
          <p:nvPr/>
        </p:nvSpPr>
        <p:spPr bwMode="auto">
          <a:xfrm>
            <a:off x="4714159" y="2042073"/>
            <a:ext cx="426896" cy="372562"/>
          </a:xfrm>
          <a:custGeom>
            <a:avLst/>
            <a:gdLst/>
            <a:ahLst/>
            <a:cxnLst/>
            <a:rect l="0" t="0" r="r" b="b"/>
            <a:pathLst>
              <a:path w="21598" h="21600">
                <a:moveTo>
                  <a:pt x="18284" y="14039"/>
                </a:moveTo>
                <a:cubicBezTo>
                  <a:pt x="17286" y="14039"/>
                  <a:pt x="16390" y="14546"/>
                  <a:pt x="15781" y="15343"/>
                </a:cubicBezTo>
                <a:lnTo>
                  <a:pt x="10660" y="12272"/>
                </a:lnTo>
                <a:cubicBezTo>
                  <a:pt x="10870" y="11609"/>
                  <a:pt x="10990" y="10897"/>
                  <a:pt x="10990" y="10152"/>
                </a:cubicBezTo>
                <a:cubicBezTo>
                  <a:pt x="10990" y="9282"/>
                  <a:pt x="10834" y="8452"/>
                  <a:pt x="10552" y="7700"/>
                </a:cubicBezTo>
                <a:lnTo>
                  <a:pt x="14545" y="4966"/>
                </a:lnTo>
                <a:cubicBezTo>
                  <a:pt x="14971" y="5367"/>
                  <a:pt x="15509" y="5617"/>
                  <a:pt x="16103" y="5617"/>
                </a:cubicBezTo>
                <a:cubicBezTo>
                  <a:pt x="17466" y="5617"/>
                  <a:pt x="18567" y="4362"/>
                  <a:pt x="18567" y="2807"/>
                </a:cubicBezTo>
                <a:cubicBezTo>
                  <a:pt x="18567" y="1259"/>
                  <a:pt x="17466" y="0"/>
                  <a:pt x="16103" y="0"/>
                </a:cubicBezTo>
                <a:cubicBezTo>
                  <a:pt x="14744" y="0"/>
                  <a:pt x="13641" y="1259"/>
                  <a:pt x="13641" y="2807"/>
                </a:cubicBezTo>
                <a:cubicBezTo>
                  <a:pt x="13641" y="3051"/>
                  <a:pt x="13677" y="3283"/>
                  <a:pt x="13727" y="3509"/>
                </a:cubicBezTo>
                <a:lnTo>
                  <a:pt x="9768" y="6220"/>
                </a:lnTo>
                <a:cubicBezTo>
                  <a:pt x="8761" y="4799"/>
                  <a:pt x="7222" y="3889"/>
                  <a:pt x="5495" y="3889"/>
                </a:cubicBezTo>
                <a:cubicBezTo>
                  <a:pt x="2459" y="3889"/>
                  <a:pt x="0" y="6694"/>
                  <a:pt x="0" y="10152"/>
                </a:cubicBezTo>
                <a:cubicBezTo>
                  <a:pt x="0" y="13609"/>
                  <a:pt x="2459" y="16413"/>
                  <a:pt x="5495" y="16413"/>
                </a:cubicBezTo>
                <a:cubicBezTo>
                  <a:pt x="7333" y="16413"/>
                  <a:pt x="8955" y="15380"/>
                  <a:pt x="9953" y="13800"/>
                </a:cubicBezTo>
                <a:lnTo>
                  <a:pt x="15074" y="16871"/>
                </a:lnTo>
                <a:cubicBezTo>
                  <a:pt x="15005" y="17174"/>
                  <a:pt x="14965" y="17491"/>
                  <a:pt x="14965" y="17820"/>
                </a:cubicBezTo>
                <a:cubicBezTo>
                  <a:pt x="14965" y="19904"/>
                  <a:pt x="16454" y="21600"/>
                  <a:pt x="18282" y="21600"/>
                </a:cubicBezTo>
                <a:cubicBezTo>
                  <a:pt x="20112" y="21600"/>
                  <a:pt x="21598" y="19906"/>
                  <a:pt x="21598" y="17820"/>
                </a:cubicBezTo>
                <a:cubicBezTo>
                  <a:pt x="21600" y="15733"/>
                  <a:pt x="20114" y="14039"/>
                  <a:pt x="18284" y="14039"/>
                </a:cubicBezTo>
                <a:close/>
                <a:moveTo>
                  <a:pt x="18284" y="14039"/>
                </a:moveTo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254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/>
          <a:lstStyle/>
          <a:p>
            <a:endParaRPr lang="en-US" sz="3200" dirty="0">
              <a:latin typeface="Roboto Condensed Light" charset="0"/>
              <a:ea typeface="Roboto Condensed Light" charset="0"/>
              <a:cs typeface="Roboto Condensed Light" charset="0"/>
            </a:endParaRPr>
          </a:p>
        </p:txBody>
      </p:sp>
      <p:grpSp>
        <p:nvGrpSpPr>
          <p:cNvPr id="53" name="Group 257"/>
          <p:cNvGrpSpPr/>
          <p:nvPr/>
        </p:nvGrpSpPr>
        <p:grpSpPr bwMode="auto">
          <a:xfrm>
            <a:off x="6243893" y="1681504"/>
            <a:ext cx="353158" cy="388087"/>
            <a:chOff x="0" y="0"/>
            <a:chExt cx="91" cy="100"/>
          </a:xfrm>
        </p:grpSpPr>
        <p:sp>
          <p:nvSpPr>
            <p:cNvPr id="54" name="AutoShape 255"/>
            <p:cNvSpPr/>
            <p:nvPr/>
          </p:nvSpPr>
          <p:spPr bwMode="auto">
            <a:xfrm>
              <a:off x="16" y="0"/>
              <a:ext cx="51" cy="51"/>
            </a:xfrm>
            <a:custGeom>
              <a:avLst/>
              <a:gdLst/>
              <a:ahLst/>
              <a:cxnLst/>
              <a:rect l="0" t="0" r="r" b="b"/>
              <a:pathLst>
                <a:path w="21598" h="21598">
                  <a:moveTo>
                    <a:pt x="21598" y="10799"/>
                  </a:moveTo>
                  <a:cubicBezTo>
                    <a:pt x="21599" y="9385"/>
                    <a:pt x="21318" y="7972"/>
                    <a:pt x="20776" y="6666"/>
                  </a:cubicBezTo>
                  <a:cubicBezTo>
                    <a:pt x="20236" y="5360"/>
                    <a:pt x="19435" y="4162"/>
                    <a:pt x="18435" y="3163"/>
                  </a:cubicBezTo>
                  <a:cubicBezTo>
                    <a:pt x="17436" y="2163"/>
                    <a:pt x="16238" y="1362"/>
                    <a:pt x="14932" y="822"/>
                  </a:cubicBezTo>
                  <a:cubicBezTo>
                    <a:pt x="13626" y="280"/>
                    <a:pt x="12213" y="-1"/>
                    <a:pt x="10799" y="0"/>
                  </a:cubicBezTo>
                  <a:cubicBezTo>
                    <a:pt x="9385" y="-1"/>
                    <a:pt x="7972" y="280"/>
                    <a:pt x="6666" y="822"/>
                  </a:cubicBezTo>
                  <a:cubicBezTo>
                    <a:pt x="5360" y="1362"/>
                    <a:pt x="4162" y="2163"/>
                    <a:pt x="3163" y="3163"/>
                  </a:cubicBezTo>
                  <a:cubicBezTo>
                    <a:pt x="2163" y="4162"/>
                    <a:pt x="1362" y="5360"/>
                    <a:pt x="822" y="6666"/>
                  </a:cubicBezTo>
                  <a:cubicBezTo>
                    <a:pt x="280" y="7972"/>
                    <a:pt x="-1" y="9385"/>
                    <a:pt x="0" y="10799"/>
                  </a:cubicBezTo>
                  <a:cubicBezTo>
                    <a:pt x="-1" y="12213"/>
                    <a:pt x="280" y="13626"/>
                    <a:pt x="822" y="14932"/>
                  </a:cubicBezTo>
                  <a:cubicBezTo>
                    <a:pt x="1362" y="16238"/>
                    <a:pt x="2163" y="17436"/>
                    <a:pt x="3163" y="18435"/>
                  </a:cubicBezTo>
                  <a:cubicBezTo>
                    <a:pt x="4162" y="19435"/>
                    <a:pt x="5360" y="20236"/>
                    <a:pt x="6666" y="20776"/>
                  </a:cubicBezTo>
                  <a:cubicBezTo>
                    <a:pt x="7972" y="21318"/>
                    <a:pt x="9385" y="21599"/>
                    <a:pt x="10799" y="21598"/>
                  </a:cubicBezTo>
                  <a:cubicBezTo>
                    <a:pt x="12213" y="21599"/>
                    <a:pt x="13626" y="21318"/>
                    <a:pt x="14932" y="20776"/>
                  </a:cubicBezTo>
                  <a:cubicBezTo>
                    <a:pt x="16238" y="20236"/>
                    <a:pt x="17436" y="19435"/>
                    <a:pt x="18435" y="18435"/>
                  </a:cubicBezTo>
                  <a:cubicBezTo>
                    <a:pt x="19435" y="17436"/>
                    <a:pt x="20236" y="16238"/>
                    <a:pt x="20776" y="14932"/>
                  </a:cubicBezTo>
                  <a:cubicBezTo>
                    <a:pt x="21318" y="13626"/>
                    <a:pt x="21599" y="12213"/>
                    <a:pt x="21598" y="10799"/>
                  </a:cubicBezTo>
                  <a:close/>
                  <a:moveTo>
                    <a:pt x="21598" y="10799"/>
                  </a:move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 sz="3200" dirty="0">
                <a:latin typeface="Roboto Condensed Light" charset="0"/>
                <a:ea typeface="Roboto Condensed Light" charset="0"/>
                <a:cs typeface="Roboto Condensed Light" charset="0"/>
              </a:endParaRPr>
            </a:p>
          </p:txBody>
        </p:sp>
        <p:sp>
          <p:nvSpPr>
            <p:cNvPr id="55" name="AutoShape 256"/>
            <p:cNvSpPr/>
            <p:nvPr/>
          </p:nvSpPr>
          <p:spPr bwMode="auto">
            <a:xfrm>
              <a:off x="0" y="47"/>
              <a:ext cx="91" cy="53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16565" y="0"/>
                  </a:moveTo>
                  <a:lnTo>
                    <a:pt x="16451" y="0"/>
                  </a:lnTo>
                  <a:cubicBezTo>
                    <a:pt x="15093" y="2774"/>
                    <a:pt x="13065" y="4537"/>
                    <a:pt x="10801" y="4537"/>
                  </a:cubicBezTo>
                  <a:cubicBezTo>
                    <a:pt x="8536" y="4537"/>
                    <a:pt x="6509" y="2774"/>
                    <a:pt x="5151" y="0"/>
                  </a:cubicBezTo>
                  <a:lnTo>
                    <a:pt x="5035" y="0"/>
                  </a:lnTo>
                  <a:cubicBezTo>
                    <a:pt x="2266" y="0"/>
                    <a:pt x="0" y="3923"/>
                    <a:pt x="0" y="8717"/>
                  </a:cubicBezTo>
                  <a:lnTo>
                    <a:pt x="0" y="21600"/>
                  </a:lnTo>
                  <a:lnTo>
                    <a:pt x="3721" y="21600"/>
                  </a:lnTo>
                  <a:lnTo>
                    <a:pt x="3721" y="14426"/>
                  </a:lnTo>
                  <a:cubicBezTo>
                    <a:pt x="3721" y="13904"/>
                    <a:pt x="3968" y="13477"/>
                    <a:pt x="4269" y="13477"/>
                  </a:cubicBezTo>
                  <a:cubicBezTo>
                    <a:pt x="4571" y="13477"/>
                    <a:pt x="4817" y="13904"/>
                    <a:pt x="4817" y="14426"/>
                  </a:cubicBezTo>
                  <a:lnTo>
                    <a:pt x="4817" y="21600"/>
                  </a:lnTo>
                  <a:lnTo>
                    <a:pt x="16785" y="21600"/>
                  </a:lnTo>
                  <a:lnTo>
                    <a:pt x="16785" y="14426"/>
                  </a:lnTo>
                  <a:cubicBezTo>
                    <a:pt x="16785" y="13904"/>
                    <a:pt x="17031" y="13477"/>
                    <a:pt x="17333" y="13477"/>
                  </a:cubicBezTo>
                  <a:cubicBezTo>
                    <a:pt x="17634" y="13477"/>
                    <a:pt x="17879" y="13904"/>
                    <a:pt x="17879" y="14426"/>
                  </a:cubicBezTo>
                  <a:lnTo>
                    <a:pt x="17879" y="21600"/>
                  </a:lnTo>
                  <a:lnTo>
                    <a:pt x="21600" y="21600"/>
                  </a:lnTo>
                  <a:lnTo>
                    <a:pt x="21600" y="8717"/>
                  </a:lnTo>
                  <a:cubicBezTo>
                    <a:pt x="21600" y="3923"/>
                    <a:pt x="19334" y="0"/>
                    <a:pt x="16565" y="0"/>
                  </a:cubicBezTo>
                  <a:close/>
                  <a:moveTo>
                    <a:pt x="16565" y="0"/>
                  </a:move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 sz="3200" dirty="0">
                <a:latin typeface="Roboto Condensed Light" charset="0"/>
                <a:ea typeface="Roboto Condensed Light" charset="0"/>
                <a:cs typeface="Roboto Condensed Light" charset="0"/>
              </a:endParaRPr>
            </a:p>
          </p:txBody>
        </p:sp>
      </p:grpSp>
      <p:sp>
        <p:nvSpPr>
          <p:cNvPr id="56" name="Rectangle 258"/>
          <p:cNvSpPr/>
          <p:nvPr/>
        </p:nvSpPr>
        <p:spPr bwMode="auto">
          <a:xfrm>
            <a:off x="4968427" y="5001235"/>
            <a:ext cx="798917" cy="3149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/>
          <a:lstStyle/>
          <a:p>
            <a:endParaRPr lang="en-US" sz="3200" dirty="0">
              <a:latin typeface="Roboto Condensed Light" charset="0"/>
              <a:ea typeface="Roboto Condensed Light" charset="0"/>
              <a:cs typeface="Roboto Condensed Light" charset="0"/>
            </a:endParaRPr>
          </a:p>
        </p:txBody>
      </p:sp>
      <p:sp>
        <p:nvSpPr>
          <p:cNvPr id="57" name="Rectangle 262"/>
          <p:cNvSpPr/>
          <p:nvPr/>
        </p:nvSpPr>
        <p:spPr bwMode="auto">
          <a:xfrm>
            <a:off x="6811183" y="4394758"/>
            <a:ext cx="798917" cy="3149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/>
          <a:lstStyle/>
          <a:p>
            <a:endParaRPr lang="en-US" sz="3200" dirty="0">
              <a:latin typeface="Roboto Condensed Light" charset="0"/>
              <a:ea typeface="Roboto Condensed Light" charset="0"/>
              <a:cs typeface="Roboto Condensed Light" charset="0"/>
            </a:endParaRPr>
          </a:p>
        </p:txBody>
      </p:sp>
      <p:sp>
        <p:nvSpPr>
          <p:cNvPr id="58" name="Rectangle 266"/>
          <p:cNvSpPr/>
          <p:nvPr/>
        </p:nvSpPr>
        <p:spPr bwMode="auto">
          <a:xfrm>
            <a:off x="7067769" y="2829000"/>
            <a:ext cx="798917" cy="3178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/>
          <a:lstStyle/>
          <a:p>
            <a:endParaRPr lang="en-US" sz="3200" dirty="0">
              <a:latin typeface="Roboto Condensed Light" charset="0"/>
              <a:ea typeface="Roboto Condensed Light" charset="0"/>
              <a:cs typeface="Roboto Condensed Light" charset="0"/>
            </a:endParaRPr>
          </a:p>
        </p:txBody>
      </p:sp>
      <p:sp>
        <p:nvSpPr>
          <p:cNvPr id="59" name="Rectangle 270"/>
          <p:cNvSpPr/>
          <p:nvPr/>
        </p:nvSpPr>
        <p:spPr bwMode="auto">
          <a:xfrm>
            <a:off x="6111402" y="1642288"/>
            <a:ext cx="798917" cy="3149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/>
          <a:lstStyle/>
          <a:p>
            <a:endParaRPr lang="en-US" sz="3200" dirty="0">
              <a:latin typeface="Roboto Condensed Light" charset="0"/>
              <a:ea typeface="Roboto Condensed Light" charset="0"/>
              <a:cs typeface="Roboto Condensed Light" charset="0"/>
            </a:endParaRPr>
          </a:p>
        </p:txBody>
      </p:sp>
      <p:sp>
        <p:nvSpPr>
          <p:cNvPr id="60" name="Rectangle 272"/>
          <p:cNvSpPr/>
          <p:nvPr/>
        </p:nvSpPr>
        <p:spPr bwMode="auto">
          <a:xfrm>
            <a:off x="4291972" y="2318741"/>
            <a:ext cx="798917" cy="3149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/>
          <a:lstStyle/>
          <a:p>
            <a:endParaRPr lang="en-US" sz="3200" dirty="0">
              <a:latin typeface="Roboto Condensed Light" charset="0"/>
              <a:ea typeface="Roboto Condensed Light" charset="0"/>
              <a:cs typeface="Roboto Condensed Light" charset="0"/>
            </a:endParaRPr>
          </a:p>
        </p:txBody>
      </p:sp>
      <p:sp>
        <p:nvSpPr>
          <p:cNvPr id="61" name="Rectangle 276"/>
          <p:cNvSpPr/>
          <p:nvPr/>
        </p:nvSpPr>
        <p:spPr bwMode="auto">
          <a:xfrm>
            <a:off x="4035386" y="3811607"/>
            <a:ext cx="798917" cy="3149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/>
          <a:lstStyle/>
          <a:p>
            <a:endParaRPr lang="en-US" sz="3200" dirty="0">
              <a:latin typeface="Roboto Condensed Light" charset="0"/>
              <a:ea typeface="Roboto Condensed Light" charset="0"/>
              <a:cs typeface="Roboto Condensed Light" charset="0"/>
            </a:endParaRPr>
          </a:p>
        </p:txBody>
      </p:sp>
      <p:sp>
        <p:nvSpPr>
          <p:cNvPr id="62" name="TextBox 84"/>
          <p:cNvSpPr txBox="1"/>
          <p:nvPr/>
        </p:nvSpPr>
        <p:spPr>
          <a:xfrm>
            <a:off x="5153937" y="3250000"/>
            <a:ext cx="172354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单击编辑内容</a:t>
            </a:r>
            <a:endParaRPr lang="en-US" sz="2000" dirty="0"/>
          </a:p>
        </p:txBody>
      </p:sp>
      <p:sp>
        <p:nvSpPr>
          <p:cNvPr id="63" name="TextBox 68"/>
          <p:cNvSpPr txBox="1"/>
          <p:nvPr/>
        </p:nvSpPr>
        <p:spPr>
          <a:xfrm>
            <a:off x="462411" y="2005030"/>
            <a:ext cx="2914609" cy="615519"/>
          </a:xfrm>
          <a:prstGeom prst="rect">
            <a:avLst/>
          </a:prstGeom>
          <a:noFill/>
        </p:spPr>
        <p:txBody>
          <a:bodyPr wrap="square" lIns="182843" tIns="91423" rIns="182843" bIns="91423" rtlCol="0">
            <a:spAutoFit/>
          </a:bodyPr>
          <a:lstStyle/>
          <a:p>
            <a:pPr algn="r"/>
            <a:r>
              <a:rPr lang="zh-CN" altLang="en-US" sz="14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本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模版所有图形线条及其相应素材均可自由编辑、改色、替换</a:t>
            </a:r>
            <a:r>
              <a:rPr lang="zh-CN" altLang="en-US" sz="14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。</a:t>
            </a:r>
            <a:endParaRPr lang="en-US" sz="1400" dirty="0">
              <a:latin typeface="微软雅黑" panose="020B0503020204020204" pitchFamily="34" charset="-122"/>
              <a:ea typeface="微软雅黑" panose="020B0503020204020204" pitchFamily="34" charset="-122"/>
              <a:cs typeface="Roboto Condensed Light" charset="0"/>
            </a:endParaRPr>
          </a:p>
        </p:txBody>
      </p:sp>
      <p:sp>
        <p:nvSpPr>
          <p:cNvPr id="64" name="TextBox 70"/>
          <p:cNvSpPr txBox="1"/>
          <p:nvPr/>
        </p:nvSpPr>
        <p:spPr>
          <a:xfrm>
            <a:off x="598252" y="3214068"/>
            <a:ext cx="2842098" cy="430853"/>
          </a:xfrm>
          <a:prstGeom prst="rect">
            <a:avLst/>
          </a:prstGeom>
          <a:noFill/>
        </p:spPr>
        <p:txBody>
          <a:bodyPr wrap="square" lIns="182843" tIns="91423" rIns="182843" bIns="91423" rtlCol="0">
            <a:spAutoFit/>
          </a:bodyPr>
          <a:lstStyle/>
          <a:p>
            <a:pPr algn="r"/>
            <a:r>
              <a:rPr lang="id-ID" sz="1600" b="1" dirty="0">
                <a:latin typeface="微软雅黑" panose="020B0503020204020204" pitchFamily="34" charset="-122"/>
                <a:ea typeface="微软雅黑" panose="020B0503020204020204" pitchFamily="34" charset="-122"/>
                <a:cs typeface="Roboto Condensed Light" charset="0"/>
              </a:rPr>
              <a:t>02.</a:t>
            </a:r>
            <a:r>
              <a:rPr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  <a:cs typeface="Roboto Condensed Light" charset="0"/>
                <a:sym typeface="Arial" panose="020B0604020202020204" pitchFamily="34" charset="0"/>
              </a:rPr>
              <a:t>标题</a:t>
            </a:r>
            <a:endParaRPr lang="en-US" altLang="zh-CN" sz="1600" b="1" dirty="0">
              <a:latin typeface="微软雅黑" panose="020B0503020204020204" pitchFamily="34" charset="-122"/>
              <a:ea typeface="微软雅黑" panose="020B0503020204020204" pitchFamily="34" charset="-122"/>
              <a:cs typeface="Roboto Condensed Light" charset="0"/>
              <a:sym typeface="Arial" panose="020B0604020202020204" pitchFamily="34" charset="0"/>
            </a:endParaRPr>
          </a:p>
        </p:txBody>
      </p:sp>
      <p:sp>
        <p:nvSpPr>
          <p:cNvPr id="65" name="TextBox 71"/>
          <p:cNvSpPr txBox="1"/>
          <p:nvPr/>
        </p:nvSpPr>
        <p:spPr>
          <a:xfrm>
            <a:off x="462411" y="3527219"/>
            <a:ext cx="2977939" cy="615519"/>
          </a:xfrm>
          <a:prstGeom prst="rect">
            <a:avLst/>
          </a:prstGeom>
          <a:noFill/>
        </p:spPr>
        <p:txBody>
          <a:bodyPr wrap="square" lIns="182843" tIns="91423" rIns="182843" bIns="91423" rtlCol="0">
            <a:spAutoFit/>
          </a:bodyPr>
          <a:lstStyle/>
          <a:p>
            <a:pPr algn="r"/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本模版所有图形线条及其相应素材均可自由编辑、改色、替换</a:t>
            </a:r>
            <a:r>
              <a:rPr lang="zh-CN" altLang="en-US" sz="14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。</a:t>
            </a:r>
            <a:endParaRPr lang="en-US" altLang="zh-CN" sz="1400" dirty="0"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6" name="TextBox 74"/>
          <p:cNvSpPr txBox="1"/>
          <p:nvPr/>
        </p:nvSpPr>
        <p:spPr>
          <a:xfrm>
            <a:off x="534923" y="4970339"/>
            <a:ext cx="2905427" cy="615519"/>
          </a:xfrm>
          <a:prstGeom prst="rect">
            <a:avLst/>
          </a:prstGeom>
          <a:noFill/>
        </p:spPr>
        <p:txBody>
          <a:bodyPr wrap="square" lIns="182843" tIns="91423" rIns="182843" bIns="91423" rtlCol="0">
            <a:spAutoFit/>
          </a:bodyPr>
          <a:lstStyle/>
          <a:p>
            <a:pPr algn="r"/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本模版所有图形线条及其相应素材均可自由编辑、改色、替换</a:t>
            </a:r>
            <a:r>
              <a:rPr lang="zh-CN" altLang="en-US" sz="14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。</a:t>
            </a:r>
            <a:endParaRPr lang="en-US" altLang="zh-CN" sz="1400" dirty="0"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7" name="TextBox 68"/>
          <p:cNvSpPr txBox="1"/>
          <p:nvPr/>
        </p:nvSpPr>
        <p:spPr>
          <a:xfrm>
            <a:off x="462411" y="1692784"/>
            <a:ext cx="2914609" cy="430853"/>
          </a:xfrm>
          <a:prstGeom prst="rect">
            <a:avLst/>
          </a:prstGeom>
          <a:noFill/>
        </p:spPr>
        <p:txBody>
          <a:bodyPr wrap="square" lIns="182843" tIns="91423" rIns="182843" bIns="91423" rtlCol="0">
            <a:spAutoFit/>
          </a:bodyPr>
          <a:lstStyle/>
          <a:p>
            <a:pPr algn="r"/>
            <a:r>
              <a:rPr lang="id-ID" altLang="zh-CN" sz="1600" b="1" dirty="0">
                <a:latin typeface="微软雅黑" panose="020B0503020204020204" pitchFamily="34" charset="-122"/>
                <a:ea typeface="微软雅黑" panose="020B0503020204020204" pitchFamily="34" charset="-122"/>
                <a:cs typeface="Roboto Condensed Light" charset="0"/>
              </a:rPr>
              <a:t>01.</a:t>
            </a:r>
            <a:r>
              <a:rPr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标题</a:t>
            </a:r>
            <a:endParaRPr lang="en-US" altLang="zh-CN" sz="1600" b="1" dirty="0"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8" name="TextBox 70"/>
          <p:cNvSpPr txBox="1"/>
          <p:nvPr/>
        </p:nvSpPr>
        <p:spPr>
          <a:xfrm>
            <a:off x="598252" y="4618555"/>
            <a:ext cx="2842098" cy="430853"/>
          </a:xfrm>
          <a:prstGeom prst="rect">
            <a:avLst/>
          </a:prstGeom>
          <a:noFill/>
        </p:spPr>
        <p:txBody>
          <a:bodyPr wrap="square" lIns="182843" tIns="91423" rIns="182843" bIns="91423" rtlCol="0">
            <a:spAutoFit/>
          </a:bodyPr>
          <a:lstStyle/>
          <a:p>
            <a:pPr algn="r"/>
            <a:r>
              <a:rPr lang="id-ID" sz="1600" b="1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Roboto Condensed Light" charset="0"/>
              </a:rPr>
              <a:t>0</a:t>
            </a:r>
            <a:r>
              <a:rPr lang="en-US" sz="1600" b="1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Roboto Condensed Light" charset="0"/>
              </a:rPr>
              <a:t>3</a:t>
            </a:r>
            <a:r>
              <a:rPr lang="id-ID" sz="1600" b="1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Roboto Condensed Light" charset="0"/>
              </a:rPr>
              <a:t>.</a:t>
            </a:r>
            <a:r>
              <a:rPr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标题</a:t>
            </a:r>
            <a:endParaRPr lang="en-US" altLang="zh-CN" sz="1600" b="1" dirty="0"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9" name="TextBox 68"/>
          <p:cNvSpPr txBox="1"/>
          <p:nvPr/>
        </p:nvSpPr>
        <p:spPr>
          <a:xfrm>
            <a:off x="8436445" y="2005030"/>
            <a:ext cx="2914609" cy="615519"/>
          </a:xfrm>
          <a:prstGeom prst="rect">
            <a:avLst/>
          </a:prstGeom>
          <a:noFill/>
        </p:spPr>
        <p:txBody>
          <a:bodyPr wrap="square" lIns="182843" tIns="91423" rIns="182843" bIns="91423" rtlCol="0">
            <a:spAutoFit/>
          </a:bodyPr>
          <a:lstStyle/>
          <a:p>
            <a:r>
              <a:rPr lang="zh-CN" altLang="en-US" sz="14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本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模版所有图形线条及其相应素材均可自由编辑、改色、替换</a:t>
            </a:r>
            <a:r>
              <a:rPr lang="zh-CN" altLang="en-US" sz="14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。</a:t>
            </a:r>
            <a:endParaRPr lang="en-US" sz="1400" dirty="0">
              <a:latin typeface="微软雅黑" panose="020B0503020204020204" pitchFamily="34" charset="-122"/>
              <a:ea typeface="微软雅黑" panose="020B0503020204020204" pitchFamily="34" charset="-122"/>
              <a:cs typeface="Roboto Condensed Light" charset="0"/>
            </a:endParaRPr>
          </a:p>
        </p:txBody>
      </p:sp>
      <p:sp>
        <p:nvSpPr>
          <p:cNvPr id="70" name="TextBox 68"/>
          <p:cNvSpPr txBox="1"/>
          <p:nvPr/>
        </p:nvSpPr>
        <p:spPr>
          <a:xfrm>
            <a:off x="8436445" y="1692784"/>
            <a:ext cx="2914609" cy="430853"/>
          </a:xfrm>
          <a:prstGeom prst="rect">
            <a:avLst/>
          </a:prstGeom>
          <a:noFill/>
        </p:spPr>
        <p:txBody>
          <a:bodyPr wrap="square" lIns="182843" tIns="91423" rIns="182843" bIns="91423" rtlCol="0">
            <a:spAutoFit/>
          </a:bodyPr>
          <a:lstStyle/>
          <a:p>
            <a:r>
              <a:rPr lang="id-ID" altLang="zh-CN" sz="1600" b="1" dirty="0">
                <a:latin typeface="微软雅黑" panose="020B0503020204020204" pitchFamily="34" charset="-122"/>
                <a:ea typeface="微软雅黑" panose="020B0503020204020204" pitchFamily="34" charset="-122"/>
                <a:cs typeface="Roboto Condensed Light" charset="0"/>
              </a:rPr>
              <a:t>0</a:t>
            </a:r>
            <a:r>
              <a:rPr lang="en-US" altLang="zh-CN" sz="1600" b="1" dirty="0">
                <a:latin typeface="微软雅黑" panose="020B0503020204020204" pitchFamily="34" charset="-122"/>
                <a:ea typeface="微软雅黑" panose="020B0503020204020204" pitchFamily="34" charset="-122"/>
                <a:cs typeface="Roboto Condensed Light" charset="0"/>
              </a:rPr>
              <a:t>4</a:t>
            </a:r>
            <a:r>
              <a:rPr lang="id-ID" altLang="zh-CN" sz="1600" b="1" dirty="0">
                <a:latin typeface="微软雅黑" panose="020B0503020204020204" pitchFamily="34" charset="-122"/>
                <a:ea typeface="微软雅黑" panose="020B0503020204020204" pitchFamily="34" charset="-122"/>
                <a:cs typeface="Roboto Condensed Light" charset="0"/>
              </a:rPr>
              <a:t>.</a:t>
            </a:r>
            <a:r>
              <a:rPr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  <a:cs typeface="Roboto Condensed Light" charset="0"/>
                <a:sym typeface="Arial" panose="020B0604020202020204" pitchFamily="34" charset="0"/>
              </a:rPr>
              <a:t>标题</a:t>
            </a:r>
            <a:endParaRPr lang="en-US" altLang="zh-CN" sz="1600" b="1" dirty="0">
              <a:latin typeface="微软雅黑" panose="020B0503020204020204" pitchFamily="34" charset="-122"/>
              <a:ea typeface="微软雅黑" panose="020B0503020204020204" pitchFamily="34" charset="-122"/>
              <a:cs typeface="Roboto Condensed Light" charset="0"/>
              <a:sym typeface="Arial" panose="020B0604020202020204" pitchFamily="34" charset="0"/>
            </a:endParaRPr>
          </a:p>
        </p:txBody>
      </p:sp>
      <p:sp>
        <p:nvSpPr>
          <p:cNvPr id="71" name="TextBox 68"/>
          <p:cNvSpPr txBox="1"/>
          <p:nvPr/>
        </p:nvSpPr>
        <p:spPr>
          <a:xfrm>
            <a:off x="8436445" y="3527219"/>
            <a:ext cx="2914609" cy="615519"/>
          </a:xfrm>
          <a:prstGeom prst="rect">
            <a:avLst/>
          </a:prstGeom>
          <a:noFill/>
        </p:spPr>
        <p:txBody>
          <a:bodyPr wrap="square" lIns="182843" tIns="91423" rIns="182843" bIns="91423" rtlCol="0">
            <a:spAutoFit/>
          </a:bodyPr>
          <a:lstStyle/>
          <a:p>
            <a:r>
              <a:rPr lang="zh-CN" altLang="en-US" sz="14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本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模版所有图形线条及其相应素材均可自由编辑、改色、替换</a:t>
            </a:r>
            <a:r>
              <a:rPr lang="zh-CN" altLang="en-US" sz="14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。</a:t>
            </a:r>
            <a:endParaRPr lang="en-US" sz="1400" dirty="0">
              <a:latin typeface="微软雅黑" panose="020B0503020204020204" pitchFamily="34" charset="-122"/>
              <a:ea typeface="微软雅黑" panose="020B0503020204020204" pitchFamily="34" charset="-122"/>
              <a:cs typeface="Roboto Condensed Light" charset="0"/>
            </a:endParaRPr>
          </a:p>
        </p:txBody>
      </p:sp>
      <p:sp>
        <p:nvSpPr>
          <p:cNvPr id="72" name="TextBox 68"/>
          <p:cNvSpPr txBox="1"/>
          <p:nvPr/>
        </p:nvSpPr>
        <p:spPr>
          <a:xfrm>
            <a:off x="8436445" y="3214973"/>
            <a:ext cx="2914609" cy="430853"/>
          </a:xfrm>
          <a:prstGeom prst="rect">
            <a:avLst/>
          </a:prstGeom>
          <a:noFill/>
        </p:spPr>
        <p:txBody>
          <a:bodyPr wrap="square" lIns="182843" tIns="91423" rIns="182843" bIns="91423" rtlCol="0">
            <a:spAutoFit/>
          </a:bodyPr>
          <a:lstStyle/>
          <a:p>
            <a:r>
              <a:rPr lang="id-ID" altLang="zh-CN" sz="1600" b="1" dirty="0">
                <a:latin typeface="微软雅黑" panose="020B0503020204020204" pitchFamily="34" charset="-122"/>
                <a:ea typeface="微软雅黑" panose="020B0503020204020204" pitchFamily="34" charset="-122"/>
                <a:cs typeface="Roboto Condensed Light" charset="0"/>
              </a:rPr>
              <a:t>0</a:t>
            </a:r>
            <a:r>
              <a:rPr lang="en-US" altLang="zh-CN" sz="1600" b="1" dirty="0">
                <a:latin typeface="微软雅黑" panose="020B0503020204020204" pitchFamily="34" charset="-122"/>
                <a:ea typeface="微软雅黑" panose="020B0503020204020204" pitchFamily="34" charset="-122"/>
                <a:cs typeface="Roboto Condensed Light" charset="0"/>
              </a:rPr>
              <a:t>5</a:t>
            </a:r>
            <a:r>
              <a:rPr lang="id-ID" altLang="zh-CN" sz="1600" b="1" dirty="0">
                <a:latin typeface="微软雅黑" panose="020B0503020204020204" pitchFamily="34" charset="-122"/>
                <a:ea typeface="微软雅黑" panose="020B0503020204020204" pitchFamily="34" charset="-122"/>
                <a:cs typeface="Roboto Condensed Light" charset="0"/>
              </a:rPr>
              <a:t>.</a:t>
            </a:r>
            <a:r>
              <a:rPr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  <a:cs typeface="Roboto Condensed Light" charset="0"/>
                <a:sym typeface="Arial" panose="020B0604020202020204" pitchFamily="34" charset="0"/>
              </a:rPr>
              <a:t>标题</a:t>
            </a:r>
            <a:endParaRPr lang="en-US" altLang="zh-CN" sz="1600" b="1" dirty="0">
              <a:latin typeface="微软雅黑" panose="020B0503020204020204" pitchFamily="34" charset="-122"/>
              <a:ea typeface="微软雅黑" panose="020B0503020204020204" pitchFamily="34" charset="-122"/>
              <a:cs typeface="Roboto Condensed Light" charset="0"/>
              <a:sym typeface="Arial" panose="020B0604020202020204" pitchFamily="34" charset="0"/>
            </a:endParaRPr>
          </a:p>
        </p:txBody>
      </p:sp>
      <p:sp>
        <p:nvSpPr>
          <p:cNvPr id="73" name="TextBox 68"/>
          <p:cNvSpPr txBox="1"/>
          <p:nvPr/>
        </p:nvSpPr>
        <p:spPr>
          <a:xfrm>
            <a:off x="8436445" y="5139924"/>
            <a:ext cx="2914609" cy="615519"/>
          </a:xfrm>
          <a:prstGeom prst="rect">
            <a:avLst/>
          </a:prstGeom>
          <a:noFill/>
        </p:spPr>
        <p:txBody>
          <a:bodyPr wrap="square" lIns="182843" tIns="91423" rIns="182843" bIns="91423" rtlCol="0">
            <a:spAutoFit/>
          </a:bodyPr>
          <a:lstStyle/>
          <a:p>
            <a:r>
              <a:rPr lang="zh-CN" altLang="en-US" sz="14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本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模版所有图形线条及其相应素材均可自由编辑、改色、替换</a:t>
            </a:r>
            <a:r>
              <a:rPr lang="zh-CN" altLang="en-US" sz="14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。</a:t>
            </a:r>
            <a:endParaRPr lang="en-US" sz="1400" dirty="0">
              <a:latin typeface="微软雅黑" panose="020B0503020204020204" pitchFamily="34" charset="-122"/>
              <a:ea typeface="微软雅黑" panose="020B0503020204020204" pitchFamily="34" charset="-122"/>
              <a:cs typeface="Roboto Condensed Light" charset="0"/>
            </a:endParaRPr>
          </a:p>
        </p:txBody>
      </p:sp>
      <p:sp>
        <p:nvSpPr>
          <p:cNvPr id="74" name="TextBox 68"/>
          <p:cNvSpPr txBox="1"/>
          <p:nvPr/>
        </p:nvSpPr>
        <p:spPr>
          <a:xfrm>
            <a:off x="8436445" y="4827678"/>
            <a:ext cx="2914609" cy="430853"/>
          </a:xfrm>
          <a:prstGeom prst="rect">
            <a:avLst/>
          </a:prstGeom>
          <a:noFill/>
        </p:spPr>
        <p:txBody>
          <a:bodyPr wrap="square" lIns="182843" tIns="91423" rIns="182843" bIns="91423" rtlCol="0">
            <a:spAutoFit/>
          </a:bodyPr>
          <a:lstStyle/>
          <a:p>
            <a:r>
              <a:rPr lang="id-ID" altLang="zh-CN" sz="1600" b="1" dirty="0">
                <a:latin typeface="微软雅黑" panose="020B0503020204020204" pitchFamily="34" charset="-122"/>
                <a:ea typeface="微软雅黑" panose="020B0503020204020204" pitchFamily="34" charset="-122"/>
                <a:cs typeface="Roboto Condensed Light" charset="0"/>
              </a:rPr>
              <a:t>0</a:t>
            </a:r>
            <a:r>
              <a:rPr lang="en-US" altLang="zh-CN" sz="1600" b="1" dirty="0">
                <a:latin typeface="微软雅黑" panose="020B0503020204020204" pitchFamily="34" charset="-122"/>
                <a:ea typeface="微软雅黑" panose="020B0503020204020204" pitchFamily="34" charset="-122"/>
                <a:cs typeface="Roboto Condensed Light" charset="0"/>
              </a:rPr>
              <a:t>6</a:t>
            </a:r>
            <a:r>
              <a:rPr lang="id-ID" altLang="zh-CN" sz="1600" b="1" dirty="0">
                <a:latin typeface="微软雅黑" panose="020B0503020204020204" pitchFamily="34" charset="-122"/>
                <a:ea typeface="微软雅黑" panose="020B0503020204020204" pitchFamily="34" charset="-122"/>
                <a:cs typeface="Roboto Condensed Light" charset="0"/>
              </a:rPr>
              <a:t>.</a:t>
            </a:r>
            <a:r>
              <a:rPr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  <a:cs typeface="Roboto Condensed Light" charset="0"/>
                <a:sym typeface="Arial" panose="020B0604020202020204" pitchFamily="34" charset="0"/>
              </a:rPr>
              <a:t>标题</a:t>
            </a:r>
            <a:endParaRPr lang="en-US" altLang="zh-CN" sz="1600" b="1" dirty="0">
              <a:latin typeface="微软雅黑" panose="020B0503020204020204" pitchFamily="34" charset="-122"/>
              <a:ea typeface="微软雅黑" panose="020B0503020204020204" pitchFamily="34" charset="-122"/>
              <a:cs typeface="Roboto Condensed Light" charset="0"/>
              <a:sym typeface="Arial" panose="020B0604020202020204" pitchFamily="34" charset="0"/>
            </a:endParaRPr>
          </a:p>
        </p:txBody>
      </p:sp>
      <p:grpSp>
        <p:nvGrpSpPr>
          <p:cNvPr id="75" name="组合 74"/>
          <p:cNvGrpSpPr/>
          <p:nvPr/>
        </p:nvGrpSpPr>
        <p:grpSpPr>
          <a:xfrm>
            <a:off x="7326124" y="2880772"/>
            <a:ext cx="466710" cy="352152"/>
            <a:chOff x="4282111" y="2320687"/>
            <a:chExt cx="362303" cy="273373"/>
          </a:xfrm>
        </p:grpSpPr>
        <p:sp>
          <p:nvSpPr>
            <p:cNvPr id="76" name="AutoShape 123"/>
            <p:cNvSpPr/>
            <p:nvPr/>
          </p:nvSpPr>
          <p:spPr bwMode="auto">
            <a:xfrm>
              <a:off x="4282111" y="2320687"/>
              <a:ext cx="362303" cy="273373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20400" y="3484"/>
                  </a:moveTo>
                  <a:lnTo>
                    <a:pt x="15052" y="3484"/>
                  </a:lnTo>
                  <a:lnTo>
                    <a:pt x="14388" y="1347"/>
                  </a:lnTo>
                  <a:cubicBezTo>
                    <a:pt x="14165" y="662"/>
                    <a:pt x="13520" y="0"/>
                    <a:pt x="12955" y="0"/>
                  </a:cubicBezTo>
                  <a:lnTo>
                    <a:pt x="8846" y="0"/>
                  </a:lnTo>
                  <a:cubicBezTo>
                    <a:pt x="8281" y="0"/>
                    <a:pt x="7636" y="660"/>
                    <a:pt x="7413" y="1347"/>
                  </a:cubicBezTo>
                  <a:lnTo>
                    <a:pt x="6749" y="3484"/>
                  </a:lnTo>
                  <a:lnTo>
                    <a:pt x="1389" y="3484"/>
                  </a:lnTo>
                  <a:cubicBezTo>
                    <a:pt x="821" y="3484"/>
                    <a:pt x="0" y="3978"/>
                    <a:pt x="0" y="4727"/>
                  </a:cubicBezTo>
                  <a:lnTo>
                    <a:pt x="0" y="20124"/>
                  </a:lnTo>
                  <a:cubicBezTo>
                    <a:pt x="0" y="20875"/>
                    <a:pt x="822" y="21600"/>
                    <a:pt x="1389" y="21600"/>
                  </a:cubicBezTo>
                  <a:lnTo>
                    <a:pt x="20400" y="21600"/>
                  </a:lnTo>
                  <a:cubicBezTo>
                    <a:pt x="20966" y="21600"/>
                    <a:pt x="21600" y="20875"/>
                    <a:pt x="21600" y="20124"/>
                  </a:cubicBezTo>
                  <a:lnTo>
                    <a:pt x="21600" y="4727"/>
                  </a:lnTo>
                  <a:cubicBezTo>
                    <a:pt x="21600" y="3978"/>
                    <a:pt x="20966" y="3484"/>
                    <a:pt x="20400" y="3484"/>
                  </a:cubicBezTo>
                  <a:close/>
                  <a:moveTo>
                    <a:pt x="10937" y="18857"/>
                  </a:moveTo>
                  <a:cubicBezTo>
                    <a:pt x="8100" y="18857"/>
                    <a:pt x="5798" y="15812"/>
                    <a:pt x="5798" y="12058"/>
                  </a:cubicBezTo>
                  <a:cubicBezTo>
                    <a:pt x="5798" y="8302"/>
                    <a:pt x="8100" y="5261"/>
                    <a:pt x="10937" y="5261"/>
                  </a:cubicBezTo>
                  <a:cubicBezTo>
                    <a:pt x="13776" y="5261"/>
                    <a:pt x="16075" y="8302"/>
                    <a:pt x="16075" y="12058"/>
                  </a:cubicBezTo>
                  <a:cubicBezTo>
                    <a:pt x="16076" y="15812"/>
                    <a:pt x="13776" y="18857"/>
                    <a:pt x="10937" y="18857"/>
                  </a:cubicBezTo>
                  <a:close/>
                  <a:moveTo>
                    <a:pt x="10937" y="18857"/>
                  </a:move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 sz="2000" dirty="0">
                <a:latin typeface="Roboto Condensed Light" charset="0"/>
                <a:ea typeface="Roboto Condensed Light" charset="0"/>
                <a:cs typeface="Roboto Condensed Light" charset="0"/>
              </a:endParaRPr>
            </a:p>
          </p:txBody>
        </p:sp>
        <p:sp>
          <p:nvSpPr>
            <p:cNvPr id="77" name="AutoShape 124"/>
            <p:cNvSpPr/>
            <p:nvPr/>
          </p:nvSpPr>
          <p:spPr bwMode="auto">
            <a:xfrm>
              <a:off x="4392993" y="2398098"/>
              <a:ext cx="143834" cy="148194"/>
            </a:xfrm>
            <a:custGeom>
              <a:avLst/>
              <a:gdLst/>
              <a:ahLst/>
              <a:cxnLst/>
              <a:rect l="0" t="0" r="r" b="b"/>
              <a:pathLst>
                <a:path w="21598" h="21598">
                  <a:moveTo>
                    <a:pt x="21598" y="10799"/>
                  </a:moveTo>
                  <a:cubicBezTo>
                    <a:pt x="21599" y="9385"/>
                    <a:pt x="21318" y="7972"/>
                    <a:pt x="20776" y="6666"/>
                  </a:cubicBezTo>
                  <a:cubicBezTo>
                    <a:pt x="20236" y="5360"/>
                    <a:pt x="19435" y="4162"/>
                    <a:pt x="18435" y="3163"/>
                  </a:cubicBezTo>
                  <a:cubicBezTo>
                    <a:pt x="17436" y="2163"/>
                    <a:pt x="16238" y="1362"/>
                    <a:pt x="14932" y="822"/>
                  </a:cubicBezTo>
                  <a:cubicBezTo>
                    <a:pt x="13626" y="280"/>
                    <a:pt x="12213" y="-1"/>
                    <a:pt x="10799" y="0"/>
                  </a:cubicBezTo>
                  <a:cubicBezTo>
                    <a:pt x="9385" y="-1"/>
                    <a:pt x="7972" y="280"/>
                    <a:pt x="6666" y="822"/>
                  </a:cubicBezTo>
                  <a:cubicBezTo>
                    <a:pt x="5360" y="1362"/>
                    <a:pt x="4162" y="2163"/>
                    <a:pt x="3163" y="3163"/>
                  </a:cubicBezTo>
                  <a:cubicBezTo>
                    <a:pt x="2163" y="4162"/>
                    <a:pt x="1362" y="5360"/>
                    <a:pt x="822" y="6666"/>
                  </a:cubicBezTo>
                  <a:cubicBezTo>
                    <a:pt x="280" y="7972"/>
                    <a:pt x="-1" y="9385"/>
                    <a:pt x="0" y="10799"/>
                  </a:cubicBezTo>
                  <a:cubicBezTo>
                    <a:pt x="-1" y="12213"/>
                    <a:pt x="280" y="13626"/>
                    <a:pt x="822" y="14932"/>
                  </a:cubicBezTo>
                  <a:cubicBezTo>
                    <a:pt x="1362" y="16238"/>
                    <a:pt x="2163" y="17436"/>
                    <a:pt x="3163" y="18435"/>
                  </a:cubicBezTo>
                  <a:cubicBezTo>
                    <a:pt x="4162" y="19435"/>
                    <a:pt x="5360" y="20236"/>
                    <a:pt x="6666" y="20776"/>
                  </a:cubicBezTo>
                  <a:cubicBezTo>
                    <a:pt x="7972" y="21318"/>
                    <a:pt x="9385" y="21599"/>
                    <a:pt x="10799" y="21598"/>
                  </a:cubicBezTo>
                  <a:cubicBezTo>
                    <a:pt x="12213" y="21599"/>
                    <a:pt x="13626" y="21318"/>
                    <a:pt x="14932" y="20776"/>
                  </a:cubicBezTo>
                  <a:cubicBezTo>
                    <a:pt x="16238" y="20236"/>
                    <a:pt x="17436" y="19435"/>
                    <a:pt x="18435" y="18435"/>
                  </a:cubicBezTo>
                  <a:cubicBezTo>
                    <a:pt x="19435" y="17436"/>
                    <a:pt x="20236" y="16238"/>
                    <a:pt x="20776" y="14932"/>
                  </a:cubicBezTo>
                  <a:cubicBezTo>
                    <a:pt x="21318" y="13626"/>
                    <a:pt x="21599" y="12213"/>
                    <a:pt x="21598" y="10799"/>
                  </a:cubicBezTo>
                  <a:close/>
                  <a:moveTo>
                    <a:pt x="21598" y="10799"/>
                  </a:move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 sz="2000" dirty="0">
                <a:latin typeface="Roboto Condensed Light" charset="0"/>
                <a:ea typeface="Roboto Condensed Light" charset="0"/>
                <a:cs typeface="Roboto Condensed Light" charset="0"/>
              </a:endParaRPr>
            </a:p>
          </p:txBody>
        </p:sp>
      </p:grpSp>
      <p:grpSp>
        <p:nvGrpSpPr>
          <p:cNvPr id="78" name="组合 77"/>
          <p:cNvGrpSpPr/>
          <p:nvPr/>
        </p:nvGrpSpPr>
        <p:grpSpPr>
          <a:xfrm>
            <a:off x="363303" y="333569"/>
            <a:ext cx="2257977" cy="615122"/>
            <a:chOff x="363303" y="616432"/>
            <a:chExt cx="2600294" cy="615122"/>
          </a:xfrm>
        </p:grpSpPr>
        <p:sp>
          <p:nvSpPr>
            <p:cNvPr id="79" name="矩形 78"/>
            <p:cNvSpPr/>
            <p:nvPr/>
          </p:nvSpPr>
          <p:spPr>
            <a:xfrm>
              <a:off x="363303" y="616432"/>
              <a:ext cx="2540470" cy="56845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0" name="矩形 79"/>
            <p:cNvSpPr/>
            <p:nvPr/>
          </p:nvSpPr>
          <p:spPr>
            <a:xfrm>
              <a:off x="417091" y="670308"/>
              <a:ext cx="2546506" cy="561246"/>
            </a:xfrm>
            <a:prstGeom prst="rect">
              <a:avLst/>
            </a:prstGeom>
            <a:solidFill>
              <a:schemeClr val="accent2">
                <a:lumMod val="75000"/>
                <a:alpha val="2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1" name="文本框 80"/>
            <p:cNvSpPr txBox="1"/>
            <p:nvPr/>
          </p:nvSpPr>
          <p:spPr>
            <a:xfrm>
              <a:off x="617874" y="697991"/>
              <a:ext cx="220002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研究方法及过程</a:t>
              </a:r>
              <a:endPara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>
            <a:off x="5186939" y="1656322"/>
            <a:ext cx="1818122" cy="1955558"/>
          </a:xfrm>
          <a:prstGeom prst="rect">
            <a:avLst/>
          </a:prstGeom>
        </p:spPr>
      </p:pic>
      <p:sp>
        <p:nvSpPr>
          <p:cNvPr id="8" name="文本框 7"/>
          <p:cNvSpPr txBox="1"/>
          <p:nvPr/>
        </p:nvSpPr>
        <p:spPr>
          <a:xfrm>
            <a:off x="4168549" y="3662695"/>
            <a:ext cx="3854902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4000">
                <a:solidFill>
                  <a:srgbClr val="7ACDEF"/>
                </a:solidFill>
                <a:latin typeface="幼圆" panose="02010509060101010101" pitchFamily="49" charset="-122"/>
                <a:ea typeface="幼圆" panose="02010509060101010101" pitchFamily="49" charset="-122"/>
              </a:defRPr>
            </a:lvl1pPr>
          </a:lstStyle>
          <a:p>
            <a:pPr algn="ctr"/>
            <a:r>
              <a:rPr lang="zh-CN" altLang="en-US" sz="6600" dirty="0" smtClean="0">
                <a:solidFill>
                  <a:schemeClr val="tx1">
                    <a:lumMod val="75000"/>
                  </a:schemeClr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论文总结</a:t>
            </a:r>
            <a:endParaRPr lang="zh-CN" altLang="en-US" sz="6600" dirty="0">
              <a:solidFill>
                <a:schemeClr val="tx1">
                  <a:lumMod val="75000"/>
                </a:schemeClr>
              </a:solidFill>
              <a:latin typeface="华文行楷" panose="02010800040101010101" pitchFamily="2" charset="-122"/>
              <a:ea typeface="华文行楷" panose="02010800040101010101" pitchFamily="2" charset="-122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5433469" y="2263145"/>
            <a:ext cx="132506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4000">
                <a:solidFill>
                  <a:srgbClr val="7ACDEF"/>
                </a:solidFill>
                <a:latin typeface="幼圆" panose="02010509060101010101" pitchFamily="49" charset="-122"/>
                <a:ea typeface="幼圆" panose="02010509060101010101" pitchFamily="49" charset="-122"/>
              </a:defRPr>
            </a:lvl1pPr>
          </a:lstStyle>
          <a:p>
            <a:pPr algn="ctr"/>
            <a:r>
              <a:rPr lang="zh-CN" altLang="en-US" sz="7200" dirty="0" smtClean="0">
                <a:solidFill>
                  <a:schemeClr val="bg1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华文行楷" panose="02010800040101010101" pitchFamily="2" charset="-122"/>
                <a:ea typeface="华文行楷" panose="02010800040101010101" pitchFamily="2" charset="-122"/>
              </a:rPr>
              <a:t>肆</a:t>
            </a:r>
            <a:endParaRPr lang="zh-CN" altLang="en-US" sz="7200" dirty="0">
              <a:solidFill>
                <a:schemeClr val="bg1"/>
              </a:solidFill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  <a:latin typeface="华文行楷" panose="02010800040101010101" pitchFamily="2" charset="-122"/>
              <a:ea typeface="华文行楷" panose="0201080004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1" name="组合 230"/>
          <p:cNvGrpSpPr/>
          <p:nvPr/>
        </p:nvGrpSpPr>
        <p:grpSpPr>
          <a:xfrm>
            <a:off x="363303" y="333569"/>
            <a:ext cx="2257977" cy="615122"/>
            <a:chOff x="363303" y="616432"/>
            <a:chExt cx="2600294" cy="615122"/>
          </a:xfrm>
        </p:grpSpPr>
        <p:sp>
          <p:nvSpPr>
            <p:cNvPr id="232" name="矩形 231"/>
            <p:cNvSpPr/>
            <p:nvPr/>
          </p:nvSpPr>
          <p:spPr>
            <a:xfrm>
              <a:off x="363303" y="616432"/>
              <a:ext cx="2540470" cy="56845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3" name="矩形 232"/>
            <p:cNvSpPr/>
            <p:nvPr/>
          </p:nvSpPr>
          <p:spPr>
            <a:xfrm>
              <a:off x="417091" y="670308"/>
              <a:ext cx="2546506" cy="561246"/>
            </a:xfrm>
            <a:prstGeom prst="rect">
              <a:avLst/>
            </a:prstGeom>
            <a:solidFill>
              <a:schemeClr val="accent2">
                <a:lumMod val="75000"/>
                <a:alpha val="2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4" name="文本框 233"/>
            <p:cNvSpPr txBox="1"/>
            <p:nvPr/>
          </p:nvSpPr>
          <p:spPr>
            <a:xfrm>
              <a:off x="935463" y="697991"/>
              <a:ext cx="1480517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0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论文总结</a:t>
              </a:r>
              <a:endPara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cxnSp>
        <p:nvCxnSpPr>
          <p:cNvPr id="235" name="Straight Connector 29"/>
          <p:cNvCxnSpPr/>
          <p:nvPr/>
        </p:nvCxnSpPr>
        <p:spPr>
          <a:xfrm flipH="1">
            <a:off x="723900" y="3156325"/>
            <a:ext cx="11176001" cy="0"/>
          </a:xfrm>
          <a:prstGeom prst="line">
            <a:avLst/>
          </a:prstGeom>
          <a:ln w="19050">
            <a:solidFill>
              <a:schemeClr val="tx1">
                <a:lumMod val="40000"/>
                <a:lumOff val="60000"/>
              </a:schemeClr>
            </a:solidFill>
            <a:prstDash val="sysDot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6" name="Freeform 52"/>
          <p:cNvSpPr/>
          <p:nvPr/>
        </p:nvSpPr>
        <p:spPr>
          <a:xfrm rot="16200000">
            <a:off x="7419345" y="2595785"/>
            <a:ext cx="1560141" cy="1411556"/>
          </a:xfrm>
          <a:custGeom>
            <a:avLst/>
            <a:gdLst>
              <a:gd name="connsiteX0" fmla="*/ 0 w 1324961"/>
              <a:gd name="connsiteY0" fmla="*/ 0 h 1468980"/>
              <a:gd name="connsiteX1" fmla="*/ 769166 w 1324961"/>
              <a:gd name="connsiteY1" fmla="*/ 0 h 1468980"/>
              <a:gd name="connsiteX2" fmla="*/ 769166 w 1324961"/>
              <a:gd name="connsiteY2" fmla="*/ 0 h 1468980"/>
              <a:gd name="connsiteX3" fmla="*/ 1324961 w 1324961"/>
              <a:gd name="connsiteY3" fmla="*/ 734490 h 1468980"/>
              <a:gd name="connsiteX4" fmla="*/ 769166 w 1324961"/>
              <a:gd name="connsiteY4" fmla="*/ 1468980 h 1468980"/>
              <a:gd name="connsiteX5" fmla="*/ 769166 w 1324961"/>
              <a:gd name="connsiteY5" fmla="*/ 1468980 h 1468980"/>
              <a:gd name="connsiteX6" fmla="*/ 0 w 1324961"/>
              <a:gd name="connsiteY6" fmla="*/ 1468980 h 1468980"/>
              <a:gd name="connsiteX7" fmla="*/ 555795 w 1324961"/>
              <a:gd name="connsiteY7" fmla="*/ 734490 h 1468980"/>
              <a:gd name="connsiteX8" fmla="*/ 0 w 1324961"/>
              <a:gd name="connsiteY8" fmla="*/ 0 h 1468980"/>
              <a:gd name="connsiteX0-1" fmla="*/ 0 w 1324961"/>
              <a:gd name="connsiteY0-2" fmla="*/ 0 h 1468980"/>
              <a:gd name="connsiteX1-3" fmla="*/ 769166 w 1324961"/>
              <a:gd name="connsiteY1-4" fmla="*/ 0 h 1468980"/>
              <a:gd name="connsiteX2-5" fmla="*/ 1324961 w 1324961"/>
              <a:gd name="connsiteY2-6" fmla="*/ 2 h 1468980"/>
              <a:gd name="connsiteX3-7" fmla="*/ 1324961 w 1324961"/>
              <a:gd name="connsiteY3-8" fmla="*/ 734490 h 1468980"/>
              <a:gd name="connsiteX4-9" fmla="*/ 769166 w 1324961"/>
              <a:gd name="connsiteY4-10" fmla="*/ 1468980 h 1468980"/>
              <a:gd name="connsiteX5-11" fmla="*/ 769166 w 1324961"/>
              <a:gd name="connsiteY5-12" fmla="*/ 1468980 h 1468980"/>
              <a:gd name="connsiteX6-13" fmla="*/ 0 w 1324961"/>
              <a:gd name="connsiteY6-14" fmla="*/ 1468980 h 1468980"/>
              <a:gd name="connsiteX7-15" fmla="*/ 555795 w 1324961"/>
              <a:gd name="connsiteY7-16" fmla="*/ 734490 h 1468980"/>
              <a:gd name="connsiteX8-17" fmla="*/ 0 w 1324961"/>
              <a:gd name="connsiteY8-18" fmla="*/ 0 h 1468980"/>
              <a:gd name="connsiteX0-19" fmla="*/ 0 w 1324963"/>
              <a:gd name="connsiteY0-20" fmla="*/ 0 h 1468983"/>
              <a:gd name="connsiteX1-21" fmla="*/ 769166 w 1324963"/>
              <a:gd name="connsiteY1-22" fmla="*/ 0 h 1468983"/>
              <a:gd name="connsiteX2-23" fmla="*/ 1324961 w 1324963"/>
              <a:gd name="connsiteY2-24" fmla="*/ 2 h 1468983"/>
              <a:gd name="connsiteX3-25" fmla="*/ 1324961 w 1324963"/>
              <a:gd name="connsiteY3-26" fmla="*/ 734490 h 1468983"/>
              <a:gd name="connsiteX4-27" fmla="*/ 769166 w 1324963"/>
              <a:gd name="connsiteY4-28" fmla="*/ 1468980 h 1468983"/>
              <a:gd name="connsiteX5-29" fmla="*/ 1324963 w 1324963"/>
              <a:gd name="connsiteY5-30" fmla="*/ 1468983 h 1468983"/>
              <a:gd name="connsiteX6-31" fmla="*/ 0 w 1324963"/>
              <a:gd name="connsiteY6-32" fmla="*/ 1468980 h 1468983"/>
              <a:gd name="connsiteX7-33" fmla="*/ 555795 w 1324963"/>
              <a:gd name="connsiteY7-34" fmla="*/ 734490 h 1468983"/>
              <a:gd name="connsiteX8-35" fmla="*/ 0 w 1324963"/>
              <a:gd name="connsiteY8-36" fmla="*/ 0 h 1468983"/>
              <a:gd name="connsiteX0-37" fmla="*/ 0 w 1324964"/>
              <a:gd name="connsiteY0-38" fmla="*/ 0 h 1468983"/>
              <a:gd name="connsiteX1-39" fmla="*/ 769166 w 1324964"/>
              <a:gd name="connsiteY1-40" fmla="*/ 0 h 1468983"/>
              <a:gd name="connsiteX2-41" fmla="*/ 1324961 w 1324964"/>
              <a:gd name="connsiteY2-42" fmla="*/ 2 h 1468983"/>
              <a:gd name="connsiteX3-43" fmla="*/ 1324961 w 1324964"/>
              <a:gd name="connsiteY3-44" fmla="*/ 734490 h 1468983"/>
              <a:gd name="connsiteX4-45" fmla="*/ 1324964 w 1324964"/>
              <a:gd name="connsiteY4-46" fmla="*/ 1324961 h 1468983"/>
              <a:gd name="connsiteX5-47" fmla="*/ 1324963 w 1324964"/>
              <a:gd name="connsiteY5-48" fmla="*/ 1468983 h 1468983"/>
              <a:gd name="connsiteX6-49" fmla="*/ 0 w 1324964"/>
              <a:gd name="connsiteY6-50" fmla="*/ 1468980 h 1468983"/>
              <a:gd name="connsiteX7-51" fmla="*/ 555795 w 1324964"/>
              <a:gd name="connsiteY7-52" fmla="*/ 734490 h 1468983"/>
              <a:gd name="connsiteX8-53" fmla="*/ 0 w 1324964"/>
              <a:gd name="connsiteY8-54" fmla="*/ 0 h 1468983"/>
              <a:gd name="connsiteX0-55" fmla="*/ 0 w 1324964"/>
              <a:gd name="connsiteY0-56" fmla="*/ 0 h 1468983"/>
              <a:gd name="connsiteX1-57" fmla="*/ 769166 w 1324964"/>
              <a:gd name="connsiteY1-58" fmla="*/ 0 h 1468983"/>
              <a:gd name="connsiteX2-59" fmla="*/ 1324961 w 1324964"/>
              <a:gd name="connsiteY2-60" fmla="*/ 2 h 1468983"/>
              <a:gd name="connsiteX3-61" fmla="*/ 1324961 w 1324964"/>
              <a:gd name="connsiteY3-62" fmla="*/ 734490 h 1468983"/>
              <a:gd name="connsiteX4-63" fmla="*/ 1324964 w 1324964"/>
              <a:gd name="connsiteY4-64" fmla="*/ 1324961 h 1468983"/>
              <a:gd name="connsiteX5-65" fmla="*/ 1324963 w 1324964"/>
              <a:gd name="connsiteY5-66" fmla="*/ 1468983 h 1468983"/>
              <a:gd name="connsiteX6-67" fmla="*/ 0 w 1324964"/>
              <a:gd name="connsiteY6-68" fmla="*/ 1468980 h 1468983"/>
              <a:gd name="connsiteX7-69" fmla="*/ 403253 w 1324964"/>
              <a:gd name="connsiteY7-70" fmla="*/ 734492 h 1468983"/>
              <a:gd name="connsiteX8-71" fmla="*/ 0 w 1324964"/>
              <a:gd name="connsiteY8-72" fmla="*/ 0 h 1468983"/>
            </a:gdLst>
            <a:ahLst/>
            <a:cxnLst>
              <a:cxn ang="0">
                <a:pos x="connsiteX0-55" y="connsiteY0-56"/>
              </a:cxn>
              <a:cxn ang="0">
                <a:pos x="connsiteX1-57" y="connsiteY1-58"/>
              </a:cxn>
              <a:cxn ang="0">
                <a:pos x="connsiteX2-59" y="connsiteY2-60"/>
              </a:cxn>
              <a:cxn ang="0">
                <a:pos x="connsiteX3-61" y="connsiteY3-62"/>
              </a:cxn>
              <a:cxn ang="0">
                <a:pos x="connsiteX4-63" y="connsiteY4-64"/>
              </a:cxn>
              <a:cxn ang="0">
                <a:pos x="connsiteX5-65" y="connsiteY5-66"/>
              </a:cxn>
              <a:cxn ang="0">
                <a:pos x="connsiteX6-67" y="connsiteY6-68"/>
              </a:cxn>
              <a:cxn ang="0">
                <a:pos x="connsiteX7-69" y="connsiteY7-70"/>
              </a:cxn>
              <a:cxn ang="0">
                <a:pos x="connsiteX8-71" y="connsiteY8-72"/>
              </a:cxn>
            </a:cxnLst>
            <a:rect l="l" t="t" r="r" b="b"/>
            <a:pathLst>
              <a:path w="1324964" h="1468983">
                <a:moveTo>
                  <a:pt x="0" y="0"/>
                </a:moveTo>
                <a:lnTo>
                  <a:pt x="769166" y="0"/>
                </a:lnTo>
                <a:lnTo>
                  <a:pt x="1324961" y="2"/>
                </a:lnTo>
                <a:lnTo>
                  <a:pt x="1324961" y="734490"/>
                </a:lnTo>
                <a:cubicBezTo>
                  <a:pt x="1324962" y="931314"/>
                  <a:pt x="1324963" y="1128137"/>
                  <a:pt x="1324964" y="1324961"/>
                </a:cubicBezTo>
                <a:cubicBezTo>
                  <a:pt x="1324964" y="1372968"/>
                  <a:pt x="1324963" y="1420976"/>
                  <a:pt x="1324963" y="1468983"/>
                </a:cubicBezTo>
                <a:lnTo>
                  <a:pt x="0" y="1468980"/>
                </a:lnTo>
                <a:lnTo>
                  <a:pt x="403253" y="734492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75410"/>
            <a:endParaRPr lang="en-US" sz="3555" dirty="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37" name="Freeform 51"/>
          <p:cNvSpPr/>
          <p:nvPr/>
        </p:nvSpPr>
        <p:spPr>
          <a:xfrm rot="16200000">
            <a:off x="5583395" y="2595786"/>
            <a:ext cx="1560141" cy="1411556"/>
          </a:xfrm>
          <a:custGeom>
            <a:avLst/>
            <a:gdLst>
              <a:gd name="connsiteX0" fmla="*/ 0 w 1324961"/>
              <a:gd name="connsiteY0" fmla="*/ 0 h 1468980"/>
              <a:gd name="connsiteX1" fmla="*/ 769166 w 1324961"/>
              <a:gd name="connsiteY1" fmla="*/ 0 h 1468980"/>
              <a:gd name="connsiteX2" fmla="*/ 769166 w 1324961"/>
              <a:gd name="connsiteY2" fmla="*/ 0 h 1468980"/>
              <a:gd name="connsiteX3" fmla="*/ 1324961 w 1324961"/>
              <a:gd name="connsiteY3" fmla="*/ 734490 h 1468980"/>
              <a:gd name="connsiteX4" fmla="*/ 769166 w 1324961"/>
              <a:gd name="connsiteY4" fmla="*/ 1468980 h 1468980"/>
              <a:gd name="connsiteX5" fmla="*/ 769166 w 1324961"/>
              <a:gd name="connsiteY5" fmla="*/ 1468980 h 1468980"/>
              <a:gd name="connsiteX6" fmla="*/ 0 w 1324961"/>
              <a:gd name="connsiteY6" fmla="*/ 1468980 h 1468980"/>
              <a:gd name="connsiteX7" fmla="*/ 555795 w 1324961"/>
              <a:gd name="connsiteY7" fmla="*/ 734490 h 1468980"/>
              <a:gd name="connsiteX8" fmla="*/ 0 w 1324961"/>
              <a:gd name="connsiteY8" fmla="*/ 0 h 1468980"/>
              <a:gd name="connsiteX0-1" fmla="*/ 0 w 1324961"/>
              <a:gd name="connsiteY0-2" fmla="*/ 0 h 1468980"/>
              <a:gd name="connsiteX1-3" fmla="*/ 769166 w 1324961"/>
              <a:gd name="connsiteY1-4" fmla="*/ 0 h 1468980"/>
              <a:gd name="connsiteX2-5" fmla="*/ 1324961 w 1324961"/>
              <a:gd name="connsiteY2-6" fmla="*/ 2 h 1468980"/>
              <a:gd name="connsiteX3-7" fmla="*/ 1324961 w 1324961"/>
              <a:gd name="connsiteY3-8" fmla="*/ 734490 h 1468980"/>
              <a:gd name="connsiteX4-9" fmla="*/ 769166 w 1324961"/>
              <a:gd name="connsiteY4-10" fmla="*/ 1468980 h 1468980"/>
              <a:gd name="connsiteX5-11" fmla="*/ 769166 w 1324961"/>
              <a:gd name="connsiteY5-12" fmla="*/ 1468980 h 1468980"/>
              <a:gd name="connsiteX6-13" fmla="*/ 0 w 1324961"/>
              <a:gd name="connsiteY6-14" fmla="*/ 1468980 h 1468980"/>
              <a:gd name="connsiteX7-15" fmla="*/ 555795 w 1324961"/>
              <a:gd name="connsiteY7-16" fmla="*/ 734490 h 1468980"/>
              <a:gd name="connsiteX8-17" fmla="*/ 0 w 1324961"/>
              <a:gd name="connsiteY8-18" fmla="*/ 0 h 1468980"/>
              <a:gd name="connsiteX0-19" fmla="*/ 0 w 1324963"/>
              <a:gd name="connsiteY0-20" fmla="*/ 0 h 1468983"/>
              <a:gd name="connsiteX1-21" fmla="*/ 769166 w 1324963"/>
              <a:gd name="connsiteY1-22" fmla="*/ 0 h 1468983"/>
              <a:gd name="connsiteX2-23" fmla="*/ 1324961 w 1324963"/>
              <a:gd name="connsiteY2-24" fmla="*/ 2 h 1468983"/>
              <a:gd name="connsiteX3-25" fmla="*/ 1324961 w 1324963"/>
              <a:gd name="connsiteY3-26" fmla="*/ 734490 h 1468983"/>
              <a:gd name="connsiteX4-27" fmla="*/ 769166 w 1324963"/>
              <a:gd name="connsiteY4-28" fmla="*/ 1468980 h 1468983"/>
              <a:gd name="connsiteX5-29" fmla="*/ 1324963 w 1324963"/>
              <a:gd name="connsiteY5-30" fmla="*/ 1468983 h 1468983"/>
              <a:gd name="connsiteX6-31" fmla="*/ 0 w 1324963"/>
              <a:gd name="connsiteY6-32" fmla="*/ 1468980 h 1468983"/>
              <a:gd name="connsiteX7-33" fmla="*/ 555795 w 1324963"/>
              <a:gd name="connsiteY7-34" fmla="*/ 734490 h 1468983"/>
              <a:gd name="connsiteX8-35" fmla="*/ 0 w 1324963"/>
              <a:gd name="connsiteY8-36" fmla="*/ 0 h 1468983"/>
              <a:gd name="connsiteX0-37" fmla="*/ 0 w 1324964"/>
              <a:gd name="connsiteY0-38" fmla="*/ 0 h 1468983"/>
              <a:gd name="connsiteX1-39" fmla="*/ 769166 w 1324964"/>
              <a:gd name="connsiteY1-40" fmla="*/ 0 h 1468983"/>
              <a:gd name="connsiteX2-41" fmla="*/ 1324961 w 1324964"/>
              <a:gd name="connsiteY2-42" fmla="*/ 2 h 1468983"/>
              <a:gd name="connsiteX3-43" fmla="*/ 1324961 w 1324964"/>
              <a:gd name="connsiteY3-44" fmla="*/ 734490 h 1468983"/>
              <a:gd name="connsiteX4-45" fmla="*/ 1324964 w 1324964"/>
              <a:gd name="connsiteY4-46" fmla="*/ 1324961 h 1468983"/>
              <a:gd name="connsiteX5-47" fmla="*/ 1324963 w 1324964"/>
              <a:gd name="connsiteY5-48" fmla="*/ 1468983 h 1468983"/>
              <a:gd name="connsiteX6-49" fmla="*/ 0 w 1324964"/>
              <a:gd name="connsiteY6-50" fmla="*/ 1468980 h 1468983"/>
              <a:gd name="connsiteX7-51" fmla="*/ 555795 w 1324964"/>
              <a:gd name="connsiteY7-52" fmla="*/ 734490 h 1468983"/>
              <a:gd name="connsiteX8-53" fmla="*/ 0 w 1324964"/>
              <a:gd name="connsiteY8-54" fmla="*/ 0 h 1468983"/>
              <a:gd name="connsiteX0-55" fmla="*/ 0 w 1324964"/>
              <a:gd name="connsiteY0-56" fmla="*/ 0 h 1468983"/>
              <a:gd name="connsiteX1-57" fmla="*/ 769166 w 1324964"/>
              <a:gd name="connsiteY1-58" fmla="*/ 0 h 1468983"/>
              <a:gd name="connsiteX2-59" fmla="*/ 1324961 w 1324964"/>
              <a:gd name="connsiteY2-60" fmla="*/ 2 h 1468983"/>
              <a:gd name="connsiteX3-61" fmla="*/ 1324961 w 1324964"/>
              <a:gd name="connsiteY3-62" fmla="*/ 734490 h 1468983"/>
              <a:gd name="connsiteX4-63" fmla="*/ 1324964 w 1324964"/>
              <a:gd name="connsiteY4-64" fmla="*/ 1324961 h 1468983"/>
              <a:gd name="connsiteX5-65" fmla="*/ 1324963 w 1324964"/>
              <a:gd name="connsiteY5-66" fmla="*/ 1468983 h 1468983"/>
              <a:gd name="connsiteX6-67" fmla="*/ 0 w 1324964"/>
              <a:gd name="connsiteY6-68" fmla="*/ 1468980 h 1468983"/>
              <a:gd name="connsiteX7-69" fmla="*/ 403253 w 1324964"/>
              <a:gd name="connsiteY7-70" fmla="*/ 734492 h 1468983"/>
              <a:gd name="connsiteX8-71" fmla="*/ 0 w 1324964"/>
              <a:gd name="connsiteY8-72" fmla="*/ 0 h 1468983"/>
            </a:gdLst>
            <a:ahLst/>
            <a:cxnLst>
              <a:cxn ang="0">
                <a:pos x="connsiteX0-55" y="connsiteY0-56"/>
              </a:cxn>
              <a:cxn ang="0">
                <a:pos x="connsiteX1-57" y="connsiteY1-58"/>
              </a:cxn>
              <a:cxn ang="0">
                <a:pos x="connsiteX2-59" y="connsiteY2-60"/>
              </a:cxn>
              <a:cxn ang="0">
                <a:pos x="connsiteX3-61" y="connsiteY3-62"/>
              </a:cxn>
              <a:cxn ang="0">
                <a:pos x="connsiteX4-63" y="connsiteY4-64"/>
              </a:cxn>
              <a:cxn ang="0">
                <a:pos x="connsiteX5-65" y="connsiteY5-66"/>
              </a:cxn>
              <a:cxn ang="0">
                <a:pos x="connsiteX6-67" y="connsiteY6-68"/>
              </a:cxn>
              <a:cxn ang="0">
                <a:pos x="connsiteX7-69" y="connsiteY7-70"/>
              </a:cxn>
              <a:cxn ang="0">
                <a:pos x="connsiteX8-71" y="connsiteY8-72"/>
              </a:cxn>
            </a:cxnLst>
            <a:rect l="l" t="t" r="r" b="b"/>
            <a:pathLst>
              <a:path w="1324964" h="1468983">
                <a:moveTo>
                  <a:pt x="0" y="0"/>
                </a:moveTo>
                <a:lnTo>
                  <a:pt x="769166" y="0"/>
                </a:lnTo>
                <a:lnTo>
                  <a:pt x="1324961" y="2"/>
                </a:lnTo>
                <a:lnTo>
                  <a:pt x="1324961" y="734490"/>
                </a:lnTo>
                <a:cubicBezTo>
                  <a:pt x="1324962" y="931314"/>
                  <a:pt x="1324963" y="1128137"/>
                  <a:pt x="1324964" y="1324961"/>
                </a:cubicBezTo>
                <a:cubicBezTo>
                  <a:pt x="1324964" y="1372968"/>
                  <a:pt x="1324963" y="1420976"/>
                  <a:pt x="1324963" y="1468983"/>
                </a:cubicBezTo>
                <a:lnTo>
                  <a:pt x="0" y="1468980"/>
                </a:lnTo>
                <a:lnTo>
                  <a:pt x="403253" y="734492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75410"/>
            <a:endParaRPr lang="en-US" sz="3555" dirty="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38" name="Freeform 50"/>
          <p:cNvSpPr/>
          <p:nvPr/>
        </p:nvSpPr>
        <p:spPr>
          <a:xfrm rot="16200000">
            <a:off x="3763057" y="2592516"/>
            <a:ext cx="1560141" cy="1411556"/>
          </a:xfrm>
          <a:custGeom>
            <a:avLst/>
            <a:gdLst>
              <a:gd name="connsiteX0" fmla="*/ 0 w 1324961"/>
              <a:gd name="connsiteY0" fmla="*/ 0 h 1468980"/>
              <a:gd name="connsiteX1" fmla="*/ 769166 w 1324961"/>
              <a:gd name="connsiteY1" fmla="*/ 0 h 1468980"/>
              <a:gd name="connsiteX2" fmla="*/ 769166 w 1324961"/>
              <a:gd name="connsiteY2" fmla="*/ 0 h 1468980"/>
              <a:gd name="connsiteX3" fmla="*/ 1324961 w 1324961"/>
              <a:gd name="connsiteY3" fmla="*/ 734490 h 1468980"/>
              <a:gd name="connsiteX4" fmla="*/ 769166 w 1324961"/>
              <a:gd name="connsiteY4" fmla="*/ 1468980 h 1468980"/>
              <a:gd name="connsiteX5" fmla="*/ 769166 w 1324961"/>
              <a:gd name="connsiteY5" fmla="*/ 1468980 h 1468980"/>
              <a:gd name="connsiteX6" fmla="*/ 0 w 1324961"/>
              <a:gd name="connsiteY6" fmla="*/ 1468980 h 1468980"/>
              <a:gd name="connsiteX7" fmla="*/ 555795 w 1324961"/>
              <a:gd name="connsiteY7" fmla="*/ 734490 h 1468980"/>
              <a:gd name="connsiteX8" fmla="*/ 0 w 1324961"/>
              <a:gd name="connsiteY8" fmla="*/ 0 h 1468980"/>
              <a:gd name="connsiteX0-1" fmla="*/ 0 w 1324961"/>
              <a:gd name="connsiteY0-2" fmla="*/ 0 h 1468980"/>
              <a:gd name="connsiteX1-3" fmla="*/ 769166 w 1324961"/>
              <a:gd name="connsiteY1-4" fmla="*/ 0 h 1468980"/>
              <a:gd name="connsiteX2-5" fmla="*/ 1324961 w 1324961"/>
              <a:gd name="connsiteY2-6" fmla="*/ 2 h 1468980"/>
              <a:gd name="connsiteX3-7" fmla="*/ 1324961 w 1324961"/>
              <a:gd name="connsiteY3-8" fmla="*/ 734490 h 1468980"/>
              <a:gd name="connsiteX4-9" fmla="*/ 769166 w 1324961"/>
              <a:gd name="connsiteY4-10" fmla="*/ 1468980 h 1468980"/>
              <a:gd name="connsiteX5-11" fmla="*/ 769166 w 1324961"/>
              <a:gd name="connsiteY5-12" fmla="*/ 1468980 h 1468980"/>
              <a:gd name="connsiteX6-13" fmla="*/ 0 w 1324961"/>
              <a:gd name="connsiteY6-14" fmla="*/ 1468980 h 1468980"/>
              <a:gd name="connsiteX7-15" fmla="*/ 555795 w 1324961"/>
              <a:gd name="connsiteY7-16" fmla="*/ 734490 h 1468980"/>
              <a:gd name="connsiteX8-17" fmla="*/ 0 w 1324961"/>
              <a:gd name="connsiteY8-18" fmla="*/ 0 h 1468980"/>
              <a:gd name="connsiteX0-19" fmla="*/ 0 w 1324963"/>
              <a:gd name="connsiteY0-20" fmla="*/ 0 h 1468983"/>
              <a:gd name="connsiteX1-21" fmla="*/ 769166 w 1324963"/>
              <a:gd name="connsiteY1-22" fmla="*/ 0 h 1468983"/>
              <a:gd name="connsiteX2-23" fmla="*/ 1324961 w 1324963"/>
              <a:gd name="connsiteY2-24" fmla="*/ 2 h 1468983"/>
              <a:gd name="connsiteX3-25" fmla="*/ 1324961 w 1324963"/>
              <a:gd name="connsiteY3-26" fmla="*/ 734490 h 1468983"/>
              <a:gd name="connsiteX4-27" fmla="*/ 769166 w 1324963"/>
              <a:gd name="connsiteY4-28" fmla="*/ 1468980 h 1468983"/>
              <a:gd name="connsiteX5-29" fmla="*/ 1324963 w 1324963"/>
              <a:gd name="connsiteY5-30" fmla="*/ 1468983 h 1468983"/>
              <a:gd name="connsiteX6-31" fmla="*/ 0 w 1324963"/>
              <a:gd name="connsiteY6-32" fmla="*/ 1468980 h 1468983"/>
              <a:gd name="connsiteX7-33" fmla="*/ 555795 w 1324963"/>
              <a:gd name="connsiteY7-34" fmla="*/ 734490 h 1468983"/>
              <a:gd name="connsiteX8-35" fmla="*/ 0 w 1324963"/>
              <a:gd name="connsiteY8-36" fmla="*/ 0 h 1468983"/>
              <a:gd name="connsiteX0-37" fmla="*/ 0 w 1324964"/>
              <a:gd name="connsiteY0-38" fmla="*/ 0 h 1468983"/>
              <a:gd name="connsiteX1-39" fmla="*/ 769166 w 1324964"/>
              <a:gd name="connsiteY1-40" fmla="*/ 0 h 1468983"/>
              <a:gd name="connsiteX2-41" fmla="*/ 1324961 w 1324964"/>
              <a:gd name="connsiteY2-42" fmla="*/ 2 h 1468983"/>
              <a:gd name="connsiteX3-43" fmla="*/ 1324961 w 1324964"/>
              <a:gd name="connsiteY3-44" fmla="*/ 734490 h 1468983"/>
              <a:gd name="connsiteX4-45" fmla="*/ 1324964 w 1324964"/>
              <a:gd name="connsiteY4-46" fmla="*/ 1324961 h 1468983"/>
              <a:gd name="connsiteX5-47" fmla="*/ 1324963 w 1324964"/>
              <a:gd name="connsiteY5-48" fmla="*/ 1468983 h 1468983"/>
              <a:gd name="connsiteX6-49" fmla="*/ 0 w 1324964"/>
              <a:gd name="connsiteY6-50" fmla="*/ 1468980 h 1468983"/>
              <a:gd name="connsiteX7-51" fmla="*/ 555795 w 1324964"/>
              <a:gd name="connsiteY7-52" fmla="*/ 734490 h 1468983"/>
              <a:gd name="connsiteX8-53" fmla="*/ 0 w 1324964"/>
              <a:gd name="connsiteY8-54" fmla="*/ 0 h 1468983"/>
              <a:gd name="connsiteX0-55" fmla="*/ 0 w 1324964"/>
              <a:gd name="connsiteY0-56" fmla="*/ 0 h 1468983"/>
              <a:gd name="connsiteX1-57" fmla="*/ 769166 w 1324964"/>
              <a:gd name="connsiteY1-58" fmla="*/ 0 h 1468983"/>
              <a:gd name="connsiteX2-59" fmla="*/ 1324961 w 1324964"/>
              <a:gd name="connsiteY2-60" fmla="*/ 2 h 1468983"/>
              <a:gd name="connsiteX3-61" fmla="*/ 1324961 w 1324964"/>
              <a:gd name="connsiteY3-62" fmla="*/ 734490 h 1468983"/>
              <a:gd name="connsiteX4-63" fmla="*/ 1324964 w 1324964"/>
              <a:gd name="connsiteY4-64" fmla="*/ 1324961 h 1468983"/>
              <a:gd name="connsiteX5-65" fmla="*/ 1324963 w 1324964"/>
              <a:gd name="connsiteY5-66" fmla="*/ 1468983 h 1468983"/>
              <a:gd name="connsiteX6-67" fmla="*/ 0 w 1324964"/>
              <a:gd name="connsiteY6-68" fmla="*/ 1468980 h 1468983"/>
              <a:gd name="connsiteX7-69" fmla="*/ 403253 w 1324964"/>
              <a:gd name="connsiteY7-70" fmla="*/ 734492 h 1468983"/>
              <a:gd name="connsiteX8-71" fmla="*/ 0 w 1324964"/>
              <a:gd name="connsiteY8-72" fmla="*/ 0 h 1468983"/>
            </a:gdLst>
            <a:ahLst/>
            <a:cxnLst>
              <a:cxn ang="0">
                <a:pos x="connsiteX0-55" y="connsiteY0-56"/>
              </a:cxn>
              <a:cxn ang="0">
                <a:pos x="connsiteX1-57" y="connsiteY1-58"/>
              </a:cxn>
              <a:cxn ang="0">
                <a:pos x="connsiteX2-59" y="connsiteY2-60"/>
              </a:cxn>
              <a:cxn ang="0">
                <a:pos x="connsiteX3-61" y="connsiteY3-62"/>
              </a:cxn>
              <a:cxn ang="0">
                <a:pos x="connsiteX4-63" y="connsiteY4-64"/>
              </a:cxn>
              <a:cxn ang="0">
                <a:pos x="connsiteX5-65" y="connsiteY5-66"/>
              </a:cxn>
              <a:cxn ang="0">
                <a:pos x="connsiteX6-67" y="connsiteY6-68"/>
              </a:cxn>
              <a:cxn ang="0">
                <a:pos x="connsiteX7-69" y="connsiteY7-70"/>
              </a:cxn>
              <a:cxn ang="0">
                <a:pos x="connsiteX8-71" y="connsiteY8-72"/>
              </a:cxn>
            </a:cxnLst>
            <a:rect l="l" t="t" r="r" b="b"/>
            <a:pathLst>
              <a:path w="1324964" h="1468983">
                <a:moveTo>
                  <a:pt x="0" y="0"/>
                </a:moveTo>
                <a:lnTo>
                  <a:pt x="769166" y="0"/>
                </a:lnTo>
                <a:lnTo>
                  <a:pt x="1324961" y="2"/>
                </a:lnTo>
                <a:lnTo>
                  <a:pt x="1324961" y="734490"/>
                </a:lnTo>
                <a:cubicBezTo>
                  <a:pt x="1324962" y="931314"/>
                  <a:pt x="1324963" y="1128137"/>
                  <a:pt x="1324964" y="1324961"/>
                </a:cubicBezTo>
                <a:cubicBezTo>
                  <a:pt x="1324964" y="1372968"/>
                  <a:pt x="1324963" y="1420976"/>
                  <a:pt x="1324963" y="1468983"/>
                </a:cubicBezTo>
                <a:lnTo>
                  <a:pt x="0" y="1468980"/>
                </a:lnTo>
                <a:lnTo>
                  <a:pt x="403253" y="734492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75410"/>
            <a:endParaRPr lang="en-US" sz="3555" dirty="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39" name="Freeform 44"/>
          <p:cNvSpPr/>
          <p:nvPr/>
        </p:nvSpPr>
        <p:spPr>
          <a:xfrm rot="16200000">
            <a:off x="3763057" y="2497853"/>
            <a:ext cx="1560141" cy="1411556"/>
          </a:xfrm>
          <a:custGeom>
            <a:avLst/>
            <a:gdLst>
              <a:gd name="connsiteX0" fmla="*/ 0 w 1324961"/>
              <a:gd name="connsiteY0" fmla="*/ 0 h 1468980"/>
              <a:gd name="connsiteX1" fmla="*/ 769166 w 1324961"/>
              <a:gd name="connsiteY1" fmla="*/ 0 h 1468980"/>
              <a:gd name="connsiteX2" fmla="*/ 769166 w 1324961"/>
              <a:gd name="connsiteY2" fmla="*/ 0 h 1468980"/>
              <a:gd name="connsiteX3" fmla="*/ 1324961 w 1324961"/>
              <a:gd name="connsiteY3" fmla="*/ 734490 h 1468980"/>
              <a:gd name="connsiteX4" fmla="*/ 769166 w 1324961"/>
              <a:gd name="connsiteY4" fmla="*/ 1468980 h 1468980"/>
              <a:gd name="connsiteX5" fmla="*/ 769166 w 1324961"/>
              <a:gd name="connsiteY5" fmla="*/ 1468980 h 1468980"/>
              <a:gd name="connsiteX6" fmla="*/ 0 w 1324961"/>
              <a:gd name="connsiteY6" fmla="*/ 1468980 h 1468980"/>
              <a:gd name="connsiteX7" fmla="*/ 555795 w 1324961"/>
              <a:gd name="connsiteY7" fmla="*/ 734490 h 1468980"/>
              <a:gd name="connsiteX8" fmla="*/ 0 w 1324961"/>
              <a:gd name="connsiteY8" fmla="*/ 0 h 1468980"/>
              <a:gd name="connsiteX0-1" fmla="*/ 0 w 1324961"/>
              <a:gd name="connsiteY0-2" fmla="*/ 0 h 1468980"/>
              <a:gd name="connsiteX1-3" fmla="*/ 769166 w 1324961"/>
              <a:gd name="connsiteY1-4" fmla="*/ 0 h 1468980"/>
              <a:gd name="connsiteX2-5" fmla="*/ 1324961 w 1324961"/>
              <a:gd name="connsiteY2-6" fmla="*/ 2 h 1468980"/>
              <a:gd name="connsiteX3-7" fmla="*/ 1324961 w 1324961"/>
              <a:gd name="connsiteY3-8" fmla="*/ 734490 h 1468980"/>
              <a:gd name="connsiteX4-9" fmla="*/ 769166 w 1324961"/>
              <a:gd name="connsiteY4-10" fmla="*/ 1468980 h 1468980"/>
              <a:gd name="connsiteX5-11" fmla="*/ 769166 w 1324961"/>
              <a:gd name="connsiteY5-12" fmla="*/ 1468980 h 1468980"/>
              <a:gd name="connsiteX6-13" fmla="*/ 0 w 1324961"/>
              <a:gd name="connsiteY6-14" fmla="*/ 1468980 h 1468980"/>
              <a:gd name="connsiteX7-15" fmla="*/ 555795 w 1324961"/>
              <a:gd name="connsiteY7-16" fmla="*/ 734490 h 1468980"/>
              <a:gd name="connsiteX8-17" fmla="*/ 0 w 1324961"/>
              <a:gd name="connsiteY8-18" fmla="*/ 0 h 1468980"/>
              <a:gd name="connsiteX0-19" fmla="*/ 0 w 1324963"/>
              <a:gd name="connsiteY0-20" fmla="*/ 0 h 1468983"/>
              <a:gd name="connsiteX1-21" fmla="*/ 769166 w 1324963"/>
              <a:gd name="connsiteY1-22" fmla="*/ 0 h 1468983"/>
              <a:gd name="connsiteX2-23" fmla="*/ 1324961 w 1324963"/>
              <a:gd name="connsiteY2-24" fmla="*/ 2 h 1468983"/>
              <a:gd name="connsiteX3-25" fmla="*/ 1324961 w 1324963"/>
              <a:gd name="connsiteY3-26" fmla="*/ 734490 h 1468983"/>
              <a:gd name="connsiteX4-27" fmla="*/ 769166 w 1324963"/>
              <a:gd name="connsiteY4-28" fmla="*/ 1468980 h 1468983"/>
              <a:gd name="connsiteX5-29" fmla="*/ 1324963 w 1324963"/>
              <a:gd name="connsiteY5-30" fmla="*/ 1468983 h 1468983"/>
              <a:gd name="connsiteX6-31" fmla="*/ 0 w 1324963"/>
              <a:gd name="connsiteY6-32" fmla="*/ 1468980 h 1468983"/>
              <a:gd name="connsiteX7-33" fmla="*/ 555795 w 1324963"/>
              <a:gd name="connsiteY7-34" fmla="*/ 734490 h 1468983"/>
              <a:gd name="connsiteX8-35" fmla="*/ 0 w 1324963"/>
              <a:gd name="connsiteY8-36" fmla="*/ 0 h 1468983"/>
              <a:gd name="connsiteX0-37" fmla="*/ 0 w 1324964"/>
              <a:gd name="connsiteY0-38" fmla="*/ 0 h 1468983"/>
              <a:gd name="connsiteX1-39" fmla="*/ 769166 w 1324964"/>
              <a:gd name="connsiteY1-40" fmla="*/ 0 h 1468983"/>
              <a:gd name="connsiteX2-41" fmla="*/ 1324961 w 1324964"/>
              <a:gd name="connsiteY2-42" fmla="*/ 2 h 1468983"/>
              <a:gd name="connsiteX3-43" fmla="*/ 1324961 w 1324964"/>
              <a:gd name="connsiteY3-44" fmla="*/ 734490 h 1468983"/>
              <a:gd name="connsiteX4-45" fmla="*/ 1324964 w 1324964"/>
              <a:gd name="connsiteY4-46" fmla="*/ 1324961 h 1468983"/>
              <a:gd name="connsiteX5-47" fmla="*/ 1324963 w 1324964"/>
              <a:gd name="connsiteY5-48" fmla="*/ 1468983 h 1468983"/>
              <a:gd name="connsiteX6-49" fmla="*/ 0 w 1324964"/>
              <a:gd name="connsiteY6-50" fmla="*/ 1468980 h 1468983"/>
              <a:gd name="connsiteX7-51" fmla="*/ 555795 w 1324964"/>
              <a:gd name="connsiteY7-52" fmla="*/ 734490 h 1468983"/>
              <a:gd name="connsiteX8-53" fmla="*/ 0 w 1324964"/>
              <a:gd name="connsiteY8-54" fmla="*/ 0 h 1468983"/>
              <a:gd name="connsiteX0-55" fmla="*/ 0 w 1324964"/>
              <a:gd name="connsiteY0-56" fmla="*/ 0 h 1468983"/>
              <a:gd name="connsiteX1-57" fmla="*/ 769166 w 1324964"/>
              <a:gd name="connsiteY1-58" fmla="*/ 0 h 1468983"/>
              <a:gd name="connsiteX2-59" fmla="*/ 1324961 w 1324964"/>
              <a:gd name="connsiteY2-60" fmla="*/ 2 h 1468983"/>
              <a:gd name="connsiteX3-61" fmla="*/ 1324961 w 1324964"/>
              <a:gd name="connsiteY3-62" fmla="*/ 734490 h 1468983"/>
              <a:gd name="connsiteX4-63" fmla="*/ 1324964 w 1324964"/>
              <a:gd name="connsiteY4-64" fmla="*/ 1324961 h 1468983"/>
              <a:gd name="connsiteX5-65" fmla="*/ 1324963 w 1324964"/>
              <a:gd name="connsiteY5-66" fmla="*/ 1468983 h 1468983"/>
              <a:gd name="connsiteX6-67" fmla="*/ 0 w 1324964"/>
              <a:gd name="connsiteY6-68" fmla="*/ 1468980 h 1468983"/>
              <a:gd name="connsiteX7-69" fmla="*/ 403253 w 1324964"/>
              <a:gd name="connsiteY7-70" fmla="*/ 734492 h 1468983"/>
              <a:gd name="connsiteX8-71" fmla="*/ 0 w 1324964"/>
              <a:gd name="connsiteY8-72" fmla="*/ 0 h 1468983"/>
            </a:gdLst>
            <a:ahLst/>
            <a:cxnLst>
              <a:cxn ang="0">
                <a:pos x="connsiteX0-55" y="connsiteY0-56"/>
              </a:cxn>
              <a:cxn ang="0">
                <a:pos x="connsiteX1-57" y="connsiteY1-58"/>
              </a:cxn>
              <a:cxn ang="0">
                <a:pos x="connsiteX2-59" y="connsiteY2-60"/>
              </a:cxn>
              <a:cxn ang="0">
                <a:pos x="connsiteX3-61" y="connsiteY3-62"/>
              </a:cxn>
              <a:cxn ang="0">
                <a:pos x="connsiteX4-63" y="connsiteY4-64"/>
              </a:cxn>
              <a:cxn ang="0">
                <a:pos x="connsiteX5-65" y="connsiteY5-66"/>
              </a:cxn>
              <a:cxn ang="0">
                <a:pos x="connsiteX6-67" y="connsiteY6-68"/>
              </a:cxn>
              <a:cxn ang="0">
                <a:pos x="connsiteX7-69" y="connsiteY7-70"/>
              </a:cxn>
              <a:cxn ang="0">
                <a:pos x="connsiteX8-71" y="connsiteY8-72"/>
              </a:cxn>
            </a:cxnLst>
            <a:rect l="l" t="t" r="r" b="b"/>
            <a:pathLst>
              <a:path w="1324964" h="1468983">
                <a:moveTo>
                  <a:pt x="0" y="0"/>
                </a:moveTo>
                <a:lnTo>
                  <a:pt x="769166" y="0"/>
                </a:lnTo>
                <a:lnTo>
                  <a:pt x="1324961" y="2"/>
                </a:lnTo>
                <a:lnTo>
                  <a:pt x="1324961" y="734490"/>
                </a:lnTo>
                <a:cubicBezTo>
                  <a:pt x="1324962" y="931314"/>
                  <a:pt x="1324963" y="1128137"/>
                  <a:pt x="1324964" y="1324961"/>
                </a:cubicBezTo>
                <a:cubicBezTo>
                  <a:pt x="1324964" y="1372968"/>
                  <a:pt x="1324963" y="1420976"/>
                  <a:pt x="1324963" y="1468983"/>
                </a:cubicBezTo>
                <a:lnTo>
                  <a:pt x="0" y="1468980"/>
                </a:lnTo>
                <a:lnTo>
                  <a:pt x="403253" y="734492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75410"/>
            <a:endParaRPr lang="en-US" sz="3555" dirty="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40" name="Freeform 53"/>
          <p:cNvSpPr/>
          <p:nvPr/>
        </p:nvSpPr>
        <p:spPr>
          <a:xfrm rot="16200000">
            <a:off x="5583396" y="2497854"/>
            <a:ext cx="1560141" cy="1411556"/>
          </a:xfrm>
          <a:custGeom>
            <a:avLst/>
            <a:gdLst>
              <a:gd name="connsiteX0" fmla="*/ 0 w 1324961"/>
              <a:gd name="connsiteY0" fmla="*/ 0 h 1468980"/>
              <a:gd name="connsiteX1" fmla="*/ 769166 w 1324961"/>
              <a:gd name="connsiteY1" fmla="*/ 0 h 1468980"/>
              <a:gd name="connsiteX2" fmla="*/ 769166 w 1324961"/>
              <a:gd name="connsiteY2" fmla="*/ 0 h 1468980"/>
              <a:gd name="connsiteX3" fmla="*/ 1324961 w 1324961"/>
              <a:gd name="connsiteY3" fmla="*/ 734490 h 1468980"/>
              <a:gd name="connsiteX4" fmla="*/ 769166 w 1324961"/>
              <a:gd name="connsiteY4" fmla="*/ 1468980 h 1468980"/>
              <a:gd name="connsiteX5" fmla="*/ 769166 w 1324961"/>
              <a:gd name="connsiteY5" fmla="*/ 1468980 h 1468980"/>
              <a:gd name="connsiteX6" fmla="*/ 0 w 1324961"/>
              <a:gd name="connsiteY6" fmla="*/ 1468980 h 1468980"/>
              <a:gd name="connsiteX7" fmla="*/ 555795 w 1324961"/>
              <a:gd name="connsiteY7" fmla="*/ 734490 h 1468980"/>
              <a:gd name="connsiteX8" fmla="*/ 0 w 1324961"/>
              <a:gd name="connsiteY8" fmla="*/ 0 h 1468980"/>
              <a:gd name="connsiteX0-1" fmla="*/ 0 w 1324961"/>
              <a:gd name="connsiteY0-2" fmla="*/ 0 h 1468980"/>
              <a:gd name="connsiteX1-3" fmla="*/ 769166 w 1324961"/>
              <a:gd name="connsiteY1-4" fmla="*/ 0 h 1468980"/>
              <a:gd name="connsiteX2-5" fmla="*/ 1324961 w 1324961"/>
              <a:gd name="connsiteY2-6" fmla="*/ 2 h 1468980"/>
              <a:gd name="connsiteX3-7" fmla="*/ 1324961 w 1324961"/>
              <a:gd name="connsiteY3-8" fmla="*/ 734490 h 1468980"/>
              <a:gd name="connsiteX4-9" fmla="*/ 769166 w 1324961"/>
              <a:gd name="connsiteY4-10" fmla="*/ 1468980 h 1468980"/>
              <a:gd name="connsiteX5-11" fmla="*/ 769166 w 1324961"/>
              <a:gd name="connsiteY5-12" fmla="*/ 1468980 h 1468980"/>
              <a:gd name="connsiteX6-13" fmla="*/ 0 w 1324961"/>
              <a:gd name="connsiteY6-14" fmla="*/ 1468980 h 1468980"/>
              <a:gd name="connsiteX7-15" fmla="*/ 555795 w 1324961"/>
              <a:gd name="connsiteY7-16" fmla="*/ 734490 h 1468980"/>
              <a:gd name="connsiteX8-17" fmla="*/ 0 w 1324961"/>
              <a:gd name="connsiteY8-18" fmla="*/ 0 h 1468980"/>
              <a:gd name="connsiteX0-19" fmla="*/ 0 w 1324963"/>
              <a:gd name="connsiteY0-20" fmla="*/ 0 h 1468983"/>
              <a:gd name="connsiteX1-21" fmla="*/ 769166 w 1324963"/>
              <a:gd name="connsiteY1-22" fmla="*/ 0 h 1468983"/>
              <a:gd name="connsiteX2-23" fmla="*/ 1324961 w 1324963"/>
              <a:gd name="connsiteY2-24" fmla="*/ 2 h 1468983"/>
              <a:gd name="connsiteX3-25" fmla="*/ 1324961 w 1324963"/>
              <a:gd name="connsiteY3-26" fmla="*/ 734490 h 1468983"/>
              <a:gd name="connsiteX4-27" fmla="*/ 769166 w 1324963"/>
              <a:gd name="connsiteY4-28" fmla="*/ 1468980 h 1468983"/>
              <a:gd name="connsiteX5-29" fmla="*/ 1324963 w 1324963"/>
              <a:gd name="connsiteY5-30" fmla="*/ 1468983 h 1468983"/>
              <a:gd name="connsiteX6-31" fmla="*/ 0 w 1324963"/>
              <a:gd name="connsiteY6-32" fmla="*/ 1468980 h 1468983"/>
              <a:gd name="connsiteX7-33" fmla="*/ 555795 w 1324963"/>
              <a:gd name="connsiteY7-34" fmla="*/ 734490 h 1468983"/>
              <a:gd name="connsiteX8-35" fmla="*/ 0 w 1324963"/>
              <a:gd name="connsiteY8-36" fmla="*/ 0 h 1468983"/>
              <a:gd name="connsiteX0-37" fmla="*/ 0 w 1324964"/>
              <a:gd name="connsiteY0-38" fmla="*/ 0 h 1468983"/>
              <a:gd name="connsiteX1-39" fmla="*/ 769166 w 1324964"/>
              <a:gd name="connsiteY1-40" fmla="*/ 0 h 1468983"/>
              <a:gd name="connsiteX2-41" fmla="*/ 1324961 w 1324964"/>
              <a:gd name="connsiteY2-42" fmla="*/ 2 h 1468983"/>
              <a:gd name="connsiteX3-43" fmla="*/ 1324961 w 1324964"/>
              <a:gd name="connsiteY3-44" fmla="*/ 734490 h 1468983"/>
              <a:gd name="connsiteX4-45" fmla="*/ 1324964 w 1324964"/>
              <a:gd name="connsiteY4-46" fmla="*/ 1324961 h 1468983"/>
              <a:gd name="connsiteX5-47" fmla="*/ 1324963 w 1324964"/>
              <a:gd name="connsiteY5-48" fmla="*/ 1468983 h 1468983"/>
              <a:gd name="connsiteX6-49" fmla="*/ 0 w 1324964"/>
              <a:gd name="connsiteY6-50" fmla="*/ 1468980 h 1468983"/>
              <a:gd name="connsiteX7-51" fmla="*/ 555795 w 1324964"/>
              <a:gd name="connsiteY7-52" fmla="*/ 734490 h 1468983"/>
              <a:gd name="connsiteX8-53" fmla="*/ 0 w 1324964"/>
              <a:gd name="connsiteY8-54" fmla="*/ 0 h 1468983"/>
              <a:gd name="connsiteX0-55" fmla="*/ 0 w 1324964"/>
              <a:gd name="connsiteY0-56" fmla="*/ 0 h 1468983"/>
              <a:gd name="connsiteX1-57" fmla="*/ 769166 w 1324964"/>
              <a:gd name="connsiteY1-58" fmla="*/ 0 h 1468983"/>
              <a:gd name="connsiteX2-59" fmla="*/ 1324961 w 1324964"/>
              <a:gd name="connsiteY2-60" fmla="*/ 2 h 1468983"/>
              <a:gd name="connsiteX3-61" fmla="*/ 1324961 w 1324964"/>
              <a:gd name="connsiteY3-62" fmla="*/ 734490 h 1468983"/>
              <a:gd name="connsiteX4-63" fmla="*/ 1324964 w 1324964"/>
              <a:gd name="connsiteY4-64" fmla="*/ 1324961 h 1468983"/>
              <a:gd name="connsiteX5-65" fmla="*/ 1324963 w 1324964"/>
              <a:gd name="connsiteY5-66" fmla="*/ 1468983 h 1468983"/>
              <a:gd name="connsiteX6-67" fmla="*/ 0 w 1324964"/>
              <a:gd name="connsiteY6-68" fmla="*/ 1468980 h 1468983"/>
              <a:gd name="connsiteX7-69" fmla="*/ 403253 w 1324964"/>
              <a:gd name="connsiteY7-70" fmla="*/ 734492 h 1468983"/>
              <a:gd name="connsiteX8-71" fmla="*/ 0 w 1324964"/>
              <a:gd name="connsiteY8-72" fmla="*/ 0 h 1468983"/>
            </a:gdLst>
            <a:ahLst/>
            <a:cxnLst>
              <a:cxn ang="0">
                <a:pos x="connsiteX0-55" y="connsiteY0-56"/>
              </a:cxn>
              <a:cxn ang="0">
                <a:pos x="connsiteX1-57" y="connsiteY1-58"/>
              </a:cxn>
              <a:cxn ang="0">
                <a:pos x="connsiteX2-59" y="connsiteY2-60"/>
              </a:cxn>
              <a:cxn ang="0">
                <a:pos x="connsiteX3-61" y="connsiteY3-62"/>
              </a:cxn>
              <a:cxn ang="0">
                <a:pos x="connsiteX4-63" y="connsiteY4-64"/>
              </a:cxn>
              <a:cxn ang="0">
                <a:pos x="connsiteX5-65" y="connsiteY5-66"/>
              </a:cxn>
              <a:cxn ang="0">
                <a:pos x="connsiteX6-67" y="connsiteY6-68"/>
              </a:cxn>
              <a:cxn ang="0">
                <a:pos x="connsiteX7-69" y="connsiteY7-70"/>
              </a:cxn>
              <a:cxn ang="0">
                <a:pos x="connsiteX8-71" y="connsiteY8-72"/>
              </a:cxn>
            </a:cxnLst>
            <a:rect l="l" t="t" r="r" b="b"/>
            <a:pathLst>
              <a:path w="1324964" h="1468983">
                <a:moveTo>
                  <a:pt x="0" y="0"/>
                </a:moveTo>
                <a:lnTo>
                  <a:pt x="769166" y="0"/>
                </a:lnTo>
                <a:lnTo>
                  <a:pt x="1324961" y="2"/>
                </a:lnTo>
                <a:lnTo>
                  <a:pt x="1324961" y="734490"/>
                </a:lnTo>
                <a:cubicBezTo>
                  <a:pt x="1324962" y="931314"/>
                  <a:pt x="1324963" y="1128137"/>
                  <a:pt x="1324964" y="1324961"/>
                </a:cubicBezTo>
                <a:cubicBezTo>
                  <a:pt x="1324964" y="1372968"/>
                  <a:pt x="1324963" y="1420976"/>
                  <a:pt x="1324963" y="1468983"/>
                </a:cubicBezTo>
                <a:lnTo>
                  <a:pt x="0" y="1468980"/>
                </a:lnTo>
                <a:lnTo>
                  <a:pt x="403253" y="734492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75410"/>
            <a:endParaRPr lang="en-US" sz="3555" dirty="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41" name="Freeform 68"/>
          <p:cNvSpPr/>
          <p:nvPr/>
        </p:nvSpPr>
        <p:spPr>
          <a:xfrm rot="16200000">
            <a:off x="7419346" y="2497853"/>
            <a:ext cx="1560141" cy="1411556"/>
          </a:xfrm>
          <a:custGeom>
            <a:avLst/>
            <a:gdLst>
              <a:gd name="connsiteX0" fmla="*/ 0 w 1324961"/>
              <a:gd name="connsiteY0" fmla="*/ 0 h 1468980"/>
              <a:gd name="connsiteX1" fmla="*/ 769166 w 1324961"/>
              <a:gd name="connsiteY1" fmla="*/ 0 h 1468980"/>
              <a:gd name="connsiteX2" fmla="*/ 769166 w 1324961"/>
              <a:gd name="connsiteY2" fmla="*/ 0 h 1468980"/>
              <a:gd name="connsiteX3" fmla="*/ 1324961 w 1324961"/>
              <a:gd name="connsiteY3" fmla="*/ 734490 h 1468980"/>
              <a:gd name="connsiteX4" fmla="*/ 769166 w 1324961"/>
              <a:gd name="connsiteY4" fmla="*/ 1468980 h 1468980"/>
              <a:gd name="connsiteX5" fmla="*/ 769166 w 1324961"/>
              <a:gd name="connsiteY5" fmla="*/ 1468980 h 1468980"/>
              <a:gd name="connsiteX6" fmla="*/ 0 w 1324961"/>
              <a:gd name="connsiteY6" fmla="*/ 1468980 h 1468980"/>
              <a:gd name="connsiteX7" fmla="*/ 555795 w 1324961"/>
              <a:gd name="connsiteY7" fmla="*/ 734490 h 1468980"/>
              <a:gd name="connsiteX8" fmla="*/ 0 w 1324961"/>
              <a:gd name="connsiteY8" fmla="*/ 0 h 1468980"/>
              <a:gd name="connsiteX0-1" fmla="*/ 0 w 1324961"/>
              <a:gd name="connsiteY0-2" fmla="*/ 0 h 1468980"/>
              <a:gd name="connsiteX1-3" fmla="*/ 769166 w 1324961"/>
              <a:gd name="connsiteY1-4" fmla="*/ 0 h 1468980"/>
              <a:gd name="connsiteX2-5" fmla="*/ 1324961 w 1324961"/>
              <a:gd name="connsiteY2-6" fmla="*/ 2 h 1468980"/>
              <a:gd name="connsiteX3-7" fmla="*/ 1324961 w 1324961"/>
              <a:gd name="connsiteY3-8" fmla="*/ 734490 h 1468980"/>
              <a:gd name="connsiteX4-9" fmla="*/ 769166 w 1324961"/>
              <a:gd name="connsiteY4-10" fmla="*/ 1468980 h 1468980"/>
              <a:gd name="connsiteX5-11" fmla="*/ 769166 w 1324961"/>
              <a:gd name="connsiteY5-12" fmla="*/ 1468980 h 1468980"/>
              <a:gd name="connsiteX6-13" fmla="*/ 0 w 1324961"/>
              <a:gd name="connsiteY6-14" fmla="*/ 1468980 h 1468980"/>
              <a:gd name="connsiteX7-15" fmla="*/ 555795 w 1324961"/>
              <a:gd name="connsiteY7-16" fmla="*/ 734490 h 1468980"/>
              <a:gd name="connsiteX8-17" fmla="*/ 0 w 1324961"/>
              <a:gd name="connsiteY8-18" fmla="*/ 0 h 1468980"/>
              <a:gd name="connsiteX0-19" fmla="*/ 0 w 1324963"/>
              <a:gd name="connsiteY0-20" fmla="*/ 0 h 1468983"/>
              <a:gd name="connsiteX1-21" fmla="*/ 769166 w 1324963"/>
              <a:gd name="connsiteY1-22" fmla="*/ 0 h 1468983"/>
              <a:gd name="connsiteX2-23" fmla="*/ 1324961 w 1324963"/>
              <a:gd name="connsiteY2-24" fmla="*/ 2 h 1468983"/>
              <a:gd name="connsiteX3-25" fmla="*/ 1324961 w 1324963"/>
              <a:gd name="connsiteY3-26" fmla="*/ 734490 h 1468983"/>
              <a:gd name="connsiteX4-27" fmla="*/ 769166 w 1324963"/>
              <a:gd name="connsiteY4-28" fmla="*/ 1468980 h 1468983"/>
              <a:gd name="connsiteX5-29" fmla="*/ 1324963 w 1324963"/>
              <a:gd name="connsiteY5-30" fmla="*/ 1468983 h 1468983"/>
              <a:gd name="connsiteX6-31" fmla="*/ 0 w 1324963"/>
              <a:gd name="connsiteY6-32" fmla="*/ 1468980 h 1468983"/>
              <a:gd name="connsiteX7-33" fmla="*/ 555795 w 1324963"/>
              <a:gd name="connsiteY7-34" fmla="*/ 734490 h 1468983"/>
              <a:gd name="connsiteX8-35" fmla="*/ 0 w 1324963"/>
              <a:gd name="connsiteY8-36" fmla="*/ 0 h 1468983"/>
              <a:gd name="connsiteX0-37" fmla="*/ 0 w 1324964"/>
              <a:gd name="connsiteY0-38" fmla="*/ 0 h 1468983"/>
              <a:gd name="connsiteX1-39" fmla="*/ 769166 w 1324964"/>
              <a:gd name="connsiteY1-40" fmla="*/ 0 h 1468983"/>
              <a:gd name="connsiteX2-41" fmla="*/ 1324961 w 1324964"/>
              <a:gd name="connsiteY2-42" fmla="*/ 2 h 1468983"/>
              <a:gd name="connsiteX3-43" fmla="*/ 1324961 w 1324964"/>
              <a:gd name="connsiteY3-44" fmla="*/ 734490 h 1468983"/>
              <a:gd name="connsiteX4-45" fmla="*/ 1324964 w 1324964"/>
              <a:gd name="connsiteY4-46" fmla="*/ 1324961 h 1468983"/>
              <a:gd name="connsiteX5-47" fmla="*/ 1324963 w 1324964"/>
              <a:gd name="connsiteY5-48" fmla="*/ 1468983 h 1468983"/>
              <a:gd name="connsiteX6-49" fmla="*/ 0 w 1324964"/>
              <a:gd name="connsiteY6-50" fmla="*/ 1468980 h 1468983"/>
              <a:gd name="connsiteX7-51" fmla="*/ 555795 w 1324964"/>
              <a:gd name="connsiteY7-52" fmla="*/ 734490 h 1468983"/>
              <a:gd name="connsiteX8-53" fmla="*/ 0 w 1324964"/>
              <a:gd name="connsiteY8-54" fmla="*/ 0 h 1468983"/>
              <a:gd name="connsiteX0-55" fmla="*/ 0 w 1324964"/>
              <a:gd name="connsiteY0-56" fmla="*/ 0 h 1468983"/>
              <a:gd name="connsiteX1-57" fmla="*/ 769166 w 1324964"/>
              <a:gd name="connsiteY1-58" fmla="*/ 0 h 1468983"/>
              <a:gd name="connsiteX2-59" fmla="*/ 1324961 w 1324964"/>
              <a:gd name="connsiteY2-60" fmla="*/ 2 h 1468983"/>
              <a:gd name="connsiteX3-61" fmla="*/ 1324961 w 1324964"/>
              <a:gd name="connsiteY3-62" fmla="*/ 734490 h 1468983"/>
              <a:gd name="connsiteX4-63" fmla="*/ 1324964 w 1324964"/>
              <a:gd name="connsiteY4-64" fmla="*/ 1324961 h 1468983"/>
              <a:gd name="connsiteX5-65" fmla="*/ 1324963 w 1324964"/>
              <a:gd name="connsiteY5-66" fmla="*/ 1468983 h 1468983"/>
              <a:gd name="connsiteX6-67" fmla="*/ 0 w 1324964"/>
              <a:gd name="connsiteY6-68" fmla="*/ 1468980 h 1468983"/>
              <a:gd name="connsiteX7-69" fmla="*/ 403253 w 1324964"/>
              <a:gd name="connsiteY7-70" fmla="*/ 734492 h 1468983"/>
              <a:gd name="connsiteX8-71" fmla="*/ 0 w 1324964"/>
              <a:gd name="connsiteY8-72" fmla="*/ 0 h 1468983"/>
            </a:gdLst>
            <a:ahLst/>
            <a:cxnLst>
              <a:cxn ang="0">
                <a:pos x="connsiteX0-55" y="connsiteY0-56"/>
              </a:cxn>
              <a:cxn ang="0">
                <a:pos x="connsiteX1-57" y="connsiteY1-58"/>
              </a:cxn>
              <a:cxn ang="0">
                <a:pos x="connsiteX2-59" y="connsiteY2-60"/>
              </a:cxn>
              <a:cxn ang="0">
                <a:pos x="connsiteX3-61" y="connsiteY3-62"/>
              </a:cxn>
              <a:cxn ang="0">
                <a:pos x="connsiteX4-63" y="connsiteY4-64"/>
              </a:cxn>
              <a:cxn ang="0">
                <a:pos x="connsiteX5-65" y="connsiteY5-66"/>
              </a:cxn>
              <a:cxn ang="0">
                <a:pos x="connsiteX6-67" y="connsiteY6-68"/>
              </a:cxn>
              <a:cxn ang="0">
                <a:pos x="connsiteX7-69" y="connsiteY7-70"/>
              </a:cxn>
              <a:cxn ang="0">
                <a:pos x="connsiteX8-71" y="connsiteY8-72"/>
              </a:cxn>
            </a:cxnLst>
            <a:rect l="l" t="t" r="r" b="b"/>
            <a:pathLst>
              <a:path w="1324964" h="1468983">
                <a:moveTo>
                  <a:pt x="0" y="0"/>
                </a:moveTo>
                <a:lnTo>
                  <a:pt x="769166" y="0"/>
                </a:lnTo>
                <a:lnTo>
                  <a:pt x="1324961" y="2"/>
                </a:lnTo>
                <a:lnTo>
                  <a:pt x="1324961" y="734490"/>
                </a:lnTo>
                <a:cubicBezTo>
                  <a:pt x="1324962" y="931314"/>
                  <a:pt x="1324963" y="1128137"/>
                  <a:pt x="1324964" y="1324961"/>
                </a:cubicBezTo>
                <a:cubicBezTo>
                  <a:pt x="1324964" y="1372968"/>
                  <a:pt x="1324963" y="1420976"/>
                  <a:pt x="1324963" y="1468983"/>
                </a:cubicBezTo>
                <a:lnTo>
                  <a:pt x="0" y="1468980"/>
                </a:lnTo>
                <a:lnTo>
                  <a:pt x="403253" y="734492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75410"/>
            <a:endParaRPr lang="en-US" sz="3555" dirty="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42" name="Arc 30"/>
          <p:cNvSpPr/>
          <p:nvPr/>
        </p:nvSpPr>
        <p:spPr>
          <a:xfrm rot="19051047">
            <a:off x="4289528" y="1957504"/>
            <a:ext cx="2110279" cy="2110279"/>
          </a:xfrm>
          <a:prstGeom prst="arc">
            <a:avLst/>
          </a:prstGeom>
          <a:ln w="28575">
            <a:solidFill>
              <a:schemeClr val="tx1">
                <a:lumMod val="40000"/>
                <a:lumOff val="60000"/>
              </a:schemeClr>
            </a:solidFill>
            <a:prstDash val="sysDot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defTabSz="1375410"/>
            <a:endParaRPr lang="en-US" sz="3555" dirty="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43" name="Arc 31"/>
          <p:cNvSpPr/>
          <p:nvPr/>
        </p:nvSpPr>
        <p:spPr>
          <a:xfrm rot="19051047">
            <a:off x="6092555" y="1957505"/>
            <a:ext cx="2110279" cy="2110279"/>
          </a:xfrm>
          <a:prstGeom prst="arc">
            <a:avLst/>
          </a:prstGeom>
          <a:ln w="28575">
            <a:solidFill>
              <a:schemeClr val="tx1">
                <a:lumMod val="40000"/>
                <a:lumOff val="60000"/>
              </a:schemeClr>
            </a:solidFill>
            <a:prstDash val="sysDot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defTabSz="1375410"/>
            <a:endParaRPr lang="en-US" sz="3555" dirty="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44" name="Text Placeholder 3"/>
          <p:cNvSpPr txBox="1"/>
          <p:nvPr/>
        </p:nvSpPr>
        <p:spPr>
          <a:xfrm>
            <a:off x="4357236" y="2785307"/>
            <a:ext cx="306174" cy="507831"/>
          </a:xfrm>
          <a:prstGeom prst="rect">
            <a:avLst/>
          </a:prstGeom>
        </p:spPr>
        <p:txBody>
          <a:bodyPr wrap="none" lIns="0" tIns="0" rIns="0" bIns="0" anchor="ctr" anchorCtr="0">
            <a:spAutoFit/>
          </a:bodyPr>
          <a:lstStyle>
            <a:lvl1pPr marL="0" indent="0" algn="ctr">
              <a:buNone/>
              <a:defRPr sz="14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l" defTabSz="1218565">
              <a:spcBef>
                <a:spcPct val="20000"/>
              </a:spcBef>
              <a:defRPr/>
            </a:pPr>
            <a:r>
              <a:rPr lang="en-US" altLang="zh-CN" sz="3300" b="1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A</a:t>
            </a:r>
            <a:endParaRPr lang="en-US" altLang="zh-CN" sz="3300" b="1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45" name="Text Placeholder 3"/>
          <p:cNvSpPr txBox="1"/>
          <p:nvPr/>
        </p:nvSpPr>
        <p:spPr>
          <a:xfrm>
            <a:off x="6192777" y="2785307"/>
            <a:ext cx="306174" cy="507831"/>
          </a:xfrm>
          <a:prstGeom prst="rect">
            <a:avLst/>
          </a:prstGeom>
        </p:spPr>
        <p:txBody>
          <a:bodyPr wrap="none" lIns="0" tIns="0" rIns="0" bIns="0" anchor="ctr" anchorCtr="0">
            <a:spAutoFit/>
          </a:bodyPr>
          <a:lstStyle>
            <a:lvl1pPr marL="0" indent="0" algn="ctr">
              <a:buNone/>
              <a:defRPr sz="14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l" defTabSz="1218565">
              <a:spcBef>
                <a:spcPct val="20000"/>
              </a:spcBef>
              <a:defRPr/>
            </a:pPr>
            <a:r>
              <a:rPr lang="en-US" altLang="zh-CN" sz="3300" b="1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B</a:t>
            </a:r>
            <a:endParaRPr lang="en-US" altLang="zh-CN" sz="3300" b="1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46" name="Text Placeholder 3"/>
          <p:cNvSpPr txBox="1"/>
          <p:nvPr/>
        </p:nvSpPr>
        <p:spPr>
          <a:xfrm>
            <a:off x="8031009" y="2785307"/>
            <a:ext cx="306174" cy="507831"/>
          </a:xfrm>
          <a:prstGeom prst="rect">
            <a:avLst/>
          </a:prstGeom>
        </p:spPr>
        <p:txBody>
          <a:bodyPr wrap="none" lIns="0" tIns="0" rIns="0" bIns="0" anchor="ctr" anchorCtr="0">
            <a:spAutoFit/>
          </a:bodyPr>
          <a:lstStyle>
            <a:lvl1pPr marL="0" indent="0" algn="ctr">
              <a:buNone/>
              <a:defRPr sz="14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l" defTabSz="1218565">
              <a:spcBef>
                <a:spcPct val="20000"/>
              </a:spcBef>
              <a:defRPr/>
            </a:pPr>
            <a:r>
              <a:rPr lang="en-US" altLang="zh-CN" sz="3300" b="1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C</a:t>
            </a:r>
            <a:endParaRPr lang="en-US" altLang="zh-CN" sz="3300" b="1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47" name="TextBox 13@|17FFC:16777215|FBC:16777215|LFC:16777215|LBC:16777215"/>
          <p:cNvSpPr txBox="1"/>
          <p:nvPr/>
        </p:nvSpPr>
        <p:spPr>
          <a:xfrm>
            <a:off x="3767042" y="4227788"/>
            <a:ext cx="1554262" cy="338554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2200" b="1" dirty="0" smtClean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点击以编辑</a:t>
            </a:r>
            <a:endParaRPr lang="en-US" sz="2200" b="1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48" name="TextBox 13@|17FFC:16777215|FBC:16777215|LFC:16777215|LBC:16777215"/>
          <p:cNvSpPr txBox="1"/>
          <p:nvPr/>
        </p:nvSpPr>
        <p:spPr>
          <a:xfrm>
            <a:off x="3752239" y="4624149"/>
            <a:ext cx="1558466" cy="55399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单击此处编辑内容</a:t>
            </a:r>
            <a:endParaRPr lang="en-US" altLang="zh-CN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49" name="TextBox 13@|17FFC:16777215|FBC:16777215|LFC:16777215|LBC:16777215"/>
          <p:cNvSpPr txBox="1"/>
          <p:nvPr/>
        </p:nvSpPr>
        <p:spPr>
          <a:xfrm>
            <a:off x="5610287" y="4227788"/>
            <a:ext cx="1554262" cy="338554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2200" b="1" dirty="0" smtClean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点击以编辑</a:t>
            </a:r>
            <a:endParaRPr lang="en-US" sz="2200" b="1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0" name="TextBox 13@|17FFC:16777215|FBC:16777215|LFC:16777215|LBC:16777215"/>
          <p:cNvSpPr txBox="1"/>
          <p:nvPr/>
        </p:nvSpPr>
        <p:spPr>
          <a:xfrm>
            <a:off x="5595484" y="4624149"/>
            <a:ext cx="1558466" cy="55399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单击此处编辑内容</a:t>
            </a:r>
            <a:endParaRPr lang="en-US" altLang="zh-CN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1" name="TextBox 13@|17FFC:16777215|FBC:16777215|LFC:16777215|LBC:16777215"/>
          <p:cNvSpPr txBox="1"/>
          <p:nvPr/>
        </p:nvSpPr>
        <p:spPr>
          <a:xfrm>
            <a:off x="7453532" y="4227788"/>
            <a:ext cx="1554262" cy="338554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2200" b="1" dirty="0" smtClean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点击以编辑</a:t>
            </a:r>
            <a:endParaRPr lang="en-US" sz="2200" b="1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2" name="TextBox 13@|17FFC:16777215|FBC:16777215|LFC:16777215|LBC:16777215"/>
          <p:cNvSpPr txBox="1"/>
          <p:nvPr/>
        </p:nvSpPr>
        <p:spPr>
          <a:xfrm>
            <a:off x="7438729" y="4624149"/>
            <a:ext cx="1558466" cy="55399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单击此处编辑内容</a:t>
            </a:r>
            <a:endParaRPr lang="en-US" altLang="zh-CN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组合 13"/>
          <p:cNvGrpSpPr/>
          <p:nvPr/>
        </p:nvGrpSpPr>
        <p:grpSpPr>
          <a:xfrm>
            <a:off x="363303" y="333569"/>
            <a:ext cx="2257977" cy="615122"/>
            <a:chOff x="363303" y="616432"/>
            <a:chExt cx="2600294" cy="615122"/>
          </a:xfrm>
        </p:grpSpPr>
        <p:sp>
          <p:nvSpPr>
            <p:cNvPr id="15" name="矩形 14"/>
            <p:cNvSpPr/>
            <p:nvPr/>
          </p:nvSpPr>
          <p:spPr>
            <a:xfrm>
              <a:off x="363303" y="616432"/>
              <a:ext cx="2540470" cy="56845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矩形 15"/>
            <p:cNvSpPr/>
            <p:nvPr/>
          </p:nvSpPr>
          <p:spPr>
            <a:xfrm>
              <a:off x="417091" y="670308"/>
              <a:ext cx="2546506" cy="561246"/>
            </a:xfrm>
            <a:prstGeom prst="rect">
              <a:avLst/>
            </a:prstGeom>
            <a:solidFill>
              <a:schemeClr val="accent2">
                <a:lumMod val="75000"/>
                <a:alpha val="2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文本框 16"/>
            <p:cNvSpPr txBox="1"/>
            <p:nvPr/>
          </p:nvSpPr>
          <p:spPr>
            <a:xfrm>
              <a:off x="935463" y="697991"/>
              <a:ext cx="1480517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0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论文总结</a:t>
              </a:r>
              <a:endPara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cxnSp>
        <p:nvCxnSpPr>
          <p:cNvPr id="18" name="Straight Connector 15"/>
          <p:cNvCxnSpPr>
            <a:cxnSpLocks noChangeAspect="1"/>
          </p:cNvCxnSpPr>
          <p:nvPr/>
        </p:nvCxnSpPr>
        <p:spPr>
          <a:xfrm>
            <a:off x="457200" y="3693200"/>
            <a:ext cx="11303000" cy="0"/>
          </a:xfrm>
          <a:prstGeom prst="line">
            <a:avLst/>
          </a:prstGeom>
          <a:ln w="19050">
            <a:solidFill>
              <a:schemeClr val="tx1">
                <a:lumMod val="40000"/>
                <a:lumOff val="60000"/>
              </a:schemeClr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任意多边形 18"/>
          <p:cNvSpPr/>
          <p:nvPr/>
        </p:nvSpPr>
        <p:spPr>
          <a:xfrm>
            <a:off x="9266608" y="4100681"/>
            <a:ext cx="1123914" cy="1277153"/>
          </a:xfrm>
          <a:custGeom>
            <a:avLst/>
            <a:gdLst>
              <a:gd name="connsiteX0" fmla="*/ 561957 w 1123914"/>
              <a:gd name="connsiteY0" fmla="*/ 0 h 1277153"/>
              <a:gd name="connsiteX1" fmla="*/ 647290 w 1123914"/>
              <a:gd name="connsiteY1" fmla="*/ 161840 h 1277153"/>
              <a:gd name="connsiteX2" fmla="*/ 675211 w 1123914"/>
              <a:gd name="connsiteY2" fmla="*/ 164654 h 1277153"/>
              <a:gd name="connsiteX3" fmla="*/ 1123914 w 1123914"/>
              <a:gd name="connsiteY3" fmla="*/ 715195 h 1277153"/>
              <a:gd name="connsiteX4" fmla="*/ 561957 w 1123914"/>
              <a:gd name="connsiteY4" fmla="*/ 1277153 h 1277153"/>
              <a:gd name="connsiteX5" fmla="*/ 0 w 1123914"/>
              <a:gd name="connsiteY5" fmla="*/ 715195 h 1277153"/>
              <a:gd name="connsiteX6" fmla="*/ 448703 w 1123914"/>
              <a:gd name="connsiteY6" fmla="*/ 164654 h 1277153"/>
              <a:gd name="connsiteX7" fmla="*/ 476624 w 1123914"/>
              <a:gd name="connsiteY7" fmla="*/ 161840 h 12771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123914" h="1277153">
                <a:moveTo>
                  <a:pt x="561957" y="0"/>
                </a:moveTo>
                <a:lnTo>
                  <a:pt x="647290" y="161840"/>
                </a:lnTo>
                <a:lnTo>
                  <a:pt x="675211" y="164654"/>
                </a:lnTo>
                <a:cubicBezTo>
                  <a:pt x="931285" y="217055"/>
                  <a:pt x="1123914" y="443629"/>
                  <a:pt x="1123914" y="715195"/>
                </a:cubicBezTo>
                <a:cubicBezTo>
                  <a:pt x="1123914" y="1025556"/>
                  <a:pt x="872317" y="1277153"/>
                  <a:pt x="561957" y="1277153"/>
                </a:cubicBezTo>
                <a:cubicBezTo>
                  <a:pt x="251597" y="1277153"/>
                  <a:pt x="0" y="1025556"/>
                  <a:pt x="0" y="715195"/>
                </a:cubicBezTo>
                <a:cubicBezTo>
                  <a:pt x="0" y="443629"/>
                  <a:pt x="192629" y="217055"/>
                  <a:pt x="448703" y="164654"/>
                </a:cubicBezTo>
                <a:lnTo>
                  <a:pt x="476624" y="16184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cxnSp>
        <p:nvCxnSpPr>
          <p:cNvPr id="20" name="Straight Connector 30"/>
          <p:cNvCxnSpPr/>
          <p:nvPr/>
        </p:nvCxnSpPr>
        <p:spPr>
          <a:xfrm flipV="1">
            <a:off x="9822792" y="3686622"/>
            <a:ext cx="0" cy="470968"/>
          </a:xfrm>
          <a:prstGeom prst="line">
            <a:avLst/>
          </a:prstGeom>
          <a:solidFill>
            <a:schemeClr val="accent5"/>
          </a:solidFill>
          <a:ln>
            <a:solidFill>
              <a:schemeClr val="accent2"/>
            </a:solidFill>
            <a:headEnd type="none" w="med" len="med"/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Freeform 26"/>
          <p:cNvSpPr>
            <a:spLocks noEditPoints="1"/>
          </p:cNvSpPr>
          <p:nvPr/>
        </p:nvSpPr>
        <p:spPr bwMode="auto">
          <a:xfrm>
            <a:off x="9668161" y="4625976"/>
            <a:ext cx="320810" cy="401650"/>
          </a:xfrm>
          <a:custGeom>
            <a:avLst/>
            <a:gdLst>
              <a:gd name="T0" fmla="*/ 311 w 321"/>
              <a:gd name="T1" fmla="*/ 99 h 402"/>
              <a:gd name="T2" fmla="*/ 189 w 321"/>
              <a:gd name="T3" fmla="*/ 11 h 402"/>
              <a:gd name="T4" fmla="*/ 94 w 321"/>
              <a:gd name="T5" fmla="*/ 126 h 402"/>
              <a:gd name="T6" fmla="*/ 109 w 321"/>
              <a:gd name="T7" fmla="*/ 174 h 402"/>
              <a:gd name="T8" fmla="*/ 6 w 321"/>
              <a:gd name="T9" fmla="*/ 328 h 402"/>
              <a:gd name="T10" fmla="*/ 1 w 321"/>
              <a:gd name="T11" fmla="*/ 351 h 402"/>
              <a:gd name="T12" fmla="*/ 8 w 321"/>
              <a:gd name="T13" fmla="*/ 390 h 402"/>
              <a:gd name="T14" fmla="*/ 22 w 321"/>
              <a:gd name="T15" fmla="*/ 401 h 402"/>
              <a:gd name="T16" fmla="*/ 52 w 321"/>
              <a:gd name="T17" fmla="*/ 395 h 402"/>
              <a:gd name="T18" fmla="*/ 71 w 321"/>
              <a:gd name="T19" fmla="*/ 382 h 402"/>
              <a:gd name="T20" fmla="*/ 111 w 321"/>
              <a:gd name="T21" fmla="*/ 316 h 402"/>
              <a:gd name="T22" fmla="*/ 112 w 321"/>
              <a:gd name="T23" fmla="*/ 316 h 402"/>
              <a:gd name="T24" fmla="*/ 140 w 321"/>
              <a:gd name="T25" fmla="*/ 311 h 402"/>
              <a:gd name="T26" fmla="*/ 187 w 321"/>
              <a:gd name="T27" fmla="*/ 233 h 402"/>
              <a:gd name="T28" fmla="*/ 239 w 321"/>
              <a:gd name="T29" fmla="*/ 232 h 402"/>
              <a:gd name="T30" fmla="*/ 311 w 321"/>
              <a:gd name="T31" fmla="*/ 99 h 402"/>
              <a:gd name="T32" fmla="*/ 260 w 321"/>
              <a:gd name="T33" fmla="*/ 130 h 402"/>
              <a:gd name="T34" fmla="*/ 206 w 321"/>
              <a:gd name="T35" fmla="*/ 120 h 402"/>
              <a:gd name="T36" fmla="*/ 179 w 321"/>
              <a:gd name="T37" fmla="*/ 71 h 402"/>
              <a:gd name="T38" fmla="*/ 248 w 321"/>
              <a:gd name="T39" fmla="*/ 58 h 402"/>
              <a:gd name="T40" fmla="*/ 260 w 321"/>
              <a:gd name="T41" fmla="*/ 130 h 4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321" h="402">
                <a:moveTo>
                  <a:pt x="311" y="99"/>
                </a:moveTo>
                <a:cubicBezTo>
                  <a:pt x="301" y="40"/>
                  <a:pt x="246" y="0"/>
                  <a:pt x="189" y="11"/>
                </a:cubicBezTo>
                <a:cubicBezTo>
                  <a:pt x="132" y="21"/>
                  <a:pt x="84" y="67"/>
                  <a:pt x="94" y="126"/>
                </a:cubicBezTo>
                <a:cubicBezTo>
                  <a:pt x="96" y="139"/>
                  <a:pt x="102" y="159"/>
                  <a:pt x="109" y="174"/>
                </a:cubicBezTo>
                <a:cubicBezTo>
                  <a:pt x="6" y="328"/>
                  <a:pt x="6" y="328"/>
                  <a:pt x="6" y="328"/>
                </a:cubicBezTo>
                <a:cubicBezTo>
                  <a:pt x="2" y="334"/>
                  <a:pt x="0" y="344"/>
                  <a:pt x="1" y="351"/>
                </a:cubicBezTo>
                <a:cubicBezTo>
                  <a:pt x="8" y="390"/>
                  <a:pt x="8" y="390"/>
                  <a:pt x="8" y="390"/>
                </a:cubicBezTo>
                <a:cubicBezTo>
                  <a:pt x="9" y="397"/>
                  <a:pt x="15" y="402"/>
                  <a:pt x="22" y="401"/>
                </a:cubicBezTo>
                <a:cubicBezTo>
                  <a:pt x="52" y="395"/>
                  <a:pt x="52" y="395"/>
                  <a:pt x="52" y="395"/>
                </a:cubicBezTo>
                <a:cubicBezTo>
                  <a:pt x="59" y="394"/>
                  <a:pt x="67" y="388"/>
                  <a:pt x="71" y="382"/>
                </a:cubicBezTo>
                <a:cubicBezTo>
                  <a:pt x="111" y="316"/>
                  <a:pt x="111" y="316"/>
                  <a:pt x="111" y="316"/>
                </a:cubicBezTo>
                <a:cubicBezTo>
                  <a:pt x="112" y="316"/>
                  <a:pt x="112" y="316"/>
                  <a:pt x="112" y="316"/>
                </a:cubicBezTo>
                <a:cubicBezTo>
                  <a:pt x="140" y="311"/>
                  <a:pt x="140" y="311"/>
                  <a:pt x="140" y="311"/>
                </a:cubicBezTo>
                <a:cubicBezTo>
                  <a:pt x="187" y="233"/>
                  <a:pt x="187" y="233"/>
                  <a:pt x="187" y="233"/>
                </a:cubicBezTo>
                <a:cubicBezTo>
                  <a:pt x="203" y="236"/>
                  <a:pt x="226" y="235"/>
                  <a:pt x="239" y="232"/>
                </a:cubicBezTo>
                <a:cubicBezTo>
                  <a:pt x="296" y="222"/>
                  <a:pt x="321" y="159"/>
                  <a:pt x="311" y="99"/>
                </a:cubicBezTo>
                <a:close/>
                <a:moveTo>
                  <a:pt x="260" y="130"/>
                </a:moveTo>
                <a:cubicBezTo>
                  <a:pt x="244" y="153"/>
                  <a:pt x="228" y="137"/>
                  <a:pt x="206" y="120"/>
                </a:cubicBezTo>
                <a:cubicBezTo>
                  <a:pt x="184" y="104"/>
                  <a:pt x="163" y="94"/>
                  <a:pt x="179" y="71"/>
                </a:cubicBezTo>
                <a:cubicBezTo>
                  <a:pt x="195" y="47"/>
                  <a:pt x="226" y="42"/>
                  <a:pt x="248" y="58"/>
                </a:cubicBezTo>
                <a:cubicBezTo>
                  <a:pt x="270" y="74"/>
                  <a:pt x="276" y="107"/>
                  <a:pt x="260" y="13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 dirty="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2" name="任意多边形 21"/>
          <p:cNvSpPr/>
          <p:nvPr/>
        </p:nvSpPr>
        <p:spPr>
          <a:xfrm flipV="1">
            <a:off x="1862749" y="1999398"/>
            <a:ext cx="1123914" cy="1277151"/>
          </a:xfrm>
          <a:custGeom>
            <a:avLst/>
            <a:gdLst>
              <a:gd name="connsiteX0" fmla="*/ 561957 w 1123914"/>
              <a:gd name="connsiteY0" fmla="*/ 1277151 h 1277151"/>
              <a:gd name="connsiteX1" fmla="*/ 1123914 w 1123914"/>
              <a:gd name="connsiteY1" fmla="*/ 715194 h 1277151"/>
              <a:gd name="connsiteX2" fmla="*/ 675211 w 1123914"/>
              <a:gd name="connsiteY2" fmla="*/ 164654 h 1277151"/>
              <a:gd name="connsiteX3" fmla="*/ 632200 w 1123914"/>
              <a:gd name="connsiteY3" fmla="*/ 160318 h 1277151"/>
              <a:gd name="connsiteX4" fmla="*/ 547669 w 1123914"/>
              <a:gd name="connsiteY4" fmla="*/ 0 h 1277151"/>
              <a:gd name="connsiteX5" fmla="*/ 461533 w 1123914"/>
              <a:gd name="connsiteY5" fmla="*/ 163361 h 1277151"/>
              <a:gd name="connsiteX6" fmla="*/ 448703 w 1123914"/>
              <a:gd name="connsiteY6" fmla="*/ 164654 h 1277151"/>
              <a:gd name="connsiteX7" fmla="*/ 0 w 1123914"/>
              <a:gd name="connsiteY7" fmla="*/ 715194 h 1277151"/>
              <a:gd name="connsiteX8" fmla="*/ 561957 w 1123914"/>
              <a:gd name="connsiteY8" fmla="*/ 1277151 h 1277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23914" h="1277151">
                <a:moveTo>
                  <a:pt x="561957" y="1277151"/>
                </a:moveTo>
                <a:cubicBezTo>
                  <a:pt x="872317" y="1277151"/>
                  <a:pt x="1123914" y="1025554"/>
                  <a:pt x="1123914" y="715194"/>
                </a:cubicBezTo>
                <a:cubicBezTo>
                  <a:pt x="1123914" y="443629"/>
                  <a:pt x="931285" y="217055"/>
                  <a:pt x="675211" y="164654"/>
                </a:cubicBezTo>
                <a:lnTo>
                  <a:pt x="632200" y="160318"/>
                </a:lnTo>
                <a:lnTo>
                  <a:pt x="547669" y="0"/>
                </a:lnTo>
                <a:lnTo>
                  <a:pt x="461533" y="163361"/>
                </a:lnTo>
                <a:lnTo>
                  <a:pt x="448703" y="164654"/>
                </a:lnTo>
                <a:cubicBezTo>
                  <a:pt x="192629" y="217055"/>
                  <a:pt x="0" y="443629"/>
                  <a:pt x="0" y="715194"/>
                </a:cubicBezTo>
                <a:cubicBezTo>
                  <a:pt x="0" y="1025554"/>
                  <a:pt x="251597" y="1277151"/>
                  <a:pt x="561957" y="127715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cxnSp>
        <p:nvCxnSpPr>
          <p:cNvPr id="23" name="Straight Connector 37"/>
          <p:cNvCxnSpPr/>
          <p:nvPr/>
        </p:nvCxnSpPr>
        <p:spPr>
          <a:xfrm>
            <a:off x="2410193" y="3219640"/>
            <a:ext cx="0" cy="470967"/>
          </a:xfrm>
          <a:prstGeom prst="line">
            <a:avLst/>
          </a:prstGeom>
          <a:ln>
            <a:solidFill>
              <a:schemeClr val="accent1"/>
            </a:solidFill>
            <a:headEnd type="none" w="med" len="med"/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Freeform 6"/>
          <p:cNvSpPr>
            <a:spLocks noEditPoints="1"/>
          </p:cNvSpPr>
          <p:nvPr/>
        </p:nvSpPr>
        <p:spPr bwMode="auto">
          <a:xfrm>
            <a:off x="2229355" y="2350530"/>
            <a:ext cx="383318" cy="421650"/>
          </a:xfrm>
          <a:custGeom>
            <a:avLst/>
            <a:gdLst>
              <a:gd name="T0" fmla="*/ 347 w 376"/>
              <a:gd name="T1" fmla="*/ 284 h 376"/>
              <a:gd name="T2" fmla="*/ 347 w 376"/>
              <a:gd name="T3" fmla="*/ 238 h 376"/>
              <a:gd name="T4" fmla="*/ 278 w 376"/>
              <a:gd name="T5" fmla="*/ 169 h 376"/>
              <a:gd name="T6" fmla="*/ 238 w 376"/>
              <a:gd name="T7" fmla="*/ 169 h 376"/>
              <a:gd name="T8" fmla="*/ 207 w 376"/>
              <a:gd name="T9" fmla="*/ 148 h 376"/>
              <a:gd name="T10" fmla="*/ 207 w 376"/>
              <a:gd name="T11" fmla="*/ 92 h 376"/>
              <a:gd name="T12" fmla="*/ 236 w 376"/>
              <a:gd name="T13" fmla="*/ 48 h 376"/>
              <a:gd name="T14" fmla="*/ 188 w 376"/>
              <a:gd name="T15" fmla="*/ 0 h 376"/>
              <a:gd name="T16" fmla="*/ 140 w 376"/>
              <a:gd name="T17" fmla="*/ 48 h 376"/>
              <a:gd name="T18" fmla="*/ 169 w 376"/>
              <a:gd name="T19" fmla="*/ 92 h 376"/>
              <a:gd name="T20" fmla="*/ 169 w 376"/>
              <a:gd name="T21" fmla="*/ 148 h 376"/>
              <a:gd name="T22" fmla="*/ 138 w 376"/>
              <a:gd name="T23" fmla="*/ 169 h 376"/>
              <a:gd name="T24" fmla="*/ 98 w 376"/>
              <a:gd name="T25" fmla="*/ 169 h 376"/>
              <a:gd name="T26" fmla="*/ 29 w 376"/>
              <a:gd name="T27" fmla="*/ 238 h 376"/>
              <a:gd name="T28" fmla="*/ 29 w 376"/>
              <a:gd name="T29" fmla="*/ 284 h 376"/>
              <a:gd name="T30" fmla="*/ 0 w 376"/>
              <a:gd name="T31" fmla="*/ 328 h 376"/>
              <a:gd name="T32" fmla="*/ 48 w 376"/>
              <a:gd name="T33" fmla="*/ 376 h 376"/>
              <a:gd name="T34" fmla="*/ 96 w 376"/>
              <a:gd name="T35" fmla="*/ 328 h 376"/>
              <a:gd name="T36" fmla="*/ 67 w 376"/>
              <a:gd name="T37" fmla="*/ 284 h 376"/>
              <a:gd name="T38" fmla="*/ 67 w 376"/>
              <a:gd name="T39" fmla="*/ 238 h 376"/>
              <a:gd name="T40" fmla="*/ 98 w 376"/>
              <a:gd name="T41" fmla="*/ 207 h 376"/>
              <a:gd name="T42" fmla="*/ 138 w 376"/>
              <a:gd name="T43" fmla="*/ 207 h 376"/>
              <a:gd name="T44" fmla="*/ 169 w 376"/>
              <a:gd name="T45" fmla="*/ 202 h 376"/>
              <a:gd name="T46" fmla="*/ 169 w 376"/>
              <a:gd name="T47" fmla="*/ 284 h 376"/>
              <a:gd name="T48" fmla="*/ 140 w 376"/>
              <a:gd name="T49" fmla="*/ 328 h 376"/>
              <a:gd name="T50" fmla="*/ 188 w 376"/>
              <a:gd name="T51" fmla="*/ 376 h 376"/>
              <a:gd name="T52" fmla="*/ 236 w 376"/>
              <a:gd name="T53" fmla="*/ 328 h 376"/>
              <a:gd name="T54" fmla="*/ 207 w 376"/>
              <a:gd name="T55" fmla="*/ 284 h 376"/>
              <a:gd name="T56" fmla="*/ 207 w 376"/>
              <a:gd name="T57" fmla="*/ 202 h 376"/>
              <a:gd name="T58" fmla="*/ 238 w 376"/>
              <a:gd name="T59" fmla="*/ 207 h 376"/>
              <a:gd name="T60" fmla="*/ 278 w 376"/>
              <a:gd name="T61" fmla="*/ 207 h 376"/>
              <a:gd name="T62" fmla="*/ 309 w 376"/>
              <a:gd name="T63" fmla="*/ 238 h 376"/>
              <a:gd name="T64" fmla="*/ 309 w 376"/>
              <a:gd name="T65" fmla="*/ 284 h 376"/>
              <a:gd name="T66" fmla="*/ 280 w 376"/>
              <a:gd name="T67" fmla="*/ 328 h 376"/>
              <a:gd name="T68" fmla="*/ 328 w 376"/>
              <a:gd name="T69" fmla="*/ 376 h 376"/>
              <a:gd name="T70" fmla="*/ 376 w 376"/>
              <a:gd name="T71" fmla="*/ 328 h 376"/>
              <a:gd name="T72" fmla="*/ 347 w 376"/>
              <a:gd name="T73" fmla="*/ 284 h 376"/>
              <a:gd name="T74" fmla="*/ 75 w 376"/>
              <a:gd name="T75" fmla="*/ 328 h 376"/>
              <a:gd name="T76" fmla="*/ 48 w 376"/>
              <a:gd name="T77" fmla="*/ 356 h 376"/>
              <a:gd name="T78" fmla="*/ 20 w 376"/>
              <a:gd name="T79" fmla="*/ 328 h 376"/>
              <a:gd name="T80" fmla="*/ 48 w 376"/>
              <a:gd name="T81" fmla="*/ 300 h 376"/>
              <a:gd name="T82" fmla="*/ 75 w 376"/>
              <a:gd name="T83" fmla="*/ 328 h 376"/>
              <a:gd name="T84" fmla="*/ 160 w 376"/>
              <a:gd name="T85" fmla="*/ 48 h 376"/>
              <a:gd name="T86" fmla="*/ 188 w 376"/>
              <a:gd name="T87" fmla="*/ 20 h 376"/>
              <a:gd name="T88" fmla="*/ 215 w 376"/>
              <a:gd name="T89" fmla="*/ 48 h 376"/>
              <a:gd name="T90" fmla="*/ 188 w 376"/>
              <a:gd name="T91" fmla="*/ 76 h 376"/>
              <a:gd name="T92" fmla="*/ 160 w 376"/>
              <a:gd name="T93" fmla="*/ 48 h 376"/>
              <a:gd name="T94" fmla="*/ 215 w 376"/>
              <a:gd name="T95" fmla="*/ 328 h 376"/>
              <a:gd name="T96" fmla="*/ 188 w 376"/>
              <a:gd name="T97" fmla="*/ 356 h 376"/>
              <a:gd name="T98" fmla="*/ 160 w 376"/>
              <a:gd name="T99" fmla="*/ 328 h 376"/>
              <a:gd name="T100" fmla="*/ 188 w 376"/>
              <a:gd name="T101" fmla="*/ 300 h 376"/>
              <a:gd name="T102" fmla="*/ 215 w 376"/>
              <a:gd name="T103" fmla="*/ 328 h 376"/>
              <a:gd name="T104" fmla="*/ 328 w 376"/>
              <a:gd name="T105" fmla="*/ 356 h 376"/>
              <a:gd name="T106" fmla="*/ 300 w 376"/>
              <a:gd name="T107" fmla="*/ 328 h 376"/>
              <a:gd name="T108" fmla="*/ 328 w 376"/>
              <a:gd name="T109" fmla="*/ 300 h 376"/>
              <a:gd name="T110" fmla="*/ 355 w 376"/>
              <a:gd name="T111" fmla="*/ 328 h 376"/>
              <a:gd name="T112" fmla="*/ 328 w 376"/>
              <a:gd name="T113" fmla="*/ 356 h 3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376" h="376">
                <a:moveTo>
                  <a:pt x="347" y="284"/>
                </a:moveTo>
                <a:cubicBezTo>
                  <a:pt x="347" y="238"/>
                  <a:pt x="347" y="238"/>
                  <a:pt x="347" y="238"/>
                </a:cubicBezTo>
                <a:cubicBezTo>
                  <a:pt x="347" y="210"/>
                  <a:pt x="328" y="169"/>
                  <a:pt x="278" y="169"/>
                </a:cubicBezTo>
                <a:cubicBezTo>
                  <a:pt x="238" y="169"/>
                  <a:pt x="238" y="169"/>
                  <a:pt x="238" y="169"/>
                </a:cubicBezTo>
                <a:cubicBezTo>
                  <a:pt x="210" y="169"/>
                  <a:pt x="207" y="155"/>
                  <a:pt x="207" y="148"/>
                </a:cubicBezTo>
                <a:cubicBezTo>
                  <a:pt x="207" y="92"/>
                  <a:pt x="207" y="92"/>
                  <a:pt x="207" y="92"/>
                </a:cubicBezTo>
                <a:cubicBezTo>
                  <a:pt x="224" y="85"/>
                  <a:pt x="236" y="68"/>
                  <a:pt x="236" y="48"/>
                </a:cubicBezTo>
                <a:cubicBezTo>
                  <a:pt x="236" y="21"/>
                  <a:pt x="214" y="0"/>
                  <a:pt x="188" y="0"/>
                </a:cubicBezTo>
                <a:cubicBezTo>
                  <a:pt x="161" y="0"/>
                  <a:pt x="140" y="21"/>
                  <a:pt x="140" y="48"/>
                </a:cubicBezTo>
                <a:cubicBezTo>
                  <a:pt x="140" y="68"/>
                  <a:pt x="152" y="85"/>
                  <a:pt x="169" y="92"/>
                </a:cubicBezTo>
                <a:cubicBezTo>
                  <a:pt x="169" y="148"/>
                  <a:pt x="169" y="148"/>
                  <a:pt x="169" y="148"/>
                </a:cubicBezTo>
                <a:cubicBezTo>
                  <a:pt x="169" y="153"/>
                  <a:pt x="167" y="169"/>
                  <a:pt x="138" y="169"/>
                </a:cubicBezTo>
                <a:cubicBezTo>
                  <a:pt x="98" y="169"/>
                  <a:pt x="98" y="169"/>
                  <a:pt x="98" y="169"/>
                </a:cubicBezTo>
                <a:cubicBezTo>
                  <a:pt x="47" y="169"/>
                  <a:pt x="29" y="210"/>
                  <a:pt x="29" y="238"/>
                </a:cubicBezTo>
                <a:cubicBezTo>
                  <a:pt x="29" y="284"/>
                  <a:pt x="29" y="284"/>
                  <a:pt x="29" y="284"/>
                </a:cubicBezTo>
                <a:cubicBezTo>
                  <a:pt x="12" y="291"/>
                  <a:pt x="0" y="308"/>
                  <a:pt x="0" y="328"/>
                </a:cubicBezTo>
                <a:cubicBezTo>
                  <a:pt x="0" y="354"/>
                  <a:pt x="21" y="376"/>
                  <a:pt x="48" y="376"/>
                </a:cubicBezTo>
                <a:cubicBezTo>
                  <a:pt x="74" y="376"/>
                  <a:pt x="96" y="354"/>
                  <a:pt x="96" y="328"/>
                </a:cubicBezTo>
                <a:cubicBezTo>
                  <a:pt x="96" y="308"/>
                  <a:pt x="84" y="291"/>
                  <a:pt x="67" y="284"/>
                </a:cubicBezTo>
                <a:cubicBezTo>
                  <a:pt x="67" y="238"/>
                  <a:pt x="67" y="238"/>
                  <a:pt x="67" y="238"/>
                </a:cubicBezTo>
                <a:cubicBezTo>
                  <a:pt x="67" y="233"/>
                  <a:pt x="68" y="207"/>
                  <a:pt x="98" y="207"/>
                </a:cubicBezTo>
                <a:cubicBezTo>
                  <a:pt x="138" y="207"/>
                  <a:pt x="138" y="207"/>
                  <a:pt x="138" y="207"/>
                </a:cubicBezTo>
                <a:cubicBezTo>
                  <a:pt x="150" y="207"/>
                  <a:pt x="160" y="205"/>
                  <a:pt x="169" y="202"/>
                </a:cubicBezTo>
                <a:cubicBezTo>
                  <a:pt x="169" y="284"/>
                  <a:pt x="169" y="284"/>
                  <a:pt x="169" y="284"/>
                </a:cubicBezTo>
                <a:cubicBezTo>
                  <a:pt x="152" y="291"/>
                  <a:pt x="140" y="308"/>
                  <a:pt x="140" y="328"/>
                </a:cubicBezTo>
                <a:cubicBezTo>
                  <a:pt x="140" y="354"/>
                  <a:pt x="161" y="376"/>
                  <a:pt x="188" y="376"/>
                </a:cubicBezTo>
                <a:cubicBezTo>
                  <a:pt x="214" y="376"/>
                  <a:pt x="236" y="354"/>
                  <a:pt x="236" y="328"/>
                </a:cubicBezTo>
                <a:cubicBezTo>
                  <a:pt x="236" y="308"/>
                  <a:pt x="224" y="291"/>
                  <a:pt x="207" y="284"/>
                </a:cubicBezTo>
                <a:cubicBezTo>
                  <a:pt x="207" y="202"/>
                  <a:pt x="207" y="202"/>
                  <a:pt x="207" y="202"/>
                </a:cubicBezTo>
                <a:cubicBezTo>
                  <a:pt x="215" y="205"/>
                  <a:pt x="226" y="207"/>
                  <a:pt x="238" y="207"/>
                </a:cubicBezTo>
                <a:cubicBezTo>
                  <a:pt x="278" y="207"/>
                  <a:pt x="278" y="207"/>
                  <a:pt x="278" y="207"/>
                </a:cubicBezTo>
                <a:cubicBezTo>
                  <a:pt x="306" y="207"/>
                  <a:pt x="309" y="231"/>
                  <a:pt x="309" y="238"/>
                </a:cubicBezTo>
                <a:cubicBezTo>
                  <a:pt x="309" y="284"/>
                  <a:pt x="309" y="284"/>
                  <a:pt x="309" y="284"/>
                </a:cubicBezTo>
                <a:cubicBezTo>
                  <a:pt x="292" y="291"/>
                  <a:pt x="280" y="308"/>
                  <a:pt x="280" y="328"/>
                </a:cubicBezTo>
                <a:cubicBezTo>
                  <a:pt x="280" y="354"/>
                  <a:pt x="301" y="376"/>
                  <a:pt x="328" y="376"/>
                </a:cubicBezTo>
                <a:cubicBezTo>
                  <a:pt x="354" y="376"/>
                  <a:pt x="376" y="354"/>
                  <a:pt x="376" y="328"/>
                </a:cubicBezTo>
                <a:cubicBezTo>
                  <a:pt x="376" y="308"/>
                  <a:pt x="364" y="291"/>
                  <a:pt x="347" y="284"/>
                </a:cubicBezTo>
                <a:close/>
                <a:moveTo>
                  <a:pt x="75" y="328"/>
                </a:moveTo>
                <a:cubicBezTo>
                  <a:pt x="75" y="343"/>
                  <a:pt x="63" y="356"/>
                  <a:pt x="48" y="356"/>
                </a:cubicBezTo>
                <a:cubicBezTo>
                  <a:pt x="32" y="356"/>
                  <a:pt x="20" y="343"/>
                  <a:pt x="20" y="328"/>
                </a:cubicBezTo>
                <a:cubicBezTo>
                  <a:pt x="20" y="313"/>
                  <a:pt x="32" y="300"/>
                  <a:pt x="48" y="300"/>
                </a:cubicBezTo>
                <a:cubicBezTo>
                  <a:pt x="63" y="300"/>
                  <a:pt x="75" y="313"/>
                  <a:pt x="75" y="328"/>
                </a:cubicBezTo>
                <a:close/>
                <a:moveTo>
                  <a:pt x="160" y="48"/>
                </a:moveTo>
                <a:cubicBezTo>
                  <a:pt x="160" y="33"/>
                  <a:pt x="172" y="20"/>
                  <a:pt x="188" y="20"/>
                </a:cubicBezTo>
                <a:cubicBezTo>
                  <a:pt x="203" y="20"/>
                  <a:pt x="215" y="33"/>
                  <a:pt x="215" y="48"/>
                </a:cubicBezTo>
                <a:cubicBezTo>
                  <a:pt x="215" y="63"/>
                  <a:pt x="203" y="76"/>
                  <a:pt x="188" y="76"/>
                </a:cubicBezTo>
                <a:cubicBezTo>
                  <a:pt x="172" y="76"/>
                  <a:pt x="160" y="63"/>
                  <a:pt x="160" y="48"/>
                </a:cubicBezTo>
                <a:close/>
                <a:moveTo>
                  <a:pt x="215" y="328"/>
                </a:moveTo>
                <a:cubicBezTo>
                  <a:pt x="215" y="343"/>
                  <a:pt x="203" y="356"/>
                  <a:pt x="188" y="356"/>
                </a:cubicBezTo>
                <a:cubicBezTo>
                  <a:pt x="172" y="356"/>
                  <a:pt x="160" y="343"/>
                  <a:pt x="160" y="328"/>
                </a:cubicBezTo>
                <a:cubicBezTo>
                  <a:pt x="160" y="313"/>
                  <a:pt x="172" y="300"/>
                  <a:pt x="188" y="300"/>
                </a:cubicBezTo>
                <a:cubicBezTo>
                  <a:pt x="203" y="300"/>
                  <a:pt x="215" y="313"/>
                  <a:pt x="215" y="328"/>
                </a:cubicBezTo>
                <a:close/>
                <a:moveTo>
                  <a:pt x="328" y="356"/>
                </a:moveTo>
                <a:cubicBezTo>
                  <a:pt x="312" y="356"/>
                  <a:pt x="300" y="343"/>
                  <a:pt x="300" y="328"/>
                </a:cubicBezTo>
                <a:cubicBezTo>
                  <a:pt x="300" y="313"/>
                  <a:pt x="312" y="300"/>
                  <a:pt x="328" y="300"/>
                </a:cubicBezTo>
                <a:cubicBezTo>
                  <a:pt x="343" y="300"/>
                  <a:pt x="355" y="313"/>
                  <a:pt x="355" y="328"/>
                </a:cubicBezTo>
                <a:cubicBezTo>
                  <a:pt x="355" y="343"/>
                  <a:pt x="343" y="356"/>
                  <a:pt x="328" y="356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 dirty="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" name="TextBox 13@|17FFC:16777215|FBC:16777215|LFC:16777215|LBC:16777215"/>
          <p:cNvSpPr txBox="1"/>
          <p:nvPr/>
        </p:nvSpPr>
        <p:spPr>
          <a:xfrm>
            <a:off x="1335157" y="3946461"/>
            <a:ext cx="2149339" cy="338554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2200" b="1" dirty="0" smtClean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点击以编辑</a:t>
            </a:r>
            <a:endParaRPr lang="en-US" sz="2200" b="1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6" name="TextBox 13@|17FFC:16777215|FBC:16777215|LFC:16777215|LBC:16777215"/>
          <p:cNvSpPr txBox="1"/>
          <p:nvPr/>
        </p:nvSpPr>
        <p:spPr>
          <a:xfrm>
            <a:off x="1260191" y="4316087"/>
            <a:ext cx="2299271" cy="276999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单击此处编辑内容</a:t>
            </a:r>
            <a:endParaRPr lang="en-US" altLang="zh-CN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27" name="组合 26"/>
          <p:cNvGrpSpPr/>
          <p:nvPr/>
        </p:nvGrpSpPr>
        <p:grpSpPr>
          <a:xfrm>
            <a:off x="3822058" y="2882802"/>
            <a:ext cx="2149339" cy="2495032"/>
            <a:chOff x="3505411" y="2882802"/>
            <a:chExt cx="2149339" cy="2495032"/>
          </a:xfrm>
        </p:grpSpPr>
        <p:sp>
          <p:nvSpPr>
            <p:cNvPr id="28" name="任意多边形 27"/>
            <p:cNvSpPr/>
            <p:nvPr/>
          </p:nvSpPr>
          <p:spPr>
            <a:xfrm flipV="1">
              <a:off x="4053645" y="4100681"/>
              <a:ext cx="1123914" cy="1277153"/>
            </a:xfrm>
            <a:custGeom>
              <a:avLst/>
              <a:gdLst>
                <a:gd name="connsiteX0" fmla="*/ 561957 w 1123914"/>
                <a:gd name="connsiteY0" fmla="*/ 1277153 h 1277153"/>
                <a:gd name="connsiteX1" fmla="*/ 647290 w 1123914"/>
                <a:gd name="connsiteY1" fmla="*/ 1115314 h 1277153"/>
                <a:gd name="connsiteX2" fmla="*/ 675211 w 1123914"/>
                <a:gd name="connsiteY2" fmla="*/ 1112499 h 1277153"/>
                <a:gd name="connsiteX3" fmla="*/ 1123914 w 1123914"/>
                <a:gd name="connsiteY3" fmla="*/ 561958 h 1277153"/>
                <a:gd name="connsiteX4" fmla="*/ 561957 w 1123914"/>
                <a:gd name="connsiteY4" fmla="*/ 0 h 1277153"/>
                <a:gd name="connsiteX5" fmla="*/ 0 w 1123914"/>
                <a:gd name="connsiteY5" fmla="*/ 561958 h 1277153"/>
                <a:gd name="connsiteX6" fmla="*/ 448703 w 1123914"/>
                <a:gd name="connsiteY6" fmla="*/ 1112499 h 1277153"/>
                <a:gd name="connsiteX7" fmla="*/ 476623 w 1123914"/>
                <a:gd name="connsiteY7" fmla="*/ 1115314 h 12771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123914" h="1277153">
                  <a:moveTo>
                    <a:pt x="561957" y="1277153"/>
                  </a:moveTo>
                  <a:lnTo>
                    <a:pt x="647290" y="1115314"/>
                  </a:lnTo>
                  <a:lnTo>
                    <a:pt x="675211" y="1112499"/>
                  </a:lnTo>
                  <a:cubicBezTo>
                    <a:pt x="931285" y="1060099"/>
                    <a:pt x="1123914" y="833524"/>
                    <a:pt x="1123914" y="561958"/>
                  </a:cubicBezTo>
                  <a:cubicBezTo>
                    <a:pt x="1123914" y="251597"/>
                    <a:pt x="872317" y="0"/>
                    <a:pt x="561957" y="0"/>
                  </a:cubicBezTo>
                  <a:cubicBezTo>
                    <a:pt x="251597" y="0"/>
                    <a:pt x="0" y="251597"/>
                    <a:pt x="0" y="561958"/>
                  </a:cubicBezTo>
                  <a:cubicBezTo>
                    <a:pt x="0" y="833524"/>
                    <a:pt x="192629" y="1060099"/>
                    <a:pt x="448703" y="1112499"/>
                  </a:cubicBezTo>
                  <a:lnTo>
                    <a:pt x="476623" y="1115314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cxnSp>
          <p:nvCxnSpPr>
            <p:cNvPr id="29" name="Straight Connector 22"/>
            <p:cNvCxnSpPr/>
            <p:nvPr/>
          </p:nvCxnSpPr>
          <p:spPr>
            <a:xfrm flipV="1">
              <a:off x="4607308" y="3686622"/>
              <a:ext cx="0" cy="470968"/>
            </a:xfrm>
            <a:prstGeom prst="line">
              <a:avLst/>
            </a:prstGeom>
            <a:solidFill>
              <a:schemeClr val="accent4"/>
            </a:solidFill>
            <a:ln>
              <a:solidFill>
                <a:schemeClr val="accent2"/>
              </a:solidFill>
              <a:headEnd type="none" w="med" len="med"/>
              <a:tailEnd type="oval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Freeform 16"/>
            <p:cNvSpPr>
              <a:spLocks noEditPoints="1"/>
            </p:cNvSpPr>
            <p:nvPr/>
          </p:nvSpPr>
          <p:spPr bwMode="auto">
            <a:xfrm>
              <a:off x="4396932" y="4597456"/>
              <a:ext cx="437340" cy="436842"/>
            </a:xfrm>
            <a:custGeom>
              <a:avLst/>
              <a:gdLst>
                <a:gd name="T0" fmla="*/ 183 w 371"/>
                <a:gd name="T1" fmla="*/ 1 h 370"/>
                <a:gd name="T2" fmla="*/ 2 w 371"/>
                <a:gd name="T3" fmla="*/ 187 h 370"/>
                <a:gd name="T4" fmla="*/ 188 w 371"/>
                <a:gd name="T5" fmla="*/ 369 h 370"/>
                <a:gd name="T6" fmla="*/ 370 w 371"/>
                <a:gd name="T7" fmla="*/ 182 h 370"/>
                <a:gd name="T8" fmla="*/ 183 w 371"/>
                <a:gd name="T9" fmla="*/ 1 h 370"/>
                <a:gd name="T10" fmla="*/ 184 w 371"/>
                <a:gd name="T11" fmla="*/ 25 h 370"/>
                <a:gd name="T12" fmla="*/ 260 w 371"/>
                <a:gd name="T13" fmla="*/ 43 h 370"/>
                <a:gd name="T14" fmla="*/ 235 w 371"/>
                <a:gd name="T15" fmla="*/ 84 h 370"/>
                <a:gd name="T16" fmla="*/ 186 w 371"/>
                <a:gd name="T17" fmla="*/ 73 h 370"/>
                <a:gd name="T18" fmla="*/ 137 w 371"/>
                <a:gd name="T19" fmla="*/ 84 h 370"/>
                <a:gd name="T20" fmla="*/ 112 w 371"/>
                <a:gd name="T21" fmla="*/ 43 h 370"/>
                <a:gd name="T22" fmla="*/ 184 w 371"/>
                <a:gd name="T23" fmla="*/ 25 h 370"/>
                <a:gd name="T24" fmla="*/ 85 w 371"/>
                <a:gd name="T25" fmla="*/ 234 h 370"/>
                <a:gd name="T26" fmla="*/ 44 w 371"/>
                <a:gd name="T27" fmla="*/ 259 h 370"/>
                <a:gd name="T28" fmla="*/ 26 w 371"/>
                <a:gd name="T29" fmla="*/ 187 h 370"/>
                <a:gd name="T30" fmla="*/ 44 w 371"/>
                <a:gd name="T31" fmla="*/ 111 h 370"/>
                <a:gd name="T32" fmla="*/ 85 w 371"/>
                <a:gd name="T33" fmla="*/ 136 h 370"/>
                <a:gd name="T34" fmla="*/ 74 w 371"/>
                <a:gd name="T35" fmla="*/ 185 h 370"/>
                <a:gd name="T36" fmla="*/ 85 w 371"/>
                <a:gd name="T37" fmla="*/ 234 h 370"/>
                <a:gd name="T38" fmla="*/ 188 w 371"/>
                <a:gd name="T39" fmla="*/ 345 h 370"/>
                <a:gd name="T40" fmla="*/ 112 w 371"/>
                <a:gd name="T41" fmla="*/ 327 h 370"/>
                <a:gd name="T42" fmla="*/ 137 w 371"/>
                <a:gd name="T43" fmla="*/ 286 h 370"/>
                <a:gd name="T44" fmla="*/ 186 w 371"/>
                <a:gd name="T45" fmla="*/ 297 h 370"/>
                <a:gd name="T46" fmla="*/ 235 w 371"/>
                <a:gd name="T47" fmla="*/ 286 h 370"/>
                <a:gd name="T48" fmla="*/ 260 w 371"/>
                <a:gd name="T49" fmla="*/ 327 h 370"/>
                <a:gd name="T50" fmla="*/ 188 w 371"/>
                <a:gd name="T51" fmla="*/ 345 h 370"/>
                <a:gd name="T52" fmla="*/ 186 w 371"/>
                <a:gd name="T53" fmla="*/ 273 h 370"/>
                <a:gd name="T54" fmla="*/ 98 w 371"/>
                <a:gd name="T55" fmla="*/ 185 h 370"/>
                <a:gd name="T56" fmla="*/ 186 w 371"/>
                <a:gd name="T57" fmla="*/ 97 h 370"/>
                <a:gd name="T58" fmla="*/ 274 w 371"/>
                <a:gd name="T59" fmla="*/ 185 h 370"/>
                <a:gd name="T60" fmla="*/ 186 w 371"/>
                <a:gd name="T61" fmla="*/ 273 h 370"/>
                <a:gd name="T62" fmla="*/ 286 w 371"/>
                <a:gd name="T63" fmla="*/ 234 h 370"/>
                <a:gd name="T64" fmla="*/ 298 w 371"/>
                <a:gd name="T65" fmla="*/ 185 h 370"/>
                <a:gd name="T66" fmla="*/ 286 w 371"/>
                <a:gd name="T67" fmla="*/ 136 h 370"/>
                <a:gd name="T68" fmla="*/ 328 w 371"/>
                <a:gd name="T69" fmla="*/ 111 h 370"/>
                <a:gd name="T70" fmla="*/ 346 w 371"/>
                <a:gd name="T71" fmla="*/ 183 h 370"/>
                <a:gd name="T72" fmla="*/ 328 w 371"/>
                <a:gd name="T73" fmla="*/ 259 h 370"/>
                <a:gd name="T74" fmla="*/ 286 w 371"/>
                <a:gd name="T75" fmla="*/ 234 h 3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371" h="370">
                  <a:moveTo>
                    <a:pt x="183" y="1"/>
                  </a:moveTo>
                  <a:cubicBezTo>
                    <a:pt x="82" y="2"/>
                    <a:pt x="0" y="86"/>
                    <a:pt x="2" y="187"/>
                  </a:cubicBezTo>
                  <a:cubicBezTo>
                    <a:pt x="3" y="289"/>
                    <a:pt x="87" y="370"/>
                    <a:pt x="188" y="369"/>
                  </a:cubicBezTo>
                  <a:cubicBezTo>
                    <a:pt x="290" y="368"/>
                    <a:pt x="371" y="284"/>
                    <a:pt x="370" y="182"/>
                  </a:cubicBezTo>
                  <a:cubicBezTo>
                    <a:pt x="368" y="81"/>
                    <a:pt x="285" y="0"/>
                    <a:pt x="183" y="1"/>
                  </a:cubicBezTo>
                  <a:close/>
                  <a:moveTo>
                    <a:pt x="184" y="25"/>
                  </a:moveTo>
                  <a:cubicBezTo>
                    <a:pt x="211" y="25"/>
                    <a:pt x="237" y="31"/>
                    <a:pt x="260" y="43"/>
                  </a:cubicBezTo>
                  <a:cubicBezTo>
                    <a:pt x="235" y="84"/>
                    <a:pt x="235" y="84"/>
                    <a:pt x="235" y="84"/>
                  </a:cubicBezTo>
                  <a:cubicBezTo>
                    <a:pt x="220" y="77"/>
                    <a:pt x="203" y="73"/>
                    <a:pt x="186" y="73"/>
                  </a:cubicBezTo>
                  <a:cubicBezTo>
                    <a:pt x="168" y="73"/>
                    <a:pt x="151" y="77"/>
                    <a:pt x="137" y="84"/>
                  </a:cubicBezTo>
                  <a:cubicBezTo>
                    <a:pt x="112" y="43"/>
                    <a:pt x="112" y="43"/>
                    <a:pt x="112" y="43"/>
                  </a:cubicBezTo>
                  <a:cubicBezTo>
                    <a:pt x="133" y="32"/>
                    <a:pt x="158" y="25"/>
                    <a:pt x="184" y="25"/>
                  </a:cubicBezTo>
                  <a:close/>
                  <a:moveTo>
                    <a:pt x="85" y="234"/>
                  </a:moveTo>
                  <a:cubicBezTo>
                    <a:pt x="44" y="259"/>
                    <a:pt x="44" y="259"/>
                    <a:pt x="44" y="259"/>
                  </a:cubicBezTo>
                  <a:cubicBezTo>
                    <a:pt x="33" y="237"/>
                    <a:pt x="26" y="213"/>
                    <a:pt x="26" y="187"/>
                  </a:cubicBezTo>
                  <a:cubicBezTo>
                    <a:pt x="25" y="160"/>
                    <a:pt x="32" y="134"/>
                    <a:pt x="44" y="111"/>
                  </a:cubicBezTo>
                  <a:cubicBezTo>
                    <a:pt x="85" y="136"/>
                    <a:pt x="85" y="136"/>
                    <a:pt x="85" y="136"/>
                  </a:cubicBezTo>
                  <a:cubicBezTo>
                    <a:pt x="78" y="151"/>
                    <a:pt x="74" y="167"/>
                    <a:pt x="74" y="185"/>
                  </a:cubicBezTo>
                  <a:cubicBezTo>
                    <a:pt x="74" y="203"/>
                    <a:pt x="78" y="219"/>
                    <a:pt x="85" y="234"/>
                  </a:cubicBezTo>
                  <a:close/>
                  <a:moveTo>
                    <a:pt x="188" y="345"/>
                  </a:moveTo>
                  <a:cubicBezTo>
                    <a:pt x="161" y="345"/>
                    <a:pt x="135" y="339"/>
                    <a:pt x="112" y="327"/>
                  </a:cubicBezTo>
                  <a:cubicBezTo>
                    <a:pt x="137" y="286"/>
                    <a:pt x="137" y="286"/>
                    <a:pt x="137" y="286"/>
                  </a:cubicBezTo>
                  <a:cubicBezTo>
                    <a:pt x="151" y="293"/>
                    <a:pt x="168" y="297"/>
                    <a:pt x="186" y="297"/>
                  </a:cubicBezTo>
                  <a:cubicBezTo>
                    <a:pt x="203" y="297"/>
                    <a:pt x="220" y="293"/>
                    <a:pt x="235" y="286"/>
                  </a:cubicBezTo>
                  <a:cubicBezTo>
                    <a:pt x="260" y="327"/>
                    <a:pt x="260" y="327"/>
                    <a:pt x="260" y="327"/>
                  </a:cubicBezTo>
                  <a:cubicBezTo>
                    <a:pt x="238" y="338"/>
                    <a:pt x="214" y="345"/>
                    <a:pt x="188" y="345"/>
                  </a:cubicBezTo>
                  <a:close/>
                  <a:moveTo>
                    <a:pt x="186" y="273"/>
                  </a:moveTo>
                  <a:cubicBezTo>
                    <a:pt x="137" y="273"/>
                    <a:pt x="98" y="233"/>
                    <a:pt x="98" y="185"/>
                  </a:cubicBezTo>
                  <a:cubicBezTo>
                    <a:pt x="98" y="136"/>
                    <a:pt x="137" y="97"/>
                    <a:pt x="186" y="97"/>
                  </a:cubicBezTo>
                  <a:cubicBezTo>
                    <a:pt x="234" y="97"/>
                    <a:pt x="274" y="136"/>
                    <a:pt x="274" y="185"/>
                  </a:cubicBezTo>
                  <a:cubicBezTo>
                    <a:pt x="274" y="233"/>
                    <a:pt x="234" y="273"/>
                    <a:pt x="186" y="273"/>
                  </a:cubicBezTo>
                  <a:close/>
                  <a:moveTo>
                    <a:pt x="286" y="234"/>
                  </a:moveTo>
                  <a:cubicBezTo>
                    <a:pt x="294" y="219"/>
                    <a:pt x="298" y="203"/>
                    <a:pt x="298" y="185"/>
                  </a:cubicBezTo>
                  <a:cubicBezTo>
                    <a:pt x="298" y="167"/>
                    <a:pt x="294" y="151"/>
                    <a:pt x="286" y="136"/>
                  </a:cubicBezTo>
                  <a:cubicBezTo>
                    <a:pt x="328" y="111"/>
                    <a:pt x="328" y="111"/>
                    <a:pt x="328" y="111"/>
                  </a:cubicBezTo>
                  <a:cubicBezTo>
                    <a:pt x="339" y="133"/>
                    <a:pt x="345" y="157"/>
                    <a:pt x="346" y="183"/>
                  </a:cubicBezTo>
                  <a:cubicBezTo>
                    <a:pt x="346" y="210"/>
                    <a:pt x="340" y="236"/>
                    <a:pt x="328" y="259"/>
                  </a:cubicBezTo>
                  <a:lnTo>
                    <a:pt x="286" y="23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1" name="TextBox 13@|17FFC:16777215|FBC:16777215|LFC:16777215|LBC:16777215"/>
            <p:cNvSpPr txBox="1"/>
            <p:nvPr/>
          </p:nvSpPr>
          <p:spPr>
            <a:xfrm>
              <a:off x="3505411" y="2882802"/>
              <a:ext cx="2149339" cy="338554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algn="ctr" defTabSz="1216660">
                <a:spcBef>
                  <a:spcPct val="20000"/>
                </a:spcBef>
                <a:defRPr/>
              </a:pPr>
              <a:r>
                <a:rPr lang="zh-CN" altLang="en-US" sz="2200" b="1" dirty="0" smtClean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点击以编辑</a:t>
              </a:r>
              <a:endParaRPr lang="en-US" sz="2200" b="1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32" name="TextBox 13@|17FFC:16777215|FBC:16777215|LFC:16777215|LBC:16777215"/>
          <p:cNvSpPr txBox="1"/>
          <p:nvPr/>
        </p:nvSpPr>
        <p:spPr>
          <a:xfrm>
            <a:off x="3747092" y="3252428"/>
            <a:ext cx="2299271" cy="276999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单击此处编辑内容</a:t>
            </a:r>
            <a:endParaRPr lang="en-US" altLang="zh-CN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3" name="任意多边形 32"/>
          <p:cNvSpPr/>
          <p:nvPr/>
        </p:nvSpPr>
        <p:spPr>
          <a:xfrm flipV="1">
            <a:off x="6827025" y="1999394"/>
            <a:ext cx="1123914" cy="1277151"/>
          </a:xfrm>
          <a:custGeom>
            <a:avLst/>
            <a:gdLst>
              <a:gd name="connsiteX0" fmla="*/ 561957 w 1123914"/>
              <a:gd name="connsiteY0" fmla="*/ 1277151 h 1277151"/>
              <a:gd name="connsiteX1" fmla="*/ 1123914 w 1123914"/>
              <a:gd name="connsiteY1" fmla="*/ 715194 h 1277151"/>
              <a:gd name="connsiteX2" fmla="*/ 675211 w 1123914"/>
              <a:gd name="connsiteY2" fmla="*/ 164654 h 1277151"/>
              <a:gd name="connsiteX3" fmla="*/ 647290 w 1123914"/>
              <a:gd name="connsiteY3" fmla="*/ 161839 h 1277151"/>
              <a:gd name="connsiteX4" fmla="*/ 561957 w 1123914"/>
              <a:gd name="connsiteY4" fmla="*/ 0 h 1277151"/>
              <a:gd name="connsiteX5" fmla="*/ 476624 w 1123914"/>
              <a:gd name="connsiteY5" fmla="*/ 161840 h 1277151"/>
              <a:gd name="connsiteX6" fmla="*/ 448703 w 1123914"/>
              <a:gd name="connsiteY6" fmla="*/ 164654 h 1277151"/>
              <a:gd name="connsiteX7" fmla="*/ 0 w 1123914"/>
              <a:gd name="connsiteY7" fmla="*/ 715194 h 1277151"/>
              <a:gd name="connsiteX8" fmla="*/ 561957 w 1123914"/>
              <a:gd name="connsiteY8" fmla="*/ 1277151 h 1277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23914" h="1277151">
                <a:moveTo>
                  <a:pt x="561957" y="1277151"/>
                </a:moveTo>
                <a:cubicBezTo>
                  <a:pt x="872317" y="1277151"/>
                  <a:pt x="1123914" y="1025554"/>
                  <a:pt x="1123914" y="715194"/>
                </a:cubicBezTo>
                <a:cubicBezTo>
                  <a:pt x="1123914" y="443629"/>
                  <a:pt x="931285" y="217055"/>
                  <a:pt x="675211" y="164654"/>
                </a:cubicBezTo>
                <a:lnTo>
                  <a:pt x="647290" y="161839"/>
                </a:lnTo>
                <a:lnTo>
                  <a:pt x="561957" y="0"/>
                </a:lnTo>
                <a:lnTo>
                  <a:pt x="476624" y="161840"/>
                </a:lnTo>
                <a:lnTo>
                  <a:pt x="448703" y="164654"/>
                </a:lnTo>
                <a:cubicBezTo>
                  <a:pt x="192629" y="217055"/>
                  <a:pt x="0" y="443629"/>
                  <a:pt x="0" y="715194"/>
                </a:cubicBezTo>
                <a:cubicBezTo>
                  <a:pt x="0" y="1025554"/>
                  <a:pt x="251597" y="1277151"/>
                  <a:pt x="561957" y="127715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cxnSp>
        <p:nvCxnSpPr>
          <p:cNvPr id="34" name="Straight Connector 45"/>
          <p:cNvCxnSpPr/>
          <p:nvPr/>
        </p:nvCxnSpPr>
        <p:spPr>
          <a:xfrm>
            <a:off x="7383996" y="3219636"/>
            <a:ext cx="0" cy="470967"/>
          </a:xfrm>
          <a:prstGeom prst="line">
            <a:avLst/>
          </a:prstGeom>
          <a:solidFill>
            <a:schemeClr val="accent2"/>
          </a:solidFill>
          <a:ln>
            <a:solidFill>
              <a:schemeClr val="accent1"/>
            </a:solidFill>
            <a:headEnd type="none" w="med" len="med"/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Freeform 11"/>
          <p:cNvSpPr/>
          <p:nvPr/>
        </p:nvSpPr>
        <p:spPr bwMode="auto">
          <a:xfrm>
            <a:off x="7158648" y="2407670"/>
            <a:ext cx="472785" cy="307361"/>
          </a:xfrm>
          <a:custGeom>
            <a:avLst/>
            <a:gdLst>
              <a:gd name="T0" fmla="*/ 304 w 400"/>
              <a:gd name="T1" fmla="*/ 73 h 260"/>
              <a:gd name="T2" fmla="*/ 288 w 400"/>
              <a:gd name="T3" fmla="*/ 74 h 260"/>
              <a:gd name="T4" fmla="*/ 186 w 400"/>
              <a:gd name="T5" fmla="*/ 0 h 260"/>
              <a:gd name="T6" fmla="*/ 80 w 400"/>
              <a:gd name="T7" fmla="*/ 104 h 260"/>
              <a:gd name="T8" fmla="*/ 81 w 400"/>
              <a:gd name="T9" fmla="*/ 119 h 260"/>
              <a:gd name="T10" fmla="*/ 72 w 400"/>
              <a:gd name="T11" fmla="*/ 118 h 260"/>
              <a:gd name="T12" fmla="*/ 0 w 400"/>
              <a:gd name="T13" fmla="*/ 189 h 260"/>
              <a:gd name="T14" fmla="*/ 72 w 400"/>
              <a:gd name="T15" fmla="*/ 260 h 260"/>
              <a:gd name="T16" fmla="*/ 172 w 400"/>
              <a:gd name="T17" fmla="*/ 260 h 260"/>
              <a:gd name="T18" fmla="*/ 172 w 400"/>
              <a:gd name="T19" fmla="*/ 184 h 260"/>
              <a:gd name="T20" fmla="*/ 130 w 400"/>
              <a:gd name="T21" fmla="*/ 184 h 260"/>
              <a:gd name="T22" fmla="*/ 200 w 400"/>
              <a:gd name="T23" fmla="*/ 92 h 260"/>
              <a:gd name="T24" fmla="*/ 270 w 400"/>
              <a:gd name="T25" fmla="*/ 184 h 260"/>
              <a:gd name="T26" fmla="*/ 228 w 400"/>
              <a:gd name="T27" fmla="*/ 184 h 260"/>
              <a:gd name="T28" fmla="*/ 228 w 400"/>
              <a:gd name="T29" fmla="*/ 260 h 260"/>
              <a:gd name="T30" fmla="*/ 304 w 400"/>
              <a:gd name="T31" fmla="*/ 260 h 260"/>
              <a:gd name="T32" fmla="*/ 400 w 400"/>
              <a:gd name="T33" fmla="*/ 166 h 260"/>
              <a:gd name="T34" fmla="*/ 304 w 400"/>
              <a:gd name="T35" fmla="*/ 73 h 2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400" h="260">
                <a:moveTo>
                  <a:pt x="304" y="73"/>
                </a:moveTo>
                <a:cubicBezTo>
                  <a:pt x="298" y="73"/>
                  <a:pt x="293" y="73"/>
                  <a:pt x="288" y="74"/>
                </a:cubicBezTo>
                <a:cubicBezTo>
                  <a:pt x="275" y="31"/>
                  <a:pt x="234" y="0"/>
                  <a:pt x="186" y="0"/>
                </a:cubicBezTo>
                <a:cubicBezTo>
                  <a:pt x="127" y="0"/>
                  <a:pt x="80" y="46"/>
                  <a:pt x="80" y="104"/>
                </a:cubicBezTo>
                <a:cubicBezTo>
                  <a:pt x="80" y="109"/>
                  <a:pt x="80" y="114"/>
                  <a:pt x="81" y="119"/>
                </a:cubicBezTo>
                <a:cubicBezTo>
                  <a:pt x="78" y="119"/>
                  <a:pt x="75" y="118"/>
                  <a:pt x="72" y="118"/>
                </a:cubicBezTo>
                <a:cubicBezTo>
                  <a:pt x="32" y="118"/>
                  <a:pt x="0" y="150"/>
                  <a:pt x="0" y="189"/>
                </a:cubicBezTo>
                <a:cubicBezTo>
                  <a:pt x="0" y="228"/>
                  <a:pt x="32" y="260"/>
                  <a:pt x="72" y="260"/>
                </a:cubicBezTo>
                <a:cubicBezTo>
                  <a:pt x="172" y="260"/>
                  <a:pt x="172" y="260"/>
                  <a:pt x="172" y="260"/>
                </a:cubicBezTo>
                <a:cubicBezTo>
                  <a:pt x="172" y="184"/>
                  <a:pt x="172" y="184"/>
                  <a:pt x="172" y="184"/>
                </a:cubicBezTo>
                <a:cubicBezTo>
                  <a:pt x="130" y="184"/>
                  <a:pt x="130" y="184"/>
                  <a:pt x="130" y="184"/>
                </a:cubicBezTo>
                <a:cubicBezTo>
                  <a:pt x="200" y="92"/>
                  <a:pt x="200" y="92"/>
                  <a:pt x="200" y="92"/>
                </a:cubicBezTo>
                <a:cubicBezTo>
                  <a:pt x="270" y="184"/>
                  <a:pt x="270" y="184"/>
                  <a:pt x="270" y="184"/>
                </a:cubicBezTo>
                <a:cubicBezTo>
                  <a:pt x="228" y="184"/>
                  <a:pt x="228" y="184"/>
                  <a:pt x="228" y="184"/>
                </a:cubicBezTo>
                <a:cubicBezTo>
                  <a:pt x="228" y="260"/>
                  <a:pt x="228" y="260"/>
                  <a:pt x="228" y="260"/>
                </a:cubicBezTo>
                <a:cubicBezTo>
                  <a:pt x="304" y="260"/>
                  <a:pt x="304" y="260"/>
                  <a:pt x="304" y="260"/>
                </a:cubicBezTo>
                <a:cubicBezTo>
                  <a:pt x="357" y="260"/>
                  <a:pt x="400" y="218"/>
                  <a:pt x="400" y="166"/>
                </a:cubicBezTo>
                <a:cubicBezTo>
                  <a:pt x="400" y="115"/>
                  <a:pt x="357" y="73"/>
                  <a:pt x="304" y="73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 dirty="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6" name="TextBox 13@|17FFC:16777215|FBC:16777215|LFC:16777215|LBC:16777215"/>
          <p:cNvSpPr txBox="1"/>
          <p:nvPr/>
        </p:nvSpPr>
        <p:spPr>
          <a:xfrm>
            <a:off x="6308959" y="3946461"/>
            <a:ext cx="2149339" cy="338554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2200" b="1" dirty="0" smtClean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点击以编辑</a:t>
            </a:r>
            <a:endParaRPr lang="en-US" sz="2200" b="1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7" name="TextBox 13@|17FFC:16777215|FBC:16777215|LFC:16777215|LBC:16777215"/>
          <p:cNvSpPr txBox="1"/>
          <p:nvPr/>
        </p:nvSpPr>
        <p:spPr>
          <a:xfrm>
            <a:off x="6233993" y="4316087"/>
            <a:ext cx="2299271" cy="276999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单击此处编辑内容</a:t>
            </a:r>
            <a:endParaRPr lang="en-US" altLang="zh-CN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8" name="TextBox 13@|17FFC:16777215|FBC:16777215|LFC:16777215|LBC:16777215"/>
          <p:cNvSpPr txBox="1"/>
          <p:nvPr/>
        </p:nvSpPr>
        <p:spPr>
          <a:xfrm>
            <a:off x="8720894" y="2882802"/>
            <a:ext cx="2149339" cy="338554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2200" b="1" dirty="0" smtClean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点击以编辑</a:t>
            </a:r>
            <a:endParaRPr lang="en-US" sz="2200" b="1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9" name="TextBox 13@|17FFC:16777215|FBC:16777215|LFC:16777215|LBC:16777215"/>
          <p:cNvSpPr txBox="1"/>
          <p:nvPr/>
        </p:nvSpPr>
        <p:spPr>
          <a:xfrm>
            <a:off x="8645928" y="3252428"/>
            <a:ext cx="2299271" cy="276999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单击此处编辑内容</a:t>
            </a:r>
            <a:endParaRPr lang="en-US" altLang="zh-CN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" name="组合 27"/>
          <p:cNvGrpSpPr/>
          <p:nvPr/>
        </p:nvGrpSpPr>
        <p:grpSpPr>
          <a:xfrm>
            <a:off x="363303" y="333569"/>
            <a:ext cx="2257977" cy="615122"/>
            <a:chOff x="363303" y="616432"/>
            <a:chExt cx="2600294" cy="615122"/>
          </a:xfrm>
        </p:grpSpPr>
        <p:sp>
          <p:nvSpPr>
            <p:cNvPr id="29" name="矩形 28"/>
            <p:cNvSpPr/>
            <p:nvPr/>
          </p:nvSpPr>
          <p:spPr>
            <a:xfrm>
              <a:off x="363303" y="616432"/>
              <a:ext cx="2540470" cy="56845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矩形 29"/>
            <p:cNvSpPr/>
            <p:nvPr/>
          </p:nvSpPr>
          <p:spPr>
            <a:xfrm>
              <a:off x="417091" y="670308"/>
              <a:ext cx="2546506" cy="561246"/>
            </a:xfrm>
            <a:prstGeom prst="rect">
              <a:avLst/>
            </a:prstGeom>
            <a:solidFill>
              <a:schemeClr val="accent2">
                <a:lumMod val="75000"/>
                <a:alpha val="2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文本框 30"/>
            <p:cNvSpPr txBox="1"/>
            <p:nvPr/>
          </p:nvSpPr>
          <p:spPr>
            <a:xfrm>
              <a:off x="935463" y="697991"/>
              <a:ext cx="1480517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0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论文总结</a:t>
              </a:r>
              <a:endPara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2" name="组合 31"/>
          <p:cNvGrpSpPr/>
          <p:nvPr/>
        </p:nvGrpSpPr>
        <p:grpSpPr>
          <a:xfrm>
            <a:off x="6364571" y="1463582"/>
            <a:ext cx="1272407" cy="2592567"/>
            <a:chOff x="6364571" y="1463582"/>
            <a:chExt cx="1272407" cy="2592567"/>
          </a:xfrm>
        </p:grpSpPr>
        <p:sp>
          <p:nvSpPr>
            <p:cNvPr id="33" name="Rectangle 5"/>
            <p:cNvSpPr>
              <a:spLocks noChangeArrowheads="1"/>
            </p:cNvSpPr>
            <p:nvPr/>
          </p:nvSpPr>
          <p:spPr bwMode="auto">
            <a:xfrm>
              <a:off x="6364571" y="1463582"/>
              <a:ext cx="214887" cy="214887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/>
            </a:p>
          </p:txBody>
        </p:sp>
        <p:sp>
          <p:nvSpPr>
            <p:cNvPr id="34" name="Rectangle 6"/>
            <p:cNvSpPr>
              <a:spLocks noChangeArrowheads="1"/>
            </p:cNvSpPr>
            <p:nvPr/>
          </p:nvSpPr>
          <p:spPr bwMode="auto">
            <a:xfrm>
              <a:off x="6364571" y="2527072"/>
              <a:ext cx="214887" cy="21687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/>
            </a:p>
          </p:txBody>
        </p:sp>
        <p:sp>
          <p:nvSpPr>
            <p:cNvPr id="35" name="Rectangle 7"/>
            <p:cNvSpPr>
              <a:spLocks noChangeArrowheads="1"/>
            </p:cNvSpPr>
            <p:nvPr/>
          </p:nvSpPr>
          <p:spPr bwMode="auto">
            <a:xfrm>
              <a:off x="6364571" y="1991845"/>
              <a:ext cx="214887" cy="213892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/>
            </a:p>
          </p:txBody>
        </p:sp>
        <p:sp>
          <p:nvSpPr>
            <p:cNvPr id="36" name="Rectangle 8"/>
            <p:cNvSpPr>
              <a:spLocks noChangeArrowheads="1"/>
            </p:cNvSpPr>
            <p:nvPr/>
          </p:nvSpPr>
          <p:spPr bwMode="auto">
            <a:xfrm>
              <a:off x="6364571" y="3054341"/>
              <a:ext cx="214887" cy="21687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/>
            </a:p>
          </p:txBody>
        </p:sp>
        <p:sp>
          <p:nvSpPr>
            <p:cNvPr id="37" name="Rectangle 9"/>
            <p:cNvSpPr>
              <a:spLocks noChangeArrowheads="1"/>
            </p:cNvSpPr>
            <p:nvPr/>
          </p:nvSpPr>
          <p:spPr bwMode="auto">
            <a:xfrm>
              <a:off x="6364571" y="3575639"/>
              <a:ext cx="214887" cy="21687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/>
            </a:p>
          </p:txBody>
        </p:sp>
        <p:sp>
          <p:nvSpPr>
            <p:cNvPr id="38" name="Rectangle 10"/>
            <p:cNvSpPr>
              <a:spLocks noChangeArrowheads="1"/>
            </p:cNvSpPr>
            <p:nvPr/>
          </p:nvSpPr>
          <p:spPr bwMode="auto">
            <a:xfrm>
              <a:off x="6364571" y="1728211"/>
              <a:ext cx="214887" cy="213892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/>
            </a:p>
          </p:txBody>
        </p:sp>
        <p:sp>
          <p:nvSpPr>
            <p:cNvPr id="39" name="Rectangle 11"/>
            <p:cNvSpPr>
              <a:spLocks noChangeArrowheads="1"/>
            </p:cNvSpPr>
            <p:nvPr/>
          </p:nvSpPr>
          <p:spPr bwMode="auto">
            <a:xfrm>
              <a:off x="6364571" y="2790705"/>
              <a:ext cx="214887" cy="21687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/>
            </a:p>
          </p:txBody>
        </p:sp>
        <p:sp>
          <p:nvSpPr>
            <p:cNvPr id="40" name="Rectangle 12"/>
            <p:cNvSpPr>
              <a:spLocks noChangeArrowheads="1"/>
            </p:cNvSpPr>
            <p:nvPr/>
          </p:nvSpPr>
          <p:spPr bwMode="auto">
            <a:xfrm>
              <a:off x="6364571" y="2255479"/>
              <a:ext cx="214887" cy="214887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/>
            </a:p>
          </p:txBody>
        </p:sp>
        <p:sp>
          <p:nvSpPr>
            <p:cNvPr id="41" name="Rectangle 13"/>
            <p:cNvSpPr>
              <a:spLocks noChangeArrowheads="1"/>
            </p:cNvSpPr>
            <p:nvPr/>
          </p:nvSpPr>
          <p:spPr bwMode="auto">
            <a:xfrm>
              <a:off x="6364571" y="3318968"/>
              <a:ext cx="214887" cy="21687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/>
            </a:p>
          </p:txBody>
        </p:sp>
        <p:sp>
          <p:nvSpPr>
            <p:cNvPr id="42" name="Rectangle 14"/>
            <p:cNvSpPr>
              <a:spLocks noChangeArrowheads="1"/>
            </p:cNvSpPr>
            <p:nvPr/>
          </p:nvSpPr>
          <p:spPr bwMode="auto">
            <a:xfrm>
              <a:off x="6364571" y="3839272"/>
              <a:ext cx="214887" cy="21687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/>
            </a:p>
          </p:txBody>
        </p:sp>
        <p:sp>
          <p:nvSpPr>
            <p:cNvPr id="43" name="Rectangle 15"/>
            <p:cNvSpPr>
              <a:spLocks noChangeArrowheads="1"/>
            </p:cNvSpPr>
            <p:nvPr/>
          </p:nvSpPr>
          <p:spPr bwMode="auto">
            <a:xfrm>
              <a:off x="6629200" y="1463582"/>
              <a:ext cx="214887" cy="214887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/>
            </a:p>
          </p:txBody>
        </p:sp>
        <p:sp>
          <p:nvSpPr>
            <p:cNvPr id="44" name="Rectangle 16"/>
            <p:cNvSpPr>
              <a:spLocks noChangeArrowheads="1"/>
            </p:cNvSpPr>
            <p:nvPr/>
          </p:nvSpPr>
          <p:spPr bwMode="auto">
            <a:xfrm>
              <a:off x="6629200" y="2527072"/>
              <a:ext cx="214887" cy="21687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/>
            </a:p>
          </p:txBody>
        </p:sp>
        <p:sp>
          <p:nvSpPr>
            <p:cNvPr id="45" name="Rectangle 17"/>
            <p:cNvSpPr>
              <a:spLocks noChangeArrowheads="1"/>
            </p:cNvSpPr>
            <p:nvPr/>
          </p:nvSpPr>
          <p:spPr bwMode="auto">
            <a:xfrm>
              <a:off x="6629200" y="1991845"/>
              <a:ext cx="214887" cy="213892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/>
            </a:p>
          </p:txBody>
        </p:sp>
        <p:sp>
          <p:nvSpPr>
            <p:cNvPr id="46" name="Rectangle 18"/>
            <p:cNvSpPr>
              <a:spLocks noChangeArrowheads="1"/>
            </p:cNvSpPr>
            <p:nvPr/>
          </p:nvSpPr>
          <p:spPr bwMode="auto">
            <a:xfrm>
              <a:off x="6629200" y="3054341"/>
              <a:ext cx="214887" cy="21687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/>
            </a:p>
          </p:txBody>
        </p:sp>
        <p:sp>
          <p:nvSpPr>
            <p:cNvPr id="47" name="Rectangle 19"/>
            <p:cNvSpPr>
              <a:spLocks noChangeArrowheads="1"/>
            </p:cNvSpPr>
            <p:nvPr/>
          </p:nvSpPr>
          <p:spPr bwMode="auto">
            <a:xfrm>
              <a:off x="6629200" y="3575639"/>
              <a:ext cx="214887" cy="21687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/>
            </a:p>
          </p:txBody>
        </p:sp>
        <p:sp>
          <p:nvSpPr>
            <p:cNvPr id="48" name="Rectangle 20"/>
            <p:cNvSpPr>
              <a:spLocks noChangeArrowheads="1"/>
            </p:cNvSpPr>
            <p:nvPr/>
          </p:nvSpPr>
          <p:spPr bwMode="auto">
            <a:xfrm>
              <a:off x="6629200" y="1728211"/>
              <a:ext cx="214887" cy="213892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/>
            </a:p>
          </p:txBody>
        </p:sp>
        <p:sp>
          <p:nvSpPr>
            <p:cNvPr id="49" name="Rectangle 21"/>
            <p:cNvSpPr>
              <a:spLocks noChangeArrowheads="1"/>
            </p:cNvSpPr>
            <p:nvPr/>
          </p:nvSpPr>
          <p:spPr bwMode="auto">
            <a:xfrm>
              <a:off x="6629200" y="2790705"/>
              <a:ext cx="214887" cy="21687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/>
            </a:p>
          </p:txBody>
        </p:sp>
        <p:sp>
          <p:nvSpPr>
            <p:cNvPr id="50" name="Rectangle 22"/>
            <p:cNvSpPr>
              <a:spLocks noChangeArrowheads="1"/>
            </p:cNvSpPr>
            <p:nvPr/>
          </p:nvSpPr>
          <p:spPr bwMode="auto">
            <a:xfrm>
              <a:off x="6629200" y="2255479"/>
              <a:ext cx="214887" cy="214887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/>
            </a:p>
          </p:txBody>
        </p:sp>
        <p:sp>
          <p:nvSpPr>
            <p:cNvPr id="51" name="Rectangle 23"/>
            <p:cNvSpPr>
              <a:spLocks noChangeArrowheads="1"/>
            </p:cNvSpPr>
            <p:nvPr/>
          </p:nvSpPr>
          <p:spPr bwMode="auto">
            <a:xfrm>
              <a:off x="6629200" y="3318968"/>
              <a:ext cx="214887" cy="21687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/>
            </a:p>
          </p:txBody>
        </p:sp>
        <p:sp>
          <p:nvSpPr>
            <p:cNvPr id="52" name="Rectangle 24"/>
            <p:cNvSpPr>
              <a:spLocks noChangeArrowheads="1"/>
            </p:cNvSpPr>
            <p:nvPr/>
          </p:nvSpPr>
          <p:spPr bwMode="auto">
            <a:xfrm>
              <a:off x="6629200" y="3839272"/>
              <a:ext cx="214887" cy="21687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/>
            </a:p>
          </p:txBody>
        </p:sp>
        <p:sp>
          <p:nvSpPr>
            <p:cNvPr id="53" name="Rectangle 25"/>
            <p:cNvSpPr>
              <a:spLocks noChangeArrowheads="1"/>
            </p:cNvSpPr>
            <p:nvPr/>
          </p:nvSpPr>
          <p:spPr bwMode="auto">
            <a:xfrm>
              <a:off x="6890844" y="1463582"/>
              <a:ext cx="217870" cy="214887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/>
            </a:p>
          </p:txBody>
        </p:sp>
        <p:sp>
          <p:nvSpPr>
            <p:cNvPr id="54" name="Rectangle 26"/>
            <p:cNvSpPr>
              <a:spLocks noChangeArrowheads="1"/>
            </p:cNvSpPr>
            <p:nvPr/>
          </p:nvSpPr>
          <p:spPr bwMode="auto">
            <a:xfrm>
              <a:off x="6890844" y="2527072"/>
              <a:ext cx="217870" cy="21687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/>
            </a:p>
          </p:txBody>
        </p:sp>
        <p:sp>
          <p:nvSpPr>
            <p:cNvPr id="55" name="Rectangle 27"/>
            <p:cNvSpPr>
              <a:spLocks noChangeArrowheads="1"/>
            </p:cNvSpPr>
            <p:nvPr/>
          </p:nvSpPr>
          <p:spPr bwMode="auto">
            <a:xfrm>
              <a:off x="6890844" y="1991845"/>
              <a:ext cx="217870" cy="213892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/>
            </a:p>
          </p:txBody>
        </p:sp>
        <p:sp>
          <p:nvSpPr>
            <p:cNvPr id="56" name="Rectangle 28"/>
            <p:cNvSpPr>
              <a:spLocks noChangeArrowheads="1"/>
            </p:cNvSpPr>
            <p:nvPr/>
          </p:nvSpPr>
          <p:spPr bwMode="auto">
            <a:xfrm>
              <a:off x="6890844" y="3054341"/>
              <a:ext cx="217870" cy="21687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/>
            </a:p>
          </p:txBody>
        </p:sp>
        <p:sp>
          <p:nvSpPr>
            <p:cNvPr id="57" name="Rectangle 29"/>
            <p:cNvSpPr>
              <a:spLocks noChangeArrowheads="1"/>
            </p:cNvSpPr>
            <p:nvPr/>
          </p:nvSpPr>
          <p:spPr bwMode="auto">
            <a:xfrm>
              <a:off x="6890844" y="3575639"/>
              <a:ext cx="217870" cy="21687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/>
            </a:p>
          </p:txBody>
        </p:sp>
        <p:sp>
          <p:nvSpPr>
            <p:cNvPr id="58" name="Rectangle 30"/>
            <p:cNvSpPr>
              <a:spLocks noChangeArrowheads="1"/>
            </p:cNvSpPr>
            <p:nvPr/>
          </p:nvSpPr>
          <p:spPr bwMode="auto">
            <a:xfrm>
              <a:off x="6890844" y="1728211"/>
              <a:ext cx="217870" cy="213892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/>
            </a:p>
          </p:txBody>
        </p:sp>
        <p:sp>
          <p:nvSpPr>
            <p:cNvPr id="59" name="Rectangle 31"/>
            <p:cNvSpPr>
              <a:spLocks noChangeArrowheads="1"/>
            </p:cNvSpPr>
            <p:nvPr/>
          </p:nvSpPr>
          <p:spPr bwMode="auto">
            <a:xfrm>
              <a:off x="6890844" y="2790705"/>
              <a:ext cx="217870" cy="21687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/>
            </a:p>
          </p:txBody>
        </p:sp>
        <p:sp>
          <p:nvSpPr>
            <p:cNvPr id="60" name="Rectangle 32"/>
            <p:cNvSpPr>
              <a:spLocks noChangeArrowheads="1"/>
            </p:cNvSpPr>
            <p:nvPr/>
          </p:nvSpPr>
          <p:spPr bwMode="auto">
            <a:xfrm>
              <a:off x="6890844" y="2255479"/>
              <a:ext cx="217870" cy="214887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/>
            </a:p>
          </p:txBody>
        </p:sp>
        <p:sp>
          <p:nvSpPr>
            <p:cNvPr id="61" name="Rectangle 33"/>
            <p:cNvSpPr>
              <a:spLocks noChangeArrowheads="1"/>
            </p:cNvSpPr>
            <p:nvPr/>
          </p:nvSpPr>
          <p:spPr bwMode="auto">
            <a:xfrm>
              <a:off x="6890844" y="3318968"/>
              <a:ext cx="217870" cy="21687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/>
            </a:p>
          </p:txBody>
        </p:sp>
        <p:sp>
          <p:nvSpPr>
            <p:cNvPr id="62" name="Rectangle 34"/>
            <p:cNvSpPr>
              <a:spLocks noChangeArrowheads="1"/>
            </p:cNvSpPr>
            <p:nvPr/>
          </p:nvSpPr>
          <p:spPr bwMode="auto">
            <a:xfrm>
              <a:off x="6890844" y="3839272"/>
              <a:ext cx="217870" cy="21687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/>
            </a:p>
          </p:txBody>
        </p:sp>
        <p:sp>
          <p:nvSpPr>
            <p:cNvPr id="63" name="Rectangle 35"/>
            <p:cNvSpPr>
              <a:spLocks noChangeArrowheads="1"/>
            </p:cNvSpPr>
            <p:nvPr/>
          </p:nvSpPr>
          <p:spPr bwMode="auto">
            <a:xfrm>
              <a:off x="7155472" y="1463582"/>
              <a:ext cx="216877" cy="214887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/>
            </a:p>
          </p:txBody>
        </p:sp>
        <p:sp>
          <p:nvSpPr>
            <p:cNvPr id="64" name="Rectangle 36"/>
            <p:cNvSpPr>
              <a:spLocks noChangeArrowheads="1"/>
            </p:cNvSpPr>
            <p:nvPr/>
          </p:nvSpPr>
          <p:spPr bwMode="auto">
            <a:xfrm>
              <a:off x="7155472" y="2527072"/>
              <a:ext cx="216877" cy="21687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/>
            </a:p>
          </p:txBody>
        </p:sp>
        <p:sp>
          <p:nvSpPr>
            <p:cNvPr id="65" name="Rectangle 37"/>
            <p:cNvSpPr>
              <a:spLocks noChangeArrowheads="1"/>
            </p:cNvSpPr>
            <p:nvPr/>
          </p:nvSpPr>
          <p:spPr bwMode="auto">
            <a:xfrm>
              <a:off x="7155472" y="1991845"/>
              <a:ext cx="216877" cy="213892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/>
            </a:p>
          </p:txBody>
        </p:sp>
        <p:sp>
          <p:nvSpPr>
            <p:cNvPr id="66" name="Rectangle 38"/>
            <p:cNvSpPr>
              <a:spLocks noChangeArrowheads="1"/>
            </p:cNvSpPr>
            <p:nvPr/>
          </p:nvSpPr>
          <p:spPr bwMode="auto">
            <a:xfrm>
              <a:off x="7155472" y="3054341"/>
              <a:ext cx="216877" cy="21687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/>
            </a:p>
          </p:txBody>
        </p:sp>
        <p:sp>
          <p:nvSpPr>
            <p:cNvPr id="67" name="Rectangle 39"/>
            <p:cNvSpPr>
              <a:spLocks noChangeArrowheads="1"/>
            </p:cNvSpPr>
            <p:nvPr/>
          </p:nvSpPr>
          <p:spPr bwMode="auto">
            <a:xfrm>
              <a:off x="7155472" y="3575639"/>
              <a:ext cx="216877" cy="21687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/>
            </a:p>
          </p:txBody>
        </p:sp>
        <p:sp>
          <p:nvSpPr>
            <p:cNvPr id="68" name="Rectangle 40"/>
            <p:cNvSpPr>
              <a:spLocks noChangeArrowheads="1"/>
            </p:cNvSpPr>
            <p:nvPr/>
          </p:nvSpPr>
          <p:spPr bwMode="auto">
            <a:xfrm>
              <a:off x="7155472" y="1728211"/>
              <a:ext cx="216877" cy="213892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/>
            </a:p>
          </p:txBody>
        </p:sp>
        <p:sp>
          <p:nvSpPr>
            <p:cNvPr id="69" name="Rectangle 41"/>
            <p:cNvSpPr>
              <a:spLocks noChangeArrowheads="1"/>
            </p:cNvSpPr>
            <p:nvPr/>
          </p:nvSpPr>
          <p:spPr bwMode="auto">
            <a:xfrm>
              <a:off x="7155472" y="2790705"/>
              <a:ext cx="216877" cy="21687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/>
            </a:p>
          </p:txBody>
        </p:sp>
        <p:sp>
          <p:nvSpPr>
            <p:cNvPr id="70" name="Rectangle 42"/>
            <p:cNvSpPr>
              <a:spLocks noChangeArrowheads="1"/>
            </p:cNvSpPr>
            <p:nvPr/>
          </p:nvSpPr>
          <p:spPr bwMode="auto">
            <a:xfrm>
              <a:off x="7155472" y="2255479"/>
              <a:ext cx="216877" cy="214887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/>
            </a:p>
          </p:txBody>
        </p:sp>
        <p:sp>
          <p:nvSpPr>
            <p:cNvPr id="71" name="Rectangle 43"/>
            <p:cNvSpPr>
              <a:spLocks noChangeArrowheads="1"/>
            </p:cNvSpPr>
            <p:nvPr/>
          </p:nvSpPr>
          <p:spPr bwMode="auto">
            <a:xfrm>
              <a:off x="7155472" y="3318968"/>
              <a:ext cx="216877" cy="21687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/>
            </a:p>
          </p:txBody>
        </p:sp>
        <p:sp>
          <p:nvSpPr>
            <p:cNvPr id="72" name="Rectangle 44"/>
            <p:cNvSpPr>
              <a:spLocks noChangeArrowheads="1"/>
            </p:cNvSpPr>
            <p:nvPr/>
          </p:nvSpPr>
          <p:spPr bwMode="auto">
            <a:xfrm>
              <a:off x="7155472" y="3839272"/>
              <a:ext cx="216877" cy="21687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/>
            </a:p>
          </p:txBody>
        </p:sp>
        <p:sp>
          <p:nvSpPr>
            <p:cNvPr id="73" name="Rectangle 45"/>
            <p:cNvSpPr>
              <a:spLocks noChangeArrowheads="1"/>
            </p:cNvSpPr>
            <p:nvPr/>
          </p:nvSpPr>
          <p:spPr bwMode="auto">
            <a:xfrm>
              <a:off x="7420101" y="1463582"/>
              <a:ext cx="216877" cy="214887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/>
            </a:p>
          </p:txBody>
        </p:sp>
        <p:sp>
          <p:nvSpPr>
            <p:cNvPr id="74" name="Rectangle 46"/>
            <p:cNvSpPr>
              <a:spLocks noChangeArrowheads="1"/>
            </p:cNvSpPr>
            <p:nvPr/>
          </p:nvSpPr>
          <p:spPr bwMode="auto">
            <a:xfrm>
              <a:off x="7420101" y="2527072"/>
              <a:ext cx="216877" cy="21687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/>
            </a:p>
          </p:txBody>
        </p:sp>
        <p:sp>
          <p:nvSpPr>
            <p:cNvPr id="75" name="Rectangle 47"/>
            <p:cNvSpPr>
              <a:spLocks noChangeArrowheads="1"/>
            </p:cNvSpPr>
            <p:nvPr/>
          </p:nvSpPr>
          <p:spPr bwMode="auto">
            <a:xfrm>
              <a:off x="7420101" y="1991845"/>
              <a:ext cx="216877" cy="213892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/>
            </a:p>
          </p:txBody>
        </p:sp>
        <p:sp>
          <p:nvSpPr>
            <p:cNvPr id="76" name="Rectangle 48"/>
            <p:cNvSpPr>
              <a:spLocks noChangeArrowheads="1"/>
            </p:cNvSpPr>
            <p:nvPr/>
          </p:nvSpPr>
          <p:spPr bwMode="auto">
            <a:xfrm>
              <a:off x="7420101" y="3054341"/>
              <a:ext cx="216877" cy="21687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/>
            </a:p>
          </p:txBody>
        </p:sp>
        <p:sp>
          <p:nvSpPr>
            <p:cNvPr id="77" name="Rectangle 49"/>
            <p:cNvSpPr>
              <a:spLocks noChangeArrowheads="1"/>
            </p:cNvSpPr>
            <p:nvPr/>
          </p:nvSpPr>
          <p:spPr bwMode="auto">
            <a:xfrm>
              <a:off x="7420101" y="3575639"/>
              <a:ext cx="216877" cy="21687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/>
            </a:p>
          </p:txBody>
        </p:sp>
        <p:sp>
          <p:nvSpPr>
            <p:cNvPr id="78" name="Rectangle 50"/>
            <p:cNvSpPr>
              <a:spLocks noChangeArrowheads="1"/>
            </p:cNvSpPr>
            <p:nvPr/>
          </p:nvSpPr>
          <p:spPr bwMode="auto">
            <a:xfrm>
              <a:off x="7420101" y="1728211"/>
              <a:ext cx="216877" cy="213892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/>
            </a:p>
          </p:txBody>
        </p:sp>
        <p:sp>
          <p:nvSpPr>
            <p:cNvPr id="79" name="Rectangle 51"/>
            <p:cNvSpPr>
              <a:spLocks noChangeArrowheads="1"/>
            </p:cNvSpPr>
            <p:nvPr/>
          </p:nvSpPr>
          <p:spPr bwMode="auto">
            <a:xfrm>
              <a:off x="7420101" y="2790705"/>
              <a:ext cx="216877" cy="21687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/>
            </a:p>
          </p:txBody>
        </p:sp>
        <p:sp>
          <p:nvSpPr>
            <p:cNvPr id="80" name="Rectangle 52"/>
            <p:cNvSpPr>
              <a:spLocks noChangeArrowheads="1"/>
            </p:cNvSpPr>
            <p:nvPr/>
          </p:nvSpPr>
          <p:spPr bwMode="auto">
            <a:xfrm>
              <a:off x="7420101" y="2255479"/>
              <a:ext cx="216877" cy="214887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/>
            </a:p>
          </p:txBody>
        </p:sp>
        <p:sp>
          <p:nvSpPr>
            <p:cNvPr id="81" name="Rectangle 53"/>
            <p:cNvSpPr>
              <a:spLocks noChangeArrowheads="1"/>
            </p:cNvSpPr>
            <p:nvPr/>
          </p:nvSpPr>
          <p:spPr bwMode="auto">
            <a:xfrm>
              <a:off x="7420101" y="3318968"/>
              <a:ext cx="216877" cy="21687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/>
            </a:p>
          </p:txBody>
        </p:sp>
        <p:sp>
          <p:nvSpPr>
            <p:cNvPr id="82" name="Rectangle 54"/>
            <p:cNvSpPr>
              <a:spLocks noChangeArrowheads="1"/>
            </p:cNvSpPr>
            <p:nvPr/>
          </p:nvSpPr>
          <p:spPr bwMode="auto">
            <a:xfrm>
              <a:off x="7420101" y="3839272"/>
              <a:ext cx="216877" cy="21687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/>
            </a:p>
          </p:txBody>
        </p:sp>
      </p:grpSp>
      <p:grpSp>
        <p:nvGrpSpPr>
          <p:cNvPr id="83" name="组合 82"/>
          <p:cNvGrpSpPr/>
          <p:nvPr/>
        </p:nvGrpSpPr>
        <p:grpSpPr>
          <a:xfrm>
            <a:off x="8225802" y="1449897"/>
            <a:ext cx="1272407" cy="2592567"/>
            <a:chOff x="8225802" y="1449897"/>
            <a:chExt cx="1272407" cy="2592567"/>
          </a:xfrm>
        </p:grpSpPr>
        <p:sp>
          <p:nvSpPr>
            <p:cNvPr id="84" name="Rectangle 5"/>
            <p:cNvSpPr>
              <a:spLocks noChangeArrowheads="1"/>
            </p:cNvSpPr>
            <p:nvPr/>
          </p:nvSpPr>
          <p:spPr bwMode="auto">
            <a:xfrm>
              <a:off x="8225802" y="1449897"/>
              <a:ext cx="214886" cy="214886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/>
            </a:p>
          </p:txBody>
        </p:sp>
        <p:sp>
          <p:nvSpPr>
            <p:cNvPr id="85" name="Rectangle 6"/>
            <p:cNvSpPr>
              <a:spLocks noChangeArrowheads="1"/>
            </p:cNvSpPr>
            <p:nvPr/>
          </p:nvSpPr>
          <p:spPr bwMode="auto">
            <a:xfrm>
              <a:off x="8225802" y="2513387"/>
              <a:ext cx="214886" cy="21687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/>
            </a:p>
          </p:txBody>
        </p:sp>
        <p:sp>
          <p:nvSpPr>
            <p:cNvPr id="86" name="Rectangle 7"/>
            <p:cNvSpPr>
              <a:spLocks noChangeArrowheads="1"/>
            </p:cNvSpPr>
            <p:nvPr/>
          </p:nvSpPr>
          <p:spPr bwMode="auto">
            <a:xfrm>
              <a:off x="8225802" y="1978160"/>
              <a:ext cx="214886" cy="2138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/>
            </a:p>
          </p:txBody>
        </p:sp>
        <p:sp>
          <p:nvSpPr>
            <p:cNvPr id="87" name="Rectangle 8"/>
            <p:cNvSpPr>
              <a:spLocks noChangeArrowheads="1"/>
            </p:cNvSpPr>
            <p:nvPr/>
          </p:nvSpPr>
          <p:spPr bwMode="auto">
            <a:xfrm>
              <a:off x="8225802" y="3040656"/>
              <a:ext cx="214886" cy="21687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/>
            </a:p>
          </p:txBody>
        </p:sp>
        <p:sp>
          <p:nvSpPr>
            <p:cNvPr id="88" name="Rectangle 9"/>
            <p:cNvSpPr>
              <a:spLocks noChangeArrowheads="1"/>
            </p:cNvSpPr>
            <p:nvPr/>
          </p:nvSpPr>
          <p:spPr bwMode="auto">
            <a:xfrm>
              <a:off x="8225802" y="3561954"/>
              <a:ext cx="214886" cy="21687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/>
            </a:p>
          </p:txBody>
        </p:sp>
        <p:sp>
          <p:nvSpPr>
            <p:cNvPr id="89" name="Rectangle 10"/>
            <p:cNvSpPr>
              <a:spLocks noChangeArrowheads="1"/>
            </p:cNvSpPr>
            <p:nvPr/>
          </p:nvSpPr>
          <p:spPr bwMode="auto">
            <a:xfrm>
              <a:off x="8225802" y="1714526"/>
              <a:ext cx="214886" cy="213892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/>
            </a:p>
          </p:txBody>
        </p:sp>
        <p:sp>
          <p:nvSpPr>
            <p:cNvPr id="90" name="Rectangle 11"/>
            <p:cNvSpPr>
              <a:spLocks noChangeArrowheads="1"/>
            </p:cNvSpPr>
            <p:nvPr/>
          </p:nvSpPr>
          <p:spPr bwMode="auto">
            <a:xfrm>
              <a:off x="8225802" y="2777020"/>
              <a:ext cx="214886" cy="21687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/>
            </a:p>
          </p:txBody>
        </p:sp>
        <p:sp>
          <p:nvSpPr>
            <p:cNvPr id="91" name="Rectangle 12"/>
            <p:cNvSpPr>
              <a:spLocks noChangeArrowheads="1"/>
            </p:cNvSpPr>
            <p:nvPr/>
          </p:nvSpPr>
          <p:spPr bwMode="auto">
            <a:xfrm>
              <a:off x="8225802" y="2241794"/>
              <a:ext cx="214886" cy="21488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/>
            </a:p>
          </p:txBody>
        </p:sp>
        <p:sp>
          <p:nvSpPr>
            <p:cNvPr id="92" name="Rectangle 13"/>
            <p:cNvSpPr>
              <a:spLocks noChangeArrowheads="1"/>
            </p:cNvSpPr>
            <p:nvPr/>
          </p:nvSpPr>
          <p:spPr bwMode="auto">
            <a:xfrm>
              <a:off x="8225802" y="3305283"/>
              <a:ext cx="214886" cy="21687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/>
            </a:p>
          </p:txBody>
        </p:sp>
        <p:sp>
          <p:nvSpPr>
            <p:cNvPr id="93" name="Rectangle 14"/>
            <p:cNvSpPr>
              <a:spLocks noChangeArrowheads="1"/>
            </p:cNvSpPr>
            <p:nvPr/>
          </p:nvSpPr>
          <p:spPr bwMode="auto">
            <a:xfrm>
              <a:off x="8225802" y="3825587"/>
              <a:ext cx="214886" cy="21687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/>
            </a:p>
          </p:txBody>
        </p:sp>
        <p:sp>
          <p:nvSpPr>
            <p:cNvPr id="94" name="Rectangle 15"/>
            <p:cNvSpPr>
              <a:spLocks noChangeArrowheads="1"/>
            </p:cNvSpPr>
            <p:nvPr/>
          </p:nvSpPr>
          <p:spPr bwMode="auto">
            <a:xfrm>
              <a:off x="8490431" y="1449897"/>
              <a:ext cx="214886" cy="214886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/>
            </a:p>
          </p:txBody>
        </p:sp>
        <p:sp>
          <p:nvSpPr>
            <p:cNvPr id="95" name="Rectangle 16"/>
            <p:cNvSpPr>
              <a:spLocks noChangeArrowheads="1"/>
            </p:cNvSpPr>
            <p:nvPr/>
          </p:nvSpPr>
          <p:spPr bwMode="auto">
            <a:xfrm>
              <a:off x="8490431" y="2513387"/>
              <a:ext cx="214886" cy="21687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/>
            </a:p>
          </p:txBody>
        </p:sp>
        <p:sp>
          <p:nvSpPr>
            <p:cNvPr id="96" name="Rectangle 17"/>
            <p:cNvSpPr>
              <a:spLocks noChangeArrowheads="1"/>
            </p:cNvSpPr>
            <p:nvPr/>
          </p:nvSpPr>
          <p:spPr bwMode="auto">
            <a:xfrm>
              <a:off x="8490431" y="1978160"/>
              <a:ext cx="214886" cy="2138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/>
            </a:p>
          </p:txBody>
        </p:sp>
        <p:sp>
          <p:nvSpPr>
            <p:cNvPr id="97" name="Rectangle 18"/>
            <p:cNvSpPr>
              <a:spLocks noChangeArrowheads="1"/>
            </p:cNvSpPr>
            <p:nvPr/>
          </p:nvSpPr>
          <p:spPr bwMode="auto">
            <a:xfrm>
              <a:off x="8490431" y="3040656"/>
              <a:ext cx="214886" cy="21687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/>
            </a:p>
          </p:txBody>
        </p:sp>
        <p:sp>
          <p:nvSpPr>
            <p:cNvPr id="98" name="Rectangle 19"/>
            <p:cNvSpPr>
              <a:spLocks noChangeArrowheads="1"/>
            </p:cNvSpPr>
            <p:nvPr/>
          </p:nvSpPr>
          <p:spPr bwMode="auto">
            <a:xfrm>
              <a:off x="8490431" y="3561954"/>
              <a:ext cx="214886" cy="21687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/>
            </a:p>
          </p:txBody>
        </p:sp>
        <p:sp>
          <p:nvSpPr>
            <p:cNvPr id="99" name="Rectangle 20"/>
            <p:cNvSpPr>
              <a:spLocks noChangeArrowheads="1"/>
            </p:cNvSpPr>
            <p:nvPr/>
          </p:nvSpPr>
          <p:spPr bwMode="auto">
            <a:xfrm>
              <a:off x="8490431" y="1714526"/>
              <a:ext cx="214886" cy="213892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/>
            </a:p>
          </p:txBody>
        </p:sp>
        <p:sp>
          <p:nvSpPr>
            <p:cNvPr id="100" name="Rectangle 21"/>
            <p:cNvSpPr>
              <a:spLocks noChangeArrowheads="1"/>
            </p:cNvSpPr>
            <p:nvPr/>
          </p:nvSpPr>
          <p:spPr bwMode="auto">
            <a:xfrm>
              <a:off x="8490431" y="2777020"/>
              <a:ext cx="214886" cy="21687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/>
            </a:p>
          </p:txBody>
        </p:sp>
        <p:sp>
          <p:nvSpPr>
            <p:cNvPr id="101" name="Rectangle 22"/>
            <p:cNvSpPr>
              <a:spLocks noChangeArrowheads="1"/>
            </p:cNvSpPr>
            <p:nvPr/>
          </p:nvSpPr>
          <p:spPr bwMode="auto">
            <a:xfrm>
              <a:off x="8490431" y="2241794"/>
              <a:ext cx="214886" cy="21488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/>
            </a:p>
          </p:txBody>
        </p:sp>
        <p:sp>
          <p:nvSpPr>
            <p:cNvPr id="102" name="Rectangle 23"/>
            <p:cNvSpPr>
              <a:spLocks noChangeArrowheads="1"/>
            </p:cNvSpPr>
            <p:nvPr/>
          </p:nvSpPr>
          <p:spPr bwMode="auto">
            <a:xfrm>
              <a:off x="8490431" y="3305283"/>
              <a:ext cx="214886" cy="21687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/>
            </a:p>
          </p:txBody>
        </p:sp>
        <p:sp>
          <p:nvSpPr>
            <p:cNvPr id="103" name="Rectangle 24"/>
            <p:cNvSpPr>
              <a:spLocks noChangeArrowheads="1"/>
            </p:cNvSpPr>
            <p:nvPr/>
          </p:nvSpPr>
          <p:spPr bwMode="auto">
            <a:xfrm>
              <a:off x="8490431" y="3825587"/>
              <a:ext cx="214886" cy="21687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/>
            </a:p>
          </p:txBody>
        </p:sp>
        <p:sp>
          <p:nvSpPr>
            <p:cNvPr id="104" name="Rectangle 25"/>
            <p:cNvSpPr>
              <a:spLocks noChangeArrowheads="1"/>
            </p:cNvSpPr>
            <p:nvPr/>
          </p:nvSpPr>
          <p:spPr bwMode="auto">
            <a:xfrm>
              <a:off x="8752075" y="1449897"/>
              <a:ext cx="217870" cy="214886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/>
            </a:p>
          </p:txBody>
        </p:sp>
        <p:sp>
          <p:nvSpPr>
            <p:cNvPr id="105" name="Rectangle 26"/>
            <p:cNvSpPr>
              <a:spLocks noChangeArrowheads="1"/>
            </p:cNvSpPr>
            <p:nvPr/>
          </p:nvSpPr>
          <p:spPr bwMode="auto">
            <a:xfrm>
              <a:off x="8752075" y="2513387"/>
              <a:ext cx="217870" cy="21687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/>
            </a:p>
          </p:txBody>
        </p:sp>
        <p:sp>
          <p:nvSpPr>
            <p:cNvPr id="106" name="Rectangle 27"/>
            <p:cNvSpPr>
              <a:spLocks noChangeArrowheads="1"/>
            </p:cNvSpPr>
            <p:nvPr/>
          </p:nvSpPr>
          <p:spPr bwMode="auto">
            <a:xfrm>
              <a:off x="8752075" y="1978160"/>
              <a:ext cx="217870" cy="2138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/>
            </a:p>
          </p:txBody>
        </p:sp>
        <p:sp>
          <p:nvSpPr>
            <p:cNvPr id="107" name="Rectangle 28"/>
            <p:cNvSpPr>
              <a:spLocks noChangeArrowheads="1"/>
            </p:cNvSpPr>
            <p:nvPr/>
          </p:nvSpPr>
          <p:spPr bwMode="auto">
            <a:xfrm>
              <a:off x="8752075" y="3040656"/>
              <a:ext cx="217870" cy="21687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/>
            </a:p>
          </p:txBody>
        </p:sp>
        <p:sp>
          <p:nvSpPr>
            <p:cNvPr id="108" name="Rectangle 29"/>
            <p:cNvSpPr>
              <a:spLocks noChangeArrowheads="1"/>
            </p:cNvSpPr>
            <p:nvPr/>
          </p:nvSpPr>
          <p:spPr bwMode="auto">
            <a:xfrm>
              <a:off x="8752075" y="3561954"/>
              <a:ext cx="217870" cy="21687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/>
            </a:p>
          </p:txBody>
        </p:sp>
        <p:sp>
          <p:nvSpPr>
            <p:cNvPr id="109" name="Rectangle 30"/>
            <p:cNvSpPr>
              <a:spLocks noChangeArrowheads="1"/>
            </p:cNvSpPr>
            <p:nvPr/>
          </p:nvSpPr>
          <p:spPr bwMode="auto">
            <a:xfrm>
              <a:off x="8752075" y="1714526"/>
              <a:ext cx="217870" cy="213892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/>
            </a:p>
          </p:txBody>
        </p:sp>
        <p:sp>
          <p:nvSpPr>
            <p:cNvPr id="110" name="Rectangle 31"/>
            <p:cNvSpPr>
              <a:spLocks noChangeArrowheads="1"/>
            </p:cNvSpPr>
            <p:nvPr/>
          </p:nvSpPr>
          <p:spPr bwMode="auto">
            <a:xfrm>
              <a:off x="8752075" y="2777020"/>
              <a:ext cx="217870" cy="21687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/>
            </a:p>
          </p:txBody>
        </p:sp>
        <p:sp>
          <p:nvSpPr>
            <p:cNvPr id="111" name="Rectangle 32"/>
            <p:cNvSpPr>
              <a:spLocks noChangeArrowheads="1"/>
            </p:cNvSpPr>
            <p:nvPr/>
          </p:nvSpPr>
          <p:spPr bwMode="auto">
            <a:xfrm>
              <a:off x="8752075" y="2241794"/>
              <a:ext cx="217870" cy="21488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/>
            </a:p>
          </p:txBody>
        </p:sp>
        <p:sp>
          <p:nvSpPr>
            <p:cNvPr id="112" name="Rectangle 33"/>
            <p:cNvSpPr>
              <a:spLocks noChangeArrowheads="1"/>
            </p:cNvSpPr>
            <p:nvPr/>
          </p:nvSpPr>
          <p:spPr bwMode="auto">
            <a:xfrm>
              <a:off x="8752075" y="3305283"/>
              <a:ext cx="217870" cy="21687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/>
            </a:p>
          </p:txBody>
        </p:sp>
        <p:sp>
          <p:nvSpPr>
            <p:cNvPr id="113" name="Rectangle 34"/>
            <p:cNvSpPr>
              <a:spLocks noChangeArrowheads="1"/>
            </p:cNvSpPr>
            <p:nvPr/>
          </p:nvSpPr>
          <p:spPr bwMode="auto">
            <a:xfrm>
              <a:off x="8752075" y="3825587"/>
              <a:ext cx="217870" cy="21687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/>
            </a:p>
          </p:txBody>
        </p:sp>
        <p:sp>
          <p:nvSpPr>
            <p:cNvPr id="114" name="Rectangle 35"/>
            <p:cNvSpPr>
              <a:spLocks noChangeArrowheads="1"/>
            </p:cNvSpPr>
            <p:nvPr/>
          </p:nvSpPr>
          <p:spPr bwMode="auto">
            <a:xfrm>
              <a:off x="9016703" y="1449897"/>
              <a:ext cx="216877" cy="214886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/>
            </a:p>
          </p:txBody>
        </p:sp>
        <p:sp>
          <p:nvSpPr>
            <p:cNvPr id="115" name="Rectangle 36"/>
            <p:cNvSpPr>
              <a:spLocks noChangeArrowheads="1"/>
            </p:cNvSpPr>
            <p:nvPr/>
          </p:nvSpPr>
          <p:spPr bwMode="auto">
            <a:xfrm>
              <a:off x="9016703" y="2513387"/>
              <a:ext cx="216877" cy="21687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/>
            </a:p>
          </p:txBody>
        </p:sp>
        <p:sp>
          <p:nvSpPr>
            <p:cNvPr id="116" name="Rectangle 37"/>
            <p:cNvSpPr>
              <a:spLocks noChangeArrowheads="1"/>
            </p:cNvSpPr>
            <p:nvPr/>
          </p:nvSpPr>
          <p:spPr bwMode="auto">
            <a:xfrm>
              <a:off x="9016703" y="1978160"/>
              <a:ext cx="216877" cy="2138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/>
            </a:p>
          </p:txBody>
        </p:sp>
        <p:sp>
          <p:nvSpPr>
            <p:cNvPr id="117" name="Rectangle 38"/>
            <p:cNvSpPr>
              <a:spLocks noChangeArrowheads="1"/>
            </p:cNvSpPr>
            <p:nvPr/>
          </p:nvSpPr>
          <p:spPr bwMode="auto">
            <a:xfrm>
              <a:off x="9016703" y="3040656"/>
              <a:ext cx="216877" cy="21687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/>
            </a:p>
          </p:txBody>
        </p:sp>
        <p:sp>
          <p:nvSpPr>
            <p:cNvPr id="118" name="Rectangle 39"/>
            <p:cNvSpPr>
              <a:spLocks noChangeArrowheads="1"/>
            </p:cNvSpPr>
            <p:nvPr/>
          </p:nvSpPr>
          <p:spPr bwMode="auto">
            <a:xfrm>
              <a:off x="9016703" y="3561954"/>
              <a:ext cx="216877" cy="21687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/>
            </a:p>
          </p:txBody>
        </p:sp>
        <p:sp>
          <p:nvSpPr>
            <p:cNvPr id="119" name="Rectangle 40"/>
            <p:cNvSpPr>
              <a:spLocks noChangeArrowheads="1"/>
            </p:cNvSpPr>
            <p:nvPr/>
          </p:nvSpPr>
          <p:spPr bwMode="auto">
            <a:xfrm>
              <a:off x="9016703" y="1714526"/>
              <a:ext cx="216877" cy="213892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/>
            </a:p>
          </p:txBody>
        </p:sp>
        <p:sp>
          <p:nvSpPr>
            <p:cNvPr id="120" name="Rectangle 41"/>
            <p:cNvSpPr>
              <a:spLocks noChangeArrowheads="1"/>
            </p:cNvSpPr>
            <p:nvPr/>
          </p:nvSpPr>
          <p:spPr bwMode="auto">
            <a:xfrm>
              <a:off x="9016703" y="2777020"/>
              <a:ext cx="216877" cy="21687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/>
            </a:p>
          </p:txBody>
        </p:sp>
        <p:sp>
          <p:nvSpPr>
            <p:cNvPr id="121" name="Rectangle 42"/>
            <p:cNvSpPr>
              <a:spLocks noChangeArrowheads="1"/>
            </p:cNvSpPr>
            <p:nvPr/>
          </p:nvSpPr>
          <p:spPr bwMode="auto">
            <a:xfrm>
              <a:off x="9016703" y="2241794"/>
              <a:ext cx="216877" cy="21488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/>
            </a:p>
          </p:txBody>
        </p:sp>
        <p:sp>
          <p:nvSpPr>
            <p:cNvPr id="122" name="Rectangle 43"/>
            <p:cNvSpPr>
              <a:spLocks noChangeArrowheads="1"/>
            </p:cNvSpPr>
            <p:nvPr/>
          </p:nvSpPr>
          <p:spPr bwMode="auto">
            <a:xfrm>
              <a:off x="9016703" y="3305283"/>
              <a:ext cx="216877" cy="21687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/>
            </a:p>
          </p:txBody>
        </p:sp>
        <p:sp>
          <p:nvSpPr>
            <p:cNvPr id="123" name="Rectangle 44"/>
            <p:cNvSpPr>
              <a:spLocks noChangeArrowheads="1"/>
            </p:cNvSpPr>
            <p:nvPr/>
          </p:nvSpPr>
          <p:spPr bwMode="auto">
            <a:xfrm>
              <a:off x="9016703" y="3825587"/>
              <a:ext cx="216877" cy="21687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/>
            </a:p>
          </p:txBody>
        </p:sp>
        <p:sp>
          <p:nvSpPr>
            <p:cNvPr id="124" name="Rectangle 45"/>
            <p:cNvSpPr>
              <a:spLocks noChangeArrowheads="1"/>
            </p:cNvSpPr>
            <p:nvPr/>
          </p:nvSpPr>
          <p:spPr bwMode="auto">
            <a:xfrm>
              <a:off x="9281332" y="1449897"/>
              <a:ext cx="216877" cy="214886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/>
            </a:p>
          </p:txBody>
        </p:sp>
        <p:sp>
          <p:nvSpPr>
            <p:cNvPr id="125" name="Rectangle 46"/>
            <p:cNvSpPr>
              <a:spLocks noChangeArrowheads="1"/>
            </p:cNvSpPr>
            <p:nvPr/>
          </p:nvSpPr>
          <p:spPr bwMode="auto">
            <a:xfrm>
              <a:off x="9281332" y="2513387"/>
              <a:ext cx="216877" cy="21687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/>
            </a:p>
          </p:txBody>
        </p:sp>
        <p:sp>
          <p:nvSpPr>
            <p:cNvPr id="126" name="Rectangle 47"/>
            <p:cNvSpPr>
              <a:spLocks noChangeArrowheads="1"/>
            </p:cNvSpPr>
            <p:nvPr/>
          </p:nvSpPr>
          <p:spPr bwMode="auto">
            <a:xfrm>
              <a:off x="9281332" y="1978160"/>
              <a:ext cx="216877" cy="2138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/>
            </a:p>
          </p:txBody>
        </p:sp>
        <p:sp>
          <p:nvSpPr>
            <p:cNvPr id="127" name="Rectangle 48"/>
            <p:cNvSpPr>
              <a:spLocks noChangeArrowheads="1"/>
            </p:cNvSpPr>
            <p:nvPr/>
          </p:nvSpPr>
          <p:spPr bwMode="auto">
            <a:xfrm>
              <a:off x="9281332" y="3040656"/>
              <a:ext cx="216877" cy="21687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/>
            </a:p>
          </p:txBody>
        </p:sp>
        <p:sp>
          <p:nvSpPr>
            <p:cNvPr id="128" name="Rectangle 49"/>
            <p:cNvSpPr>
              <a:spLocks noChangeArrowheads="1"/>
            </p:cNvSpPr>
            <p:nvPr/>
          </p:nvSpPr>
          <p:spPr bwMode="auto">
            <a:xfrm>
              <a:off x="9281332" y="3561954"/>
              <a:ext cx="216877" cy="21687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/>
            </a:p>
          </p:txBody>
        </p:sp>
        <p:sp>
          <p:nvSpPr>
            <p:cNvPr id="129" name="Rectangle 50"/>
            <p:cNvSpPr>
              <a:spLocks noChangeArrowheads="1"/>
            </p:cNvSpPr>
            <p:nvPr/>
          </p:nvSpPr>
          <p:spPr bwMode="auto">
            <a:xfrm>
              <a:off x="9281332" y="1714526"/>
              <a:ext cx="216877" cy="213892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/>
            </a:p>
          </p:txBody>
        </p:sp>
        <p:sp>
          <p:nvSpPr>
            <p:cNvPr id="130" name="Rectangle 51"/>
            <p:cNvSpPr>
              <a:spLocks noChangeArrowheads="1"/>
            </p:cNvSpPr>
            <p:nvPr/>
          </p:nvSpPr>
          <p:spPr bwMode="auto">
            <a:xfrm>
              <a:off x="9281332" y="2777020"/>
              <a:ext cx="216877" cy="21687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/>
            </a:p>
          </p:txBody>
        </p:sp>
        <p:sp>
          <p:nvSpPr>
            <p:cNvPr id="131" name="Rectangle 52"/>
            <p:cNvSpPr>
              <a:spLocks noChangeArrowheads="1"/>
            </p:cNvSpPr>
            <p:nvPr/>
          </p:nvSpPr>
          <p:spPr bwMode="auto">
            <a:xfrm>
              <a:off x="9281332" y="2241794"/>
              <a:ext cx="216877" cy="21488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/>
            </a:p>
          </p:txBody>
        </p:sp>
        <p:sp>
          <p:nvSpPr>
            <p:cNvPr id="132" name="Rectangle 53"/>
            <p:cNvSpPr>
              <a:spLocks noChangeArrowheads="1"/>
            </p:cNvSpPr>
            <p:nvPr/>
          </p:nvSpPr>
          <p:spPr bwMode="auto">
            <a:xfrm>
              <a:off x="9281332" y="3305283"/>
              <a:ext cx="216877" cy="21687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/>
            </a:p>
          </p:txBody>
        </p:sp>
        <p:sp>
          <p:nvSpPr>
            <p:cNvPr id="133" name="Rectangle 54"/>
            <p:cNvSpPr>
              <a:spLocks noChangeArrowheads="1"/>
            </p:cNvSpPr>
            <p:nvPr/>
          </p:nvSpPr>
          <p:spPr bwMode="auto">
            <a:xfrm>
              <a:off x="9281332" y="3825587"/>
              <a:ext cx="216877" cy="21687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/>
            </a:p>
          </p:txBody>
        </p:sp>
      </p:grpSp>
      <p:grpSp>
        <p:nvGrpSpPr>
          <p:cNvPr id="134" name="组合 133"/>
          <p:cNvGrpSpPr/>
          <p:nvPr/>
        </p:nvGrpSpPr>
        <p:grpSpPr>
          <a:xfrm>
            <a:off x="9977550" y="1463581"/>
            <a:ext cx="1272407" cy="2592567"/>
            <a:chOff x="9977550" y="1463581"/>
            <a:chExt cx="1272407" cy="2592567"/>
          </a:xfrm>
        </p:grpSpPr>
        <p:sp>
          <p:nvSpPr>
            <p:cNvPr id="135" name="Rectangle 5"/>
            <p:cNvSpPr>
              <a:spLocks noChangeArrowheads="1"/>
            </p:cNvSpPr>
            <p:nvPr/>
          </p:nvSpPr>
          <p:spPr bwMode="auto">
            <a:xfrm>
              <a:off x="9977550" y="1463581"/>
              <a:ext cx="214886" cy="214886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/>
            </a:p>
          </p:txBody>
        </p:sp>
        <p:sp>
          <p:nvSpPr>
            <p:cNvPr id="136" name="Rectangle 6"/>
            <p:cNvSpPr>
              <a:spLocks noChangeArrowheads="1"/>
            </p:cNvSpPr>
            <p:nvPr/>
          </p:nvSpPr>
          <p:spPr bwMode="auto">
            <a:xfrm>
              <a:off x="9977550" y="2527071"/>
              <a:ext cx="214886" cy="216877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/>
            </a:p>
          </p:txBody>
        </p:sp>
        <p:sp>
          <p:nvSpPr>
            <p:cNvPr id="137" name="Rectangle 7"/>
            <p:cNvSpPr>
              <a:spLocks noChangeArrowheads="1"/>
            </p:cNvSpPr>
            <p:nvPr/>
          </p:nvSpPr>
          <p:spPr bwMode="auto">
            <a:xfrm>
              <a:off x="9977550" y="1991844"/>
              <a:ext cx="214886" cy="213892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/>
            </a:p>
          </p:txBody>
        </p:sp>
        <p:sp>
          <p:nvSpPr>
            <p:cNvPr id="138" name="Rectangle 8"/>
            <p:cNvSpPr>
              <a:spLocks noChangeArrowheads="1"/>
            </p:cNvSpPr>
            <p:nvPr/>
          </p:nvSpPr>
          <p:spPr bwMode="auto">
            <a:xfrm>
              <a:off x="9977550" y="3054340"/>
              <a:ext cx="214886" cy="21687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/>
            </a:p>
          </p:txBody>
        </p:sp>
        <p:sp>
          <p:nvSpPr>
            <p:cNvPr id="139" name="Rectangle 9"/>
            <p:cNvSpPr>
              <a:spLocks noChangeArrowheads="1"/>
            </p:cNvSpPr>
            <p:nvPr/>
          </p:nvSpPr>
          <p:spPr bwMode="auto">
            <a:xfrm>
              <a:off x="9977550" y="3575638"/>
              <a:ext cx="214886" cy="21687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/>
            </a:p>
          </p:txBody>
        </p:sp>
        <p:sp>
          <p:nvSpPr>
            <p:cNvPr id="140" name="Rectangle 10"/>
            <p:cNvSpPr>
              <a:spLocks noChangeArrowheads="1"/>
            </p:cNvSpPr>
            <p:nvPr/>
          </p:nvSpPr>
          <p:spPr bwMode="auto">
            <a:xfrm>
              <a:off x="9977550" y="1728210"/>
              <a:ext cx="214886" cy="213892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/>
            </a:p>
          </p:txBody>
        </p:sp>
        <p:sp>
          <p:nvSpPr>
            <p:cNvPr id="141" name="Rectangle 11"/>
            <p:cNvSpPr>
              <a:spLocks noChangeArrowheads="1"/>
            </p:cNvSpPr>
            <p:nvPr/>
          </p:nvSpPr>
          <p:spPr bwMode="auto">
            <a:xfrm>
              <a:off x="9977550" y="2790704"/>
              <a:ext cx="214886" cy="216877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/>
            </a:p>
          </p:txBody>
        </p:sp>
        <p:sp>
          <p:nvSpPr>
            <p:cNvPr id="142" name="Rectangle 12"/>
            <p:cNvSpPr>
              <a:spLocks noChangeArrowheads="1"/>
            </p:cNvSpPr>
            <p:nvPr/>
          </p:nvSpPr>
          <p:spPr bwMode="auto">
            <a:xfrm>
              <a:off x="9977550" y="2255478"/>
              <a:ext cx="214886" cy="214886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/>
            </a:p>
          </p:txBody>
        </p:sp>
        <p:sp>
          <p:nvSpPr>
            <p:cNvPr id="143" name="Rectangle 13"/>
            <p:cNvSpPr>
              <a:spLocks noChangeArrowheads="1"/>
            </p:cNvSpPr>
            <p:nvPr/>
          </p:nvSpPr>
          <p:spPr bwMode="auto">
            <a:xfrm>
              <a:off x="9977550" y="3318967"/>
              <a:ext cx="214886" cy="21687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/>
            </a:p>
          </p:txBody>
        </p:sp>
        <p:sp>
          <p:nvSpPr>
            <p:cNvPr id="144" name="Rectangle 14"/>
            <p:cNvSpPr>
              <a:spLocks noChangeArrowheads="1"/>
            </p:cNvSpPr>
            <p:nvPr/>
          </p:nvSpPr>
          <p:spPr bwMode="auto">
            <a:xfrm>
              <a:off x="9977550" y="3839271"/>
              <a:ext cx="214886" cy="21687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/>
            </a:p>
          </p:txBody>
        </p:sp>
        <p:sp>
          <p:nvSpPr>
            <p:cNvPr id="145" name="Rectangle 15"/>
            <p:cNvSpPr>
              <a:spLocks noChangeArrowheads="1"/>
            </p:cNvSpPr>
            <p:nvPr/>
          </p:nvSpPr>
          <p:spPr bwMode="auto">
            <a:xfrm>
              <a:off x="10242179" y="1463581"/>
              <a:ext cx="214886" cy="214886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/>
            </a:p>
          </p:txBody>
        </p:sp>
        <p:sp>
          <p:nvSpPr>
            <p:cNvPr id="146" name="Rectangle 16"/>
            <p:cNvSpPr>
              <a:spLocks noChangeArrowheads="1"/>
            </p:cNvSpPr>
            <p:nvPr/>
          </p:nvSpPr>
          <p:spPr bwMode="auto">
            <a:xfrm>
              <a:off x="10242179" y="2527071"/>
              <a:ext cx="214886" cy="216877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/>
            </a:p>
          </p:txBody>
        </p:sp>
        <p:sp>
          <p:nvSpPr>
            <p:cNvPr id="147" name="Rectangle 17"/>
            <p:cNvSpPr>
              <a:spLocks noChangeArrowheads="1"/>
            </p:cNvSpPr>
            <p:nvPr/>
          </p:nvSpPr>
          <p:spPr bwMode="auto">
            <a:xfrm>
              <a:off x="10242179" y="1991844"/>
              <a:ext cx="214886" cy="213892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/>
            </a:p>
          </p:txBody>
        </p:sp>
        <p:sp>
          <p:nvSpPr>
            <p:cNvPr id="148" name="Rectangle 18"/>
            <p:cNvSpPr>
              <a:spLocks noChangeArrowheads="1"/>
            </p:cNvSpPr>
            <p:nvPr/>
          </p:nvSpPr>
          <p:spPr bwMode="auto">
            <a:xfrm>
              <a:off x="10242179" y="3054340"/>
              <a:ext cx="214886" cy="21687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/>
            </a:p>
          </p:txBody>
        </p:sp>
        <p:sp>
          <p:nvSpPr>
            <p:cNvPr id="149" name="Rectangle 19"/>
            <p:cNvSpPr>
              <a:spLocks noChangeArrowheads="1"/>
            </p:cNvSpPr>
            <p:nvPr/>
          </p:nvSpPr>
          <p:spPr bwMode="auto">
            <a:xfrm>
              <a:off x="10242179" y="3575638"/>
              <a:ext cx="214886" cy="21687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/>
            </a:p>
          </p:txBody>
        </p:sp>
        <p:sp>
          <p:nvSpPr>
            <p:cNvPr id="150" name="Rectangle 20"/>
            <p:cNvSpPr>
              <a:spLocks noChangeArrowheads="1"/>
            </p:cNvSpPr>
            <p:nvPr/>
          </p:nvSpPr>
          <p:spPr bwMode="auto">
            <a:xfrm>
              <a:off x="10242179" y="1728210"/>
              <a:ext cx="214886" cy="213892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/>
            </a:p>
          </p:txBody>
        </p:sp>
        <p:sp>
          <p:nvSpPr>
            <p:cNvPr id="151" name="Rectangle 21"/>
            <p:cNvSpPr>
              <a:spLocks noChangeArrowheads="1"/>
            </p:cNvSpPr>
            <p:nvPr/>
          </p:nvSpPr>
          <p:spPr bwMode="auto">
            <a:xfrm>
              <a:off x="10242179" y="2790704"/>
              <a:ext cx="214886" cy="216877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/>
            </a:p>
          </p:txBody>
        </p:sp>
        <p:sp>
          <p:nvSpPr>
            <p:cNvPr id="152" name="Rectangle 22"/>
            <p:cNvSpPr>
              <a:spLocks noChangeArrowheads="1"/>
            </p:cNvSpPr>
            <p:nvPr/>
          </p:nvSpPr>
          <p:spPr bwMode="auto">
            <a:xfrm>
              <a:off x="10242179" y="2255478"/>
              <a:ext cx="214886" cy="214886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/>
            </a:p>
          </p:txBody>
        </p:sp>
        <p:sp>
          <p:nvSpPr>
            <p:cNvPr id="153" name="Rectangle 23"/>
            <p:cNvSpPr>
              <a:spLocks noChangeArrowheads="1"/>
            </p:cNvSpPr>
            <p:nvPr/>
          </p:nvSpPr>
          <p:spPr bwMode="auto">
            <a:xfrm>
              <a:off x="10242179" y="3318967"/>
              <a:ext cx="214886" cy="21687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/>
            </a:p>
          </p:txBody>
        </p:sp>
        <p:sp>
          <p:nvSpPr>
            <p:cNvPr id="154" name="Rectangle 24"/>
            <p:cNvSpPr>
              <a:spLocks noChangeArrowheads="1"/>
            </p:cNvSpPr>
            <p:nvPr/>
          </p:nvSpPr>
          <p:spPr bwMode="auto">
            <a:xfrm>
              <a:off x="10242179" y="3839271"/>
              <a:ext cx="214886" cy="21687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/>
            </a:p>
          </p:txBody>
        </p:sp>
        <p:sp>
          <p:nvSpPr>
            <p:cNvPr id="155" name="Rectangle 25"/>
            <p:cNvSpPr>
              <a:spLocks noChangeArrowheads="1"/>
            </p:cNvSpPr>
            <p:nvPr/>
          </p:nvSpPr>
          <p:spPr bwMode="auto">
            <a:xfrm>
              <a:off x="10503823" y="1463581"/>
              <a:ext cx="217870" cy="214886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/>
            </a:p>
          </p:txBody>
        </p:sp>
        <p:sp>
          <p:nvSpPr>
            <p:cNvPr id="156" name="Rectangle 26"/>
            <p:cNvSpPr>
              <a:spLocks noChangeArrowheads="1"/>
            </p:cNvSpPr>
            <p:nvPr/>
          </p:nvSpPr>
          <p:spPr bwMode="auto">
            <a:xfrm>
              <a:off x="10503823" y="2527071"/>
              <a:ext cx="217870" cy="216877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/>
            </a:p>
          </p:txBody>
        </p:sp>
        <p:sp>
          <p:nvSpPr>
            <p:cNvPr id="157" name="Rectangle 27"/>
            <p:cNvSpPr>
              <a:spLocks noChangeArrowheads="1"/>
            </p:cNvSpPr>
            <p:nvPr/>
          </p:nvSpPr>
          <p:spPr bwMode="auto">
            <a:xfrm>
              <a:off x="10503823" y="1991844"/>
              <a:ext cx="217870" cy="213892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/>
            </a:p>
          </p:txBody>
        </p:sp>
        <p:sp>
          <p:nvSpPr>
            <p:cNvPr id="158" name="Rectangle 28"/>
            <p:cNvSpPr>
              <a:spLocks noChangeArrowheads="1"/>
            </p:cNvSpPr>
            <p:nvPr/>
          </p:nvSpPr>
          <p:spPr bwMode="auto">
            <a:xfrm>
              <a:off x="10503823" y="3054340"/>
              <a:ext cx="217870" cy="21687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/>
            </a:p>
          </p:txBody>
        </p:sp>
        <p:sp>
          <p:nvSpPr>
            <p:cNvPr id="159" name="Rectangle 29"/>
            <p:cNvSpPr>
              <a:spLocks noChangeArrowheads="1"/>
            </p:cNvSpPr>
            <p:nvPr/>
          </p:nvSpPr>
          <p:spPr bwMode="auto">
            <a:xfrm>
              <a:off x="10503823" y="3575638"/>
              <a:ext cx="217870" cy="21687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/>
            </a:p>
          </p:txBody>
        </p:sp>
        <p:sp>
          <p:nvSpPr>
            <p:cNvPr id="160" name="Rectangle 30"/>
            <p:cNvSpPr>
              <a:spLocks noChangeArrowheads="1"/>
            </p:cNvSpPr>
            <p:nvPr/>
          </p:nvSpPr>
          <p:spPr bwMode="auto">
            <a:xfrm>
              <a:off x="10503823" y="1728210"/>
              <a:ext cx="217870" cy="213892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/>
            </a:p>
          </p:txBody>
        </p:sp>
        <p:sp>
          <p:nvSpPr>
            <p:cNvPr id="161" name="Rectangle 31"/>
            <p:cNvSpPr>
              <a:spLocks noChangeArrowheads="1"/>
            </p:cNvSpPr>
            <p:nvPr/>
          </p:nvSpPr>
          <p:spPr bwMode="auto">
            <a:xfrm>
              <a:off x="10503823" y="2790704"/>
              <a:ext cx="217870" cy="216877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/>
            </a:p>
          </p:txBody>
        </p:sp>
        <p:sp>
          <p:nvSpPr>
            <p:cNvPr id="162" name="Rectangle 32"/>
            <p:cNvSpPr>
              <a:spLocks noChangeArrowheads="1"/>
            </p:cNvSpPr>
            <p:nvPr/>
          </p:nvSpPr>
          <p:spPr bwMode="auto">
            <a:xfrm>
              <a:off x="10503823" y="2255478"/>
              <a:ext cx="217870" cy="214886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/>
            </a:p>
          </p:txBody>
        </p:sp>
        <p:sp>
          <p:nvSpPr>
            <p:cNvPr id="163" name="Rectangle 33"/>
            <p:cNvSpPr>
              <a:spLocks noChangeArrowheads="1"/>
            </p:cNvSpPr>
            <p:nvPr/>
          </p:nvSpPr>
          <p:spPr bwMode="auto">
            <a:xfrm>
              <a:off x="10503823" y="3318967"/>
              <a:ext cx="217870" cy="21687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/>
            </a:p>
          </p:txBody>
        </p:sp>
        <p:sp>
          <p:nvSpPr>
            <p:cNvPr id="164" name="Rectangle 34"/>
            <p:cNvSpPr>
              <a:spLocks noChangeArrowheads="1"/>
            </p:cNvSpPr>
            <p:nvPr/>
          </p:nvSpPr>
          <p:spPr bwMode="auto">
            <a:xfrm>
              <a:off x="10503823" y="3839271"/>
              <a:ext cx="217870" cy="21687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/>
            </a:p>
          </p:txBody>
        </p:sp>
        <p:sp>
          <p:nvSpPr>
            <p:cNvPr id="165" name="Rectangle 35"/>
            <p:cNvSpPr>
              <a:spLocks noChangeArrowheads="1"/>
            </p:cNvSpPr>
            <p:nvPr/>
          </p:nvSpPr>
          <p:spPr bwMode="auto">
            <a:xfrm>
              <a:off x="10768451" y="1463581"/>
              <a:ext cx="216877" cy="214886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/>
            </a:p>
          </p:txBody>
        </p:sp>
        <p:sp>
          <p:nvSpPr>
            <p:cNvPr id="166" name="Rectangle 36"/>
            <p:cNvSpPr>
              <a:spLocks noChangeArrowheads="1"/>
            </p:cNvSpPr>
            <p:nvPr/>
          </p:nvSpPr>
          <p:spPr bwMode="auto">
            <a:xfrm>
              <a:off x="10768451" y="2527071"/>
              <a:ext cx="216877" cy="216877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/>
            </a:p>
          </p:txBody>
        </p:sp>
        <p:sp>
          <p:nvSpPr>
            <p:cNvPr id="167" name="Rectangle 37"/>
            <p:cNvSpPr>
              <a:spLocks noChangeArrowheads="1"/>
            </p:cNvSpPr>
            <p:nvPr/>
          </p:nvSpPr>
          <p:spPr bwMode="auto">
            <a:xfrm>
              <a:off x="10768451" y="1991844"/>
              <a:ext cx="216877" cy="213892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/>
            </a:p>
          </p:txBody>
        </p:sp>
        <p:sp>
          <p:nvSpPr>
            <p:cNvPr id="168" name="Rectangle 38"/>
            <p:cNvSpPr>
              <a:spLocks noChangeArrowheads="1"/>
            </p:cNvSpPr>
            <p:nvPr/>
          </p:nvSpPr>
          <p:spPr bwMode="auto">
            <a:xfrm>
              <a:off x="10768451" y="3054340"/>
              <a:ext cx="216877" cy="21687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/>
            </a:p>
          </p:txBody>
        </p:sp>
        <p:sp>
          <p:nvSpPr>
            <p:cNvPr id="169" name="Rectangle 39"/>
            <p:cNvSpPr>
              <a:spLocks noChangeArrowheads="1"/>
            </p:cNvSpPr>
            <p:nvPr/>
          </p:nvSpPr>
          <p:spPr bwMode="auto">
            <a:xfrm>
              <a:off x="10768451" y="3575638"/>
              <a:ext cx="216877" cy="21687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/>
            </a:p>
          </p:txBody>
        </p:sp>
        <p:sp>
          <p:nvSpPr>
            <p:cNvPr id="170" name="Rectangle 40"/>
            <p:cNvSpPr>
              <a:spLocks noChangeArrowheads="1"/>
            </p:cNvSpPr>
            <p:nvPr/>
          </p:nvSpPr>
          <p:spPr bwMode="auto">
            <a:xfrm>
              <a:off x="10768451" y="1728210"/>
              <a:ext cx="216877" cy="213892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/>
            </a:p>
          </p:txBody>
        </p:sp>
        <p:sp>
          <p:nvSpPr>
            <p:cNvPr id="171" name="Rectangle 41"/>
            <p:cNvSpPr>
              <a:spLocks noChangeArrowheads="1"/>
            </p:cNvSpPr>
            <p:nvPr/>
          </p:nvSpPr>
          <p:spPr bwMode="auto">
            <a:xfrm>
              <a:off x="10768451" y="2790704"/>
              <a:ext cx="216877" cy="216877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/>
            </a:p>
          </p:txBody>
        </p:sp>
        <p:sp>
          <p:nvSpPr>
            <p:cNvPr id="172" name="Rectangle 42"/>
            <p:cNvSpPr>
              <a:spLocks noChangeArrowheads="1"/>
            </p:cNvSpPr>
            <p:nvPr/>
          </p:nvSpPr>
          <p:spPr bwMode="auto">
            <a:xfrm>
              <a:off x="10768451" y="2255478"/>
              <a:ext cx="216877" cy="214886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/>
            </a:p>
          </p:txBody>
        </p:sp>
        <p:sp>
          <p:nvSpPr>
            <p:cNvPr id="173" name="Rectangle 43"/>
            <p:cNvSpPr>
              <a:spLocks noChangeArrowheads="1"/>
            </p:cNvSpPr>
            <p:nvPr/>
          </p:nvSpPr>
          <p:spPr bwMode="auto">
            <a:xfrm>
              <a:off x="10768451" y="3318967"/>
              <a:ext cx="216877" cy="21687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/>
            </a:p>
          </p:txBody>
        </p:sp>
        <p:sp>
          <p:nvSpPr>
            <p:cNvPr id="174" name="Rectangle 44"/>
            <p:cNvSpPr>
              <a:spLocks noChangeArrowheads="1"/>
            </p:cNvSpPr>
            <p:nvPr/>
          </p:nvSpPr>
          <p:spPr bwMode="auto">
            <a:xfrm>
              <a:off x="10768451" y="3839271"/>
              <a:ext cx="216877" cy="21687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/>
            </a:p>
          </p:txBody>
        </p:sp>
        <p:sp>
          <p:nvSpPr>
            <p:cNvPr id="175" name="Rectangle 45"/>
            <p:cNvSpPr>
              <a:spLocks noChangeArrowheads="1"/>
            </p:cNvSpPr>
            <p:nvPr/>
          </p:nvSpPr>
          <p:spPr bwMode="auto">
            <a:xfrm>
              <a:off x="11033080" y="1463581"/>
              <a:ext cx="216877" cy="214886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/>
            </a:p>
          </p:txBody>
        </p:sp>
        <p:sp>
          <p:nvSpPr>
            <p:cNvPr id="176" name="Rectangle 46"/>
            <p:cNvSpPr>
              <a:spLocks noChangeArrowheads="1"/>
            </p:cNvSpPr>
            <p:nvPr/>
          </p:nvSpPr>
          <p:spPr bwMode="auto">
            <a:xfrm>
              <a:off x="11033080" y="2527071"/>
              <a:ext cx="216877" cy="216877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/>
            </a:p>
          </p:txBody>
        </p:sp>
        <p:sp>
          <p:nvSpPr>
            <p:cNvPr id="177" name="Rectangle 47"/>
            <p:cNvSpPr>
              <a:spLocks noChangeArrowheads="1"/>
            </p:cNvSpPr>
            <p:nvPr/>
          </p:nvSpPr>
          <p:spPr bwMode="auto">
            <a:xfrm>
              <a:off x="11033080" y="1991844"/>
              <a:ext cx="216877" cy="213892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/>
            </a:p>
          </p:txBody>
        </p:sp>
        <p:sp>
          <p:nvSpPr>
            <p:cNvPr id="178" name="Rectangle 48"/>
            <p:cNvSpPr>
              <a:spLocks noChangeArrowheads="1"/>
            </p:cNvSpPr>
            <p:nvPr/>
          </p:nvSpPr>
          <p:spPr bwMode="auto">
            <a:xfrm>
              <a:off x="11033080" y="3054340"/>
              <a:ext cx="216877" cy="21687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/>
            </a:p>
          </p:txBody>
        </p:sp>
        <p:sp>
          <p:nvSpPr>
            <p:cNvPr id="179" name="Rectangle 49"/>
            <p:cNvSpPr>
              <a:spLocks noChangeArrowheads="1"/>
            </p:cNvSpPr>
            <p:nvPr/>
          </p:nvSpPr>
          <p:spPr bwMode="auto">
            <a:xfrm>
              <a:off x="11033080" y="3575638"/>
              <a:ext cx="216877" cy="21687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/>
            </a:p>
          </p:txBody>
        </p:sp>
        <p:sp>
          <p:nvSpPr>
            <p:cNvPr id="180" name="Rectangle 50"/>
            <p:cNvSpPr>
              <a:spLocks noChangeArrowheads="1"/>
            </p:cNvSpPr>
            <p:nvPr/>
          </p:nvSpPr>
          <p:spPr bwMode="auto">
            <a:xfrm>
              <a:off x="11033080" y="1728210"/>
              <a:ext cx="216877" cy="213892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/>
            </a:p>
          </p:txBody>
        </p:sp>
        <p:sp>
          <p:nvSpPr>
            <p:cNvPr id="181" name="Rectangle 51"/>
            <p:cNvSpPr>
              <a:spLocks noChangeArrowheads="1"/>
            </p:cNvSpPr>
            <p:nvPr/>
          </p:nvSpPr>
          <p:spPr bwMode="auto">
            <a:xfrm>
              <a:off x="11033080" y="2790704"/>
              <a:ext cx="216877" cy="216877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/>
            </a:p>
          </p:txBody>
        </p:sp>
        <p:sp>
          <p:nvSpPr>
            <p:cNvPr id="182" name="Rectangle 52"/>
            <p:cNvSpPr>
              <a:spLocks noChangeArrowheads="1"/>
            </p:cNvSpPr>
            <p:nvPr/>
          </p:nvSpPr>
          <p:spPr bwMode="auto">
            <a:xfrm>
              <a:off x="11033080" y="2255478"/>
              <a:ext cx="216877" cy="214886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/>
            </a:p>
          </p:txBody>
        </p:sp>
        <p:sp>
          <p:nvSpPr>
            <p:cNvPr id="183" name="Rectangle 53"/>
            <p:cNvSpPr>
              <a:spLocks noChangeArrowheads="1"/>
            </p:cNvSpPr>
            <p:nvPr/>
          </p:nvSpPr>
          <p:spPr bwMode="auto">
            <a:xfrm>
              <a:off x="11033080" y="3318967"/>
              <a:ext cx="216877" cy="21687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/>
            </a:p>
          </p:txBody>
        </p:sp>
        <p:sp>
          <p:nvSpPr>
            <p:cNvPr id="184" name="Rectangle 54"/>
            <p:cNvSpPr>
              <a:spLocks noChangeArrowheads="1"/>
            </p:cNvSpPr>
            <p:nvPr/>
          </p:nvSpPr>
          <p:spPr bwMode="auto">
            <a:xfrm>
              <a:off x="11033080" y="3839271"/>
              <a:ext cx="216877" cy="21687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/>
            </a:p>
          </p:txBody>
        </p:sp>
      </p:grpSp>
      <p:sp>
        <p:nvSpPr>
          <p:cNvPr id="185" name="Freeform 167"/>
          <p:cNvSpPr/>
          <p:nvPr/>
        </p:nvSpPr>
        <p:spPr>
          <a:xfrm rot="20280238">
            <a:off x="822671" y="2276026"/>
            <a:ext cx="371566" cy="379320"/>
          </a:xfrm>
          <a:custGeom>
            <a:avLst/>
            <a:gdLst/>
            <a:ahLst/>
            <a:cxnLst/>
            <a:rect l="l" t="t" r="r" b="b"/>
            <a:pathLst>
              <a:path w="210312" h="214701">
                <a:moveTo>
                  <a:pt x="189053" y="194356"/>
                </a:moveTo>
                <a:cubicBezTo>
                  <a:pt x="189967" y="194204"/>
                  <a:pt x="190767" y="194394"/>
                  <a:pt x="191453" y="194928"/>
                </a:cubicBezTo>
                <a:cubicBezTo>
                  <a:pt x="192139" y="195461"/>
                  <a:pt x="192558" y="196185"/>
                  <a:pt x="192710" y="197099"/>
                </a:cubicBezTo>
                <a:cubicBezTo>
                  <a:pt x="192863" y="198014"/>
                  <a:pt x="192672" y="198814"/>
                  <a:pt x="192139" y="199500"/>
                </a:cubicBezTo>
                <a:cubicBezTo>
                  <a:pt x="191605" y="200185"/>
                  <a:pt x="190881" y="200604"/>
                  <a:pt x="189967" y="200757"/>
                </a:cubicBezTo>
                <a:cubicBezTo>
                  <a:pt x="179147" y="202281"/>
                  <a:pt x="167107" y="203386"/>
                  <a:pt x="153848" y="204072"/>
                </a:cubicBezTo>
                <a:cubicBezTo>
                  <a:pt x="140589" y="204757"/>
                  <a:pt x="129274" y="205100"/>
                  <a:pt x="119901" y="205100"/>
                </a:cubicBezTo>
                <a:cubicBezTo>
                  <a:pt x="110529" y="205100"/>
                  <a:pt x="97956" y="204986"/>
                  <a:pt x="82182" y="204757"/>
                </a:cubicBezTo>
                <a:cubicBezTo>
                  <a:pt x="66409" y="204529"/>
                  <a:pt x="55017" y="204414"/>
                  <a:pt x="48006" y="204414"/>
                </a:cubicBezTo>
                <a:cubicBezTo>
                  <a:pt x="45873" y="204414"/>
                  <a:pt x="44806" y="203348"/>
                  <a:pt x="44806" y="201214"/>
                </a:cubicBezTo>
                <a:cubicBezTo>
                  <a:pt x="44806" y="199080"/>
                  <a:pt x="45873" y="198014"/>
                  <a:pt x="48006" y="198014"/>
                </a:cubicBezTo>
                <a:cubicBezTo>
                  <a:pt x="55169" y="198014"/>
                  <a:pt x="66599" y="198128"/>
                  <a:pt x="82296" y="198357"/>
                </a:cubicBezTo>
                <a:cubicBezTo>
                  <a:pt x="97994" y="198585"/>
                  <a:pt x="110490" y="198699"/>
                  <a:pt x="119787" y="198699"/>
                </a:cubicBezTo>
                <a:cubicBezTo>
                  <a:pt x="129083" y="198699"/>
                  <a:pt x="140285" y="198357"/>
                  <a:pt x="153391" y="197671"/>
                </a:cubicBezTo>
                <a:cubicBezTo>
                  <a:pt x="166497" y="196985"/>
                  <a:pt x="178385" y="195880"/>
                  <a:pt x="189053" y="194356"/>
                </a:cubicBezTo>
                <a:close/>
                <a:moveTo>
                  <a:pt x="114072" y="161895"/>
                </a:moveTo>
                <a:lnTo>
                  <a:pt x="113386" y="162123"/>
                </a:lnTo>
                <a:lnTo>
                  <a:pt x="114529" y="162352"/>
                </a:lnTo>
                <a:close/>
                <a:moveTo>
                  <a:pt x="141047" y="141092"/>
                </a:moveTo>
                <a:lnTo>
                  <a:pt x="141047" y="141321"/>
                </a:lnTo>
                <a:lnTo>
                  <a:pt x="141047" y="141549"/>
                </a:lnTo>
                <a:lnTo>
                  <a:pt x="141961" y="141092"/>
                </a:lnTo>
                <a:close/>
                <a:moveTo>
                  <a:pt x="66980" y="136520"/>
                </a:moveTo>
                <a:cubicBezTo>
                  <a:pt x="66066" y="139111"/>
                  <a:pt x="65075" y="141473"/>
                  <a:pt x="64008" y="143607"/>
                </a:cubicBezTo>
                <a:cubicBezTo>
                  <a:pt x="60656" y="151074"/>
                  <a:pt x="57684" y="156180"/>
                  <a:pt x="55093" y="158923"/>
                </a:cubicBezTo>
                <a:cubicBezTo>
                  <a:pt x="55245" y="159380"/>
                  <a:pt x="55322" y="159837"/>
                  <a:pt x="55322" y="160295"/>
                </a:cubicBezTo>
                <a:cubicBezTo>
                  <a:pt x="67666" y="160142"/>
                  <a:pt x="76886" y="160218"/>
                  <a:pt x="82982" y="160523"/>
                </a:cubicBezTo>
                <a:cubicBezTo>
                  <a:pt x="87097" y="160676"/>
                  <a:pt x="92583" y="160980"/>
                  <a:pt x="99441" y="161438"/>
                </a:cubicBezTo>
                <a:lnTo>
                  <a:pt x="99441" y="161209"/>
                </a:lnTo>
                <a:cubicBezTo>
                  <a:pt x="103251" y="156637"/>
                  <a:pt x="107366" y="148712"/>
                  <a:pt x="111786" y="137435"/>
                </a:cubicBezTo>
                <a:lnTo>
                  <a:pt x="111100" y="137435"/>
                </a:lnTo>
                <a:cubicBezTo>
                  <a:pt x="88240" y="136825"/>
                  <a:pt x="75362" y="136520"/>
                  <a:pt x="72467" y="136520"/>
                </a:cubicBezTo>
                <a:close/>
                <a:moveTo>
                  <a:pt x="28118" y="133777"/>
                </a:moveTo>
                <a:cubicBezTo>
                  <a:pt x="24308" y="141397"/>
                  <a:pt x="19660" y="149779"/>
                  <a:pt x="14174" y="158923"/>
                </a:cubicBezTo>
                <a:cubicBezTo>
                  <a:pt x="22556" y="160142"/>
                  <a:pt x="33528" y="160676"/>
                  <a:pt x="47092" y="160523"/>
                </a:cubicBezTo>
                <a:lnTo>
                  <a:pt x="47321" y="160523"/>
                </a:lnTo>
                <a:lnTo>
                  <a:pt x="49835" y="157780"/>
                </a:lnTo>
                <a:cubicBezTo>
                  <a:pt x="49378" y="156561"/>
                  <a:pt x="49607" y="155570"/>
                  <a:pt x="50521" y="154808"/>
                </a:cubicBezTo>
                <a:cubicBezTo>
                  <a:pt x="52502" y="152522"/>
                  <a:pt x="55093" y="147874"/>
                  <a:pt x="58293" y="140864"/>
                </a:cubicBezTo>
                <a:lnTo>
                  <a:pt x="60122" y="136749"/>
                </a:lnTo>
                <a:cubicBezTo>
                  <a:pt x="55855" y="136901"/>
                  <a:pt x="52350" y="136977"/>
                  <a:pt x="49607" y="136977"/>
                </a:cubicBezTo>
                <a:cubicBezTo>
                  <a:pt x="40615" y="136825"/>
                  <a:pt x="33452" y="135758"/>
                  <a:pt x="28118" y="133777"/>
                </a:cubicBezTo>
                <a:close/>
                <a:moveTo>
                  <a:pt x="69723" y="129662"/>
                </a:moveTo>
                <a:lnTo>
                  <a:pt x="69495" y="130119"/>
                </a:lnTo>
                <a:lnTo>
                  <a:pt x="69952" y="130119"/>
                </a:lnTo>
                <a:cubicBezTo>
                  <a:pt x="69952" y="129967"/>
                  <a:pt x="69876" y="129815"/>
                  <a:pt x="69723" y="129662"/>
                </a:cubicBezTo>
                <a:close/>
                <a:moveTo>
                  <a:pt x="75667" y="112289"/>
                </a:moveTo>
                <a:lnTo>
                  <a:pt x="75438" y="113432"/>
                </a:lnTo>
                <a:lnTo>
                  <a:pt x="76353" y="112746"/>
                </a:lnTo>
                <a:cubicBezTo>
                  <a:pt x="76048" y="112593"/>
                  <a:pt x="75819" y="112441"/>
                  <a:pt x="75667" y="112289"/>
                </a:cubicBezTo>
                <a:close/>
                <a:moveTo>
                  <a:pt x="39320" y="106802"/>
                </a:moveTo>
                <a:cubicBezTo>
                  <a:pt x="37034" y="113660"/>
                  <a:pt x="34214" y="120747"/>
                  <a:pt x="30861" y="128062"/>
                </a:cubicBezTo>
                <a:cubicBezTo>
                  <a:pt x="35433" y="129586"/>
                  <a:pt x="41682" y="130424"/>
                  <a:pt x="49607" y="130577"/>
                </a:cubicBezTo>
                <a:cubicBezTo>
                  <a:pt x="52655" y="130577"/>
                  <a:pt x="56998" y="130500"/>
                  <a:pt x="62637" y="130348"/>
                </a:cubicBezTo>
                <a:lnTo>
                  <a:pt x="64237" y="126005"/>
                </a:lnTo>
                <a:cubicBezTo>
                  <a:pt x="64085" y="125090"/>
                  <a:pt x="64313" y="124252"/>
                  <a:pt x="64923" y="123490"/>
                </a:cubicBezTo>
                <a:lnTo>
                  <a:pt x="65380" y="123033"/>
                </a:lnTo>
                <a:lnTo>
                  <a:pt x="67209" y="118004"/>
                </a:lnTo>
                <a:lnTo>
                  <a:pt x="70409" y="108174"/>
                </a:lnTo>
                <a:cubicBezTo>
                  <a:pt x="68428" y="108174"/>
                  <a:pt x="66142" y="108098"/>
                  <a:pt x="63551" y="107945"/>
                </a:cubicBezTo>
                <a:cubicBezTo>
                  <a:pt x="60960" y="107793"/>
                  <a:pt x="58446" y="107793"/>
                  <a:pt x="56007" y="107945"/>
                </a:cubicBezTo>
                <a:cubicBezTo>
                  <a:pt x="53569" y="108098"/>
                  <a:pt x="50750" y="108098"/>
                  <a:pt x="47549" y="107945"/>
                </a:cubicBezTo>
                <a:cubicBezTo>
                  <a:pt x="44349" y="107793"/>
                  <a:pt x="41606" y="107412"/>
                  <a:pt x="39320" y="106802"/>
                </a:cubicBezTo>
                <a:close/>
                <a:moveTo>
                  <a:pt x="176937" y="105888"/>
                </a:moveTo>
                <a:cubicBezTo>
                  <a:pt x="167031" y="105888"/>
                  <a:pt x="150800" y="106345"/>
                  <a:pt x="128245" y="107259"/>
                </a:cubicBezTo>
                <a:cubicBezTo>
                  <a:pt x="126569" y="113355"/>
                  <a:pt x="124816" y="119147"/>
                  <a:pt x="122987" y="124633"/>
                </a:cubicBezTo>
                <a:lnTo>
                  <a:pt x="120701" y="131262"/>
                </a:lnTo>
                <a:cubicBezTo>
                  <a:pt x="131826" y="131415"/>
                  <a:pt x="141504" y="131186"/>
                  <a:pt x="149733" y="130577"/>
                </a:cubicBezTo>
                <a:cubicBezTo>
                  <a:pt x="150953" y="130424"/>
                  <a:pt x="153924" y="130119"/>
                  <a:pt x="158649" y="129662"/>
                </a:cubicBezTo>
                <a:cubicBezTo>
                  <a:pt x="162459" y="129205"/>
                  <a:pt x="165583" y="128976"/>
                  <a:pt x="168021" y="128976"/>
                </a:cubicBezTo>
                <a:lnTo>
                  <a:pt x="168707" y="128976"/>
                </a:lnTo>
                <a:cubicBezTo>
                  <a:pt x="172060" y="121052"/>
                  <a:pt x="174879" y="113355"/>
                  <a:pt x="177165" y="105888"/>
                </a:cubicBezTo>
                <a:close/>
                <a:moveTo>
                  <a:pt x="42977" y="94458"/>
                </a:moveTo>
                <a:lnTo>
                  <a:pt x="42520" y="95829"/>
                </a:lnTo>
                <a:lnTo>
                  <a:pt x="42977" y="95601"/>
                </a:lnTo>
                <a:close/>
                <a:moveTo>
                  <a:pt x="82296" y="80970"/>
                </a:moveTo>
                <a:cubicBezTo>
                  <a:pt x="82449" y="84476"/>
                  <a:pt x="81763" y="89505"/>
                  <a:pt x="80239" y="96058"/>
                </a:cubicBezTo>
                <a:cubicBezTo>
                  <a:pt x="79782" y="97887"/>
                  <a:pt x="79248" y="99868"/>
                  <a:pt x="78639" y="102002"/>
                </a:cubicBezTo>
                <a:cubicBezTo>
                  <a:pt x="89459" y="102154"/>
                  <a:pt x="103328" y="101925"/>
                  <a:pt x="120244" y="101316"/>
                </a:cubicBezTo>
                <a:lnTo>
                  <a:pt x="123216" y="101087"/>
                </a:lnTo>
                <a:cubicBezTo>
                  <a:pt x="125197" y="93772"/>
                  <a:pt x="126721" y="87295"/>
                  <a:pt x="127788" y="81656"/>
                </a:cubicBezTo>
                <a:cubicBezTo>
                  <a:pt x="112243" y="81809"/>
                  <a:pt x="97079" y="81580"/>
                  <a:pt x="82296" y="80970"/>
                </a:cubicBezTo>
                <a:close/>
                <a:moveTo>
                  <a:pt x="45720" y="80056"/>
                </a:moveTo>
                <a:lnTo>
                  <a:pt x="45492" y="80742"/>
                </a:lnTo>
                <a:cubicBezTo>
                  <a:pt x="45644" y="80589"/>
                  <a:pt x="45873" y="80437"/>
                  <a:pt x="46178" y="80285"/>
                </a:cubicBezTo>
                <a:close/>
                <a:moveTo>
                  <a:pt x="183338" y="78913"/>
                </a:moveTo>
                <a:cubicBezTo>
                  <a:pt x="182728" y="79523"/>
                  <a:pt x="182042" y="79827"/>
                  <a:pt x="181280" y="79827"/>
                </a:cubicBezTo>
                <a:cubicBezTo>
                  <a:pt x="165278" y="80894"/>
                  <a:pt x="149581" y="81504"/>
                  <a:pt x="134189" y="81656"/>
                </a:cubicBezTo>
                <a:cubicBezTo>
                  <a:pt x="133274" y="87143"/>
                  <a:pt x="131826" y="93543"/>
                  <a:pt x="129845" y="100859"/>
                </a:cubicBezTo>
                <a:cubicBezTo>
                  <a:pt x="151181" y="99944"/>
                  <a:pt x="166878" y="99487"/>
                  <a:pt x="176937" y="99487"/>
                </a:cubicBezTo>
                <a:cubicBezTo>
                  <a:pt x="177699" y="99487"/>
                  <a:pt x="178308" y="99716"/>
                  <a:pt x="178766" y="100173"/>
                </a:cubicBezTo>
                <a:cubicBezTo>
                  <a:pt x="180747" y="93010"/>
                  <a:pt x="182271" y="85923"/>
                  <a:pt x="183338" y="78913"/>
                </a:cubicBezTo>
                <a:close/>
                <a:moveTo>
                  <a:pt x="156363" y="46680"/>
                </a:moveTo>
                <a:lnTo>
                  <a:pt x="156363" y="48966"/>
                </a:lnTo>
                <a:cubicBezTo>
                  <a:pt x="156210" y="51100"/>
                  <a:pt x="155982" y="52548"/>
                  <a:pt x="155677" y="53310"/>
                </a:cubicBezTo>
                <a:cubicBezTo>
                  <a:pt x="154458" y="55596"/>
                  <a:pt x="152324" y="57196"/>
                  <a:pt x="149276" y="58110"/>
                </a:cubicBezTo>
                <a:cubicBezTo>
                  <a:pt x="147905" y="58568"/>
                  <a:pt x="145923" y="58872"/>
                  <a:pt x="143333" y="59025"/>
                </a:cubicBezTo>
                <a:cubicBezTo>
                  <a:pt x="139370" y="59330"/>
                  <a:pt x="136246" y="58339"/>
                  <a:pt x="133960" y="56053"/>
                </a:cubicBezTo>
                <a:cubicBezTo>
                  <a:pt x="132436" y="54377"/>
                  <a:pt x="131369" y="52167"/>
                  <a:pt x="130760" y="49424"/>
                </a:cubicBezTo>
                <a:cubicBezTo>
                  <a:pt x="128321" y="53234"/>
                  <a:pt x="127635" y="56129"/>
                  <a:pt x="128702" y="58110"/>
                </a:cubicBezTo>
                <a:cubicBezTo>
                  <a:pt x="130074" y="61006"/>
                  <a:pt x="133731" y="62454"/>
                  <a:pt x="139675" y="62454"/>
                </a:cubicBezTo>
                <a:cubicBezTo>
                  <a:pt x="146076" y="62454"/>
                  <a:pt x="151181" y="60930"/>
                  <a:pt x="154991" y="57882"/>
                </a:cubicBezTo>
                <a:cubicBezTo>
                  <a:pt x="156668" y="56510"/>
                  <a:pt x="157734" y="54986"/>
                  <a:pt x="158192" y="53310"/>
                </a:cubicBezTo>
                <a:cubicBezTo>
                  <a:pt x="158496" y="51633"/>
                  <a:pt x="158039" y="49652"/>
                  <a:pt x="156820" y="47366"/>
                </a:cubicBezTo>
                <a:cubicBezTo>
                  <a:pt x="156668" y="47061"/>
                  <a:pt x="156515" y="46833"/>
                  <a:pt x="156363" y="46680"/>
                </a:cubicBezTo>
                <a:close/>
                <a:moveTo>
                  <a:pt x="92812" y="45537"/>
                </a:moveTo>
                <a:lnTo>
                  <a:pt x="92355" y="47366"/>
                </a:lnTo>
                <a:cubicBezTo>
                  <a:pt x="91898" y="49805"/>
                  <a:pt x="91212" y="51633"/>
                  <a:pt x="90297" y="52853"/>
                </a:cubicBezTo>
                <a:cubicBezTo>
                  <a:pt x="88773" y="54681"/>
                  <a:pt x="86564" y="55824"/>
                  <a:pt x="83668" y="56282"/>
                </a:cubicBezTo>
                <a:cubicBezTo>
                  <a:pt x="82144" y="56434"/>
                  <a:pt x="80163" y="56510"/>
                  <a:pt x="77724" y="56510"/>
                </a:cubicBezTo>
                <a:cubicBezTo>
                  <a:pt x="73000" y="56358"/>
                  <a:pt x="69876" y="53615"/>
                  <a:pt x="68352" y="48281"/>
                </a:cubicBezTo>
                <a:lnTo>
                  <a:pt x="67895" y="50109"/>
                </a:lnTo>
                <a:cubicBezTo>
                  <a:pt x="67437" y="52091"/>
                  <a:pt x="67895" y="53691"/>
                  <a:pt x="69266" y="54910"/>
                </a:cubicBezTo>
                <a:cubicBezTo>
                  <a:pt x="72314" y="57806"/>
                  <a:pt x="75705" y="59634"/>
                  <a:pt x="79439" y="60396"/>
                </a:cubicBezTo>
                <a:cubicBezTo>
                  <a:pt x="83173" y="61158"/>
                  <a:pt x="86526" y="61044"/>
                  <a:pt x="89497" y="60054"/>
                </a:cubicBezTo>
                <a:cubicBezTo>
                  <a:pt x="92469" y="59063"/>
                  <a:pt x="95022" y="57577"/>
                  <a:pt x="97155" y="55596"/>
                </a:cubicBezTo>
                <a:cubicBezTo>
                  <a:pt x="100051" y="52853"/>
                  <a:pt x="101194" y="50567"/>
                  <a:pt x="100584" y="48738"/>
                </a:cubicBezTo>
                <a:cubicBezTo>
                  <a:pt x="99975" y="46909"/>
                  <a:pt x="97384" y="45842"/>
                  <a:pt x="92812" y="45537"/>
                </a:cubicBezTo>
                <a:close/>
                <a:moveTo>
                  <a:pt x="206312" y="36851"/>
                </a:moveTo>
                <a:cubicBezTo>
                  <a:pt x="207150" y="36698"/>
                  <a:pt x="207912" y="36927"/>
                  <a:pt x="208598" y="37536"/>
                </a:cubicBezTo>
                <a:cubicBezTo>
                  <a:pt x="209284" y="38146"/>
                  <a:pt x="209703" y="38908"/>
                  <a:pt x="209855" y="39822"/>
                </a:cubicBezTo>
                <a:cubicBezTo>
                  <a:pt x="210160" y="43328"/>
                  <a:pt x="210312" y="47061"/>
                  <a:pt x="210312" y="51024"/>
                </a:cubicBezTo>
                <a:cubicBezTo>
                  <a:pt x="210312" y="54986"/>
                  <a:pt x="210236" y="59368"/>
                  <a:pt x="210084" y="64168"/>
                </a:cubicBezTo>
                <a:cubicBezTo>
                  <a:pt x="209931" y="68969"/>
                  <a:pt x="209855" y="72588"/>
                  <a:pt x="209855" y="75027"/>
                </a:cubicBezTo>
                <a:cubicBezTo>
                  <a:pt x="209855" y="105659"/>
                  <a:pt x="209017" y="133625"/>
                  <a:pt x="207341" y="158923"/>
                </a:cubicBezTo>
                <a:cubicBezTo>
                  <a:pt x="207188" y="161819"/>
                  <a:pt x="207188" y="167457"/>
                  <a:pt x="207341" y="175839"/>
                </a:cubicBezTo>
                <a:cubicBezTo>
                  <a:pt x="207493" y="182393"/>
                  <a:pt x="207341" y="187346"/>
                  <a:pt x="206883" y="190698"/>
                </a:cubicBezTo>
                <a:cubicBezTo>
                  <a:pt x="208103" y="191308"/>
                  <a:pt x="208712" y="192299"/>
                  <a:pt x="208712" y="193670"/>
                </a:cubicBezTo>
                <a:lnTo>
                  <a:pt x="208712" y="203957"/>
                </a:lnTo>
                <a:cubicBezTo>
                  <a:pt x="208712" y="204872"/>
                  <a:pt x="208407" y="205634"/>
                  <a:pt x="207798" y="206243"/>
                </a:cubicBezTo>
                <a:cubicBezTo>
                  <a:pt x="207188" y="206853"/>
                  <a:pt x="206502" y="207158"/>
                  <a:pt x="205740" y="207158"/>
                </a:cubicBezTo>
                <a:cubicBezTo>
                  <a:pt x="205131" y="208224"/>
                  <a:pt x="204293" y="208834"/>
                  <a:pt x="203226" y="208986"/>
                </a:cubicBezTo>
                <a:cubicBezTo>
                  <a:pt x="184633" y="211577"/>
                  <a:pt x="160325" y="213025"/>
                  <a:pt x="130302" y="213330"/>
                </a:cubicBezTo>
                <a:cubicBezTo>
                  <a:pt x="90374" y="213787"/>
                  <a:pt x="66142" y="214244"/>
                  <a:pt x="57608" y="214701"/>
                </a:cubicBezTo>
                <a:cubicBezTo>
                  <a:pt x="56693" y="214701"/>
                  <a:pt x="55893" y="214435"/>
                  <a:pt x="55207" y="213901"/>
                </a:cubicBezTo>
                <a:cubicBezTo>
                  <a:pt x="54522" y="213368"/>
                  <a:pt x="54179" y="212644"/>
                  <a:pt x="54179" y="211730"/>
                </a:cubicBezTo>
                <a:cubicBezTo>
                  <a:pt x="54179" y="210815"/>
                  <a:pt x="54445" y="210015"/>
                  <a:pt x="54979" y="209329"/>
                </a:cubicBezTo>
                <a:cubicBezTo>
                  <a:pt x="55512" y="208644"/>
                  <a:pt x="56236" y="208301"/>
                  <a:pt x="57150" y="208301"/>
                </a:cubicBezTo>
                <a:cubicBezTo>
                  <a:pt x="65532" y="207843"/>
                  <a:pt x="89840" y="207386"/>
                  <a:pt x="130074" y="206929"/>
                </a:cubicBezTo>
                <a:cubicBezTo>
                  <a:pt x="159030" y="206624"/>
                  <a:pt x="182423" y="205253"/>
                  <a:pt x="200254" y="202814"/>
                </a:cubicBezTo>
                <a:cubicBezTo>
                  <a:pt x="200102" y="202357"/>
                  <a:pt x="200025" y="201824"/>
                  <a:pt x="200025" y="201214"/>
                </a:cubicBezTo>
                <a:lnTo>
                  <a:pt x="200483" y="198699"/>
                </a:lnTo>
                <a:cubicBezTo>
                  <a:pt x="200635" y="198395"/>
                  <a:pt x="200711" y="198166"/>
                  <a:pt x="200711" y="198014"/>
                </a:cubicBezTo>
                <a:lnTo>
                  <a:pt x="200711" y="197556"/>
                </a:lnTo>
                <a:lnTo>
                  <a:pt x="200711" y="196871"/>
                </a:lnTo>
                <a:lnTo>
                  <a:pt x="200711" y="194813"/>
                </a:lnTo>
                <a:lnTo>
                  <a:pt x="200711" y="194585"/>
                </a:lnTo>
                <a:cubicBezTo>
                  <a:pt x="200254" y="193975"/>
                  <a:pt x="200102" y="193289"/>
                  <a:pt x="200254" y="192527"/>
                </a:cubicBezTo>
                <a:cubicBezTo>
                  <a:pt x="200864" y="188717"/>
                  <a:pt x="201092" y="183155"/>
                  <a:pt x="200940" y="175839"/>
                </a:cubicBezTo>
                <a:cubicBezTo>
                  <a:pt x="200787" y="167305"/>
                  <a:pt x="200787" y="161514"/>
                  <a:pt x="200940" y="158466"/>
                </a:cubicBezTo>
                <a:cubicBezTo>
                  <a:pt x="202616" y="133472"/>
                  <a:pt x="203454" y="105659"/>
                  <a:pt x="203454" y="75027"/>
                </a:cubicBezTo>
                <a:cubicBezTo>
                  <a:pt x="203454" y="72284"/>
                  <a:pt x="203531" y="68359"/>
                  <a:pt x="203683" y="63254"/>
                </a:cubicBezTo>
                <a:cubicBezTo>
                  <a:pt x="203835" y="58149"/>
                  <a:pt x="203912" y="54339"/>
                  <a:pt x="203912" y="51824"/>
                </a:cubicBezTo>
                <a:cubicBezTo>
                  <a:pt x="203912" y="49309"/>
                  <a:pt x="203759" y="45461"/>
                  <a:pt x="203454" y="40280"/>
                </a:cubicBezTo>
                <a:cubicBezTo>
                  <a:pt x="203302" y="39518"/>
                  <a:pt x="203531" y="38794"/>
                  <a:pt x="204140" y="38108"/>
                </a:cubicBezTo>
                <a:cubicBezTo>
                  <a:pt x="204750" y="37422"/>
                  <a:pt x="205474" y="37003"/>
                  <a:pt x="206312" y="36851"/>
                </a:cubicBezTo>
                <a:close/>
                <a:moveTo>
                  <a:pt x="192482" y="32507"/>
                </a:moveTo>
                <a:lnTo>
                  <a:pt x="192024" y="48281"/>
                </a:lnTo>
                <a:cubicBezTo>
                  <a:pt x="191720" y="58796"/>
                  <a:pt x="191262" y="66721"/>
                  <a:pt x="190653" y="72055"/>
                </a:cubicBezTo>
                <a:cubicBezTo>
                  <a:pt x="188976" y="88209"/>
                  <a:pt x="185243" y="103945"/>
                  <a:pt x="179451" y="119261"/>
                </a:cubicBezTo>
                <a:cubicBezTo>
                  <a:pt x="173660" y="134577"/>
                  <a:pt x="166040" y="150770"/>
                  <a:pt x="156591" y="167838"/>
                </a:cubicBezTo>
                <a:cubicBezTo>
                  <a:pt x="155982" y="168905"/>
                  <a:pt x="155067" y="169439"/>
                  <a:pt x="153848" y="169439"/>
                </a:cubicBezTo>
                <a:cubicBezTo>
                  <a:pt x="153086" y="170048"/>
                  <a:pt x="152172" y="170277"/>
                  <a:pt x="151105" y="170124"/>
                </a:cubicBezTo>
                <a:lnTo>
                  <a:pt x="147676" y="169439"/>
                </a:lnTo>
                <a:lnTo>
                  <a:pt x="146762" y="168981"/>
                </a:lnTo>
                <a:cubicBezTo>
                  <a:pt x="146304" y="169439"/>
                  <a:pt x="145695" y="169667"/>
                  <a:pt x="144933" y="169667"/>
                </a:cubicBezTo>
                <a:cubicBezTo>
                  <a:pt x="138684" y="169667"/>
                  <a:pt x="132169" y="169515"/>
                  <a:pt x="125388" y="169210"/>
                </a:cubicBezTo>
                <a:cubicBezTo>
                  <a:pt x="118606" y="168905"/>
                  <a:pt x="110833" y="168486"/>
                  <a:pt x="102070" y="167953"/>
                </a:cubicBezTo>
                <a:cubicBezTo>
                  <a:pt x="93307" y="167419"/>
                  <a:pt x="86792" y="167076"/>
                  <a:pt x="82525" y="166924"/>
                </a:cubicBezTo>
                <a:cubicBezTo>
                  <a:pt x="80544" y="166619"/>
                  <a:pt x="73686" y="166543"/>
                  <a:pt x="61951" y="166695"/>
                </a:cubicBezTo>
                <a:cubicBezTo>
                  <a:pt x="50216" y="166848"/>
                  <a:pt x="43053" y="166924"/>
                  <a:pt x="40463" y="166924"/>
                </a:cubicBezTo>
                <a:cubicBezTo>
                  <a:pt x="40463" y="167686"/>
                  <a:pt x="40539" y="168677"/>
                  <a:pt x="40691" y="169896"/>
                </a:cubicBezTo>
                <a:cubicBezTo>
                  <a:pt x="40691" y="170353"/>
                  <a:pt x="40844" y="173172"/>
                  <a:pt x="41148" y="178354"/>
                </a:cubicBezTo>
                <a:cubicBezTo>
                  <a:pt x="41301" y="181859"/>
                  <a:pt x="41453" y="184450"/>
                  <a:pt x="41606" y="186126"/>
                </a:cubicBezTo>
                <a:cubicBezTo>
                  <a:pt x="41606" y="186736"/>
                  <a:pt x="41682" y="187269"/>
                  <a:pt x="41834" y="187727"/>
                </a:cubicBezTo>
                <a:cubicBezTo>
                  <a:pt x="42596" y="187879"/>
                  <a:pt x="43511" y="187955"/>
                  <a:pt x="44577" y="187955"/>
                </a:cubicBezTo>
                <a:cubicBezTo>
                  <a:pt x="47168" y="188108"/>
                  <a:pt x="50673" y="188108"/>
                  <a:pt x="55093" y="187955"/>
                </a:cubicBezTo>
                <a:lnTo>
                  <a:pt x="66523" y="187269"/>
                </a:lnTo>
                <a:cubicBezTo>
                  <a:pt x="70943" y="187117"/>
                  <a:pt x="73381" y="187041"/>
                  <a:pt x="73838" y="187041"/>
                </a:cubicBezTo>
                <a:cubicBezTo>
                  <a:pt x="77648" y="186888"/>
                  <a:pt x="83516" y="186774"/>
                  <a:pt x="91440" y="186698"/>
                </a:cubicBezTo>
                <a:cubicBezTo>
                  <a:pt x="99365" y="186622"/>
                  <a:pt x="106414" y="186469"/>
                  <a:pt x="112586" y="186241"/>
                </a:cubicBezTo>
                <a:cubicBezTo>
                  <a:pt x="118758" y="186012"/>
                  <a:pt x="124664" y="185745"/>
                  <a:pt x="130302" y="185441"/>
                </a:cubicBezTo>
                <a:cubicBezTo>
                  <a:pt x="135027" y="185136"/>
                  <a:pt x="143637" y="185136"/>
                  <a:pt x="156134" y="185441"/>
                </a:cubicBezTo>
                <a:cubicBezTo>
                  <a:pt x="167107" y="185745"/>
                  <a:pt x="175489" y="185517"/>
                  <a:pt x="181280" y="184755"/>
                </a:cubicBezTo>
                <a:lnTo>
                  <a:pt x="182423" y="184755"/>
                </a:lnTo>
                <a:cubicBezTo>
                  <a:pt x="183185" y="183688"/>
                  <a:pt x="184176" y="183231"/>
                  <a:pt x="185395" y="183383"/>
                </a:cubicBezTo>
                <a:cubicBezTo>
                  <a:pt x="187071" y="183536"/>
                  <a:pt x="188900" y="183612"/>
                  <a:pt x="190881" y="183612"/>
                </a:cubicBezTo>
                <a:cubicBezTo>
                  <a:pt x="190881" y="152827"/>
                  <a:pt x="191186" y="118308"/>
                  <a:pt x="191796" y="80056"/>
                </a:cubicBezTo>
                <a:cubicBezTo>
                  <a:pt x="191796" y="77008"/>
                  <a:pt x="192024" y="72207"/>
                  <a:pt x="192482" y="65654"/>
                </a:cubicBezTo>
                <a:cubicBezTo>
                  <a:pt x="192939" y="59101"/>
                  <a:pt x="193244" y="54377"/>
                  <a:pt x="193396" y="51481"/>
                </a:cubicBezTo>
                <a:cubicBezTo>
                  <a:pt x="193548" y="43861"/>
                  <a:pt x="193244" y="37536"/>
                  <a:pt x="192482" y="32507"/>
                </a:cubicBezTo>
                <a:close/>
                <a:moveTo>
                  <a:pt x="78867" y="11476"/>
                </a:moveTo>
                <a:cubicBezTo>
                  <a:pt x="77648" y="11628"/>
                  <a:pt x="76200" y="12390"/>
                  <a:pt x="74524" y="13762"/>
                </a:cubicBezTo>
                <a:cubicBezTo>
                  <a:pt x="74372" y="14067"/>
                  <a:pt x="74143" y="14295"/>
                  <a:pt x="73838" y="14448"/>
                </a:cubicBezTo>
                <a:lnTo>
                  <a:pt x="73838" y="32507"/>
                </a:lnTo>
                <a:cubicBezTo>
                  <a:pt x="73838" y="39213"/>
                  <a:pt x="73991" y="43328"/>
                  <a:pt x="74295" y="44852"/>
                </a:cubicBezTo>
                <a:cubicBezTo>
                  <a:pt x="74905" y="48357"/>
                  <a:pt x="76048" y="50109"/>
                  <a:pt x="77724" y="50109"/>
                </a:cubicBezTo>
                <a:cubicBezTo>
                  <a:pt x="79858" y="50109"/>
                  <a:pt x="81458" y="50033"/>
                  <a:pt x="82525" y="49881"/>
                </a:cubicBezTo>
                <a:cubicBezTo>
                  <a:pt x="83897" y="49728"/>
                  <a:pt x="84811" y="49347"/>
                  <a:pt x="85268" y="48738"/>
                </a:cubicBezTo>
                <a:cubicBezTo>
                  <a:pt x="85573" y="48433"/>
                  <a:pt x="85878" y="47519"/>
                  <a:pt x="86183" y="45995"/>
                </a:cubicBezTo>
                <a:cubicBezTo>
                  <a:pt x="86487" y="44318"/>
                  <a:pt x="86716" y="42185"/>
                  <a:pt x="86868" y="39594"/>
                </a:cubicBezTo>
                <a:cubicBezTo>
                  <a:pt x="87021" y="33955"/>
                  <a:pt x="86640" y="28545"/>
                  <a:pt x="85725" y="23363"/>
                </a:cubicBezTo>
                <a:cubicBezTo>
                  <a:pt x="84506" y="17724"/>
                  <a:pt x="82982" y="13991"/>
                  <a:pt x="81153" y="12162"/>
                </a:cubicBezTo>
                <a:cubicBezTo>
                  <a:pt x="80391" y="11552"/>
                  <a:pt x="79629" y="11324"/>
                  <a:pt x="78867" y="11476"/>
                </a:cubicBezTo>
                <a:close/>
                <a:moveTo>
                  <a:pt x="142875" y="6447"/>
                </a:moveTo>
                <a:cubicBezTo>
                  <a:pt x="140285" y="6752"/>
                  <a:pt x="138913" y="6904"/>
                  <a:pt x="138761" y="6904"/>
                </a:cubicBezTo>
                <a:lnTo>
                  <a:pt x="138303" y="6904"/>
                </a:lnTo>
                <a:cubicBezTo>
                  <a:pt x="138456" y="7361"/>
                  <a:pt x="138532" y="7818"/>
                  <a:pt x="138532" y="8276"/>
                </a:cubicBezTo>
                <a:cubicBezTo>
                  <a:pt x="138532" y="11476"/>
                  <a:pt x="138342" y="16162"/>
                  <a:pt x="137961" y="22335"/>
                </a:cubicBezTo>
                <a:cubicBezTo>
                  <a:pt x="137580" y="28507"/>
                  <a:pt x="137389" y="31974"/>
                  <a:pt x="137389" y="32736"/>
                </a:cubicBezTo>
                <a:lnTo>
                  <a:pt x="137389" y="33422"/>
                </a:lnTo>
                <a:cubicBezTo>
                  <a:pt x="137237" y="34336"/>
                  <a:pt x="137122" y="35555"/>
                  <a:pt x="137046" y="37079"/>
                </a:cubicBezTo>
                <a:cubicBezTo>
                  <a:pt x="136970" y="38603"/>
                  <a:pt x="136932" y="39518"/>
                  <a:pt x="136932" y="39822"/>
                </a:cubicBezTo>
                <a:cubicBezTo>
                  <a:pt x="137084" y="40432"/>
                  <a:pt x="137008" y="41042"/>
                  <a:pt x="136703" y="41651"/>
                </a:cubicBezTo>
                <a:cubicBezTo>
                  <a:pt x="136551" y="43937"/>
                  <a:pt x="136627" y="45842"/>
                  <a:pt x="136932" y="47366"/>
                </a:cubicBezTo>
                <a:cubicBezTo>
                  <a:pt x="137237" y="49347"/>
                  <a:pt x="137770" y="50719"/>
                  <a:pt x="138532" y="51481"/>
                </a:cubicBezTo>
                <a:cubicBezTo>
                  <a:pt x="139446" y="52395"/>
                  <a:pt x="140894" y="52776"/>
                  <a:pt x="142875" y="52624"/>
                </a:cubicBezTo>
                <a:cubicBezTo>
                  <a:pt x="145009" y="52472"/>
                  <a:pt x="146533" y="52243"/>
                  <a:pt x="147447" y="51938"/>
                </a:cubicBezTo>
                <a:cubicBezTo>
                  <a:pt x="148667" y="51633"/>
                  <a:pt x="149429" y="51176"/>
                  <a:pt x="149733" y="50567"/>
                </a:cubicBezTo>
                <a:lnTo>
                  <a:pt x="149962" y="48738"/>
                </a:lnTo>
                <a:lnTo>
                  <a:pt x="149962" y="43709"/>
                </a:lnTo>
                <a:lnTo>
                  <a:pt x="149733" y="43709"/>
                </a:lnTo>
                <a:cubicBezTo>
                  <a:pt x="148819" y="43556"/>
                  <a:pt x="148095" y="43099"/>
                  <a:pt x="147562" y="42337"/>
                </a:cubicBezTo>
                <a:cubicBezTo>
                  <a:pt x="147028" y="41575"/>
                  <a:pt x="146838" y="40813"/>
                  <a:pt x="146990" y="40051"/>
                </a:cubicBezTo>
                <a:cubicBezTo>
                  <a:pt x="147295" y="38527"/>
                  <a:pt x="148133" y="37613"/>
                  <a:pt x="149505" y="37308"/>
                </a:cubicBezTo>
                <a:cubicBezTo>
                  <a:pt x="149352" y="34260"/>
                  <a:pt x="149048" y="31059"/>
                  <a:pt x="148590" y="27707"/>
                </a:cubicBezTo>
                <a:cubicBezTo>
                  <a:pt x="147828" y="21611"/>
                  <a:pt x="147066" y="16505"/>
                  <a:pt x="146304" y="12390"/>
                </a:cubicBezTo>
                <a:cubicBezTo>
                  <a:pt x="145695" y="10257"/>
                  <a:pt x="145161" y="8580"/>
                  <a:pt x="144704" y="7361"/>
                </a:cubicBezTo>
                <a:lnTo>
                  <a:pt x="144247" y="6447"/>
                </a:lnTo>
                <a:close/>
                <a:moveTo>
                  <a:pt x="142190" y="46"/>
                </a:moveTo>
                <a:cubicBezTo>
                  <a:pt x="144323" y="-106"/>
                  <a:pt x="146076" y="122"/>
                  <a:pt x="147447" y="732"/>
                </a:cubicBezTo>
                <a:cubicBezTo>
                  <a:pt x="148819" y="1494"/>
                  <a:pt x="149886" y="2942"/>
                  <a:pt x="150648" y="5075"/>
                </a:cubicBezTo>
                <a:cubicBezTo>
                  <a:pt x="151257" y="6599"/>
                  <a:pt x="151867" y="8580"/>
                  <a:pt x="152477" y="11019"/>
                </a:cubicBezTo>
                <a:cubicBezTo>
                  <a:pt x="153391" y="15286"/>
                  <a:pt x="154229" y="20620"/>
                  <a:pt x="154991" y="27021"/>
                </a:cubicBezTo>
                <a:lnTo>
                  <a:pt x="155220" y="27021"/>
                </a:lnTo>
                <a:cubicBezTo>
                  <a:pt x="156439" y="27021"/>
                  <a:pt x="158687" y="27097"/>
                  <a:pt x="161964" y="27249"/>
                </a:cubicBezTo>
                <a:cubicBezTo>
                  <a:pt x="165240" y="27402"/>
                  <a:pt x="167831" y="27402"/>
                  <a:pt x="169736" y="27249"/>
                </a:cubicBezTo>
                <a:cubicBezTo>
                  <a:pt x="171641" y="27097"/>
                  <a:pt x="173508" y="26792"/>
                  <a:pt x="175337" y="26335"/>
                </a:cubicBezTo>
                <a:cubicBezTo>
                  <a:pt x="175641" y="26183"/>
                  <a:pt x="175870" y="26106"/>
                  <a:pt x="176022" y="26106"/>
                </a:cubicBezTo>
                <a:cubicBezTo>
                  <a:pt x="176784" y="25497"/>
                  <a:pt x="177623" y="25268"/>
                  <a:pt x="178537" y="25421"/>
                </a:cubicBezTo>
                <a:cubicBezTo>
                  <a:pt x="180823" y="25725"/>
                  <a:pt x="183566" y="25649"/>
                  <a:pt x="186767" y="25192"/>
                </a:cubicBezTo>
                <a:lnTo>
                  <a:pt x="186767" y="24278"/>
                </a:lnTo>
                <a:cubicBezTo>
                  <a:pt x="186919" y="23363"/>
                  <a:pt x="187338" y="22601"/>
                  <a:pt x="188024" y="21992"/>
                </a:cubicBezTo>
                <a:cubicBezTo>
                  <a:pt x="188710" y="21382"/>
                  <a:pt x="189434" y="21153"/>
                  <a:pt x="190196" y="21306"/>
                </a:cubicBezTo>
                <a:cubicBezTo>
                  <a:pt x="190653" y="21306"/>
                  <a:pt x="191034" y="21382"/>
                  <a:pt x="191339" y="21534"/>
                </a:cubicBezTo>
                <a:cubicBezTo>
                  <a:pt x="191796" y="21077"/>
                  <a:pt x="192329" y="20772"/>
                  <a:pt x="192939" y="20620"/>
                </a:cubicBezTo>
                <a:cubicBezTo>
                  <a:pt x="194920" y="19858"/>
                  <a:pt x="196215" y="20544"/>
                  <a:pt x="196825" y="22677"/>
                </a:cubicBezTo>
                <a:cubicBezTo>
                  <a:pt x="199111" y="29840"/>
                  <a:pt x="200102" y="39518"/>
                  <a:pt x="199797" y="51710"/>
                </a:cubicBezTo>
                <a:cubicBezTo>
                  <a:pt x="199644" y="54605"/>
                  <a:pt x="199340" y="59292"/>
                  <a:pt x="198882" y="65769"/>
                </a:cubicBezTo>
                <a:cubicBezTo>
                  <a:pt x="198425" y="72246"/>
                  <a:pt x="198197" y="77008"/>
                  <a:pt x="198197" y="80056"/>
                </a:cubicBezTo>
                <a:cubicBezTo>
                  <a:pt x="197587" y="118461"/>
                  <a:pt x="197282" y="153132"/>
                  <a:pt x="197282" y="184069"/>
                </a:cubicBezTo>
                <a:cubicBezTo>
                  <a:pt x="198349" y="184679"/>
                  <a:pt x="198882" y="185593"/>
                  <a:pt x="198882" y="186812"/>
                </a:cubicBezTo>
                <a:cubicBezTo>
                  <a:pt x="198882" y="188031"/>
                  <a:pt x="198349" y="188946"/>
                  <a:pt x="197282" y="189555"/>
                </a:cubicBezTo>
                <a:lnTo>
                  <a:pt x="197282" y="191841"/>
                </a:lnTo>
                <a:cubicBezTo>
                  <a:pt x="197282" y="193975"/>
                  <a:pt x="196215" y="195042"/>
                  <a:pt x="194082" y="195042"/>
                </a:cubicBezTo>
                <a:cubicBezTo>
                  <a:pt x="191948" y="195042"/>
                  <a:pt x="190881" y="193975"/>
                  <a:pt x="190881" y="191841"/>
                </a:cubicBezTo>
                <a:lnTo>
                  <a:pt x="190881" y="190013"/>
                </a:lnTo>
                <a:cubicBezTo>
                  <a:pt x="188595" y="190013"/>
                  <a:pt x="186614" y="189936"/>
                  <a:pt x="184938" y="189784"/>
                </a:cubicBezTo>
                <a:lnTo>
                  <a:pt x="184481" y="189784"/>
                </a:lnTo>
                <a:cubicBezTo>
                  <a:pt x="183871" y="190546"/>
                  <a:pt x="183109" y="191003"/>
                  <a:pt x="182195" y="191156"/>
                </a:cubicBezTo>
                <a:cubicBezTo>
                  <a:pt x="176099" y="191918"/>
                  <a:pt x="167412" y="192146"/>
                  <a:pt x="156134" y="191841"/>
                </a:cubicBezTo>
                <a:cubicBezTo>
                  <a:pt x="143790" y="191537"/>
                  <a:pt x="135332" y="191537"/>
                  <a:pt x="130760" y="191841"/>
                </a:cubicBezTo>
                <a:cubicBezTo>
                  <a:pt x="125121" y="192146"/>
                  <a:pt x="119177" y="192413"/>
                  <a:pt x="112929" y="192642"/>
                </a:cubicBezTo>
                <a:cubicBezTo>
                  <a:pt x="106680" y="192870"/>
                  <a:pt x="99594" y="193023"/>
                  <a:pt x="91669" y="193099"/>
                </a:cubicBezTo>
                <a:cubicBezTo>
                  <a:pt x="83744" y="193175"/>
                  <a:pt x="77801" y="193289"/>
                  <a:pt x="73838" y="193442"/>
                </a:cubicBezTo>
                <a:cubicBezTo>
                  <a:pt x="73381" y="193442"/>
                  <a:pt x="70943" y="193518"/>
                  <a:pt x="66523" y="193670"/>
                </a:cubicBezTo>
                <a:lnTo>
                  <a:pt x="55322" y="194356"/>
                </a:lnTo>
                <a:cubicBezTo>
                  <a:pt x="50750" y="194508"/>
                  <a:pt x="47092" y="194508"/>
                  <a:pt x="44349" y="194356"/>
                </a:cubicBezTo>
                <a:cubicBezTo>
                  <a:pt x="42672" y="194356"/>
                  <a:pt x="41301" y="194204"/>
                  <a:pt x="40234" y="193899"/>
                </a:cubicBezTo>
                <a:cubicBezTo>
                  <a:pt x="39624" y="193899"/>
                  <a:pt x="39091" y="193823"/>
                  <a:pt x="38634" y="193670"/>
                </a:cubicBezTo>
                <a:cubicBezTo>
                  <a:pt x="37719" y="193365"/>
                  <a:pt x="37034" y="192984"/>
                  <a:pt x="36576" y="192527"/>
                </a:cubicBezTo>
                <a:lnTo>
                  <a:pt x="35662" y="190927"/>
                </a:lnTo>
                <a:lnTo>
                  <a:pt x="35662" y="190470"/>
                </a:lnTo>
                <a:cubicBezTo>
                  <a:pt x="35662" y="190165"/>
                  <a:pt x="35586" y="189860"/>
                  <a:pt x="35433" y="189555"/>
                </a:cubicBezTo>
                <a:cubicBezTo>
                  <a:pt x="35433" y="188793"/>
                  <a:pt x="35357" y="187879"/>
                  <a:pt x="35205" y="186812"/>
                </a:cubicBezTo>
                <a:cubicBezTo>
                  <a:pt x="35052" y="184983"/>
                  <a:pt x="34900" y="182240"/>
                  <a:pt x="34748" y="178583"/>
                </a:cubicBezTo>
                <a:cubicBezTo>
                  <a:pt x="34443" y="173553"/>
                  <a:pt x="34290" y="170734"/>
                  <a:pt x="34290" y="170124"/>
                </a:cubicBezTo>
                <a:cubicBezTo>
                  <a:pt x="34138" y="168600"/>
                  <a:pt x="34062" y="167457"/>
                  <a:pt x="34062" y="166695"/>
                </a:cubicBezTo>
                <a:cubicBezTo>
                  <a:pt x="21717" y="166391"/>
                  <a:pt x="11202" y="165248"/>
                  <a:pt x="2515" y="163266"/>
                </a:cubicBezTo>
                <a:cubicBezTo>
                  <a:pt x="1601" y="162962"/>
                  <a:pt x="915" y="162428"/>
                  <a:pt x="458" y="161666"/>
                </a:cubicBezTo>
                <a:cubicBezTo>
                  <a:pt x="0" y="160904"/>
                  <a:pt x="-114" y="160104"/>
                  <a:pt x="115" y="159266"/>
                </a:cubicBezTo>
                <a:cubicBezTo>
                  <a:pt x="343" y="158428"/>
                  <a:pt x="839" y="157780"/>
                  <a:pt x="1601" y="157323"/>
                </a:cubicBezTo>
                <a:cubicBezTo>
                  <a:pt x="2363" y="156866"/>
                  <a:pt x="3125" y="156713"/>
                  <a:pt x="3887" y="156866"/>
                </a:cubicBezTo>
                <a:cubicBezTo>
                  <a:pt x="5411" y="157323"/>
                  <a:pt x="6858" y="157628"/>
                  <a:pt x="8230" y="157780"/>
                </a:cubicBezTo>
                <a:cubicBezTo>
                  <a:pt x="8078" y="157018"/>
                  <a:pt x="8230" y="156332"/>
                  <a:pt x="8687" y="155723"/>
                </a:cubicBezTo>
                <a:cubicBezTo>
                  <a:pt x="18593" y="139416"/>
                  <a:pt x="26289" y="124023"/>
                  <a:pt x="31776" y="109545"/>
                </a:cubicBezTo>
                <a:cubicBezTo>
                  <a:pt x="37110" y="95372"/>
                  <a:pt x="40082" y="80285"/>
                  <a:pt x="40691" y="64283"/>
                </a:cubicBezTo>
                <a:cubicBezTo>
                  <a:pt x="40844" y="61235"/>
                  <a:pt x="40691" y="56510"/>
                  <a:pt x="40234" y="50109"/>
                </a:cubicBezTo>
                <a:cubicBezTo>
                  <a:pt x="39777" y="43251"/>
                  <a:pt x="39548" y="38375"/>
                  <a:pt x="39548" y="35479"/>
                </a:cubicBezTo>
                <a:cubicBezTo>
                  <a:pt x="39548" y="33345"/>
                  <a:pt x="40615" y="32279"/>
                  <a:pt x="42749" y="32279"/>
                </a:cubicBezTo>
                <a:cubicBezTo>
                  <a:pt x="43358" y="32279"/>
                  <a:pt x="43892" y="32431"/>
                  <a:pt x="44349" y="32736"/>
                </a:cubicBezTo>
                <a:cubicBezTo>
                  <a:pt x="44958" y="32126"/>
                  <a:pt x="45720" y="31821"/>
                  <a:pt x="46635" y="31821"/>
                </a:cubicBezTo>
                <a:cubicBezTo>
                  <a:pt x="52883" y="31821"/>
                  <a:pt x="58293" y="31593"/>
                  <a:pt x="62865" y="31136"/>
                </a:cubicBezTo>
                <a:cubicBezTo>
                  <a:pt x="63627" y="30983"/>
                  <a:pt x="64351" y="31212"/>
                  <a:pt x="65037" y="31821"/>
                </a:cubicBezTo>
                <a:cubicBezTo>
                  <a:pt x="65723" y="32431"/>
                  <a:pt x="66142" y="33155"/>
                  <a:pt x="66294" y="33993"/>
                </a:cubicBezTo>
                <a:cubicBezTo>
                  <a:pt x="66447" y="34831"/>
                  <a:pt x="66218" y="35593"/>
                  <a:pt x="65609" y="36279"/>
                </a:cubicBezTo>
                <a:cubicBezTo>
                  <a:pt x="64999" y="36965"/>
                  <a:pt x="64237" y="37384"/>
                  <a:pt x="63323" y="37536"/>
                </a:cubicBezTo>
                <a:cubicBezTo>
                  <a:pt x="58751" y="37994"/>
                  <a:pt x="53188" y="38222"/>
                  <a:pt x="46635" y="38222"/>
                </a:cubicBezTo>
                <a:lnTo>
                  <a:pt x="45949" y="38222"/>
                </a:lnTo>
                <a:cubicBezTo>
                  <a:pt x="46101" y="40203"/>
                  <a:pt x="46330" y="44013"/>
                  <a:pt x="46635" y="49652"/>
                </a:cubicBezTo>
                <a:cubicBezTo>
                  <a:pt x="47092" y="55901"/>
                  <a:pt x="47244" y="60930"/>
                  <a:pt x="47092" y="64740"/>
                </a:cubicBezTo>
                <a:cubicBezTo>
                  <a:pt x="46940" y="67635"/>
                  <a:pt x="46711" y="70607"/>
                  <a:pt x="46406" y="73655"/>
                </a:cubicBezTo>
                <a:cubicBezTo>
                  <a:pt x="49607" y="74722"/>
                  <a:pt x="54179" y="75179"/>
                  <a:pt x="60122" y="75027"/>
                </a:cubicBezTo>
                <a:cubicBezTo>
                  <a:pt x="61037" y="75027"/>
                  <a:pt x="61951" y="74989"/>
                  <a:pt x="62865" y="74913"/>
                </a:cubicBezTo>
                <a:cubicBezTo>
                  <a:pt x="63780" y="74836"/>
                  <a:pt x="64809" y="74760"/>
                  <a:pt x="65952" y="74684"/>
                </a:cubicBezTo>
                <a:cubicBezTo>
                  <a:pt x="67095" y="74608"/>
                  <a:pt x="68047" y="74570"/>
                  <a:pt x="68809" y="74570"/>
                </a:cubicBezTo>
                <a:cubicBezTo>
                  <a:pt x="72314" y="74265"/>
                  <a:pt x="75134" y="74189"/>
                  <a:pt x="77267" y="74341"/>
                </a:cubicBezTo>
                <a:cubicBezTo>
                  <a:pt x="109881" y="76017"/>
                  <a:pt x="144399" y="75713"/>
                  <a:pt x="180823" y="73427"/>
                </a:cubicBezTo>
                <a:cubicBezTo>
                  <a:pt x="182195" y="73274"/>
                  <a:pt x="183185" y="73808"/>
                  <a:pt x="183795" y="75027"/>
                </a:cubicBezTo>
                <a:cubicBezTo>
                  <a:pt x="183947" y="73808"/>
                  <a:pt x="184100" y="72665"/>
                  <a:pt x="184252" y="71598"/>
                </a:cubicBezTo>
                <a:cubicBezTo>
                  <a:pt x="184862" y="66264"/>
                  <a:pt x="185319" y="58415"/>
                  <a:pt x="185624" y="48052"/>
                </a:cubicBezTo>
                <a:cubicBezTo>
                  <a:pt x="185776" y="40889"/>
                  <a:pt x="185928" y="35479"/>
                  <a:pt x="186081" y="31821"/>
                </a:cubicBezTo>
                <a:cubicBezTo>
                  <a:pt x="183338" y="32126"/>
                  <a:pt x="180671" y="32126"/>
                  <a:pt x="178080" y="31821"/>
                </a:cubicBezTo>
                <a:cubicBezTo>
                  <a:pt x="177775" y="32126"/>
                  <a:pt x="177470" y="32279"/>
                  <a:pt x="177165" y="32279"/>
                </a:cubicBezTo>
                <a:cubicBezTo>
                  <a:pt x="175489" y="32888"/>
                  <a:pt x="173622" y="33269"/>
                  <a:pt x="171565" y="33422"/>
                </a:cubicBezTo>
                <a:cubicBezTo>
                  <a:pt x="169507" y="33574"/>
                  <a:pt x="167717" y="33650"/>
                  <a:pt x="166193" y="33650"/>
                </a:cubicBezTo>
                <a:cubicBezTo>
                  <a:pt x="164669" y="33650"/>
                  <a:pt x="162764" y="33612"/>
                  <a:pt x="160478" y="33536"/>
                </a:cubicBezTo>
                <a:cubicBezTo>
                  <a:pt x="158192" y="33460"/>
                  <a:pt x="156591" y="33422"/>
                  <a:pt x="155677" y="33422"/>
                </a:cubicBezTo>
                <a:lnTo>
                  <a:pt x="156134" y="38679"/>
                </a:lnTo>
                <a:cubicBezTo>
                  <a:pt x="158877" y="39899"/>
                  <a:pt x="160935" y="41727"/>
                  <a:pt x="162306" y="44166"/>
                </a:cubicBezTo>
                <a:cubicBezTo>
                  <a:pt x="164440" y="47823"/>
                  <a:pt x="165126" y="51405"/>
                  <a:pt x="164364" y="54910"/>
                </a:cubicBezTo>
                <a:cubicBezTo>
                  <a:pt x="163754" y="57958"/>
                  <a:pt x="161925" y="60625"/>
                  <a:pt x="158877" y="62911"/>
                </a:cubicBezTo>
                <a:cubicBezTo>
                  <a:pt x="153848" y="66873"/>
                  <a:pt x="147447" y="68855"/>
                  <a:pt x="139675" y="68855"/>
                </a:cubicBezTo>
                <a:cubicBezTo>
                  <a:pt x="130988" y="68855"/>
                  <a:pt x="125426" y="66264"/>
                  <a:pt x="122987" y="61082"/>
                </a:cubicBezTo>
                <a:cubicBezTo>
                  <a:pt x="120092" y="55291"/>
                  <a:pt x="122606" y="48052"/>
                  <a:pt x="130531" y="39365"/>
                </a:cubicBezTo>
                <a:cubicBezTo>
                  <a:pt x="130531" y="38603"/>
                  <a:pt x="130607" y="37765"/>
                  <a:pt x="130760" y="36851"/>
                </a:cubicBezTo>
                <a:cubicBezTo>
                  <a:pt x="127864" y="37308"/>
                  <a:pt x="124626" y="37651"/>
                  <a:pt x="121044" y="37879"/>
                </a:cubicBezTo>
                <a:cubicBezTo>
                  <a:pt x="117463" y="38108"/>
                  <a:pt x="114681" y="38222"/>
                  <a:pt x="112700" y="38222"/>
                </a:cubicBezTo>
                <a:lnTo>
                  <a:pt x="102642" y="38222"/>
                </a:lnTo>
                <a:lnTo>
                  <a:pt x="94184" y="38222"/>
                </a:lnTo>
                <a:cubicBezTo>
                  <a:pt x="93879" y="38222"/>
                  <a:pt x="93574" y="38146"/>
                  <a:pt x="93269" y="37994"/>
                </a:cubicBezTo>
                <a:lnTo>
                  <a:pt x="93269" y="39137"/>
                </a:lnTo>
                <a:cubicBezTo>
                  <a:pt x="100584" y="39746"/>
                  <a:pt x="105004" y="42261"/>
                  <a:pt x="106528" y="46680"/>
                </a:cubicBezTo>
                <a:cubicBezTo>
                  <a:pt x="108204" y="51252"/>
                  <a:pt x="106528" y="55824"/>
                  <a:pt x="101499" y="60396"/>
                </a:cubicBezTo>
                <a:cubicBezTo>
                  <a:pt x="98603" y="62987"/>
                  <a:pt x="95212" y="64930"/>
                  <a:pt x="91326" y="66226"/>
                </a:cubicBezTo>
                <a:cubicBezTo>
                  <a:pt x="87440" y="67521"/>
                  <a:pt x="83058" y="67674"/>
                  <a:pt x="78182" y="66683"/>
                </a:cubicBezTo>
                <a:cubicBezTo>
                  <a:pt x="73305" y="65692"/>
                  <a:pt x="68809" y="63292"/>
                  <a:pt x="64694" y="59482"/>
                </a:cubicBezTo>
                <a:cubicBezTo>
                  <a:pt x="61799" y="56739"/>
                  <a:pt x="60732" y="53234"/>
                  <a:pt x="61494" y="48966"/>
                </a:cubicBezTo>
                <a:cubicBezTo>
                  <a:pt x="62103" y="45918"/>
                  <a:pt x="63551" y="42947"/>
                  <a:pt x="65837" y="40051"/>
                </a:cubicBezTo>
                <a:cubicBezTo>
                  <a:pt x="66142" y="39441"/>
                  <a:pt x="66675" y="39060"/>
                  <a:pt x="67437" y="38908"/>
                </a:cubicBezTo>
                <a:lnTo>
                  <a:pt x="67437" y="35022"/>
                </a:lnTo>
                <a:lnTo>
                  <a:pt x="67437" y="32507"/>
                </a:lnTo>
                <a:lnTo>
                  <a:pt x="67437" y="10104"/>
                </a:lnTo>
                <a:cubicBezTo>
                  <a:pt x="67437" y="7971"/>
                  <a:pt x="68504" y="6904"/>
                  <a:pt x="70638" y="6904"/>
                </a:cubicBezTo>
                <a:cubicBezTo>
                  <a:pt x="71247" y="6904"/>
                  <a:pt x="71857" y="7056"/>
                  <a:pt x="72467" y="7361"/>
                </a:cubicBezTo>
                <a:cubicBezTo>
                  <a:pt x="74448" y="5990"/>
                  <a:pt x="76353" y="5228"/>
                  <a:pt x="78182" y="5075"/>
                </a:cubicBezTo>
                <a:cubicBezTo>
                  <a:pt x="80925" y="4770"/>
                  <a:pt x="83287" y="5609"/>
                  <a:pt x="85268" y="7590"/>
                </a:cubicBezTo>
                <a:cubicBezTo>
                  <a:pt x="88316" y="10333"/>
                  <a:pt x="90526" y="15134"/>
                  <a:pt x="91898" y="21992"/>
                </a:cubicBezTo>
                <a:cubicBezTo>
                  <a:pt x="92507" y="25192"/>
                  <a:pt x="92888" y="28545"/>
                  <a:pt x="93041" y="32050"/>
                </a:cubicBezTo>
                <a:cubicBezTo>
                  <a:pt x="93498" y="31898"/>
                  <a:pt x="93879" y="31821"/>
                  <a:pt x="94184" y="31821"/>
                </a:cubicBezTo>
                <a:lnTo>
                  <a:pt x="103099" y="31821"/>
                </a:lnTo>
                <a:lnTo>
                  <a:pt x="113615" y="31821"/>
                </a:lnTo>
                <a:cubicBezTo>
                  <a:pt x="115443" y="31821"/>
                  <a:pt x="118110" y="31707"/>
                  <a:pt x="121616" y="31479"/>
                </a:cubicBezTo>
                <a:cubicBezTo>
                  <a:pt x="125121" y="31250"/>
                  <a:pt x="128245" y="30831"/>
                  <a:pt x="130988" y="30221"/>
                </a:cubicBezTo>
                <a:cubicBezTo>
                  <a:pt x="131750" y="17115"/>
                  <a:pt x="132131" y="9800"/>
                  <a:pt x="132131" y="8276"/>
                </a:cubicBezTo>
                <a:cubicBezTo>
                  <a:pt x="132131" y="6142"/>
                  <a:pt x="133198" y="5075"/>
                  <a:pt x="135332" y="5075"/>
                </a:cubicBezTo>
                <a:lnTo>
                  <a:pt x="135789" y="5075"/>
                </a:lnTo>
                <a:cubicBezTo>
                  <a:pt x="135636" y="4618"/>
                  <a:pt x="135560" y="4161"/>
                  <a:pt x="135560" y="3704"/>
                </a:cubicBezTo>
                <a:cubicBezTo>
                  <a:pt x="135560" y="1570"/>
                  <a:pt x="136627" y="503"/>
                  <a:pt x="138761" y="503"/>
                </a:cubicBezTo>
                <a:lnTo>
                  <a:pt x="139675" y="503"/>
                </a:lnTo>
                <a:cubicBezTo>
                  <a:pt x="139980" y="503"/>
                  <a:pt x="140361" y="465"/>
                  <a:pt x="140818" y="389"/>
                </a:cubicBezTo>
                <a:cubicBezTo>
                  <a:pt x="141275" y="313"/>
                  <a:pt x="141732" y="198"/>
                  <a:pt x="142190" y="46"/>
                </a:cubicBez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>
            <a:noFill/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noAutofit/>
          </a:bodyPr>
          <a:lstStyle/>
          <a:p>
            <a:endParaRPr lang="en-US"/>
          </a:p>
        </p:txBody>
      </p:sp>
      <p:sp>
        <p:nvSpPr>
          <p:cNvPr id="186" name="TextBox 174"/>
          <p:cNvSpPr txBox="1"/>
          <p:nvPr/>
        </p:nvSpPr>
        <p:spPr>
          <a:xfrm>
            <a:off x="6283425" y="4198344"/>
            <a:ext cx="1476723" cy="484254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sz="36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rPr>
              <a:t>60</a:t>
            </a:r>
            <a:r>
              <a:rPr lang="id-ID" sz="36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rPr>
              <a:t> </a:t>
            </a:r>
            <a:r>
              <a:rPr lang="id-ID" sz="3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rPr>
              <a:t>%</a:t>
            </a:r>
            <a:endParaRPr lang="en-US" sz="3600" b="1" dirty="0">
              <a:solidFill>
                <a:schemeClr val="tx1">
                  <a:lumMod val="85000"/>
                  <a:lumOff val="15000"/>
                </a:schemeClr>
              </a:solidFill>
              <a:latin typeface="+mj-lt"/>
            </a:endParaRPr>
          </a:p>
        </p:txBody>
      </p:sp>
      <p:sp>
        <p:nvSpPr>
          <p:cNvPr id="187" name="TextBox 178"/>
          <p:cNvSpPr txBox="1"/>
          <p:nvPr/>
        </p:nvSpPr>
        <p:spPr>
          <a:xfrm>
            <a:off x="8173651" y="4200463"/>
            <a:ext cx="1476723" cy="484254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sz="36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rPr>
              <a:t>85</a:t>
            </a:r>
            <a:r>
              <a:rPr lang="id-ID" sz="36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rPr>
              <a:t> </a:t>
            </a:r>
            <a:r>
              <a:rPr lang="id-ID" sz="3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rPr>
              <a:t>%</a:t>
            </a:r>
            <a:endParaRPr lang="en-US" sz="3600" b="1" dirty="0">
              <a:solidFill>
                <a:schemeClr val="tx1">
                  <a:lumMod val="85000"/>
                  <a:lumOff val="15000"/>
                </a:schemeClr>
              </a:solidFill>
              <a:latin typeface="+mj-lt"/>
            </a:endParaRPr>
          </a:p>
        </p:txBody>
      </p:sp>
      <p:sp>
        <p:nvSpPr>
          <p:cNvPr id="188" name="TextBox 182"/>
          <p:cNvSpPr txBox="1"/>
          <p:nvPr/>
        </p:nvSpPr>
        <p:spPr>
          <a:xfrm>
            <a:off x="9925399" y="4188476"/>
            <a:ext cx="1476723" cy="484254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sz="3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rPr>
              <a:t>4</a:t>
            </a:r>
            <a:r>
              <a:rPr lang="id-ID" sz="36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rPr>
              <a:t>5 </a:t>
            </a:r>
            <a:r>
              <a:rPr lang="id-ID" sz="3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rPr>
              <a:t>%</a:t>
            </a:r>
            <a:endParaRPr lang="en-US" sz="3600" b="1" dirty="0">
              <a:solidFill>
                <a:schemeClr val="tx1">
                  <a:lumMod val="85000"/>
                  <a:lumOff val="15000"/>
                </a:schemeClr>
              </a:solidFill>
              <a:latin typeface="+mj-lt"/>
            </a:endParaRPr>
          </a:p>
        </p:txBody>
      </p:sp>
      <p:grpSp>
        <p:nvGrpSpPr>
          <p:cNvPr id="189" name="组合 188"/>
          <p:cNvGrpSpPr/>
          <p:nvPr/>
        </p:nvGrpSpPr>
        <p:grpSpPr>
          <a:xfrm>
            <a:off x="9761488" y="4857255"/>
            <a:ext cx="1640634" cy="1260003"/>
            <a:chOff x="1558901" y="636132"/>
            <a:chExt cx="1640634" cy="1260003"/>
          </a:xfrm>
        </p:grpSpPr>
        <p:sp>
          <p:nvSpPr>
            <p:cNvPr id="190" name="Rectangle 63"/>
            <p:cNvSpPr/>
            <p:nvPr/>
          </p:nvSpPr>
          <p:spPr>
            <a:xfrm>
              <a:off x="1671332" y="636132"/>
              <a:ext cx="1415772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sz="1600" b="1" dirty="0">
                  <a:solidFill>
                    <a:schemeClr val="accent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单击此处编辑</a:t>
              </a:r>
              <a:endParaRPr lang="en-US" sz="1600" b="1" dirty="0">
                <a:solidFill>
                  <a:schemeClr val="accent2"/>
                </a:solidFill>
                <a:latin typeface="Lato Regular"/>
                <a:cs typeface="Lato Regular"/>
              </a:endParaRPr>
            </a:p>
          </p:txBody>
        </p:sp>
        <p:sp>
          <p:nvSpPr>
            <p:cNvPr id="191" name="Rectangle 18"/>
            <p:cNvSpPr/>
            <p:nvPr/>
          </p:nvSpPr>
          <p:spPr>
            <a:xfrm>
              <a:off x="1558901" y="942028"/>
              <a:ext cx="1640634" cy="95410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1400" dirty="0"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单击此处编辑您要的内容，建议您在展示时采用微软雅黑</a:t>
              </a:r>
              <a:r>
                <a:rPr lang="zh-CN" altLang="en-US" sz="14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字体。</a:t>
              </a:r>
              <a:endParaRPr lang="en-GB" sz="1400" dirty="0"/>
            </a:p>
          </p:txBody>
        </p:sp>
      </p:grpSp>
      <p:grpSp>
        <p:nvGrpSpPr>
          <p:cNvPr id="192" name="组合 191"/>
          <p:cNvGrpSpPr/>
          <p:nvPr/>
        </p:nvGrpSpPr>
        <p:grpSpPr>
          <a:xfrm>
            <a:off x="8040693" y="4857255"/>
            <a:ext cx="1640634" cy="1260003"/>
            <a:chOff x="1558901" y="636132"/>
            <a:chExt cx="1640634" cy="1260003"/>
          </a:xfrm>
        </p:grpSpPr>
        <p:sp>
          <p:nvSpPr>
            <p:cNvPr id="193" name="Rectangle 63"/>
            <p:cNvSpPr/>
            <p:nvPr/>
          </p:nvSpPr>
          <p:spPr>
            <a:xfrm>
              <a:off x="1671332" y="636132"/>
              <a:ext cx="1415772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sz="1600" b="1" dirty="0">
                  <a:solidFill>
                    <a:schemeClr val="accen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单击此处编辑</a:t>
              </a:r>
              <a:endParaRPr lang="en-US" sz="1600" b="1" dirty="0">
                <a:solidFill>
                  <a:schemeClr val="accent1"/>
                </a:solidFill>
                <a:latin typeface="Lato Regular"/>
                <a:cs typeface="Lato Regular"/>
              </a:endParaRPr>
            </a:p>
          </p:txBody>
        </p:sp>
        <p:sp>
          <p:nvSpPr>
            <p:cNvPr id="194" name="Rectangle 18"/>
            <p:cNvSpPr/>
            <p:nvPr/>
          </p:nvSpPr>
          <p:spPr>
            <a:xfrm>
              <a:off x="1558901" y="942028"/>
              <a:ext cx="1640634" cy="95410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1400" dirty="0"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单击此处编辑您要的内容，建议您在展示时采用微软雅黑</a:t>
              </a:r>
              <a:r>
                <a:rPr lang="zh-CN" altLang="en-US" sz="14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字体。</a:t>
              </a:r>
              <a:endParaRPr lang="en-GB" sz="1400" dirty="0"/>
            </a:p>
          </p:txBody>
        </p:sp>
      </p:grpSp>
      <p:grpSp>
        <p:nvGrpSpPr>
          <p:cNvPr id="195" name="组合 194"/>
          <p:cNvGrpSpPr/>
          <p:nvPr/>
        </p:nvGrpSpPr>
        <p:grpSpPr>
          <a:xfrm>
            <a:off x="6179462" y="4857255"/>
            <a:ext cx="1640634" cy="1260003"/>
            <a:chOff x="1558901" y="636132"/>
            <a:chExt cx="1640634" cy="1260003"/>
          </a:xfrm>
        </p:grpSpPr>
        <p:sp>
          <p:nvSpPr>
            <p:cNvPr id="196" name="Rectangle 63"/>
            <p:cNvSpPr/>
            <p:nvPr/>
          </p:nvSpPr>
          <p:spPr>
            <a:xfrm>
              <a:off x="1671332" y="636132"/>
              <a:ext cx="1415772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sz="1600" b="1" dirty="0">
                  <a:solidFill>
                    <a:schemeClr val="accent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单击此处编辑</a:t>
              </a:r>
              <a:endParaRPr lang="en-US" sz="1600" b="1" dirty="0">
                <a:solidFill>
                  <a:schemeClr val="accent2"/>
                </a:solidFill>
                <a:latin typeface="Lato Regular"/>
                <a:cs typeface="Lato Regular"/>
              </a:endParaRPr>
            </a:p>
          </p:txBody>
        </p:sp>
        <p:sp>
          <p:nvSpPr>
            <p:cNvPr id="197" name="Rectangle 18"/>
            <p:cNvSpPr/>
            <p:nvPr/>
          </p:nvSpPr>
          <p:spPr>
            <a:xfrm>
              <a:off x="1558901" y="942028"/>
              <a:ext cx="1640634" cy="95410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1400" dirty="0"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单击此处编辑您要的内容，建议您在展示时采用微软雅黑</a:t>
              </a:r>
              <a:r>
                <a:rPr lang="zh-CN" altLang="en-US" sz="14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字体。</a:t>
              </a:r>
              <a:endParaRPr lang="en-GB" sz="1400" dirty="0"/>
            </a:p>
          </p:txBody>
        </p:sp>
      </p:grpSp>
      <p:sp>
        <p:nvSpPr>
          <p:cNvPr id="198" name="矩形 197"/>
          <p:cNvSpPr/>
          <p:nvPr/>
        </p:nvSpPr>
        <p:spPr>
          <a:xfrm>
            <a:off x="1278998" y="2240707"/>
            <a:ext cx="264687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b="1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</a:t>
            </a:r>
            <a:r>
              <a:rPr lang="zh-CN" altLang="en-US" sz="2400" b="1" dirty="0" smtClean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此处添加标题</a:t>
            </a:r>
            <a:endParaRPr lang="en-US" altLang="zh-CN" sz="2400" b="1" dirty="0">
              <a:solidFill>
                <a:schemeClr val="tx2"/>
              </a:solidFill>
              <a:latin typeface="Lato Regular"/>
              <a:cs typeface="Lato Regular"/>
            </a:endParaRPr>
          </a:p>
        </p:txBody>
      </p:sp>
      <p:sp>
        <p:nvSpPr>
          <p:cNvPr id="199" name="TextBox 69"/>
          <p:cNvSpPr txBox="1">
            <a:spLocks noChangeArrowheads="1"/>
          </p:cNvSpPr>
          <p:nvPr/>
        </p:nvSpPr>
        <p:spPr bwMode="auto">
          <a:xfrm>
            <a:off x="1251750" y="2772881"/>
            <a:ext cx="3839028" cy="13220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5pPr>
            <a:lvl6pPr marL="2514600" indent="-228600" defTabSz="9124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6pPr>
            <a:lvl7pPr marL="2971800" indent="-228600" defTabSz="9124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7pPr>
            <a:lvl8pPr marL="3429000" indent="-228600" defTabSz="9124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8pPr>
            <a:lvl9pPr marL="3886200" indent="-228600" defTabSz="9124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9pPr>
          </a:lstStyle>
          <a:p>
            <a:pPr defTabSz="912495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zh-CN" altLang="en-US" sz="1600" dirty="0">
                <a:solidFill>
                  <a:schemeClr val="tx2"/>
                </a:solidFill>
                <a:latin typeface="Century Gothic" panose="020B0502020202020204" pitchFamily="34" charset="0"/>
                <a:ea typeface="微软雅黑" panose="020B0503020204020204" pitchFamily="34" charset="-122"/>
                <a:sym typeface="Century Gothic" panose="020B0502020202020204" pitchFamily="34" charset="0"/>
              </a:rPr>
              <a:t>单击添加标题，建议您在展示时采用微软雅黑字体，本模版所有图形线条及其相应素材均可自由编辑、改色、替换。更多使用说明和作品请详阅模版最末的使用手册</a:t>
            </a:r>
            <a:r>
              <a:rPr lang="zh-CN" altLang="en-US" sz="1600" dirty="0" smtClean="0">
                <a:solidFill>
                  <a:schemeClr val="tx2"/>
                </a:solidFill>
                <a:latin typeface="Century Gothic" panose="020B0502020202020204" pitchFamily="34" charset="0"/>
                <a:ea typeface="微软雅黑" panose="020B0503020204020204" pitchFamily="34" charset="-122"/>
                <a:sym typeface="Century Gothic" panose="020B0502020202020204" pitchFamily="34" charset="0"/>
              </a:rPr>
              <a:t>。</a:t>
            </a:r>
            <a:endParaRPr lang="zh-CN" altLang="en-US" sz="1600" dirty="0" smtClean="0">
              <a:solidFill>
                <a:schemeClr val="tx2"/>
              </a:solidFill>
              <a:latin typeface="Century Gothic" panose="020B0502020202020204" pitchFamily="34" charset="0"/>
              <a:ea typeface="微软雅黑" panose="020B0503020204020204" pitchFamily="34" charset="-122"/>
              <a:sym typeface="Century Gothic" panose="020B0502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" name="组合 38"/>
          <p:cNvGrpSpPr/>
          <p:nvPr/>
        </p:nvGrpSpPr>
        <p:grpSpPr>
          <a:xfrm>
            <a:off x="363303" y="333569"/>
            <a:ext cx="2257977" cy="615122"/>
            <a:chOff x="363303" y="616432"/>
            <a:chExt cx="2600294" cy="615122"/>
          </a:xfrm>
        </p:grpSpPr>
        <p:sp>
          <p:nvSpPr>
            <p:cNvPr id="40" name="矩形 39"/>
            <p:cNvSpPr/>
            <p:nvPr/>
          </p:nvSpPr>
          <p:spPr>
            <a:xfrm>
              <a:off x="363303" y="616432"/>
              <a:ext cx="2540470" cy="56845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" name="矩形 40"/>
            <p:cNvSpPr/>
            <p:nvPr/>
          </p:nvSpPr>
          <p:spPr>
            <a:xfrm>
              <a:off x="417091" y="670308"/>
              <a:ext cx="2546506" cy="561246"/>
            </a:xfrm>
            <a:prstGeom prst="rect">
              <a:avLst/>
            </a:prstGeom>
            <a:solidFill>
              <a:schemeClr val="accent2">
                <a:lumMod val="75000"/>
                <a:alpha val="2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2" name="文本框 41"/>
            <p:cNvSpPr txBox="1"/>
            <p:nvPr/>
          </p:nvSpPr>
          <p:spPr>
            <a:xfrm>
              <a:off x="935463" y="697991"/>
              <a:ext cx="1480517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0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论文总结</a:t>
              </a:r>
              <a:endPara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3" name="组合 42"/>
          <p:cNvGrpSpPr/>
          <p:nvPr/>
        </p:nvGrpSpPr>
        <p:grpSpPr>
          <a:xfrm>
            <a:off x="2217968" y="2765099"/>
            <a:ext cx="7621893" cy="1332218"/>
            <a:chOff x="2217968" y="2765099"/>
            <a:chExt cx="7621893" cy="1332218"/>
          </a:xfrm>
        </p:grpSpPr>
        <p:sp>
          <p:nvSpPr>
            <p:cNvPr id="44" name="Freeform 5"/>
            <p:cNvSpPr/>
            <p:nvPr/>
          </p:nvSpPr>
          <p:spPr bwMode="auto">
            <a:xfrm>
              <a:off x="3854884" y="3519059"/>
              <a:ext cx="173478" cy="175702"/>
            </a:xfrm>
            <a:custGeom>
              <a:avLst/>
              <a:gdLst>
                <a:gd name="T0" fmla="*/ 5 w 33"/>
                <a:gd name="T1" fmla="*/ 27 h 33"/>
                <a:gd name="T2" fmla="*/ 5 w 33"/>
                <a:gd name="T3" fmla="*/ 6 h 33"/>
                <a:gd name="T4" fmla="*/ 26 w 33"/>
                <a:gd name="T5" fmla="*/ 6 h 33"/>
                <a:gd name="T6" fmla="*/ 27 w 33"/>
                <a:gd name="T7" fmla="*/ 27 h 33"/>
                <a:gd name="T8" fmla="*/ 5 w 33"/>
                <a:gd name="T9" fmla="*/ 27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" h="33">
                  <a:moveTo>
                    <a:pt x="5" y="27"/>
                  </a:moveTo>
                  <a:cubicBezTo>
                    <a:pt x="0" y="21"/>
                    <a:pt x="0" y="11"/>
                    <a:pt x="5" y="6"/>
                  </a:cubicBezTo>
                  <a:cubicBezTo>
                    <a:pt x="11" y="0"/>
                    <a:pt x="20" y="0"/>
                    <a:pt x="26" y="6"/>
                  </a:cubicBezTo>
                  <a:cubicBezTo>
                    <a:pt x="32" y="11"/>
                    <a:pt x="33" y="21"/>
                    <a:pt x="27" y="27"/>
                  </a:cubicBezTo>
                  <a:cubicBezTo>
                    <a:pt x="21" y="33"/>
                    <a:pt x="11" y="33"/>
                    <a:pt x="5" y="27"/>
                  </a:cubicBezTo>
                  <a:close/>
                </a:path>
              </a:pathLst>
            </a:custGeom>
            <a:solidFill>
              <a:schemeClr val="accent1"/>
            </a:solidFill>
            <a:ln>
              <a:solidFill>
                <a:schemeClr val="accent1"/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Roboto Condensed Light" charset="0"/>
              </a:endParaRPr>
            </a:p>
          </p:txBody>
        </p:sp>
        <p:sp>
          <p:nvSpPr>
            <p:cNvPr id="45" name="Freeform 6"/>
            <p:cNvSpPr/>
            <p:nvPr/>
          </p:nvSpPr>
          <p:spPr bwMode="auto">
            <a:xfrm>
              <a:off x="3854884" y="3519059"/>
              <a:ext cx="173478" cy="175702"/>
            </a:xfrm>
            <a:custGeom>
              <a:avLst/>
              <a:gdLst>
                <a:gd name="T0" fmla="*/ 5 w 33"/>
                <a:gd name="T1" fmla="*/ 27 h 33"/>
                <a:gd name="T2" fmla="*/ 5 w 33"/>
                <a:gd name="T3" fmla="*/ 6 h 33"/>
                <a:gd name="T4" fmla="*/ 26 w 33"/>
                <a:gd name="T5" fmla="*/ 6 h 33"/>
                <a:gd name="T6" fmla="*/ 27 w 33"/>
                <a:gd name="T7" fmla="*/ 27 h 33"/>
                <a:gd name="T8" fmla="*/ 5 w 33"/>
                <a:gd name="T9" fmla="*/ 27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" h="33">
                  <a:moveTo>
                    <a:pt x="5" y="27"/>
                  </a:moveTo>
                  <a:cubicBezTo>
                    <a:pt x="0" y="21"/>
                    <a:pt x="0" y="11"/>
                    <a:pt x="5" y="6"/>
                  </a:cubicBezTo>
                  <a:cubicBezTo>
                    <a:pt x="11" y="0"/>
                    <a:pt x="20" y="0"/>
                    <a:pt x="26" y="6"/>
                  </a:cubicBezTo>
                  <a:cubicBezTo>
                    <a:pt x="32" y="11"/>
                    <a:pt x="33" y="21"/>
                    <a:pt x="27" y="27"/>
                  </a:cubicBezTo>
                  <a:cubicBezTo>
                    <a:pt x="21" y="33"/>
                    <a:pt x="11" y="33"/>
                    <a:pt x="5" y="27"/>
                  </a:cubicBezTo>
                  <a:close/>
                </a:path>
              </a:pathLst>
            </a:custGeom>
            <a:solidFill>
              <a:schemeClr val="accent1"/>
            </a:solidFill>
            <a:ln>
              <a:solidFill>
                <a:schemeClr val="accent1"/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Roboto Condensed Light" charset="0"/>
              </a:endParaRPr>
            </a:p>
          </p:txBody>
        </p:sp>
        <p:sp>
          <p:nvSpPr>
            <p:cNvPr id="46" name="Freeform 7"/>
            <p:cNvSpPr/>
            <p:nvPr/>
          </p:nvSpPr>
          <p:spPr bwMode="auto">
            <a:xfrm>
              <a:off x="3676959" y="3672520"/>
              <a:ext cx="177926" cy="182374"/>
            </a:xfrm>
            <a:custGeom>
              <a:avLst/>
              <a:gdLst>
                <a:gd name="T0" fmla="*/ 5 w 34"/>
                <a:gd name="T1" fmla="*/ 26 h 34"/>
                <a:gd name="T2" fmla="*/ 7 w 34"/>
                <a:gd name="T3" fmla="*/ 5 h 34"/>
                <a:gd name="T4" fmla="*/ 28 w 34"/>
                <a:gd name="T5" fmla="*/ 8 h 34"/>
                <a:gd name="T6" fmla="*/ 26 w 34"/>
                <a:gd name="T7" fmla="*/ 29 h 34"/>
                <a:gd name="T8" fmla="*/ 5 w 34"/>
                <a:gd name="T9" fmla="*/ 26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" h="34">
                  <a:moveTo>
                    <a:pt x="5" y="26"/>
                  </a:moveTo>
                  <a:cubicBezTo>
                    <a:pt x="0" y="19"/>
                    <a:pt x="1" y="10"/>
                    <a:pt x="7" y="5"/>
                  </a:cubicBezTo>
                  <a:cubicBezTo>
                    <a:pt x="14" y="0"/>
                    <a:pt x="23" y="1"/>
                    <a:pt x="28" y="8"/>
                  </a:cubicBezTo>
                  <a:cubicBezTo>
                    <a:pt x="34" y="14"/>
                    <a:pt x="33" y="24"/>
                    <a:pt x="26" y="29"/>
                  </a:cubicBezTo>
                  <a:cubicBezTo>
                    <a:pt x="19" y="34"/>
                    <a:pt x="9" y="32"/>
                    <a:pt x="5" y="26"/>
                  </a:cubicBezTo>
                  <a:close/>
                </a:path>
              </a:pathLst>
            </a:custGeom>
            <a:solidFill>
              <a:schemeClr val="accent1"/>
            </a:solidFill>
            <a:ln>
              <a:solidFill>
                <a:schemeClr val="accent1"/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Roboto Condensed Light" charset="0"/>
              </a:endParaRPr>
            </a:p>
          </p:txBody>
        </p:sp>
        <p:sp>
          <p:nvSpPr>
            <p:cNvPr id="47" name="Freeform 8"/>
            <p:cNvSpPr/>
            <p:nvPr/>
          </p:nvSpPr>
          <p:spPr bwMode="auto">
            <a:xfrm>
              <a:off x="3481240" y="3805964"/>
              <a:ext cx="180150" cy="180150"/>
            </a:xfrm>
            <a:custGeom>
              <a:avLst/>
              <a:gdLst>
                <a:gd name="T0" fmla="*/ 3 w 34"/>
                <a:gd name="T1" fmla="*/ 23 h 34"/>
                <a:gd name="T2" fmla="*/ 9 w 34"/>
                <a:gd name="T3" fmla="*/ 3 h 34"/>
                <a:gd name="T4" fmla="*/ 29 w 34"/>
                <a:gd name="T5" fmla="*/ 9 h 34"/>
                <a:gd name="T6" fmla="*/ 24 w 34"/>
                <a:gd name="T7" fmla="*/ 30 h 34"/>
                <a:gd name="T8" fmla="*/ 3 w 34"/>
                <a:gd name="T9" fmla="*/ 23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" h="34">
                  <a:moveTo>
                    <a:pt x="3" y="23"/>
                  </a:moveTo>
                  <a:cubicBezTo>
                    <a:pt x="0" y="16"/>
                    <a:pt x="3" y="7"/>
                    <a:pt x="9" y="3"/>
                  </a:cubicBezTo>
                  <a:cubicBezTo>
                    <a:pt x="16" y="0"/>
                    <a:pt x="25" y="2"/>
                    <a:pt x="29" y="9"/>
                  </a:cubicBezTo>
                  <a:cubicBezTo>
                    <a:pt x="34" y="16"/>
                    <a:pt x="31" y="25"/>
                    <a:pt x="24" y="30"/>
                  </a:cubicBezTo>
                  <a:cubicBezTo>
                    <a:pt x="16" y="34"/>
                    <a:pt x="7" y="31"/>
                    <a:pt x="3" y="23"/>
                  </a:cubicBezTo>
                  <a:close/>
                </a:path>
              </a:pathLst>
            </a:custGeom>
            <a:solidFill>
              <a:schemeClr val="accent1"/>
            </a:solidFill>
            <a:ln>
              <a:solidFill>
                <a:schemeClr val="accent1"/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Roboto Condensed Light" charset="0"/>
              </a:endParaRPr>
            </a:p>
          </p:txBody>
        </p:sp>
        <p:sp>
          <p:nvSpPr>
            <p:cNvPr id="48" name="Freeform 9"/>
            <p:cNvSpPr/>
            <p:nvPr/>
          </p:nvSpPr>
          <p:spPr bwMode="auto">
            <a:xfrm>
              <a:off x="3269953" y="3901599"/>
              <a:ext cx="164581" cy="175702"/>
            </a:xfrm>
            <a:custGeom>
              <a:avLst/>
              <a:gdLst>
                <a:gd name="T0" fmla="*/ 1 w 31"/>
                <a:gd name="T1" fmla="*/ 19 h 33"/>
                <a:gd name="T2" fmla="*/ 11 w 31"/>
                <a:gd name="T3" fmla="*/ 1 h 33"/>
                <a:gd name="T4" fmla="*/ 22 w 31"/>
                <a:gd name="T5" fmla="*/ 3 h 33"/>
                <a:gd name="T6" fmla="*/ 30 w 31"/>
                <a:gd name="T7" fmla="*/ 11 h 33"/>
                <a:gd name="T8" fmla="*/ 29 w 31"/>
                <a:gd name="T9" fmla="*/ 23 h 33"/>
                <a:gd name="T10" fmla="*/ 20 w 31"/>
                <a:gd name="T11" fmla="*/ 30 h 33"/>
                <a:gd name="T12" fmla="*/ 1 w 31"/>
                <a:gd name="T13" fmla="*/ 19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1" h="33">
                  <a:moveTo>
                    <a:pt x="1" y="19"/>
                  </a:moveTo>
                  <a:cubicBezTo>
                    <a:pt x="0" y="11"/>
                    <a:pt x="4" y="4"/>
                    <a:pt x="11" y="1"/>
                  </a:cubicBezTo>
                  <a:cubicBezTo>
                    <a:pt x="15" y="0"/>
                    <a:pt x="19" y="1"/>
                    <a:pt x="22" y="3"/>
                  </a:cubicBezTo>
                  <a:cubicBezTo>
                    <a:pt x="25" y="4"/>
                    <a:pt x="28" y="7"/>
                    <a:pt x="30" y="11"/>
                  </a:cubicBezTo>
                  <a:cubicBezTo>
                    <a:pt x="31" y="15"/>
                    <a:pt x="31" y="19"/>
                    <a:pt x="29" y="23"/>
                  </a:cubicBezTo>
                  <a:cubicBezTo>
                    <a:pt x="27" y="26"/>
                    <a:pt x="24" y="29"/>
                    <a:pt x="20" y="30"/>
                  </a:cubicBezTo>
                  <a:cubicBezTo>
                    <a:pt x="11" y="33"/>
                    <a:pt x="3" y="27"/>
                    <a:pt x="1" y="19"/>
                  </a:cubicBezTo>
                  <a:close/>
                </a:path>
              </a:pathLst>
            </a:custGeom>
            <a:solidFill>
              <a:schemeClr val="accent1"/>
            </a:solidFill>
            <a:ln>
              <a:solidFill>
                <a:schemeClr val="accent1"/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Roboto Condensed Light" charset="0"/>
              </a:endParaRPr>
            </a:p>
          </p:txBody>
        </p:sp>
        <p:sp>
          <p:nvSpPr>
            <p:cNvPr id="49" name="Freeform 10"/>
            <p:cNvSpPr/>
            <p:nvPr/>
          </p:nvSpPr>
          <p:spPr bwMode="auto">
            <a:xfrm>
              <a:off x="3038650" y="3939408"/>
              <a:ext cx="169029" cy="157909"/>
            </a:xfrm>
            <a:custGeom>
              <a:avLst/>
              <a:gdLst>
                <a:gd name="T0" fmla="*/ 1 w 32"/>
                <a:gd name="T1" fmla="*/ 14 h 30"/>
                <a:gd name="T2" fmla="*/ 16 w 32"/>
                <a:gd name="T3" fmla="*/ 0 h 30"/>
                <a:gd name="T4" fmla="*/ 31 w 32"/>
                <a:gd name="T5" fmla="*/ 14 h 30"/>
                <a:gd name="T6" fmla="*/ 16 w 32"/>
                <a:gd name="T7" fmla="*/ 30 h 30"/>
                <a:gd name="T8" fmla="*/ 1 w 32"/>
                <a:gd name="T9" fmla="*/ 14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30">
                  <a:moveTo>
                    <a:pt x="1" y="14"/>
                  </a:moveTo>
                  <a:cubicBezTo>
                    <a:pt x="2" y="6"/>
                    <a:pt x="9" y="0"/>
                    <a:pt x="16" y="0"/>
                  </a:cubicBezTo>
                  <a:cubicBezTo>
                    <a:pt x="23" y="0"/>
                    <a:pt x="30" y="6"/>
                    <a:pt x="31" y="14"/>
                  </a:cubicBezTo>
                  <a:cubicBezTo>
                    <a:pt x="32" y="23"/>
                    <a:pt x="25" y="30"/>
                    <a:pt x="16" y="30"/>
                  </a:cubicBezTo>
                  <a:cubicBezTo>
                    <a:pt x="7" y="30"/>
                    <a:pt x="0" y="23"/>
                    <a:pt x="1" y="14"/>
                  </a:cubicBezTo>
                  <a:close/>
                </a:path>
              </a:pathLst>
            </a:custGeom>
            <a:solidFill>
              <a:schemeClr val="accent1"/>
            </a:solidFill>
            <a:ln>
              <a:solidFill>
                <a:schemeClr val="accent1"/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Roboto Condensed Light" charset="0"/>
              </a:endParaRPr>
            </a:p>
          </p:txBody>
        </p:sp>
        <p:sp>
          <p:nvSpPr>
            <p:cNvPr id="50" name="Freeform 11"/>
            <p:cNvSpPr/>
            <p:nvPr/>
          </p:nvSpPr>
          <p:spPr bwMode="auto">
            <a:xfrm>
              <a:off x="2807347" y="3901599"/>
              <a:ext cx="169029" cy="175702"/>
            </a:xfrm>
            <a:custGeom>
              <a:avLst/>
              <a:gdLst>
                <a:gd name="T0" fmla="*/ 2 w 32"/>
                <a:gd name="T1" fmla="*/ 11 h 33"/>
                <a:gd name="T2" fmla="*/ 9 w 32"/>
                <a:gd name="T3" fmla="*/ 3 h 33"/>
                <a:gd name="T4" fmla="*/ 20 w 32"/>
                <a:gd name="T5" fmla="*/ 1 h 33"/>
                <a:gd name="T6" fmla="*/ 30 w 32"/>
                <a:gd name="T7" fmla="*/ 19 h 33"/>
                <a:gd name="T8" fmla="*/ 12 w 32"/>
                <a:gd name="T9" fmla="*/ 30 h 33"/>
                <a:gd name="T10" fmla="*/ 2 w 32"/>
                <a:gd name="T11" fmla="*/ 23 h 33"/>
                <a:gd name="T12" fmla="*/ 2 w 32"/>
                <a:gd name="T13" fmla="*/ 11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2" h="33">
                  <a:moveTo>
                    <a:pt x="2" y="11"/>
                  </a:moveTo>
                  <a:cubicBezTo>
                    <a:pt x="3" y="7"/>
                    <a:pt x="6" y="4"/>
                    <a:pt x="9" y="3"/>
                  </a:cubicBezTo>
                  <a:cubicBezTo>
                    <a:pt x="13" y="1"/>
                    <a:pt x="17" y="0"/>
                    <a:pt x="20" y="1"/>
                  </a:cubicBezTo>
                  <a:cubicBezTo>
                    <a:pt x="27" y="4"/>
                    <a:pt x="32" y="11"/>
                    <a:pt x="30" y="19"/>
                  </a:cubicBezTo>
                  <a:cubicBezTo>
                    <a:pt x="29" y="27"/>
                    <a:pt x="20" y="33"/>
                    <a:pt x="12" y="30"/>
                  </a:cubicBezTo>
                  <a:cubicBezTo>
                    <a:pt x="7" y="29"/>
                    <a:pt x="4" y="26"/>
                    <a:pt x="2" y="23"/>
                  </a:cubicBezTo>
                  <a:cubicBezTo>
                    <a:pt x="1" y="19"/>
                    <a:pt x="0" y="15"/>
                    <a:pt x="2" y="11"/>
                  </a:cubicBezTo>
                  <a:close/>
                </a:path>
              </a:pathLst>
            </a:custGeom>
            <a:solidFill>
              <a:schemeClr val="accent1"/>
            </a:solidFill>
            <a:ln>
              <a:solidFill>
                <a:schemeClr val="accent1"/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Roboto Condensed Light" charset="0"/>
              </a:endParaRPr>
            </a:p>
          </p:txBody>
        </p:sp>
        <p:sp>
          <p:nvSpPr>
            <p:cNvPr id="51" name="Freeform 12"/>
            <p:cNvSpPr/>
            <p:nvPr/>
          </p:nvSpPr>
          <p:spPr bwMode="auto">
            <a:xfrm>
              <a:off x="2587164" y="3805964"/>
              <a:ext cx="177926" cy="180150"/>
            </a:xfrm>
            <a:custGeom>
              <a:avLst/>
              <a:gdLst>
                <a:gd name="T0" fmla="*/ 4 w 34"/>
                <a:gd name="T1" fmla="*/ 9 h 34"/>
                <a:gd name="T2" fmla="*/ 24 w 34"/>
                <a:gd name="T3" fmla="*/ 3 h 34"/>
                <a:gd name="T4" fmla="*/ 30 w 34"/>
                <a:gd name="T5" fmla="*/ 23 h 34"/>
                <a:gd name="T6" fmla="*/ 10 w 34"/>
                <a:gd name="T7" fmla="*/ 30 h 34"/>
                <a:gd name="T8" fmla="*/ 4 w 34"/>
                <a:gd name="T9" fmla="*/ 9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" h="34">
                  <a:moveTo>
                    <a:pt x="4" y="9"/>
                  </a:moveTo>
                  <a:cubicBezTo>
                    <a:pt x="9" y="2"/>
                    <a:pt x="17" y="0"/>
                    <a:pt x="24" y="3"/>
                  </a:cubicBezTo>
                  <a:cubicBezTo>
                    <a:pt x="31" y="7"/>
                    <a:pt x="34" y="16"/>
                    <a:pt x="30" y="23"/>
                  </a:cubicBezTo>
                  <a:cubicBezTo>
                    <a:pt x="27" y="31"/>
                    <a:pt x="18" y="34"/>
                    <a:pt x="10" y="30"/>
                  </a:cubicBezTo>
                  <a:cubicBezTo>
                    <a:pt x="2" y="25"/>
                    <a:pt x="0" y="16"/>
                    <a:pt x="4" y="9"/>
                  </a:cubicBezTo>
                  <a:close/>
                </a:path>
              </a:pathLst>
            </a:custGeom>
            <a:solidFill>
              <a:schemeClr val="accent1"/>
            </a:solidFill>
            <a:ln>
              <a:solidFill>
                <a:schemeClr val="accent1"/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Roboto Condensed Light" charset="0"/>
              </a:endParaRPr>
            </a:p>
          </p:txBody>
        </p:sp>
        <p:sp>
          <p:nvSpPr>
            <p:cNvPr id="52" name="Freeform 13"/>
            <p:cNvSpPr/>
            <p:nvPr/>
          </p:nvSpPr>
          <p:spPr bwMode="auto">
            <a:xfrm>
              <a:off x="2391445" y="3672520"/>
              <a:ext cx="173478" cy="182374"/>
            </a:xfrm>
            <a:custGeom>
              <a:avLst/>
              <a:gdLst>
                <a:gd name="T0" fmla="*/ 5 w 33"/>
                <a:gd name="T1" fmla="*/ 8 h 34"/>
                <a:gd name="T2" fmla="*/ 26 w 33"/>
                <a:gd name="T3" fmla="*/ 5 h 34"/>
                <a:gd name="T4" fmla="*/ 29 w 33"/>
                <a:gd name="T5" fmla="*/ 26 h 34"/>
                <a:gd name="T6" fmla="*/ 8 w 33"/>
                <a:gd name="T7" fmla="*/ 29 h 34"/>
                <a:gd name="T8" fmla="*/ 5 w 33"/>
                <a:gd name="T9" fmla="*/ 8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" h="34">
                  <a:moveTo>
                    <a:pt x="5" y="8"/>
                  </a:moveTo>
                  <a:cubicBezTo>
                    <a:pt x="11" y="1"/>
                    <a:pt x="20" y="0"/>
                    <a:pt x="26" y="5"/>
                  </a:cubicBezTo>
                  <a:cubicBezTo>
                    <a:pt x="32" y="10"/>
                    <a:pt x="33" y="19"/>
                    <a:pt x="29" y="26"/>
                  </a:cubicBezTo>
                  <a:cubicBezTo>
                    <a:pt x="24" y="32"/>
                    <a:pt x="14" y="34"/>
                    <a:pt x="8" y="29"/>
                  </a:cubicBezTo>
                  <a:cubicBezTo>
                    <a:pt x="1" y="24"/>
                    <a:pt x="0" y="14"/>
                    <a:pt x="5" y="8"/>
                  </a:cubicBezTo>
                  <a:close/>
                </a:path>
              </a:pathLst>
            </a:custGeom>
            <a:solidFill>
              <a:schemeClr val="accent1"/>
            </a:solidFill>
            <a:ln>
              <a:solidFill>
                <a:schemeClr val="accent1"/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Roboto Condensed Light" charset="0"/>
              </a:endParaRPr>
            </a:p>
          </p:txBody>
        </p:sp>
        <p:sp>
          <p:nvSpPr>
            <p:cNvPr id="53" name="Freeform 14"/>
            <p:cNvSpPr/>
            <p:nvPr/>
          </p:nvSpPr>
          <p:spPr bwMode="auto">
            <a:xfrm>
              <a:off x="2217968" y="3519059"/>
              <a:ext cx="173478" cy="175702"/>
            </a:xfrm>
            <a:custGeom>
              <a:avLst/>
              <a:gdLst>
                <a:gd name="T0" fmla="*/ 6 w 33"/>
                <a:gd name="T1" fmla="*/ 6 h 33"/>
                <a:gd name="T2" fmla="*/ 27 w 33"/>
                <a:gd name="T3" fmla="*/ 6 h 33"/>
                <a:gd name="T4" fmla="*/ 27 w 33"/>
                <a:gd name="T5" fmla="*/ 27 h 33"/>
                <a:gd name="T6" fmla="*/ 6 w 33"/>
                <a:gd name="T7" fmla="*/ 27 h 33"/>
                <a:gd name="T8" fmla="*/ 6 w 33"/>
                <a:gd name="T9" fmla="*/ 6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" h="33">
                  <a:moveTo>
                    <a:pt x="6" y="6"/>
                  </a:moveTo>
                  <a:cubicBezTo>
                    <a:pt x="12" y="0"/>
                    <a:pt x="21" y="0"/>
                    <a:pt x="27" y="6"/>
                  </a:cubicBezTo>
                  <a:cubicBezTo>
                    <a:pt x="32" y="11"/>
                    <a:pt x="33" y="21"/>
                    <a:pt x="27" y="27"/>
                  </a:cubicBezTo>
                  <a:cubicBezTo>
                    <a:pt x="22" y="33"/>
                    <a:pt x="12" y="33"/>
                    <a:pt x="6" y="27"/>
                  </a:cubicBezTo>
                  <a:cubicBezTo>
                    <a:pt x="0" y="21"/>
                    <a:pt x="0" y="11"/>
                    <a:pt x="6" y="6"/>
                  </a:cubicBezTo>
                  <a:close/>
                </a:path>
              </a:pathLst>
            </a:custGeom>
            <a:solidFill>
              <a:schemeClr val="accent1"/>
            </a:solidFill>
            <a:ln>
              <a:solidFill>
                <a:schemeClr val="accent1"/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Roboto Condensed Light" charset="0"/>
              </a:endParaRPr>
            </a:p>
          </p:txBody>
        </p:sp>
        <p:sp>
          <p:nvSpPr>
            <p:cNvPr id="54" name="Line 25"/>
            <p:cNvSpPr>
              <a:spLocks noChangeShapeType="1"/>
            </p:cNvSpPr>
            <p:nvPr/>
          </p:nvSpPr>
          <p:spPr bwMode="auto">
            <a:xfrm flipV="1">
              <a:off x="2302482" y="3438992"/>
              <a:ext cx="0" cy="202390"/>
            </a:xfrm>
            <a:prstGeom prst="line">
              <a:avLst/>
            </a:prstGeom>
            <a:noFill/>
            <a:ln w="30163" cap="flat">
              <a:solidFill>
                <a:schemeClr val="accent1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Roboto Condensed Light" charset="0"/>
              </a:endParaRPr>
            </a:p>
          </p:txBody>
        </p:sp>
        <p:sp>
          <p:nvSpPr>
            <p:cNvPr id="55" name="Line 27"/>
            <p:cNvSpPr>
              <a:spLocks noChangeShapeType="1"/>
            </p:cNvSpPr>
            <p:nvPr/>
          </p:nvSpPr>
          <p:spPr bwMode="auto">
            <a:xfrm flipV="1">
              <a:off x="2480408" y="3438992"/>
              <a:ext cx="0" cy="286905"/>
            </a:xfrm>
            <a:prstGeom prst="line">
              <a:avLst/>
            </a:prstGeom>
            <a:noFill/>
            <a:ln w="30163" cap="flat">
              <a:solidFill>
                <a:schemeClr val="accent1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Roboto Condensed Light" charset="0"/>
              </a:endParaRPr>
            </a:p>
          </p:txBody>
        </p:sp>
        <p:sp>
          <p:nvSpPr>
            <p:cNvPr id="56" name="Line 29"/>
            <p:cNvSpPr>
              <a:spLocks noChangeShapeType="1"/>
            </p:cNvSpPr>
            <p:nvPr/>
          </p:nvSpPr>
          <p:spPr bwMode="auto">
            <a:xfrm flipV="1">
              <a:off x="2676126" y="3438992"/>
              <a:ext cx="0" cy="404781"/>
            </a:xfrm>
            <a:prstGeom prst="line">
              <a:avLst/>
            </a:prstGeom>
            <a:noFill/>
            <a:ln w="30163" cap="flat">
              <a:solidFill>
                <a:schemeClr val="accent1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Roboto Condensed Light" charset="0"/>
              </a:endParaRPr>
            </a:p>
          </p:txBody>
        </p:sp>
        <p:sp>
          <p:nvSpPr>
            <p:cNvPr id="57" name="Line 31"/>
            <p:cNvSpPr>
              <a:spLocks noChangeShapeType="1"/>
            </p:cNvSpPr>
            <p:nvPr/>
          </p:nvSpPr>
          <p:spPr bwMode="auto">
            <a:xfrm flipV="1">
              <a:off x="2891861" y="3438992"/>
              <a:ext cx="0" cy="484847"/>
            </a:xfrm>
            <a:prstGeom prst="line">
              <a:avLst/>
            </a:prstGeom>
            <a:noFill/>
            <a:ln w="30163" cap="flat">
              <a:solidFill>
                <a:schemeClr val="accent1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Roboto Condensed Light" charset="0"/>
              </a:endParaRPr>
            </a:p>
          </p:txBody>
        </p:sp>
        <p:sp>
          <p:nvSpPr>
            <p:cNvPr id="58" name="Line 33"/>
            <p:cNvSpPr>
              <a:spLocks noChangeShapeType="1"/>
            </p:cNvSpPr>
            <p:nvPr/>
          </p:nvSpPr>
          <p:spPr bwMode="auto">
            <a:xfrm flipV="1">
              <a:off x="3123165" y="3438992"/>
              <a:ext cx="0" cy="531553"/>
            </a:xfrm>
            <a:prstGeom prst="line">
              <a:avLst/>
            </a:prstGeom>
            <a:noFill/>
            <a:ln w="30163" cap="flat">
              <a:solidFill>
                <a:schemeClr val="accent1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Roboto Condensed Light" charset="0"/>
              </a:endParaRPr>
            </a:p>
          </p:txBody>
        </p:sp>
        <p:sp>
          <p:nvSpPr>
            <p:cNvPr id="59" name="Line 35"/>
            <p:cNvSpPr>
              <a:spLocks noChangeShapeType="1"/>
            </p:cNvSpPr>
            <p:nvPr/>
          </p:nvSpPr>
          <p:spPr bwMode="auto">
            <a:xfrm flipV="1">
              <a:off x="3354468" y="3438992"/>
              <a:ext cx="0" cy="520432"/>
            </a:xfrm>
            <a:prstGeom prst="line">
              <a:avLst/>
            </a:prstGeom>
            <a:noFill/>
            <a:ln w="30163" cap="flat">
              <a:solidFill>
                <a:schemeClr val="accent1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Roboto Condensed Light" charset="0"/>
              </a:endParaRPr>
            </a:p>
          </p:txBody>
        </p:sp>
        <p:sp>
          <p:nvSpPr>
            <p:cNvPr id="60" name="Line 37"/>
            <p:cNvSpPr>
              <a:spLocks noChangeShapeType="1"/>
            </p:cNvSpPr>
            <p:nvPr/>
          </p:nvSpPr>
          <p:spPr bwMode="auto">
            <a:xfrm flipV="1">
              <a:off x="3570203" y="3438992"/>
              <a:ext cx="0" cy="442590"/>
            </a:xfrm>
            <a:prstGeom prst="line">
              <a:avLst/>
            </a:prstGeom>
            <a:noFill/>
            <a:ln w="30163" cap="flat">
              <a:solidFill>
                <a:schemeClr val="accent1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Roboto Condensed Light" charset="0"/>
              </a:endParaRPr>
            </a:p>
          </p:txBody>
        </p:sp>
        <p:sp>
          <p:nvSpPr>
            <p:cNvPr id="61" name="Line 39"/>
            <p:cNvSpPr>
              <a:spLocks noChangeShapeType="1"/>
            </p:cNvSpPr>
            <p:nvPr/>
          </p:nvSpPr>
          <p:spPr bwMode="auto">
            <a:xfrm flipV="1">
              <a:off x="3765921" y="3434544"/>
              <a:ext cx="0" cy="382540"/>
            </a:xfrm>
            <a:prstGeom prst="line">
              <a:avLst/>
            </a:prstGeom>
            <a:noFill/>
            <a:ln w="30163" cap="flat">
              <a:solidFill>
                <a:schemeClr val="accent1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Roboto Condensed Light" charset="0"/>
              </a:endParaRPr>
            </a:p>
          </p:txBody>
        </p:sp>
        <p:sp>
          <p:nvSpPr>
            <p:cNvPr id="62" name="Line 41"/>
            <p:cNvSpPr>
              <a:spLocks noChangeShapeType="1"/>
            </p:cNvSpPr>
            <p:nvPr/>
          </p:nvSpPr>
          <p:spPr bwMode="auto">
            <a:xfrm flipV="1">
              <a:off x="3939399" y="3438992"/>
              <a:ext cx="0" cy="224631"/>
            </a:xfrm>
            <a:prstGeom prst="line">
              <a:avLst/>
            </a:prstGeom>
            <a:noFill/>
            <a:ln w="30163" cap="flat">
              <a:solidFill>
                <a:schemeClr val="accent1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Roboto Condensed Light" charset="0"/>
              </a:endParaRPr>
            </a:p>
          </p:txBody>
        </p:sp>
        <p:sp>
          <p:nvSpPr>
            <p:cNvPr id="63" name="Freeform 43"/>
            <p:cNvSpPr/>
            <p:nvPr/>
          </p:nvSpPr>
          <p:spPr bwMode="auto">
            <a:xfrm>
              <a:off x="5792050" y="3185448"/>
              <a:ext cx="173478" cy="173477"/>
            </a:xfrm>
            <a:custGeom>
              <a:avLst/>
              <a:gdLst>
                <a:gd name="T0" fmla="*/ 5 w 33"/>
                <a:gd name="T1" fmla="*/ 7 h 33"/>
                <a:gd name="T2" fmla="*/ 6 w 33"/>
                <a:gd name="T3" fmla="*/ 27 h 33"/>
                <a:gd name="T4" fmla="*/ 27 w 33"/>
                <a:gd name="T5" fmla="*/ 28 h 33"/>
                <a:gd name="T6" fmla="*/ 27 w 33"/>
                <a:gd name="T7" fmla="*/ 6 h 33"/>
                <a:gd name="T8" fmla="*/ 5 w 33"/>
                <a:gd name="T9" fmla="*/ 7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" h="33">
                  <a:moveTo>
                    <a:pt x="5" y="7"/>
                  </a:moveTo>
                  <a:cubicBezTo>
                    <a:pt x="0" y="13"/>
                    <a:pt x="0" y="22"/>
                    <a:pt x="6" y="27"/>
                  </a:cubicBezTo>
                  <a:cubicBezTo>
                    <a:pt x="11" y="33"/>
                    <a:pt x="20" y="33"/>
                    <a:pt x="27" y="28"/>
                  </a:cubicBezTo>
                  <a:cubicBezTo>
                    <a:pt x="33" y="22"/>
                    <a:pt x="33" y="12"/>
                    <a:pt x="27" y="6"/>
                  </a:cubicBezTo>
                  <a:cubicBezTo>
                    <a:pt x="21" y="0"/>
                    <a:pt x="11" y="1"/>
                    <a:pt x="5" y="7"/>
                  </a:cubicBezTo>
                  <a:close/>
                </a:path>
              </a:pathLst>
            </a:custGeom>
            <a:solidFill>
              <a:schemeClr val="accent1"/>
            </a:solidFill>
            <a:ln>
              <a:solidFill>
                <a:schemeClr val="accent1"/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Roboto Condensed Light" charset="0"/>
              </a:endParaRPr>
            </a:p>
          </p:txBody>
        </p:sp>
        <p:sp>
          <p:nvSpPr>
            <p:cNvPr id="64" name="Freeform 44"/>
            <p:cNvSpPr/>
            <p:nvPr/>
          </p:nvSpPr>
          <p:spPr bwMode="auto">
            <a:xfrm>
              <a:off x="5614125" y="3025315"/>
              <a:ext cx="177926" cy="180150"/>
            </a:xfrm>
            <a:custGeom>
              <a:avLst/>
              <a:gdLst>
                <a:gd name="T0" fmla="*/ 5 w 34"/>
                <a:gd name="T1" fmla="*/ 9 h 34"/>
                <a:gd name="T2" fmla="*/ 8 w 34"/>
                <a:gd name="T3" fmla="*/ 29 h 34"/>
                <a:gd name="T4" fmla="*/ 28 w 34"/>
                <a:gd name="T5" fmla="*/ 27 h 34"/>
                <a:gd name="T6" fmla="*/ 26 w 34"/>
                <a:gd name="T7" fmla="*/ 6 h 34"/>
                <a:gd name="T8" fmla="*/ 5 w 34"/>
                <a:gd name="T9" fmla="*/ 9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" h="34">
                  <a:moveTo>
                    <a:pt x="5" y="9"/>
                  </a:moveTo>
                  <a:cubicBezTo>
                    <a:pt x="0" y="16"/>
                    <a:pt x="2" y="24"/>
                    <a:pt x="8" y="29"/>
                  </a:cubicBezTo>
                  <a:cubicBezTo>
                    <a:pt x="14" y="34"/>
                    <a:pt x="23" y="33"/>
                    <a:pt x="28" y="27"/>
                  </a:cubicBezTo>
                  <a:cubicBezTo>
                    <a:pt x="34" y="20"/>
                    <a:pt x="33" y="11"/>
                    <a:pt x="26" y="6"/>
                  </a:cubicBezTo>
                  <a:cubicBezTo>
                    <a:pt x="19" y="0"/>
                    <a:pt x="9" y="2"/>
                    <a:pt x="5" y="9"/>
                  </a:cubicBezTo>
                  <a:close/>
                </a:path>
              </a:pathLst>
            </a:custGeom>
            <a:solidFill>
              <a:schemeClr val="accent1"/>
            </a:solidFill>
            <a:ln>
              <a:solidFill>
                <a:schemeClr val="accent1"/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Roboto Condensed Light" charset="0"/>
              </a:endParaRPr>
            </a:p>
          </p:txBody>
        </p:sp>
        <p:sp>
          <p:nvSpPr>
            <p:cNvPr id="65" name="Freeform 45"/>
            <p:cNvSpPr/>
            <p:nvPr/>
          </p:nvSpPr>
          <p:spPr bwMode="auto">
            <a:xfrm>
              <a:off x="5418406" y="2898543"/>
              <a:ext cx="180150" cy="180150"/>
            </a:xfrm>
            <a:custGeom>
              <a:avLst/>
              <a:gdLst>
                <a:gd name="T0" fmla="*/ 3 w 34"/>
                <a:gd name="T1" fmla="*/ 10 h 34"/>
                <a:gd name="T2" fmla="*/ 9 w 34"/>
                <a:gd name="T3" fmla="*/ 30 h 34"/>
                <a:gd name="T4" fmla="*/ 29 w 34"/>
                <a:gd name="T5" fmla="*/ 24 h 34"/>
                <a:gd name="T6" fmla="*/ 24 w 34"/>
                <a:gd name="T7" fmla="*/ 4 h 34"/>
                <a:gd name="T8" fmla="*/ 3 w 34"/>
                <a:gd name="T9" fmla="*/ 1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" h="34">
                  <a:moveTo>
                    <a:pt x="3" y="10"/>
                  </a:moveTo>
                  <a:cubicBezTo>
                    <a:pt x="0" y="18"/>
                    <a:pt x="3" y="27"/>
                    <a:pt x="9" y="30"/>
                  </a:cubicBezTo>
                  <a:cubicBezTo>
                    <a:pt x="16" y="34"/>
                    <a:pt x="25" y="32"/>
                    <a:pt x="29" y="24"/>
                  </a:cubicBezTo>
                  <a:cubicBezTo>
                    <a:pt x="34" y="18"/>
                    <a:pt x="32" y="8"/>
                    <a:pt x="24" y="4"/>
                  </a:cubicBezTo>
                  <a:cubicBezTo>
                    <a:pt x="16" y="0"/>
                    <a:pt x="7" y="3"/>
                    <a:pt x="3" y="10"/>
                  </a:cubicBezTo>
                  <a:close/>
                </a:path>
              </a:pathLst>
            </a:custGeom>
            <a:solidFill>
              <a:schemeClr val="accent1"/>
            </a:solidFill>
            <a:ln>
              <a:solidFill>
                <a:schemeClr val="accent1"/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Roboto Condensed Light" charset="0"/>
              </a:endParaRPr>
            </a:p>
          </p:txBody>
        </p:sp>
        <p:sp>
          <p:nvSpPr>
            <p:cNvPr id="66" name="Freeform 46"/>
            <p:cNvSpPr/>
            <p:nvPr/>
          </p:nvSpPr>
          <p:spPr bwMode="auto">
            <a:xfrm>
              <a:off x="5207120" y="2802908"/>
              <a:ext cx="164581" cy="173477"/>
            </a:xfrm>
            <a:custGeom>
              <a:avLst/>
              <a:gdLst>
                <a:gd name="T0" fmla="*/ 1 w 31"/>
                <a:gd name="T1" fmla="*/ 14 h 33"/>
                <a:gd name="T2" fmla="*/ 11 w 31"/>
                <a:gd name="T3" fmla="*/ 32 h 33"/>
                <a:gd name="T4" fmla="*/ 22 w 31"/>
                <a:gd name="T5" fmla="*/ 31 h 33"/>
                <a:gd name="T6" fmla="*/ 30 w 31"/>
                <a:gd name="T7" fmla="*/ 22 h 33"/>
                <a:gd name="T8" fmla="*/ 29 w 31"/>
                <a:gd name="T9" fmla="*/ 11 h 33"/>
                <a:gd name="T10" fmla="*/ 20 w 31"/>
                <a:gd name="T11" fmla="*/ 3 h 33"/>
                <a:gd name="T12" fmla="*/ 1 w 31"/>
                <a:gd name="T13" fmla="*/ 14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1" h="33">
                  <a:moveTo>
                    <a:pt x="1" y="14"/>
                  </a:moveTo>
                  <a:cubicBezTo>
                    <a:pt x="0" y="23"/>
                    <a:pt x="4" y="30"/>
                    <a:pt x="11" y="32"/>
                  </a:cubicBezTo>
                  <a:cubicBezTo>
                    <a:pt x="15" y="33"/>
                    <a:pt x="19" y="33"/>
                    <a:pt x="22" y="31"/>
                  </a:cubicBezTo>
                  <a:cubicBezTo>
                    <a:pt x="25" y="29"/>
                    <a:pt x="28" y="26"/>
                    <a:pt x="30" y="22"/>
                  </a:cubicBezTo>
                  <a:cubicBezTo>
                    <a:pt x="31" y="19"/>
                    <a:pt x="31" y="14"/>
                    <a:pt x="29" y="11"/>
                  </a:cubicBezTo>
                  <a:cubicBezTo>
                    <a:pt x="28" y="7"/>
                    <a:pt x="24" y="5"/>
                    <a:pt x="20" y="3"/>
                  </a:cubicBezTo>
                  <a:cubicBezTo>
                    <a:pt x="11" y="0"/>
                    <a:pt x="3" y="6"/>
                    <a:pt x="1" y="14"/>
                  </a:cubicBezTo>
                  <a:close/>
                </a:path>
              </a:pathLst>
            </a:custGeom>
            <a:solidFill>
              <a:schemeClr val="accent1"/>
            </a:solidFill>
            <a:ln>
              <a:solidFill>
                <a:schemeClr val="accent1"/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Roboto Condensed Light" charset="0"/>
              </a:endParaRPr>
            </a:p>
          </p:txBody>
        </p:sp>
        <p:sp>
          <p:nvSpPr>
            <p:cNvPr id="67" name="Freeform 47"/>
            <p:cNvSpPr/>
            <p:nvPr/>
          </p:nvSpPr>
          <p:spPr bwMode="auto">
            <a:xfrm>
              <a:off x="4975816" y="2780667"/>
              <a:ext cx="169029" cy="164581"/>
            </a:xfrm>
            <a:custGeom>
              <a:avLst/>
              <a:gdLst>
                <a:gd name="T0" fmla="*/ 1 w 32"/>
                <a:gd name="T1" fmla="*/ 16 h 31"/>
                <a:gd name="T2" fmla="*/ 16 w 32"/>
                <a:gd name="T3" fmla="*/ 30 h 31"/>
                <a:gd name="T4" fmla="*/ 31 w 32"/>
                <a:gd name="T5" fmla="*/ 16 h 31"/>
                <a:gd name="T6" fmla="*/ 16 w 32"/>
                <a:gd name="T7" fmla="*/ 0 h 31"/>
                <a:gd name="T8" fmla="*/ 1 w 32"/>
                <a:gd name="T9" fmla="*/ 16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31">
                  <a:moveTo>
                    <a:pt x="1" y="16"/>
                  </a:moveTo>
                  <a:cubicBezTo>
                    <a:pt x="2" y="24"/>
                    <a:pt x="9" y="31"/>
                    <a:pt x="16" y="30"/>
                  </a:cubicBezTo>
                  <a:cubicBezTo>
                    <a:pt x="23" y="31"/>
                    <a:pt x="30" y="24"/>
                    <a:pt x="31" y="16"/>
                  </a:cubicBezTo>
                  <a:cubicBezTo>
                    <a:pt x="32" y="8"/>
                    <a:pt x="25" y="1"/>
                    <a:pt x="16" y="0"/>
                  </a:cubicBezTo>
                  <a:cubicBezTo>
                    <a:pt x="7" y="1"/>
                    <a:pt x="0" y="8"/>
                    <a:pt x="1" y="16"/>
                  </a:cubicBezTo>
                  <a:close/>
                </a:path>
              </a:pathLst>
            </a:custGeom>
            <a:solidFill>
              <a:schemeClr val="accent1"/>
            </a:solidFill>
            <a:ln>
              <a:solidFill>
                <a:schemeClr val="accent1"/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Roboto Condensed Light" charset="0"/>
              </a:endParaRPr>
            </a:p>
          </p:txBody>
        </p:sp>
        <p:sp>
          <p:nvSpPr>
            <p:cNvPr id="68" name="Freeform 48"/>
            <p:cNvSpPr/>
            <p:nvPr/>
          </p:nvSpPr>
          <p:spPr bwMode="auto">
            <a:xfrm>
              <a:off x="4744513" y="2802908"/>
              <a:ext cx="169029" cy="173477"/>
            </a:xfrm>
            <a:custGeom>
              <a:avLst/>
              <a:gdLst>
                <a:gd name="T0" fmla="*/ 2 w 32"/>
                <a:gd name="T1" fmla="*/ 22 h 33"/>
                <a:gd name="T2" fmla="*/ 10 w 32"/>
                <a:gd name="T3" fmla="*/ 31 h 33"/>
                <a:gd name="T4" fmla="*/ 20 w 32"/>
                <a:gd name="T5" fmla="*/ 32 h 33"/>
                <a:gd name="T6" fmla="*/ 30 w 32"/>
                <a:gd name="T7" fmla="*/ 14 h 33"/>
                <a:gd name="T8" fmla="*/ 12 w 32"/>
                <a:gd name="T9" fmla="*/ 3 h 33"/>
                <a:gd name="T10" fmla="*/ 2 w 32"/>
                <a:gd name="T11" fmla="*/ 11 h 33"/>
                <a:gd name="T12" fmla="*/ 2 w 32"/>
                <a:gd name="T13" fmla="*/ 22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2" h="33">
                  <a:moveTo>
                    <a:pt x="2" y="22"/>
                  </a:moveTo>
                  <a:cubicBezTo>
                    <a:pt x="3" y="26"/>
                    <a:pt x="6" y="29"/>
                    <a:pt x="10" y="31"/>
                  </a:cubicBezTo>
                  <a:cubicBezTo>
                    <a:pt x="13" y="33"/>
                    <a:pt x="17" y="33"/>
                    <a:pt x="20" y="32"/>
                  </a:cubicBezTo>
                  <a:cubicBezTo>
                    <a:pt x="27" y="30"/>
                    <a:pt x="32" y="23"/>
                    <a:pt x="30" y="14"/>
                  </a:cubicBezTo>
                  <a:cubicBezTo>
                    <a:pt x="29" y="6"/>
                    <a:pt x="20" y="0"/>
                    <a:pt x="12" y="3"/>
                  </a:cubicBezTo>
                  <a:cubicBezTo>
                    <a:pt x="8" y="5"/>
                    <a:pt x="4" y="7"/>
                    <a:pt x="2" y="11"/>
                  </a:cubicBezTo>
                  <a:cubicBezTo>
                    <a:pt x="1" y="14"/>
                    <a:pt x="0" y="19"/>
                    <a:pt x="2" y="22"/>
                  </a:cubicBezTo>
                  <a:close/>
                </a:path>
              </a:pathLst>
            </a:custGeom>
            <a:solidFill>
              <a:schemeClr val="accent1"/>
            </a:solidFill>
            <a:ln>
              <a:solidFill>
                <a:schemeClr val="accent1"/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Roboto Condensed Light" charset="0"/>
              </a:endParaRPr>
            </a:p>
          </p:txBody>
        </p:sp>
        <p:sp>
          <p:nvSpPr>
            <p:cNvPr id="69" name="Freeform 49"/>
            <p:cNvSpPr/>
            <p:nvPr/>
          </p:nvSpPr>
          <p:spPr bwMode="auto">
            <a:xfrm>
              <a:off x="4524330" y="2898543"/>
              <a:ext cx="177926" cy="180150"/>
            </a:xfrm>
            <a:custGeom>
              <a:avLst/>
              <a:gdLst>
                <a:gd name="T0" fmla="*/ 4 w 34"/>
                <a:gd name="T1" fmla="*/ 24 h 34"/>
                <a:gd name="T2" fmla="*/ 24 w 34"/>
                <a:gd name="T3" fmla="*/ 30 h 34"/>
                <a:gd name="T4" fmla="*/ 30 w 34"/>
                <a:gd name="T5" fmla="*/ 10 h 34"/>
                <a:gd name="T6" fmla="*/ 10 w 34"/>
                <a:gd name="T7" fmla="*/ 4 h 34"/>
                <a:gd name="T8" fmla="*/ 4 w 34"/>
                <a:gd name="T9" fmla="*/ 24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" h="34">
                  <a:moveTo>
                    <a:pt x="4" y="24"/>
                  </a:moveTo>
                  <a:cubicBezTo>
                    <a:pt x="9" y="32"/>
                    <a:pt x="18" y="34"/>
                    <a:pt x="24" y="30"/>
                  </a:cubicBezTo>
                  <a:cubicBezTo>
                    <a:pt x="31" y="27"/>
                    <a:pt x="34" y="18"/>
                    <a:pt x="30" y="10"/>
                  </a:cubicBezTo>
                  <a:cubicBezTo>
                    <a:pt x="27" y="3"/>
                    <a:pt x="18" y="0"/>
                    <a:pt x="10" y="4"/>
                  </a:cubicBezTo>
                  <a:cubicBezTo>
                    <a:pt x="2" y="8"/>
                    <a:pt x="0" y="18"/>
                    <a:pt x="4" y="24"/>
                  </a:cubicBezTo>
                  <a:close/>
                </a:path>
              </a:pathLst>
            </a:custGeom>
            <a:solidFill>
              <a:schemeClr val="accent1"/>
            </a:solidFill>
            <a:ln>
              <a:solidFill>
                <a:schemeClr val="accent1"/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Roboto Condensed Light" charset="0"/>
              </a:endParaRPr>
            </a:p>
          </p:txBody>
        </p:sp>
        <p:sp>
          <p:nvSpPr>
            <p:cNvPr id="70" name="Freeform 50"/>
            <p:cNvSpPr/>
            <p:nvPr/>
          </p:nvSpPr>
          <p:spPr bwMode="auto">
            <a:xfrm>
              <a:off x="4328611" y="3025315"/>
              <a:ext cx="180150" cy="180150"/>
            </a:xfrm>
            <a:custGeom>
              <a:avLst/>
              <a:gdLst>
                <a:gd name="T0" fmla="*/ 5 w 34"/>
                <a:gd name="T1" fmla="*/ 27 h 34"/>
                <a:gd name="T2" fmla="*/ 26 w 34"/>
                <a:gd name="T3" fmla="*/ 29 h 34"/>
                <a:gd name="T4" fmla="*/ 29 w 34"/>
                <a:gd name="T5" fmla="*/ 9 h 34"/>
                <a:gd name="T6" fmla="*/ 8 w 34"/>
                <a:gd name="T7" fmla="*/ 6 h 34"/>
                <a:gd name="T8" fmla="*/ 5 w 34"/>
                <a:gd name="T9" fmla="*/ 27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" h="34">
                  <a:moveTo>
                    <a:pt x="5" y="27"/>
                  </a:moveTo>
                  <a:cubicBezTo>
                    <a:pt x="11" y="33"/>
                    <a:pt x="20" y="34"/>
                    <a:pt x="26" y="29"/>
                  </a:cubicBezTo>
                  <a:cubicBezTo>
                    <a:pt x="32" y="24"/>
                    <a:pt x="34" y="16"/>
                    <a:pt x="29" y="9"/>
                  </a:cubicBezTo>
                  <a:cubicBezTo>
                    <a:pt x="24" y="2"/>
                    <a:pt x="14" y="0"/>
                    <a:pt x="8" y="6"/>
                  </a:cubicBezTo>
                  <a:cubicBezTo>
                    <a:pt x="1" y="11"/>
                    <a:pt x="0" y="20"/>
                    <a:pt x="5" y="27"/>
                  </a:cubicBezTo>
                  <a:close/>
                </a:path>
              </a:pathLst>
            </a:custGeom>
            <a:solidFill>
              <a:schemeClr val="accent1"/>
            </a:solidFill>
            <a:ln>
              <a:solidFill>
                <a:schemeClr val="accent1"/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Roboto Condensed Light" charset="0"/>
              </a:endParaRPr>
            </a:p>
          </p:txBody>
        </p:sp>
        <p:sp>
          <p:nvSpPr>
            <p:cNvPr id="71" name="Freeform 51"/>
            <p:cNvSpPr/>
            <p:nvPr/>
          </p:nvSpPr>
          <p:spPr bwMode="auto">
            <a:xfrm>
              <a:off x="4155134" y="3185448"/>
              <a:ext cx="173478" cy="173477"/>
            </a:xfrm>
            <a:custGeom>
              <a:avLst/>
              <a:gdLst>
                <a:gd name="T0" fmla="*/ 6 w 33"/>
                <a:gd name="T1" fmla="*/ 28 h 33"/>
                <a:gd name="T2" fmla="*/ 27 w 33"/>
                <a:gd name="T3" fmla="*/ 27 h 33"/>
                <a:gd name="T4" fmla="*/ 27 w 33"/>
                <a:gd name="T5" fmla="*/ 7 h 33"/>
                <a:gd name="T6" fmla="*/ 6 w 33"/>
                <a:gd name="T7" fmla="*/ 6 h 33"/>
                <a:gd name="T8" fmla="*/ 6 w 33"/>
                <a:gd name="T9" fmla="*/ 28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" h="33">
                  <a:moveTo>
                    <a:pt x="6" y="28"/>
                  </a:moveTo>
                  <a:cubicBezTo>
                    <a:pt x="12" y="33"/>
                    <a:pt x="22" y="33"/>
                    <a:pt x="27" y="27"/>
                  </a:cubicBezTo>
                  <a:cubicBezTo>
                    <a:pt x="33" y="22"/>
                    <a:pt x="33" y="13"/>
                    <a:pt x="27" y="7"/>
                  </a:cubicBezTo>
                  <a:cubicBezTo>
                    <a:pt x="22" y="1"/>
                    <a:pt x="12" y="0"/>
                    <a:pt x="6" y="6"/>
                  </a:cubicBezTo>
                  <a:cubicBezTo>
                    <a:pt x="0" y="12"/>
                    <a:pt x="0" y="22"/>
                    <a:pt x="6" y="28"/>
                  </a:cubicBezTo>
                  <a:close/>
                </a:path>
              </a:pathLst>
            </a:custGeom>
            <a:solidFill>
              <a:schemeClr val="accent1"/>
            </a:solidFill>
            <a:ln>
              <a:solidFill>
                <a:schemeClr val="accent1"/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Roboto Condensed Light" charset="0"/>
              </a:endParaRPr>
            </a:p>
          </p:txBody>
        </p:sp>
        <p:sp>
          <p:nvSpPr>
            <p:cNvPr id="72" name="Freeform 61"/>
            <p:cNvSpPr/>
            <p:nvPr/>
          </p:nvSpPr>
          <p:spPr bwMode="auto">
            <a:xfrm>
              <a:off x="4012793" y="3350029"/>
              <a:ext cx="173478" cy="173477"/>
            </a:xfrm>
            <a:custGeom>
              <a:avLst/>
              <a:gdLst>
                <a:gd name="T0" fmla="*/ 26 w 33"/>
                <a:gd name="T1" fmla="*/ 6 h 33"/>
                <a:gd name="T2" fmla="*/ 5 w 33"/>
                <a:gd name="T3" fmla="*/ 6 h 33"/>
                <a:gd name="T4" fmla="*/ 5 w 33"/>
                <a:gd name="T5" fmla="*/ 26 h 33"/>
                <a:gd name="T6" fmla="*/ 27 w 33"/>
                <a:gd name="T7" fmla="*/ 27 h 33"/>
                <a:gd name="T8" fmla="*/ 26 w 33"/>
                <a:gd name="T9" fmla="*/ 6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" h="33">
                  <a:moveTo>
                    <a:pt x="26" y="6"/>
                  </a:moveTo>
                  <a:cubicBezTo>
                    <a:pt x="20" y="0"/>
                    <a:pt x="11" y="0"/>
                    <a:pt x="5" y="6"/>
                  </a:cubicBezTo>
                  <a:cubicBezTo>
                    <a:pt x="0" y="11"/>
                    <a:pt x="0" y="20"/>
                    <a:pt x="5" y="26"/>
                  </a:cubicBezTo>
                  <a:cubicBezTo>
                    <a:pt x="11" y="33"/>
                    <a:pt x="20" y="33"/>
                    <a:pt x="27" y="27"/>
                  </a:cubicBezTo>
                  <a:cubicBezTo>
                    <a:pt x="33" y="21"/>
                    <a:pt x="32" y="11"/>
                    <a:pt x="26" y="6"/>
                  </a:cubicBezTo>
                  <a:close/>
                </a:path>
              </a:pathLst>
            </a:custGeom>
            <a:solidFill>
              <a:schemeClr val="accent1"/>
            </a:solidFill>
            <a:ln>
              <a:solidFill>
                <a:schemeClr val="accent1"/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Roboto Condensed Light" charset="0"/>
              </a:endParaRPr>
            </a:p>
          </p:txBody>
        </p:sp>
        <p:sp>
          <p:nvSpPr>
            <p:cNvPr id="73" name="Line 62"/>
            <p:cNvSpPr>
              <a:spLocks noChangeShapeType="1"/>
            </p:cNvSpPr>
            <p:nvPr/>
          </p:nvSpPr>
          <p:spPr bwMode="auto">
            <a:xfrm>
              <a:off x="4239649" y="3243274"/>
              <a:ext cx="0" cy="195718"/>
            </a:xfrm>
            <a:prstGeom prst="line">
              <a:avLst/>
            </a:prstGeom>
            <a:noFill/>
            <a:ln w="30163" cap="flat">
              <a:solidFill>
                <a:schemeClr val="accent1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Roboto Condensed Light" charset="0"/>
              </a:endParaRPr>
            </a:p>
          </p:txBody>
        </p:sp>
        <p:sp>
          <p:nvSpPr>
            <p:cNvPr id="74" name="Line 64"/>
            <p:cNvSpPr>
              <a:spLocks noChangeShapeType="1"/>
            </p:cNvSpPr>
            <p:nvPr/>
          </p:nvSpPr>
          <p:spPr bwMode="auto">
            <a:xfrm>
              <a:off x="4417574" y="3152087"/>
              <a:ext cx="0" cy="286905"/>
            </a:xfrm>
            <a:prstGeom prst="line">
              <a:avLst/>
            </a:prstGeom>
            <a:noFill/>
            <a:ln w="30163" cap="flat">
              <a:solidFill>
                <a:schemeClr val="accent1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Roboto Condensed Light" charset="0"/>
              </a:endParaRPr>
            </a:p>
          </p:txBody>
        </p:sp>
        <p:sp>
          <p:nvSpPr>
            <p:cNvPr id="75" name="Line 66"/>
            <p:cNvSpPr>
              <a:spLocks noChangeShapeType="1"/>
            </p:cNvSpPr>
            <p:nvPr/>
          </p:nvSpPr>
          <p:spPr bwMode="auto">
            <a:xfrm>
              <a:off x="4613293" y="3036436"/>
              <a:ext cx="0" cy="402557"/>
            </a:xfrm>
            <a:prstGeom prst="line">
              <a:avLst/>
            </a:prstGeom>
            <a:noFill/>
            <a:ln w="30163" cap="flat">
              <a:solidFill>
                <a:schemeClr val="accent1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Roboto Condensed Light" charset="0"/>
              </a:endParaRPr>
            </a:p>
          </p:txBody>
        </p:sp>
        <p:sp>
          <p:nvSpPr>
            <p:cNvPr id="76" name="Line 68"/>
            <p:cNvSpPr>
              <a:spLocks noChangeShapeType="1"/>
            </p:cNvSpPr>
            <p:nvPr/>
          </p:nvSpPr>
          <p:spPr bwMode="auto">
            <a:xfrm>
              <a:off x="4829027" y="2956369"/>
              <a:ext cx="0" cy="482623"/>
            </a:xfrm>
            <a:prstGeom prst="line">
              <a:avLst/>
            </a:prstGeom>
            <a:noFill/>
            <a:ln w="30163" cap="flat">
              <a:solidFill>
                <a:schemeClr val="accent1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Roboto Condensed Light" charset="0"/>
              </a:endParaRPr>
            </a:p>
          </p:txBody>
        </p:sp>
        <p:sp>
          <p:nvSpPr>
            <p:cNvPr id="77" name="Line 70"/>
            <p:cNvSpPr>
              <a:spLocks noChangeShapeType="1"/>
            </p:cNvSpPr>
            <p:nvPr/>
          </p:nvSpPr>
          <p:spPr bwMode="auto">
            <a:xfrm>
              <a:off x="5060331" y="2907439"/>
              <a:ext cx="0" cy="531553"/>
            </a:xfrm>
            <a:prstGeom prst="line">
              <a:avLst/>
            </a:prstGeom>
            <a:noFill/>
            <a:ln w="30163" cap="flat">
              <a:solidFill>
                <a:schemeClr val="accent1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Roboto Condensed Light" charset="0"/>
              </a:endParaRPr>
            </a:p>
          </p:txBody>
        </p:sp>
        <p:sp>
          <p:nvSpPr>
            <p:cNvPr id="78" name="Line 72"/>
            <p:cNvSpPr>
              <a:spLocks noChangeShapeType="1"/>
            </p:cNvSpPr>
            <p:nvPr/>
          </p:nvSpPr>
          <p:spPr bwMode="auto">
            <a:xfrm>
              <a:off x="5291634" y="2925232"/>
              <a:ext cx="0" cy="513760"/>
            </a:xfrm>
            <a:prstGeom prst="line">
              <a:avLst/>
            </a:prstGeom>
            <a:noFill/>
            <a:ln w="30163" cap="flat">
              <a:solidFill>
                <a:schemeClr val="accent1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Roboto Condensed Light" charset="0"/>
              </a:endParaRPr>
            </a:p>
          </p:txBody>
        </p:sp>
        <p:sp>
          <p:nvSpPr>
            <p:cNvPr id="79" name="Line 74"/>
            <p:cNvSpPr>
              <a:spLocks noChangeShapeType="1"/>
            </p:cNvSpPr>
            <p:nvPr/>
          </p:nvSpPr>
          <p:spPr bwMode="auto">
            <a:xfrm>
              <a:off x="5507369" y="2998626"/>
              <a:ext cx="0" cy="440366"/>
            </a:xfrm>
            <a:prstGeom prst="line">
              <a:avLst/>
            </a:prstGeom>
            <a:noFill/>
            <a:ln w="30163" cap="flat">
              <a:solidFill>
                <a:schemeClr val="accent1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Roboto Condensed Light" charset="0"/>
              </a:endParaRPr>
            </a:p>
          </p:txBody>
        </p:sp>
        <p:sp>
          <p:nvSpPr>
            <p:cNvPr id="80" name="Line 76"/>
            <p:cNvSpPr>
              <a:spLocks noChangeShapeType="1"/>
            </p:cNvSpPr>
            <p:nvPr/>
          </p:nvSpPr>
          <p:spPr bwMode="auto">
            <a:xfrm>
              <a:off x="5703088" y="3067573"/>
              <a:ext cx="0" cy="378092"/>
            </a:xfrm>
            <a:prstGeom prst="line">
              <a:avLst/>
            </a:prstGeom>
            <a:noFill/>
            <a:ln w="30163" cap="flat">
              <a:solidFill>
                <a:schemeClr val="accent1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Roboto Condensed Light" charset="0"/>
              </a:endParaRPr>
            </a:p>
          </p:txBody>
        </p:sp>
        <p:sp>
          <p:nvSpPr>
            <p:cNvPr id="81" name="Line 78"/>
            <p:cNvSpPr>
              <a:spLocks noChangeShapeType="1"/>
            </p:cNvSpPr>
            <p:nvPr/>
          </p:nvSpPr>
          <p:spPr bwMode="auto">
            <a:xfrm>
              <a:off x="5876565" y="3221033"/>
              <a:ext cx="0" cy="217959"/>
            </a:xfrm>
            <a:prstGeom prst="line">
              <a:avLst/>
            </a:prstGeom>
            <a:noFill/>
            <a:ln w="30163" cap="flat">
              <a:solidFill>
                <a:schemeClr val="accent1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Roboto Condensed Light" charset="0"/>
              </a:endParaRPr>
            </a:p>
          </p:txBody>
        </p:sp>
        <p:sp>
          <p:nvSpPr>
            <p:cNvPr id="82" name="Freeform 81"/>
            <p:cNvSpPr/>
            <p:nvPr/>
          </p:nvSpPr>
          <p:spPr bwMode="auto">
            <a:xfrm>
              <a:off x="7729217" y="3503490"/>
              <a:ext cx="173478" cy="175702"/>
            </a:xfrm>
            <a:custGeom>
              <a:avLst/>
              <a:gdLst>
                <a:gd name="T0" fmla="*/ 6 w 33"/>
                <a:gd name="T1" fmla="*/ 26 h 33"/>
                <a:gd name="T2" fmla="*/ 6 w 33"/>
                <a:gd name="T3" fmla="*/ 5 h 33"/>
                <a:gd name="T4" fmla="*/ 27 w 33"/>
                <a:gd name="T5" fmla="*/ 5 h 33"/>
                <a:gd name="T6" fmla="*/ 27 w 33"/>
                <a:gd name="T7" fmla="*/ 27 h 33"/>
                <a:gd name="T8" fmla="*/ 6 w 33"/>
                <a:gd name="T9" fmla="*/ 26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" h="33">
                  <a:moveTo>
                    <a:pt x="6" y="26"/>
                  </a:moveTo>
                  <a:cubicBezTo>
                    <a:pt x="0" y="20"/>
                    <a:pt x="0" y="11"/>
                    <a:pt x="6" y="5"/>
                  </a:cubicBezTo>
                  <a:cubicBezTo>
                    <a:pt x="11" y="0"/>
                    <a:pt x="21" y="0"/>
                    <a:pt x="27" y="5"/>
                  </a:cubicBezTo>
                  <a:cubicBezTo>
                    <a:pt x="33" y="11"/>
                    <a:pt x="33" y="21"/>
                    <a:pt x="27" y="27"/>
                  </a:cubicBezTo>
                  <a:cubicBezTo>
                    <a:pt x="21" y="33"/>
                    <a:pt x="11" y="32"/>
                    <a:pt x="6" y="26"/>
                  </a:cubicBezTo>
                  <a:close/>
                </a:path>
              </a:pathLst>
            </a:custGeom>
            <a:solidFill>
              <a:schemeClr val="accent1"/>
            </a:solidFill>
            <a:ln>
              <a:solidFill>
                <a:schemeClr val="accent1"/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Roboto Condensed Light" charset="0"/>
              </a:endParaRPr>
            </a:p>
          </p:txBody>
        </p:sp>
        <p:sp>
          <p:nvSpPr>
            <p:cNvPr id="83" name="Freeform 82"/>
            <p:cNvSpPr/>
            <p:nvPr/>
          </p:nvSpPr>
          <p:spPr bwMode="auto">
            <a:xfrm>
              <a:off x="7551291" y="3656951"/>
              <a:ext cx="177926" cy="180150"/>
            </a:xfrm>
            <a:custGeom>
              <a:avLst/>
              <a:gdLst>
                <a:gd name="T0" fmla="*/ 5 w 34"/>
                <a:gd name="T1" fmla="*/ 25 h 34"/>
                <a:gd name="T2" fmla="*/ 8 w 34"/>
                <a:gd name="T3" fmla="*/ 5 h 34"/>
                <a:gd name="T4" fmla="*/ 28 w 34"/>
                <a:gd name="T5" fmla="*/ 7 h 34"/>
                <a:gd name="T6" fmla="*/ 26 w 34"/>
                <a:gd name="T7" fmla="*/ 28 h 34"/>
                <a:gd name="T8" fmla="*/ 5 w 34"/>
                <a:gd name="T9" fmla="*/ 25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" h="34">
                  <a:moveTo>
                    <a:pt x="5" y="25"/>
                  </a:moveTo>
                  <a:cubicBezTo>
                    <a:pt x="0" y="18"/>
                    <a:pt x="2" y="9"/>
                    <a:pt x="8" y="5"/>
                  </a:cubicBezTo>
                  <a:cubicBezTo>
                    <a:pt x="14" y="0"/>
                    <a:pt x="23" y="1"/>
                    <a:pt x="28" y="7"/>
                  </a:cubicBezTo>
                  <a:cubicBezTo>
                    <a:pt x="34" y="13"/>
                    <a:pt x="33" y="23"/>
                    <a:pt x="26" y="28"/>
                  </a:cubicBezTo>
                  <a:cubicBezTo>
                    <a:pt x="19" y="34"/>
                    <a:pt x="10" y="32"/>
                    <a:pt x="5" y="25"/>
                  </a:cubicBezTo>
                  <a:close/>
                </a:path>
              </a:pathLst>
            </a:custGeom>
            <a:solidFill>
              <a:schemeClr val="accent1"/>
            </a:solidFill>
            <a:ln>
              <a:solidFill>
                <a:schemeClr val="accent1"/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Roboto Condensed Light" charset="0"/>
              </a:endParaRPr>
            </a:p>
          </p:txBody>
        </p:sp>
        <p:sp>
          <p:nvSpPr>
            <p:cNvPr id="84" name="Freeform 83"/>
            <p:cNvSpPr/>
            <p:nvPr/>
          </p:nvSpPr>
          <p:spPr bwMode="auto">
            <a:xfrm>
              <a:off x="7355573" y="3785947"/>
              <a:ext cx="177926" cy="180150"/>
            </a:xfrm>
            <a:custGeom>
              <a:avLst/>
              <a:gdLst>
                <a:gd name="T0" fmla="*/ 4 w 34"/>
                <a:gd name="T1" fmla="*/ 24 h 34"/>
                <a:gd name="T2" fmla="*/ 10 w 34"/>
                <a:gd name="T3" fmla="*/ 4 h 34"/>
                <a:gd name="T4" fmla="*/ 30 w 34"/>
                <a:gd name="T5" fmla="*/ 9 h 34"/>
                <a:gd name="T6" fmla="*/ 24 w 34"/>
                <a:gd name="T7" fmla="*/ 30 h 34"/>
                <a:gd name="T8" fmla="*/ 4 w 34"/>
                <a:gd name="T9" fmla="*/ 24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" h="34">
                  <a:moveTo>
                    <a:pt x="4" y="24"/>
                  </a:moveTo>
                  <a:cubicBezTo>
                    <a:pt x="0" y="16"/>
                    <a:pt x="3" y="7"/>
                    <a:pt x="10" y="4"/>
                  </a:cubicBezTo>
                  <a:cubicBezTo>
                    <a:pt x="16" y="0"/>
                    <a:pt x="25" y="2"/>
                    <a:pt x="30" y="9"/>
                  </a:cubicBezTo>
                  <a:cubicBezTo>
                    <a:pt x="34" y="16"/>
                    <a:pt x="32" y="26"/>
                    <a:pt x="24" y="30"/>
                  </a:cubicBezTo>
                  <a:cubicBezTo>
                    <a:pt x="16" y="34"/>
                    <a:pt x="7" y="31"/>
                    <a:pt x="4" y="24"/>
                  </a:cubicBezTo>
                  <a:close/>
                </a:path>
              </a:pathLst>
            </a:custGeom>
            <a:solidFill>
              <a:schemeClr val="accent1"/>
            </a:solidFill>
            <a:ln>
              <a:solidFill>
                <a:schemeClr val="accent1"/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Roboto Condensed Light" charset="0"/>
              </a:endParaRPr>
            </a:p>
          </p:txBody>
        </p:sp>
        <p:sp>
          <p:nvSpPr>
            <p:cNvPr id="85" name="Freeform 84"/>
            <p:cNvSpPr/>
            <p:nvPr/>
          </p:nvSpPr>
          <p:spPr bwMode="auto">
            <a:xfrm>
              <a:off x="7144286" y="3886030"/>
              <a:ext cx="164581" cy="169029"/>
            </a:xfrm>
            <a:custGeom>
              <a:avLst/>
              <a:gdLst>
                <a:gd name="T0" fmla="*/ 1 w 31"/>
                <a:gd name="T1" fmla="*/ 19 h 32"/>
                <a:gd name="T2" fmla="*/ 12 w 31"/>
                <a:gd name="T3" fmla="*/ 1 h 32"/>
                <a:gd name="T4" fmla="*/ 22 w 31"/>
                <a:gd name="T5" fmla="*/ 2 h 32"/>
                <a:gd name="T6" fmla="*/ 30 w 31"/>
                <a:gd name="T7" fmla="*/ 10 h 32"/>
                <a:gd name="T8" fmla="*/ 29 w 31"/>
                <a:gd name="T9" fmla="*/ 22 h 32"/>
                <a:gd name="T10" fmla="*/ 20 w 31"/>
                <a:gd name="T11" fmla="*/ 30 h 32"/>
                <a:gd name="T12" fmla="*/ 1 w 31"/>
                <a:gd name="T13" fmla="*/ 19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1" h="32">
                  <a:moveTo>
                    <a:pt x="1" y="19"/>
                  </a:moveTo>
                  <a:cubicBezTo>
                    <a:pt x="0" y="10"/>
                    <a:pt x="5" y="3"/>
                    <a:pt x="12" y="1"/>
                  </a:cubicBezTo>
                  <a:cubicBezTo>
                    <a:pt x="15" y="0"/>
                    <a:pt x="19" y="0"/>
                    <a:pt x="22" y="2"/>
                  </a:cubicBezTo>
                  <a:cubicBezTo>
                    <a:pt x="26" y="4"/>
                    <a:pt x="28" y="7"/>
                    <a:pt x="30" y="10"/>
                  </a:cubicBezTo>
                  <a:cubicBezTo>
                    <a:pt x="31" y="14"/>
                    <a:pt x="31" y="19"/>
                    <a:pt x="29" y="22"/>
                  </a:cubicBezTo>
                  <a:cubicBezTo>
                    <a:pt x="28" y="25"/>
                    <a:pt x="24" y="28"/>
                    <a:pt x="20" y="30"/>
                  </a:cubicBezTo>
                  <a:cubicBezTo>
                    <a:pt x="12" y="32"/>
                    <a:pt x="3" y="27"/>
                    <a:pt x="1" y="19"/>
                  </a:cubicBezTo>
                  <a:close/>
                </a:path>
              </a:pathLst>
            </a:custGeom>
            <a:solidFill>
              <a:schemeClr val="accent1"/>
            </a:solidFill>
            <a:ln>
              <a:solidFill>
                <a:schemeClr val="accent1"/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Roboto Condensed Light" charset="0"/>
              </a:endParaRPr>
            </a:p>
          </p:txBody>
        </p:sp>
        <p:sp>
          <p:nvSpPr>
            <p:cNvPr id="86" name="Freeform 85"/>
            <p:cNvSpPr/>
            <p:nvPr/>
          </p:nvSpPr>
          <p:spPr bwMode="auto">
            <a:xfrm>
              <a:off x="6912982" y="3917167"/>
              <a:ext cx="169029" cy="164581"/>
            </a:xfrm>
            <a:custGeom>
              <a:avLst/>
              <a:gdLst>
                <a:gd name="T0" fmla="*/ 1 w 32"/>
                <a:gd name="T1" fmla="*/ 15 h 31"/>
                <a:gd name="T2" fmla="*/ 16 w 32"/>
                <a:gd name="T3" fmla="*/ 1 h 31"/>
                <a:gd name="T4" fmla="*/ 31 w 32"/>
                <a:gd name="T5" fmla="*/ 15 h 31"/>
                <a:gd name="T6" fmla="*/ 16 w 32"/>
                <a:gd name="T7" fmla="*/ 31 h 31"/>
                <a:gd name="T8" fmla="*/ 1 w 32"/>
                <a:gd name="T9" fmla="*/ 15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31">
                  <a:moveTo>
                    <a:pt x="1" y="15"/>
                  </a:moveTo>
                  <a:cubicBezTo>
                    <a:pt x="2" y="7"/>
                    <a:pt x="9" y="0"/>
                    <a:pt x="16" y="1"/>
                  </a:cubicBezTo>
                  <a:cubicBezTo>
                    <a:pt x="23" y="0"/>
                    <a:pt x="30" y="7"/>
                    <a:pt x="31" y="15"/>
                  </a:cubicBezTo>
                  <a:cubicBezTo>
                    <a:pt x="32" y="23"/>
                    <a:pt x="25" y="30"/>
                    <a:pt x="16" y="31"/>
                  </a:cubicBezTo>
                  <a:cubicBezTo>
                    <a:pt x="7" y="30"/>
                    <a:pt x="0" y="23"/>
                    <a:pt x="1" y="15"/>
                  </a:cubicBezTo>
                  <a:close/>
                </a:path>
              </a:pathLst>
            </a:custGeom>
            <a:solidFill>
              <a:schemeClr val="accent1"/>
            </a:solidFill>
            <a:ln>
              <a:solidFill>
                <a:schemeClr val="accent1"/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Roboto Condensed Light" charset="0"/>
              </a:endParaRPr>
            </a:p>
          </p:txBody>
        </p:sp>
        <p:sp>
          <p:nvSpPr>
            <p:cNvPr id="87" name="Freeform 86"/>
            <p:cNvSpPr/>
            <p:nvPr/>
          </p:nvSpPr>
          <p:spPr bwMode="auto">
            <a:xfrm>
              <a:off x="6686127" y="3886030"/>
              <a:ext cx="164581" cy="169029"/>
            </a:xfrm>
            <a:custGeom>
              <a:avLst/>
              <a:gdLst>
                <a:gd name="T0" fmla="*/ 1 w 31"/>
                <a:gd name="T1" fmla="*/ 10 h 32"/>
                <a:gd name="T2" fmla="*/ 9 w 31"/>
                <a:gd name="T3" fmla="*/ 2 h 32"/>
                <a:gd name="T4" fmla="*/ 19 w 31"/>
                <a:gd name="T5" fmla="*/ 1 h 32"/>
                <a:gd name="T6" fmla="*/ 30 w 31"/>
                <a:gd name="T7" fmla="*/ 19 h 32"/>
                <a:gd name="T8" fmla="*/ 11 w 31"/>
                <a:gd name="T9" fmla="*/ 30 h 32"/>
                <a:gd name="T10" fmla="*/ 2 w 31"/>
                <a:gd name="T11" fmla="*/ 22 h 32"/>
                <a:gd name="T12" fmla="*/ 1 w 31"/>
                <a:gd name="T13" fmla="*/ 1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1" h="32">
                  <a:moveTo>
                    <a:pt x="1" y="10"/>
                  </a:moveTo>
                  <a:cubicBezTo>
                    <a:pt x="3" y="7"/>
                    <a:pt x="5" y="4"/>
                    <a:pt x="9" y="2"/>
                  </a:cubicBezTo>
                  <a:cubicBezTo>
                    <a:pt x="12" y="0"/>
                    <a:pt x="16" y="0"/>
                    <a:pt x="19" y="1"/>
                  </a:cubicBezTo>
                  <a:cubicBezTo>
                    <a:pt x="26" y="3"/>
                    <a:pt x="31" y="10"/>
                    <a:pt x="30" y="19"/>
                  </a:cubicBezTo>
                  <a:cubicBezTo>
                    <a:pt x="28" y="27"/>
                    <a:pt x="19" y="32"/>
                    <a:pt x="11" y="30"/>
                  </a:cubicBezTo>
                  <a:cubicBezTo>
                    <a:pt x="7" y="28"/>
                    <a:pt x="3" y="25"/>
                    <a:pt x="2" y="22"/>
                  </a:cubicBezTo>
                  <a:cubicBezTo>
                    <a:pt x="0" y="19"/>
                    <a:pt x="0" y="14"/>
                    <a:pt x="1" y="10"/>
                  </a:cubicBezTo>
                  <a:close/>
                </a:path>
              </a:pathLst>
            </a:custGeom>
            <a:solidFill>
              <a:schemeClr val="accent1"/>
            </a:solidFill>
            <a:ln>
              <a:solidFill>
                <a:schemeClr val="accent1"/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Roboto Condensed Light" charset="0"/>
              </a:endParaRPr>
            </a:p>
          </p:txBody>
        </p:sp>
        <p:sp>
          <p:nvSpPr>
            <p:cNvPr id="88" name="Freeform 87"/>
            <p:cNvSpPr/>
            <p:nvPr/>
          </p:nvSpPr>
          <p:spPr bwMode="auto">
            <a:xfrm>
              <a:off x="6461496" y="3785947"/>
              <a:ext cx="177926" cy="180150"/>
            </a:xfrm>
            <a:custGeom>
              <a:avLst/>
              <a:gdLst>
                <a:gd name="T0" fmla="*/ 4 w 34"/>
                <a:gd name="T1" fmla="*/ 9 h 34"/>
                <a:gd name="T2" fmla="*/ 24 w 34"/>
                <a:gd name="T3" fmla="*/ 4 h 34"/>
                <a:gd name="T4" fmla="*/ 30 w 34"/>
                <a:gd name="T5" fmla="*/ 24 h 34"/>
                <a:gd name="T6" fmla="*/ 10 w 34"/>
                <a:gd name="T7" fmla="*/ 30 h 34"/>
                <a:gd name="T8" fmla="*/ 4 w 34"/>
                <a:gd name="T9" fmla="*/ 9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" h="34">
                  <a:moveTo>
                    <a:pt x="4" y="9"/>
                  </a:moveTo>
                  <a:cubicBezTo>
                    <a:pt x="9" y="2"/>
                    <a:pt x="18" y="0"/>
                    <a:pt x="24" y="4"/>
                  </a:cubicBezTo>
                  <a:cubicBezTo>
                    <a:pt x="31" y="7"/>
                    <a:pt x="34" y="16"/>
                    <a:pt x="30" y="24"/>
                  </a:cubicBezTo>
                  <a:cubicBezTo>
                    <a:pt x="27" y="31"/>
                    <a:pt x="18" y="34"/>
                    <a:pt x="10" y="30"/>
                  </a:cubicBezTo>
                  <a:cubicBezTo>
                    <a:pt x="2" y="26"/>
                    <a:pt x="0" y="16"/>
                    <a:pt x="4" y="9"/>
                  </a:cubicBezTo>
                  <a:close/>
                </a:path>
              </a:pathLst>
            </a:custGeom>
            <a:solidFill>
              <a:schemeClr val="accent1"/>
            </a:solidFill>
            <a:ln>
              <a:solidFill>
                <a:schemeClr val="accent1"/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Roboto Condensed Light" charset="0"/>
              </a:endParaRPr>
            </a:p>
          </p:txBody>
        </p:sp>
        <p:sp>
          <p:nvSpPr>
            <p:cNvPr id="89" name="Freeform 88"/>
            <p:cNvSpPr/>
            <p:nvPr/>
          </p:nvSpPr>
          <p:spPr bwMode="auto">
            <a:xfrm>
              <a:off x="6265778" y="3656951"/>
              <a:ext cx="180150" cy="180150"/>
            </a:xfrm>
            <a:custGeom>
              <a:avLst/>
              <a:gdLst>
                <a:gd name="T0" fmla="*/ 6 w 34"/>
                <a:gd name="T1" fmla="*/ 7 h 34"/>
                <a:gd name="T2" fmla="*/ 26 w 34"/>
                <a:gd name="T3" fmla="*/ 5 h 34"/>
                <a:gd name="T4" fmla="*/ 29 w 34"/>
                <a:gd name="T5" fmla="*/ 25 h 34"/>
                <a:gd name="T6" fmla="*/ 8 w 34"/>
                <a:gd name="T7" fmla="*/ 28 h 34"/>
                <a:gd name="T8" fmla="*/ 6 w 34"/>
                <a:gd name="T9" fmla="*/ 7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" h="34">
                  <a:moveTo>
                    <a:pt x="6" y="7"/>
                  </a:moveTo>
                  <a:cubicBezTo>
                    <a:pt x="11" y="1"/>
                    <a:pt x="20" y="0"/>
                    <a:pt x="26" y="5"/>
                  </a:cubicBezTo>
                  <a:cubicBezTo>
                    <a:pt x="32" y="9"/>
                    <a:pt x="34" y="18"/>
                    <a:pt x="29" y="25"/>
                  </a:cubicBezTo>
                  <a:cubicBezTo>
                    <a:pt x="24" y="32"/>
                    <a:pt x="15" y="34"/>
                    <a:pt x="8" y="28"/>
                  </a:cubicBezTo>
                  <a:cubicBezTo>
                    <a:pt x="1" y="23"/>
                    <a:pt x="0" y="13"/>
                    <a:pt x="6" y="7"/>
                  </a:cubicBezTo>
                  <a:close/>
                </a:path>
              </a:pathLst>
            </a:custGeom>
            <a:solidFill>
              <a:schemeClr val="accent1"/>
            </a:solidFill>
            <a:ln>
              <a:solidFill>
                <a:schemeClr val="accent1"/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Roboto Condensed Light" charset="0"/>
              </a:endParaRPr>
            </a:p>
          </p:txBody>
        </p:sp>
        <p:sp>
          <p:nvSpPr>
            <p:cNvPr id="90" name="Freeform 89"/>
            <p:cNvSpPr/>
            <p:nvPr/>
          </p:nvSpPr>
          <p:spPr bwMode="auto">
            <a:xfrm>
              <a:off x="6092300" y="3503490"/>
              <a:ext cx="173478" cy="175702"/>
            </a:xfrm>
            <a:custGeom>
              <a:avLst/>
              <a:gdLst>
                <a:gd name="T0" fmla="*/ 6 w 33"/>
                <a:gd name="T1" fmla="*/ 5 h 33"/>
                <a:gd name="T2" fmla="*/ 27 w 33"/>
                <a:gd name="T3" fmla="*/ 5 h 33"/>
                <a:gd name="T4" fmla="*/ 27 w 33"/>
                <a:gd name="T5" fmla="*/ 26 h 33"/>
                <a:gd name="T6" fmla="*/ 6 w 33"/>
                <a:gd name="T7" fmla="*/ 27 h 33"/>
                <a:gd name="T8" fmla="*/ 6 w 33"/>
                <a:gd name="T9" fmla="*/ 5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" h="33">
                  <a:moveTo>
                    <a:pt x="6" y="5"/>
                  </a:moveTo>
                  <a:cubicBezTo>
                    <a:pt x="12" y="0"/>
                    <a:pt x="22" y="0"/>
                    <a:pt x="27" y="5"/>
                  </a:cubicBezTo>
                  <a:cubicBezTo>
                    <a:pt x="33" y="11"/>
                    <a:pt x="33" y="20"/>
                    <a:pt x="27" y="26"/>
                  </a:cubicBezTo>
                  <a:cubicBezTo>
                    <a:pt x="22" y="32"/>
                    <a:pt x="12" y="33"/>
                    <a:pt x="6" y="27"/>
                  </a:cubicBezTo>
                  <a:cubicBezTo>
                    <a:pt x="0" y="21"/>
                    <a:pt x="0" y="11"/>
                    <a:pt x="6" y="5"/>
                  </a:cubicBezTo>
                  <a:close/>
                </a:path>
              </a:pathLst>
            </a:custGeom>
            <a:solidFill>
              <a:schemeClr val="accent1"/>
            </a:solidFill>
            <a:ln>
              <a:solidFill>
                <a:schemeClr val="accent1"/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Roboto Condensed Light" charset="0"/>
              </a:endParaRPr>
            </a:p>
          </p:txBody>
        </p:sp>
        <p:sp>
          <p:nvSpPr>
            <p:cNvPr id="91" name="Line 99"/>
            <p:cNvSpPr>
              <a:spLocks noChangeShapeType="1"/>
            </p:cNvSpPr>
            <p:nvPr/>
          </p:nvSpPr>
          <p:spPr bwMode="auto">
            <a:xfrm flipV="1">
              <a:off x="6181263" y="3423424"/>
              <a:ext cx="0" cy="195718"/>
            </a:xfrm>
            <a:prstGeom prst="line">
              <a:avLst/>
            </a:prstGeom>
            <a:noFill/>
            <a:ln w="30163" cap="flat">
              <a:solidFill>
                <a:schemeClr val="accent1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Roboto Condensed Light" charset="0"/>
              </a:endParaRPr>
            </a:p>
          </p:txBody>
        </p:sp>
        <p:sp>
          <p:nvSpPr>
            <p:cNvPr id="92" name="Line 101"/>
            <p:cNvSpPr>
              <a:spLocks noChangeShapeType="1"/>
            </p:cNvSpPr>
            <p:nvPr/>
          </p:nvSpPr>
          <p:spPr bwMode="auto">
            <a:xfrm flipV="1">
              <a:off x="6354740" y="3423424"/>
              <a:ext cx="0" cy="286905"/>
            </a:xfrm>
            <a:prstGeom prst="line">
              <a:avLst/>
            </a:prstGeom>
            <a:noFill/>
            <a:ln w="30163" cap="flat">
              <a:solidFill>
                <a:schemeClr val="accent1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Roboto Condensed Light" charset="0"/>
              </a:endParaRPr>
            </a:p>
          </p:txBody>
        </p:sp>
        <p:sp>
          <p:nvSpPr>
            <p:cNvPr id="93" name="Line 103"/>
            <p:cNvSpPr>
              <a:spLocks noChangeShapeType="1"/>
            </p:cNvSpPr>
            <p:nvPr/>
          </p:nvSpPr>
          <p:spPr bwMode="auto">
            <a:xfrm flipV="1">
              <a:off x="6550459" y="3423424"/>
              <a:ext cx="0" cy="404781"/>
            </a:xfrm>
            <a:prstGeom prst="line">
              <a:avLst/>
            </a:prstGeom>
            <a:noFill/>
            <a:ln w="30163" cap="flat">
              <a:solidFill>
                <a:schemeClr val="accent1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Roboto Condensed Light" charset="0"/>
              </a:endParaRPr>
            </a:p>
          </p:txBody>
        </p:sp>
        <p:sp>
          <p:nvSpPr>
            <p:cNvPr id="94" name="Line 105"/>
            <p:cNvSpPr>
              <a:spLocks noChangeShapeType="1"/>
            </p:cNvSpPr>
            <p:nvPr/>
          </p:nvSpPr>
          <p:spPr bwMode="auto">
            <a:xfrm flipV="1">
              <a:off x="6766194" y="3423424"/>
              <a:ext cx="0" cy="482623"/>
            </a:xfrm>
            <a:prstGeom prst="line">
              <a:avLst/>
            </a:prstGeom>
            <a:noFill/>
            <a:ln w="30163" cap="flat">
              <a:solidFill>
                <a:schemeClr val="accent1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Roboto Condensed Light" charset="0"/>
              </a:endParaRPr>
            </a:p>
          </p:txBody>
        </p:sp>
        <p:sp>
          <p:nvSpPr>
            <p:cNvPr id="95" name="Line 107"/>
            <p:cNvSpPr>
              <a:spLocks noChangeShapeType="1"/>
            </p:cNvSpPr>
            <p:nvPr/>
          </p:nvSpPr>
          <p:spPr bwMode="auto">
            <a:xfrm flipV="1">
              <a:off x="6997497" y="3423424"/>
              <a:ext cx="0" cy="531553"/>
            </a:xfrm>
            <a:prstGeom prst="line">
              <a:avLst/>
            </a:prstGeom>
            <a:noFill/>
            <a:ln w="30163" cap="flat">
              <a:solidFill>
                <a:schemeClr val="accent1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Roboto Condensed Light" charset="0"/>
              </a:endParaRPr>
            </a:p>
          </p:txBody>
        </p:sp>
        <p:sp>
          <p:nvSpPr>
            <p:cNvPr id="96" name="Line 109"/>
            <p:cNvSpPr>
              <a:spLocks noChangeShapeType="1"/>
            </p:cNvSpPr>
            <p:nvPr/>
          </p:nvSpPr>
          <p:spPr bwMode="auto">
            <a:xfrm flipV="1">
              <a:off x="7228801" y="3423424"/>
              <a:ext cx="0" cy="515984"/>
            </a:xfrm>
            <a:prstGeom prst="line">
              <a:avLst/>
            </a:prstGeom>
            <a:noFill/>
            <a:ln w="30163" cap="flat">
              <a:solidFill>
                <a:schemeClr val="accent1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Roboto Condensed Light" charset="0"/>
              </a:endParaRPr>
            </a:p>
          </p:txBody>
        </p:sp>
        <p:sp>
          <p:nvSpPr>
            <p:cNvPr id="97" name="Line 111"/>
            <p:cNvSpPr>
              <a:spLocks noChangeShapeType="1"/>
            </p:cNvSpPr>
            <p:nvPr/>
          </p:nvSpPr>
          <p:spPr bwMode="auto">
            <a:xfrm flipV="1">
              <a:off x="7444535" y="3423424"/>
              <a:ext cx="0" cy="440366"/>
            </a:xfrm>
            <a:prstGeom prst="line">
              <a:avLst/>
            </a:prstGeom>
            <a:noFill/>
            <a:ln w="30163" cap="flat">
              <a:solidFill>
                <a:schemeClr val="accent1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Roboto Condensed Light" charset="0"/>
              </a:endParaRPr>
            </a:p>
          </p:txBody>
        </p:sp>
        <p:sp>
          <p:nvSpPr>
            <p:cNvPr id="98" name="Line 113"/>
            <p:cNvSpPr>
              <a:spLocks noChangeShapeType="1"/>
            </p:cNvSpPr>
            <p:nvPr/>
          </p:nvSpPr>
          <p:spPr bwMode="auto">
            <a:xfrm flipV="1">
              <a:off x="7640254" y="3418976"/>
              <a:ext cx="0" cy="375868"/>
            </a:xfrm>
            <a:prstGeom prst="line">
              <a:avLst/>
            </a:prstGeom>
            <a:noFill/>
            <a:ln w="30163" cap="flat">
              <a:solidFill>
                <a:schemeClr val="accent1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Roboto Condensed Light" charset="0"/>
              </a:endParaRPr>
            </a:p>
          </p:txBody>
        </p:sp>
        <p:sp>
          <p:nvSpPr>
            <p:cNvPr id="99" name="Line 115"/>
            <p:cNvSpPr>
              <a:spLocks noChangeShapeType="1"/>
            </p:cNvSpPr>
            <p:nvPr/>
          </p:nvSpPr>
          <p:spPr bwMode="auto">
            <a:xfrm flipV="1">
              <a:off x="7813731" y="3423424"/>
              <a:ext cx="0" cy="217959"/>
            </a:xfrm>
            <a:prstGeom prst="line">
              <a:avLst/>
            </a:prstGeom>
            <a:noFill/>
            <a:ln w="30163" cap="flat">
              <a:solidFill>
                <a:schemeClr val="accent1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Roboto Condensed Light" charset="0"/>
              </a:endParaRPr>
            </a:p>
          </p:txBody>
        </p:sp>
        <p:sp>
          <p:nvSpPr>
            <p:cNvPr id="100" name="Freeform 126"/>
            <p:cNvSpPr/>
            <p:nvPr/>
          </p:nvSpPr>
          <p:spPr bwMode="auto">
            <a:xfrm>
              <a:off x="8029466" y="3167656"/>
              <a:ext cx="173478" cy="175702"/>
            </a:xfrm>
            <a:custGeom>
              <a:avLst/>
              <a:gdLst>
                <a:gd name="T0" fmla="*/ 28 w 33"/>
                <a:gd name="T1" fmla="*/ 6 h 33"/>
                <a:gd name="T2" fmla="*/ 27 w 33"/>
                <a:gd name="T3" fmla="*/ 27 h 33"/>
                <a:gd name="T4" fmla="*/ 6 w 33"/>
                <a:gd name="T5" fmla="*/ 27 h 33"/>
                <a:gd name="T6" fmla="*/ 6 w 33"/>
                <a:gd name="T7" fmla="*/ 6 h 33"/>
                <a:gd name="T8" fmla="*/ 28 w 33"/>
                <a:gd name="T9" fmla="*/ 6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" h="33">
                  <a:moveTo>
                    <a:pt x="28" y="6"/>
                  </a:moveTo>
                  <a:cubicBezTo>
                    <a:pt x="33" y="12"/>
                    <a:pt x="33" y="21"/>
                    <a:pt x="27" y="27"/>
                  </a:cubicBezTo>
                  <a:cubicBezTo>
                    <a:pt x="22" y="32"/>
                    <a:pt x="13" y="33"/>
                    <a:pt x="6" y="27"/>
                  </a:cubicBezTo>
                  <a:cubicBezTo>
                    <a:pt x="0" y="21"/>
                    <a:pt x="0" y="12"/>
                    <a:pt x="6" y="6"/>
                  </a:cubicBezTo>
                  <a:cubicBezTo>
                    <a:pt x="12" y="0"/>
                    <a:pt x="22" y="0"/>
                    <a:pt x="28" y="6"/>
                  </a:cubicBezTo>
                  <a:close/>
                </a:path>
              </a:pathLst>
            </a:custGeom>
            <a:solidFill>
              <a:schemeClr val="accent1"/>
            </a:solidFill>
            <a:ln>
              <a:solidFill>
                <a:schemeClr val="accent1"/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Roboto Condensed Light" charset="0"/>
              </a:endParaRPr>
            </a:p>
          </p:txBody>
        </p:sp>
        <p:sp>
          <p:nvSpPr>
            <p:cNvPr id="101" name="Freeform 127"/>
            <p:cNvSpPr/>
            <p:nvPr/>
          </p:nvSpPr>
          <p:spPr bwMode="auto">
            <a:xfrm>
              <a:off x="8202944" y="3009747"/>
              <a:ext cx="177926" cy="180150"/>
            </a:xfrm>
            <a:custGeom>
              <a:avLst/>
              <a:gdLst>
                <a:gd name="T0" fmla="*/ 29 w 34"/>
                <a:gd name="T1" fmla="*/ 8 h 34"/>
                <a:gd name="T2" fmla="*/ 26 w 34"/>
                <a:gd name="T3" fmla="*/ 29 h 34"/>
                <a:gd name="T4" fmla="*/ 6 w 34"/>
                <a:gd name="T5" fmla="*/ 26 h 34"/>
                <a:gd name="T6" fmla="*/ 8 w 34"/>
                <a:gd name="T7" fmla="*/ 5 h 34"/>
                <a:gd name="T8" fmla="*/ 29 w 34"/>
                <a:gd name="T9" fmla="*/ 8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" h="34">
                  <a:moveTo>
                    <a:pt x="29" y="8"/>
                  </a:moveTo>
                  <a:cubicBezTo>
                    <a:pt x="34" y="15"/>
                    <a:pt x="32" y="24"/>
                    <a:pt x="26" y="29"/>
                  </a:cubicBezTo>
                  <a:cubicBezTo>
                    <a:pt x="20" y="34"/>
                    <a:pt x="11" y="33"/>
                    <a:pt x="6" y="26"/>
                  </a:cubicBezTo>
                  <a:cubicBezTo>
                    <a:pt x="0" y="20"/>
                    <a:pt x="1" y="10"/>
                    <a:pt x="8" y="5"/>
                  </a:cubicBezTo>
                  <a:cubicBezTo>
                    <a:pt x="15" y="0"/>
                    <a:pt x="25" y="1"/>
                    <a:pt x="29" y="8"/>
                  </a:cubicBezTo>
                  <a:close/>
                </a:path>
              </a:pathLst>
            </a:custGeom>
            <a:solidFill>
              <a:schemeClr val="accent1"/>
            </a:solidFill>
            <a:ln>
              <a:solidFill>
                <a:schemeClr val="accent1"/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Roboto Condensed Light" charset="0"/>
              </a:endParaRPr>
            </a:p>
          </p:txBody>
        </p:sp>
        <p:sp>
          <p:nvSpPr>
            <p:cNvPr id="102" name="Freeform 128"/>
            <p:cNvSpPr/>
            <p:nvPr/>
          </p:nvSpPr>
          <p:spPr bwMode="auto">
            <a:xfrm>
              <a:off x="8398662" y="2876303"/>
              <a:ext cx="177926" cy="180150"/>
            </a:xfrm>
            <a:custGeom>
              <a:avLst/>
              <a:gdLst>
                <a:gd name="T0" fmla="*/ 31 w 34"/>
                <a:gd name="T1" fmla="*/ 11 h 34"/>
                <a:gd name="T2" fmla="*/ 25 w 34"/>
                <a:gd name="T3" fmla="*/ 31 h 34"/>
                <a:gd name="T4" fmla="*/ 5 w 34"/>
                <a:gd name="T5" fmla="*/ 25 h 34"/>
                <a:gd name="T6" fmla="*/ 10 w 34"/>
                <a:gd name="T7" fmla="*/ 4 h 34"/>
                <a:gd name="T8" fmla="*/ 31 w 34"/>
                <a:gd name="T9" fmla="*/ 11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" h="34">
                  <a:moveTo>
                    <a:pt x="31" y="11"/>
                  </a:moveTo>
                  <a:cubicBezTo>
                    <a:pt x="34" y="18"/>
                    <a:pt x="31" y="27"/>
                    <a:pt x="25" y="31"/>
                  </a:cubicBezTo>
                  <a:cubicBezTo>
                    <a:pt x="18" y="34"/>
                    <a:pt x="9" y="32"/>
                    <a:pt x="5" y="25"/>
                  </a:cubicBezTo>
                  <a:cubicBezTo>
                    <a:pt x="0" y="18"/>
                    <a:pt x="2" y="9"/>
                    <a:pt x="10" y="4"/>
                  </a:cubicBezTo>
                  <a:cubicBezTo>
                    <a:pt x="18" y="0"/>
                    <a:pt x="27" y="3"/>
                    <a:pt x="31" y="11"/>
                  </a:cubicBezTo>
                  <a:close/>
                </a:path>
              </a:pathLst>
            </a:custGeom>
            <a:solidFill>
              <a:schemeClr val="accent1"/>
            </a:solidFill>
            <a:ln>
              <a:solidFill>
                <a:schemeClr val="accent1"/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Roboto Condensed Light" charset="0"/>
              </a:endParaRPr>
            </a:p>
          </p:txBody>
        </p:sp>
        <p:sp>
          <p:nvSpPr>
            <p:cNvPr id="103" name="Freeform 129"/>
            <p:cNvSpPr/>
            <p:nvPr/>
          </p:nvSpPr>
          <p:spPr bwMode="auto">
            <a:xfrm>
              <a:off x="8623293" y="2785116"/>
              <a:ext cx="164581" cy="175702"/>
            </a:xfrm>
            <a:custGeom>
              <a:avLst/>
              <a:gdLst>
                <a:gd name="T0" fmla="*/ 30 w 31"/>
                <a:gd name="T1" fmla="*/ 14 h 33"/>
                <a:gd name="T2" fmla="*/ 20 w 31"/>
                <a:gd name="T3" fmla="*/ 32 h 33"/>
                <a:gd name="T4" fmla="*/ 9 w 31"/>
                <a:gd name="T5" fmla="*/ 30 h 33"/>
                <a:gd name="T6" fmla="*/ 1 w 31"/>
                <a:gd name="T7" fmla="*/ 22 h 33"/>
                <a:gd name="T8" fmla="*/ 2 w 31"/>
                <a:gd name="T9" fmla="*/ 10 h 33"/>
                <a:gd name="T10" fmla="*/ 11 w 31"/>
                <a:gd name="T11" fmla="*/ 3 h 33"/>
                <a:gd name="T12" fmla="*/ 30 w 31"/>
                <a:gd name="T13" fmla="*/ 14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1" h="33">
                  <a:moveTo>
                    <a:pt x="30" y="14"/>
                  </a:moveTo>
                  <a:cubicBezTo>
                    <a:pt x="31" y="22"/>
                    <a:pt x="27" y="29"/>
                    <a:pt x="20" y="32"/>
                  </a:cubicBezTo>
                  <a:cubicBezTo>
                    <a:pt x="16" y="33"/>
                    <a:pt x="12" y="32"/>
                    <a:pt x="9" y="30"/>
                  </a:cubicBezTo>
                  <a:cubicBezTo>
                    <a:pt x="6" y="29"/>
                    <a:pt x="3" y="26"/>
                    <a:pt x="1" y="22"/>
                  </a:cubicBezTo>
                  <a:cubicBezTo>
                    <a:pt x="0" y="18"/>
                    <a:pt x="0" y="14"/>
                    <a:pt x="2" y="10"/>
                  </a:cubicBezTo>
                  <a:cubicBezTo>
                    <a:pt x="3" y="7"/>
                    <a:pt x="7" y="4"/>
                    <a:pt x="11" y="3"/>
                  </a:cubicBezTo>
                  <a:cubicBezTo>
                    <a:pt x="20" y="0"/>
                    <a:pt x="28" y="6"/>
                    <a:pt x="30" y="14"/>
                  </a:cubicBezTo>
                  <a:close/>
                </a:path>
              </a:pathLst>
            </a:custGeom>
            <a:solidFill>
              <a:schemeClr val="accent1"/>
            </a:solidFill>
            <a:ln>
              <a:solidFill>
                <a:schemeClr val="accent1"/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Roboto Condensed Light" charset="0"/>
              </a:endParaRPr>
            </a:p>
          </p:txBody>
        </p:sp>
        <p:sp>
          <p:nvSpPr>
            <p:cNvPr id="104" name="Freeform 130"/>
            <p:cNvSpPr/>
            <p:nvPr/>
          </p:nvSpPr>
          <p:spPr bwMode="auto">
            <a:xfrm>
              <a:off x="8850149" y="2765099"/>
              <a:ext cx="169029" cy="160133"/>
            </a:xfrm>
            <a:custGeom>
              <a:avLst/>
              <a:gdLst>
                <a:gd name="T0" fmla="*/ 31 w 32"/>
                <a:gd name="T1" fmla="*/ 15 h 30"/>
                <a:gd name="T2" fmla="*/ 16 w 32"/>
                <a:gd name="T3" fmla="*/ 30 h 30"/>
                <a:gd name="T4" fmla="*/ 1 w 32"/>
                <a:gd name="T5" fmla="*/ 15 h 30"/>
                <a:gd name="T6" fmla="*/ 16 w 32"/>
                <a:gd name="T7" fmla="*/ 0 h 30"/>
                <a:gd name="T8" fmla="*/ 31 w 32"/>
                <a:gd name="T9" fmla="*/ 15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30">
                  <a:moveTo>
                    <a:pt x="31" y="15"/>
                  </a:moveTo>
                  <a:cubicBezTo>
                    <a:pt x="30" y="24"/>
                    <a:pt x="23" y="30"/>
                    <a:pt x="16" y="30"/>
                  </a:cubicBezTo>
                  <a:cubicBezTo>
                    <a:pt x="9" y="30"/>
                    <a:pt x="2" y="24"/>
                    <a:pt x="1" y="15"/>
                  </a:cubicBezTo>
                  <a:cubicBezTo>
                    <a:pt x="0" y="7"/>
                    <a:pt x="7" y="0"/>
                    <a:pt x="16" y="0"/>
                  </a:cubicBezTo>
                  <a:cubicBezTo>
                    <a:pt x="25" y="0"/>
                    <a:pt x="32" y="7"/>
                    <a:pt x="31" y="15"/>
                  </a:cubicBezTo>
                  <a:close/>
                </a:path>
              </a:pathLst>
            </a:custGeom>
            <a:solidFill>
              <a:schemeClr val="accent1"/>
            </a:solidFill>
            <a:ln>
              <a:solidFill>
                <a:schemeClr val="accent1"/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Roboto Condensed Light" charset="0"/>
              </a:endParaRPr>
            </a:p>
          </p:txBody>
        </p:sp>
        <p:sp>
          <p:nvSpPr>
            <p:cNvPr id="105" name="Freeform 131"/>
            <p:cNvSpPr/>
            <p:nvPr/>
          </p:nvSpPr>
          <p:spPr bwMode="auto">
            <a:xfrm>
              <a:off x="9081452" y="2785116"/>
              <a:ext cx="169029" cy="175702"/>
            </a:xfrm>
            <a:custGeom>
              <a:avLst/>
              <a:gdLst>
                <a:gd name="T0" fmla="*/ 30 w 32"/>
                <a:gd name="T1" fmla="*/ 22 h 33"/>
                <a:gd name="T2" fmla="*/ 22 w 32"/>
                <a:gd name="T3" fmla="*/ 30 h 33"/>
                <a:gd name="T4" fmla="*/ 12 w 32"/>
                <a:gd name="T5" fmla="*/ 32 h 33"/>
                <a:gd name="T6" fmla="*/ 2 w 32"/>
                <a:gd name="T7" fmla="*/ 14 h 33"/>
                <a:gd name="T8" fmla="*/ 20 w 32"/>
                <a:gd name="T9" fmla="*/ 3 h 33"/>
                <a:gd name="T10" fmla="*/ 30 w 32"/>
                <a:gd name="T11" fmla="*/ 10 h 33"/>
                <a:gd name="T12" fmla="*/ 30 w 32"/>
                <a:gd name="T13" fmla="*/ 22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2" h="33">
                  <a:moveTo>
                    <a:pt x="30" y="22"/>
                  </a:moveTo>
                  <a:cubicBezTo>
                    <a:pt x="29" y="26"/>
                    <a:pt x="26" y="29"/>
                    <a:pt x="22" y="30"/>
                  </a:cubicBezTo>
                  <a:cubicBezTo>
                    <a:pt x="19" y="32"/>
                    <a:pt x="15" y="33"/>
                    <a:pt x="12" y="32"/>
                  </a:cubicBezTo>
                  <a:cubicBezTo>
                    <a:pt x="5" y="29"/>
                    <a:pt x="0" y="22"/>
                    <a:pt x="2" y="14"/>
                  </a:cubicBezTo>
                  <a:cubicBezTo>
                    <a:pt x="3" y="6"/>
                    <a:pt x="12" y="0"/>
                    <a:pt x="20" y="3"/>
                  </a:cubicBezTo>
                  <a:cubicBezTo>
                    <a:pt x="24" y="4"/>
                    <a:pt x="28" y="7"/>
                    <a:pt x="30" y="10"/>
                  </a:cubicBezTo>
                  <a:cubicBezTo>
                    <a:pt x="31" y="14"/>
                    <a:pt x="32" y="18"/>
                    <a:pt x="30" y="22"/>
                  </a:cubicBezTo>
                  <a:close/>
                </a:path>
              </a:pathLst>
            </a:custGeom>
            <a:solidFill>
              <a:schemeClr val="accent1"/>
            </a:solidFill>
            <a:ln>
              <a:solidFill>
                <a:schemeClr val="accent1"/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Roboto Condensed Light" charset="0"/>
              </a:endParaRPr>
            </a:p>
          </p:txBody>
        </p:sp>
        <p:sp>
          <p:nvSpPr>
            <p:cNvPr id="106" name="Freeform 132"/>
            <p:cNvSpPr/>
            <p:nvPr/>
          </p:nvSpPr>
          <p:spPr bwMode="auto">
            <a:xfrm>
              <a:off x="9292739" y="2876303"/>
              <a:ext cx="177926" cy="180150"/>
            </a:xfrm>
            <a:custGeom>
              <a:avLst/>
              <a:gdLst>
                <a:gd name="T0" fmla="*/ 30 w 34"/>
                <a:gd name="T1" fmla="*/ 25 h 34"/>
                <a:gd name="T2" fmla="*/ 10 w 34"/>
                <a:gd name="T3" fmla="*/ 31 h 34"/>
                <a:gd name="T4" fmla="*/ 4 w 34"/>
                <a:gd name="T5" fmla="*/ 11 h 34"/>
                <a:gd name="T6" fmla="*/ 24 w 34"/>
                <a:gd name="T7" fmla="*/ 4 h 34"/>
                <a:gd name="T8" fmla="*/ 30 w 34"/>
                <a:gd name="T9" fmla="*/ 25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" h="34">
                  <a:moveTo>
                    <a:pt x="30" y="25"/>
                  </a:moveTo>
                  <a:cubicBezTo>
                    <a:pt x="25" y="32"/>
                    <a:pt x="16" y="34"/>
                    <a:pt x="10" y="31"/>
                  </a:cubicBezTo>
                  <a:cubicBezTo>
                    <a:pt x="3" y="27"/>
                    <a:pt x="0" y="18"/>
                    <a:pt x="4" y="11"/>
                  </a:cubicBezTo>
                  <a:cubicBezTo>
                    <a:pt x="7" y="3"/>
                    <a:pt x="16" y="0"/>
                    <a:pt x="24" y="4"/>
                  </a:cubicBezTo>
                  <a:cubicBezTo>
                    <a:pt x="32" y="9"/>
                    <a:pt x="34" y="18"/>
                    <a:pt x="30" y="25"/>
                  </a:cubicBezTo>
                  <a:close/>
                </a:path>
              </a:pathLst>
            </a:custGeom>
            <a:solidFill>
              <a:schemeClr val="accent1"/>
            </a:solidFill>
            <a:ln>
              <a:solidFill>
                <a:schemeClr val="accent1"/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Roboto Condensed Light" charset="0"/>
              </a:endParaRPr>
            </a:p>
          </p:txBody>
        </p:sp>
        <p:sp>
          <p:nvSpPr>
            <p:cNvPr id="107" name="Freeform 133"/>
            <p:cNvSpPr/>
            <p:nvPr/>
          </p:nvSpPr>
          <p:spPr bwMode="auto">
            <a:xfrm>
              <a:off x="9486233" y="3009747"/>
              <a:ext cx="180150" cy="180150"/>
            </a:xfrm>
            <a:custGeom>
              <a:avLst/>
              <a:gdLst>
                <a:gd name="T0" fmla="*/ 29 w 34"/>
                <a:gd name="T1" fmla="*/ 26 h 34"/>
                <a:gd name="T2" fmla="*/ 8 w 34"/>
                <a:gd name="T3" fmla="*/ 29 h 34"/>
                <a:gd name="T4" fmla="*/ 5 w 34"/>
                <a:gd name="T5" fmla="*/ 8 h 34"/>
                <a:gd name="T6" fmla="*/ 26 w 34"/>
                <a:gd name="T7" fmla="*/ 5 h 34"/>
                <a:gd name="T8" fmla="*/ 29 w 34"/>
                <a:gd name="T9" fmla="*/ 26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" h="34">
                  <a:moveTo>
                    <a:pt x="29" y="26"/>
                  </a:moveTo>
                  <a:cubicBezTo>
                    <a:pt x="23" y="33"/>
                    <a:pt x="14" y="34"/>
                    <a:pt x="8" y="29"/>
                  </a:cubicBezTo>
                  <a:cubicBezTo>
                    <a:pt x="2" y="24"/>
                    <a:pt x="0" y="15"/>
                    <a:pt x="5" y="8"/>
                  </a:cubicBezTo>
                  <a:cubicBezTo>
                    <a:pt x="10" y="1"/>
                    <a:pt x="20" y="0"/>
                    <a:pt x="26" y="5"/>
                  </a:cubicBezTo>
                  <a:cubicBezTo>
                    <a:pt x="33" y="10"/>
                    <a:pt x="34" y="20"/>
                    <a:pt x="29" y="26"/>
                  </a:cubicBezTo>
                  <a:close/>
                </a:path>
              </a:pathLst>
            </a:custGeom>
            <a:solidFill>
              <a:schemeClr val="accent1"/>
            </a:solidFill>
            <a:ln>
              <a:solidFill>
                <a:schemeClr val="accent1"/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Roboto Condensed Light" charset="0"/>
              </a:endParaRPr>
            </a:p>
          </p:txBody>
        </p:sp>
        <p:sp>
          <p:nvSpPr>
            <p:cNvPr id="108" name="Freeform 134"/>
            <p:cNvSpPr/>
            <p:nvPr/>
          </p:nvSpPr>
          <p:spPr bwMode="auto">
            <a:xfrm>
              <a:off x="9666383" y="3167656"/>
              <a:ext cx="173478" cy="175702"/>
            </a:xfrm>
            <a:custGeom>
              <a:avLst/>
              <a:gdLst>
                <a:gd name="T0" fmla="*/ 27 w 33"/>
                <a:gd name="T1" fmla="*/ 27 h 33"/>
                <a:gd name="T2" fmla="*/ 6 w 33"/>
                <a:gd name="T3" fmla="*/ 27 h 33"/>
                <a:gd name="T4" fmla="*/ 6 w 33"/>
                <a:gd name="T5" fmla="*/ 6 h 33"/>
                <a:gd name="T6" fmla="*/ 27 w 33"/>
                <a:gd name="T7" fmla="*/ 6 h 33"/>
                <a:gd name="T8" fmla="*/ 27 w 33"/>
                <a:gd name="T9" fmla="*/ 27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" h="33">
                  <a:moveTo>
                    <a:pt x="27" y="27"/>
                  </a:moveTo>
                  <a:cubicBezTo>
                    <a:pt x="21" y="33"/>
                    <a:pt x="12" y="32"/>
                    <a:pt x="6" y="27"/>
                  </a:cubicBezTo>
                  <a:cubicBezTo>
                    <a:pt x="0" y="21"/>
                    <a:pt x="0" y="12"/>
                    <a:pt x="6" y="6"/>
                  </a:cubicBezTo>
                  <a:cubicBezTo>
                    <a:pt x="11" y="0"/>
                    <a:pt x="21" y="0"/>
                    <a:pt x="27" y="6"/>
                  </a:cubicBezTo>
                  <a:cubicBezTo>
                    <a:pt x="33" y="12"/>
                    <a:pt x="33" y="21"/>
                    <a:pt x="27" y="27"/>
                  </a:cubicBezTo>
                  <a:close/>
                </a:path>
              </a:pathLst>
            </a:custGeom>
            <a:solidFill>
              <a:schemeClr val="accent1"/>
            </a:solidFill>
            <a:ln>
              <a:solidFill>
                <a:schemeClr val="accent1"/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Roboto Condensed Light" charset="0"/>
              </a:endParaRPr>
            </a:p>
          </p:txBody>
        </p:sp>
        <p:sp>
          <p:nvSpPr>
            <p:cNvPr id="109" name="Freeform 135"/>
            <p:cNvSpPr/>
            <p:nvPr/>
          </p:nvSpPr>
          <p:spPr bwMode="auto">
            <a:xfrm>
              <a:off x="7887126" y="3327789"/>
              <a:ext cx="173478" cy="175702"/>
            </a:xfrm>
            <a:custGeom>
              <a:avLst/>
              <a:gdLst>
                <a:gd name="T0" fmla="*/ 27 w 33"/>
                <a:gd name="T1" fmla="*/ 28 h 33"/>
                <a:gd name="T2" fmla="*/ 6 w 33"/>
                <a:gd name="T3" fmla="*/ 28 h 33"/>
                <a:gd name="T4" fmla="*/ 5 w 33"/>
                <a:gd name="T5" fmla="*/ 7 h 33"/>
                <a:gd name="T6" fmla="*/ 27 w 33"/>
                <a:gd name="T7" fmla="*/ 6 h 33"/>
                <a:gd name="T8" fmla="*/ 27 w 33"/>
                <a:gd name="T9" fmla="*/ 28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" h="33">
                  <a:moveTo>
                    <a:pt x="27" y="28"/>
                  </a:moveTo>
                  <a:cubicBezTo>
                    <a:pt x="20" y="33"/>
                    <a:pt x="11" y="33"/>
                    <a:pt x="6" y="28"/>
                  </a:cubicBezTo>
                  <a:cubicBezTo>
                    <a:pt x="0" y="22"/>
                    <a:pt x="0" y="13"/>
                    <a:pt x="5" y="7"/>
                  </a:cubicBezTo>
                  <a:cubicBezTo>
                    <a:pt x="11" y="1"/>
                    <a:pt x="21" y="0"/>
                    <a:pt x="27" y="6"/>
                  </a:cubicBezTo>
                  <a:cubicBezTo>
                    <a:pt x="33" y="12"/>
                    <a:pt x="33" y="22"/>
                    <a:pt x="27" y="28"/>
                  </a:cubicBezTo>
                  <a:close/>
                </a:path>
              </a:pathLst>
            </a:custGeom>
            <a:solidFill>
              <a:schemeClr val="accent1"/>
            </a:solidFill>
            <a:ln>
              <a:solidFill>
                <a:schemeClr val="accent1"/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Roboto Condensed Light" charset="0"/>
              </a:endParaRPr>
            </a:p>
          </p:txBody>
        </p:sp>
        <p:sp>
          <p:nvSpPr>
            <p:cNvPr id="110" name="Line 137"/>
            <p:cNvSpPr>
              <a:spLocks noChangeShapeType="1"/>
            </p:cNvSpPr>
            <p:nvPr/>
          </p:nvSpPr>
          <p:spPr bwMode="auto">
            <a:xfrm flipV="1">
              <a:off x="8118429" y="3201017"/>
              <a:ext cx="0" cy="211287"/>
            </a:xfrm>
            <a:prstGeom prst="line">
              <a:avLst/>
            </a:prstGeom>
            <a:noFill/>
            <a:ln w="30163" cap="flat">
              <a:solidFill>
                <a:schemeClr val="accent1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Roboto Condensed Light" charset="0"/>
              </a:endParaRPr>
            </a:p>
          </p:txBody>
        </p:sp>
        <p:sp>
          <p:nvSpPr>
            <p:cNvPr id="111" name="Line 139"/>
            <p:cNvSpPr>
              <a:spLocks noChangeShapeType="1"/>
            </p:cNvSpPr>
            <p:nvPr/>
          </p:nvSpPr>
          <p:spPr bwMode="auto">
            <a:xfrm flipV="1">
              <a:off x="8291907" y="3072021"/>
              <a:ext cx="0" cy="340283"/>
            </a:xfrm>
            <a:prstGeom prst="line">
              <a:avLst/>
            </a:prstGeom>
            <a:noFill/>
            <a:ln w="30163" cap="flat">
              <a:solidFill>
                <a:schemeClr val="accent1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Roboto Condensed Light" charset="0"/>
              </a:endParaRPr>
            </a:p>
          </p:txBody>
        </p:sp>
        <p:sp>
          <p:nvSpPr>
            <p:cNvPr id="112" name="Line 141"/>
            <p:cNvSpPr>
              <a:spLocks noChangeShapeType="1"/>
            </p:cNvSpPr>
            <p:nvPr/>
          </p:nvSpPr>
          <p:spPr bwMode="auto">
            <a:xfrm flipV="1">
              <a:off x="8487625" y="2956369"/>
              <a:ext cx="0" cy="455934"/>
            </a:xfrm>
            <a:prstGeom prst="line">
              <a:avLst/>
            </a:prstGeom>
            <a:noFill/>
            <a:ln w="30163" cap="flat">
              <a:solidFill>
                <a:schemeClr val="accent1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Roboto Condensed Light" charset="0"/>
              </a:endParaRPr>
            </a:p>
          </p:txBody>
        </p:sp>
        <p:sp>
          <p:nvSpPr>
            <p:cNvPr id="113" name="Line 143"/>
            <p:cNvSpPr>
              <a:spLocks noChangeShapeType="1"/>
            </p:cNvSpPr>
            <p:nvPr/>
          </p:nvSpPr>
          <p:spPr bwMode="auto">
            <a:xfrm flipV="1">
              <a:off x="8703360" y="2876303"/>
              <a:ext cx="0" cy="536001"/>
            </a:xfrm>
            <a:prstGeom prst="line">
              <a:avLst/>
            </a:prstGeom>
            <a:noFill/>
            <a:ln w="30163" cap="flat">
              <a:solidFill>
                <a:schemeClr val="accent1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Roboto Condensed Light" charset="0"/>
              </a:endParaRPr>
            </a:p>
          </p:txBody>
        </p:sp>
        <p:sp>
          <p:nvSpPr>
            <p:cNvPr id="114" name="Line 145"/>
            <p:cNvSpPr>
              <a:spLocks noChangeShapeType="1"/>
            </p:cNvSpPr>
            <p:nvPr/>
          </p:nvSpPr>
          <p:spPr bwMode="auto">
            <a:xfrm flipV="1">
              <a:off x="8934663" y="2829597"/>
              <a:ext cx="0" cy="582706"/>
            </a:xfrm>
            <a:prstGeom prst="line">
              <a:avLst/>
            </a:prstGeom>
            <a:noFill/>
            <a:ln w="30163" cap="flat">
              <a:solidFill>
                <a:schemeClr val="accent1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Roboto Condensed Light" charset="0"/>
              </a:endParaRPr>
            </a:p>
          </p:txBody>
        </p:sp>
        <p:sp>
          <p:nvSpPr>
            <p:cNvPr id="115" name="Line 147"/>
            <p:cNvSpPr>
              <a:spLocks noChangeShapeType="1"/>
            </p:cNvSpPr>
            <p:nvPr/>
          </p:nvSpPr>
          <p:spPr bwMode="auto">
            <a:xfrm flipV="1">
              <a:off x="9165967" y="2845166"/>
              <a:ext cx="0" cy="567138"/>
            </a:xfrm>
            <a:prstGeom prst="line">
              <a:avLst/>
            </a:prstGeom>
            <a:noFill/>
            <a:ln w="30163" cap="flat">
              <a:solidFill>
                <a:schemeClr val="accent1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Roboto Condensed Light" charset="0"/>
              </a:endParaRPr>
            </a:p>
          </p:txBody>
        </p:sp>
        <p:sp>
          <p:nvSpPr>
            <p:cNvPr id="116" name="Line 149"/>
            <p:cNvSpPr>
              <a:spLocks noChangeShapeType="1"/>
            </p:cNvSpPr>
            <p:nvPr/>
          </p:nvSpPr>
          <p:spPr bwMode="auto">
            <a:xfrm flipV="1">
              <a:off x="9381702" y="2994178"/>
              <a:ext cx="0" cy="418125"/>
            </a:xfrm>
            <a:prstGeom prst="line">
              <a:avLst/>
            </a:prstGeom>
            <a:noFill/>
            <a:ln w="30163" cap="flat">
              <a:solidFill>
                <a:schemeClr val="accent1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Roboto Condensed Light" charset="0"/>
              </a:endParaRPr>
            </a:p>
          </p:txBody>
        </p:sp>
        <p:sp>
          <p:nvSpPr>
            <p:cNvPr id="117" name="Line 151"/>
            <p:cNvSpPr>
              <a:spLocks noChangeShapeType="1"/>
            </p:cNvSpPr>
            <p:nvPr/>
          </p:nvSpPr>
          <p:spPr bwMode="auto">
            <a:xfrm flipV="1">
              <a:off x="9577420" y="3045332"/>
              <a:ext cx="0" cy="362523"/>
            </a:xfrm>
            <a:prstGeom prst="line">
              <a:avLst/>
            </a:prstGeom>
            <a:noFill/>
            <a:ln w="30163" cap="flat">
              <a:solidFill>
                <a:schemeClr val="accent1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Roboto Condensed Light" charset="0"/>
              </a:endParaRPr>
            </a:p>
          </p:txBody>
        </p:sp>
        <p:sp>
          <p:nvSpPr>
            <p:cNvPr id="118" name="Line 153"/>
            <p:cNvSpPr>
              <a:spLocks noChangeShapeType="1"/>
            </p:cNvSpPr>
            <p:nvPr/>
          </p:nvSpPr>
          <p:spPr bwMode="auto">
            <a:xfrm flipV="1">
              <a:off x="9755346" y="3227706"/>
              <a:ext cx="0" cy="184598"/>
            </a:xfrm>
            <a:prstGeom prst="line">
              <a:avLst/>
            </a:prstGeom>
            <a:noFill/>
            <a:ln w="30163" cap="flat">
              <a:solidFill>
                <a:schemeClr val="accent1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Roboto Condensed Light" charset="0"/>
              </a:endParaRPr>
            </a:p>
          </p:txBody>
        </p:sp>
      </p:grpSp>
      <p:grpSp>
        <p:nvGrpSpPr>
          <p:cNvPr id="119" name="组合 118"/>
          <p:cNvGrpSpPr/>
          <p:nvPr/>
        </p:nvGrpSpPr>
        <p:grpSpPr>
          <a:xfrm>
            <a:off x="2071179" y="2769547"/>
            <a:ext cx="7915470" cy="1323322"/>
            <a:chOff x="2071179" y="2769547"/>
            <a:chExt cx="7915470" cy="1323322"/>
          </a:xfrm>
        </p:grpSpPr>
        <p:sp>
          <p:nvSpPr>
            <p:cNvPr id="120" name="Freeform 15"/>
            <p:cNvSpPr/>
            <p:nvPr/>
          </p:nvSpPr>
          <p:spPr bwMode="auto">
            <a:xfrm>
              <a:off x="2217968" y="3194345"/>
              <a:ext cx="173478" cy="175702"/>
            </a:xfrm>
            <a:custGeom>
              <a:avLst/>
              <a:gdLst>
                <a:gd name="T0" fmla="*/ 27 w 33"/>
                <a:gd name="T1" fmla="*/ 6 h 33"/>
                <a:gd name="T2" fmla="*/ 27 w 33"/>
                <a:gd name="T3" fmla="*/ 27 h 33"/>
                <a:gd name="T4" fmla="*/ 6 w 33"/>
                <a:gd name="T5" fmla="*/ 27 h 33"/>
                <a:gd name="T6" fmla="*/ 6 w 33"/>
                <a:gd name="T7" fmla="*/ 6 h 33"/>
                <a:gd name="T8" fmla="*/ 27 w 33"/>
                <a:gd name="T9" fmla="*/ 6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" h="33">
                  <a:moveTo>
                    <a:pt x="27" y="6"/>
                  </a:moveTo>
                  <a:cubicBezTo>
                    <a:pt x="33" y="13"/>
                    <a:pt x="32" y="22"/>
                    <a:pt x="27" y="27"/>
                  </a:cubicBezTo>
                  <a:cubicBezTo>
                    <a:pt x="21" y="33"/>
                    <a:pt x="12" y="33"/>
                    <a:pt x="6" y="27"/>
                  </a:cubicBezTo>
                  <a:cubicBezTo>
                    <a:pt x="0" y="22"/>
                    <a:pt x="0" y="12"/>
                    <a:pt x="6" y="6"/>
                  </a:cubicBezTo>
                  <a:cubicBezTo>
                    <a:pt x="12" y="0"/>
                    <a:pt x="22" y="0"/>
                    <a:pt x="27" y="6"/>
                  </a:cubicBezTo>
                  <a:close/>
                </a:path>
              </a:pathLst>
            </a:custGeom>
            <a:solidFill>
              <a:schemeClr val="accent2"/>
            </a:solidFill>
            <a:ln>
              <a:solidFill>
                <a:schemeClr val="accent2"/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Roboto Condensed Light" charset="0"/>
              </a:endParaRPr>
            </a:p>
          </p:txBody>
        </p:sp>
        <p:sp>
          <p:nvSpPr>
            <p:cNvPr id="121" name="Freeform 16"/>
            <p:cNvSpPr/>
            <p:nvPr/>
          </p:nvSpPr>
          <p:spPr bwMode="auto">
            <a:xfrm>
              <a:off x="2391445" y="3036436"/>
              <a:ext cx="173478" cy="180150"/>
            </a:xfrm>
            <a:custGeom>
              <a:avLst/>
              <a:gdLst>
                <a:gd name="T0" fmla="*/ 29 w 33"/>
                <a:gd name="T1" fmla="*/ 8 h 34"/>
                <a:gd name="T2" fmla="*/ 26 w 33"/>
                <a:gd name="T3" fmla="*/ 29 h 34"/>
                <a:gd name="T4" fmla="*/ 5 w 33"/>
                <a:gd name="T5" fmla="*/ 27 h 34"/>
                <a:gd name="T6" fmla="*/ 8 w 33"/>
                <a:gd name="T7" fmla="*/ 5 h 34"/>
                <a:gd name="T8" fmla="*/ 29 w 33"/>
                <a:gd name="T9" fmla="*/ 8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" h="34">
                  <a:moveTo>
                    <a:pt x="29" y="8"/>
                  </a:moveTo>
                  <a:cubicBezTo>
                    <a:pt x="33" y="15"/>
                    <a:pt x="32" y="24"/>
                    <a:pt x="26" y="29"/>
                  </a:cubicBezTo>
                  <a:cubicBezTo>
                    <a:pt x="20" y="34"/>
                    <a:pt x="11" y="33"/>
                    <a:pt x="5" y="27"/>
                  </a:cubicBezTo>
                  <a:cubicBezTo>
                    <a:pt x="0" y="20"/>
                    <a:pt x="1" y="11"/>
                    <a:pt x="8" y="5"/>
                  </a:cubicBezTo>
                  <a:cubicBezTo>
                    <a:pt x="14" y="0"/>
                    <a:pt x="24" y="2"/>
                    <a:pt x="29" y="8"/>
                  </a:cubicBezTo>
                  <a:close/>
                </a:path>
              </a:pathLst>
            </a:custGeom>
            <a:solidFill>
              <a:schemeClr val="accent2"/>
            </a:solidFill>
            <a:ln>
              <a:solidFill>
                <a:schemeClr val="accent2"/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Roboto Condensed Light" charset="0"/>
              </a:endParaRPr>
            </a:p>
          </p:txBody>
        </p:sp>
        <p:sp>
          <p:nvSpPr>
            <p:cNvPr id="122" name="Freeform 17"/>
            <p:cNvSpPr/>
            <p:nvPr/>
          </p:nvSpPr>
          <p:spPr bwMode="auto">
            <a:xfrm>
              <a:off x="2587164" y="2902991"/>
              <a:ext cx="177926" cy="180150"/>
            </a:xfrm>
            <a:custGeom>
              <a:avLst/>
              <a:gdLst>
                <a:gd name="T0" fmla="*/ 30 w 34"/>
                <a:gd name="T1" fmla="*/ 11 h 34"/>
                <a:gd name="T2" fmla="*/ 24 w 34"/>
                <a:gd name="T3" fmla="*/ 31 h 34"/>
                <a:gd name="T4" fmla="*/ 4 w 34"/>
                <a:gd name="T5" fmla="*/ 25 h 34"/>
                <a:gd name="T6" fmla="*/ 10 w 34"/>
                <a:gd name="T7" fmla="*/ 5 h 34"/>
                <a:gd name="T8" fmla="*/ 30 w 34"/>
                <a:gd name="T9" fmla="*/ 11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" h="34">
                  <a:moveTo>
                    <a:pt x="30" y="11"/>
                  </a:moveTo>
                  <a:cubicBezTo>
                    <a:pt x="34" y="18"/>
                    <a:pt x="31" y="27"/>
                    <a:pt x="24" y="31"/>
                  </a:cubicBezTo>
                  <a:cubicBezTo>
                    <a:pt x="17" y="34"/>
                    <a:pt x="9" y="32"/>
                    <a:pt x="4" y="25"/>
                  </a:cubicBezTo>
                  <a:cubicBezTo>
                    <a:pt x="0" y="18"/>
                    <a:pt x="2" y="9"/>
                    <a:pt x="10" y="5"/>
                  </a:cubicBezTo>
                  <a:cubicBezTo>
                    <a:pt x="18" y="0"/>
                    <a:pt x="27" y="3"/>
                    <a:pt x="30" y="11"/>
                  </a:cubicBezTo>
                  <a:close/>
                </a:path>
              </a:pathLst>
            </a:custGeom>
            <a:solidFill>
              <a:schemeClr val="accent2"/>
            </a:solidFill>
            <a:ln>
              <a:solidFill>
                <a:schemeClr val="accent2"/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Roboto Condensed Light" charset="0"/>
              </a:endParaRPr>
            </a:p>
          </p:txBody>
        </p:sp>
        <p:sp>
          <p:nvSpPr>
            <p:cNvPr id="123" name="Freeform 18"/>
            <p:cNvSpPr/>
            <p:nvPr/>
          </p:nvSpPr>
          <p:spPr bwMode="auto">
            <a:xfrm>
              <a:off x="2807347" y="2811804"/>
              <a:ext cx="169029" cy="175702"/>
            </a:xfrm>
            <a:custGeom>
              <a:avLst/>
              <a:gdLst>
                <a:gd name="T0" fmla="*/ 30 w 32"/>
                <a:gd name="T1" fmla="*/ 14 h 33"/>
                <a:gd name="T2" fmla="*/ 20 w 32"/>
                <a:gd name="T3" fmla="*/ 32 h 33"/>
                <a:gd name="T4" fmla="*/ 9 w 32"/>
                <a:gd name="T5" fmla="*/ 31 h 33"/>
                <a:gd name="T6" fmla="*/ 2 w 32"/>
                <a:gd name="T7" fmla="*/ 22 h 33"/>
                <a:gd name="T8" fmla="*/ 2 w 32"/>
                <a:gd name="T9" fmla="*/ 11 h 33"/>
                <a:gd name="T10" fmla="*/ 12 w 32"/>
                <a:gd name="T11" fmla="*/ 3 h 33"/>
                <a:gd name="T12" fmla="*/ 30 w 32"/>
                <a:gd name="T13" fmla="*/ 14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2" h="33">
                  <a:moveTo>
                    <a:pt x="30" y="14"/>
                  </a:moveTo>
                  <a:cubicBezTo>
                    <a:pt x="32" y="22"/>
                    <a:pt x="27" y="29"/>
                    <a:pt x="20" y="32"/>
                  </a:cubicBezTo>
                  <a:cubicBezTo>
                    <a:pt x="17" y="33"/>
                    <a:pt x="13" y="32"/>
                    <a:pt x="9" y="31"/>
                  </a:cubicBezTo>
                  <a:cubicBezTo>
                    <a:pt x="6" y="29"/>
                    <a:pt x="3" y="26"/>
                    <a:pt x="2" y="22"/>
                  </a:cubicBezTo>
                  <a:cubicBezTo>
                    <a:pt x="0" y="18"/>
                    <a:pt x="1" y="14"/>
                    <a:pt x="2" y="11"/>
                  </a:cubicBezTo>
                  <a:cubicBezTo>
                    <a:pt x="4" y="7"/>
                    <a:pt x="7" y="4"/>
                    <a:pt x="12" y="3"/>
                  </a:cubicBezTo>
                  <a:cubicBezTo>
                    <a:pt x="20" y="0"/>
                    <a:pt x="29" y="6"/>
                    <a:pt x="30" y="14"/>
                  </a:cubicBezTo>
                  <a:close/>
                </a:path>
              </a:pathLst>
            </a:custGeom>
            <a:solidFill>
              <a:schemeClr val="accent2"/>
            </a:solidFill>
            <a:ln>
              <a:solidFill>
                <a:schemeClr val="accent2"/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Roboto Condensed Light" charset="0"/>
              </a:endParaRPr>
            </a:p>
          </p:txBody>
        </p:sp>
        <p:sp>
          <p:nvSpPr>
            <p:cNvPr id="124" name="Freeform 19"/>
            <p:cNvSpPr/>
            <p:nvPr/>
          </p:nvSpPr>
          <p:spPr bwMode="auto">
            <a:xfrm>
              <a:off x="3038650" y="2791788"/>
              <a:ext cx="169029" cy="157909"/>
            </a:xfrm>
            <a:custGeom>
              <a:avLst/>
              <a:gdLst>
                <a:gd name="T0" fmla="*/ 31 w 32"/>
                <a:gd name="T1" fmla="*/ 16 h 30"/>
                <a:gd name="T2" fmla="*/ 16 w 32"/>
                <a:gd name="T3" fmla="*/ 30 h 30"/>
                <a:gd name="T4" fmla="*/ 1 w 32"/>
                <a:gd name="T5" fmla="*/ 16 h 30"/>
                <a:gd name="T6" fmla="*/ 16 w 32"/>
                <a:gd name="T7" fmla="*/ 0 h 30"/>
                <a:gd name="T8" fmla="*/ 31 w 32"/>
                <a:gd name="T9" fmla="*/ 16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30">
                  <a:moveTo>
                    <a:pt x="31" y="16"/>
                  </a:moveTo>
                  <a:cubicBezTo>
                    <a:pt x="30" y="24"/>
                    <a:pt x="23" y="30"/>
                    <a:pt x="16" y="30"/>
                  </a:cubicBezTo>
                  <a:cubicBezTo>
                    <a:pt x="9" y="30"/>
                    <a:pt x="2" y="24"/>
                    <a:pt x="1" y="16"/>
                  </a:cubicBezTo>
                  <a:cubicBezTo>
                    <a:pt x="0" y="7"/>
                    <a:pt x="7" y="0"/>
                    <a:pt x="16" y="0"/>
                  </a:cubicBezTo>
                  <a:cubicBezTo>
                    <a:pt x="25" y="0"/>
                    <a:pt x="32" y="7"/>
                    <a:pt x="31" y="16"/>
                  </a:cubicBezTo>
                  <a:close/>
                </a:path>
              </a:pathLst>
            </a:custGeom>
            <a:solidFill>
              <a:schemeClr val="accent2"/>
            </a:solidFill>
            <a:ln>
              <a:solidFill>
                <a:schemeClr val="accent2"/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Roboto Condensed Light" charset="0"/>
              </a:endParaRPr>
            </a:p>
          </p:txBody>
        </p:sp>
        <p:sp>
          <p:nvSpPr>
            <p:cNvPr id="125" name="Freeform 20"/>
            <p:cNvSpPr/>
            <p:nvPr/>
          </p:nvSpPr>
          <p:spPr bwMode="auto">
            <a:xfrm>
              <a:off x="3269953" y="2811804"/>
              <a:ext cx="164581" cy="175702"/>
            </a:xfrm>
            <a:custGeom>
              <a:avLst/>
              <a:gdLst>
                <a:gd name="T0" fmla="*/ 30 w 31"/>
                <a:gd name="T1" fmla="*/ 22 h 33"/>
                <a:gd name="T2" fmla="*/ 22 w 31"/>
                <a:gd name="T3" fmla="*/ 31 h 33"/>
                <a:gd name="T4" fmla="*/ 11 w 31"/>
                <a:gd name="T5" fmla="*/ 32 h 33"/>
                <a:gd name="T6" fmla="*/ 1 w 31"/>
                <a:gd name="T7" fmla="*/ 14 h 33"/>
                <a:gd name="T8" fmla="*/ 20 w 31"/>
                <a:gd name="T9" fmla="*/ 3 h 33"/>
                <a:gd name="T10" fmla="*/ 29 w 31"/>
                <a:gd name="T11" fmla="*/ 11 h 33"/>
                <a:gd name="T12" fmla="*/ 30 w 31"/>
                <a:gd name="T13" fmla="*/ 22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1" h="33">
                  <a:moveTo>
                    <a:pt x="30" y="22"/>
                  </a:moveTo>
                  <a:cubicBezTo>
                    <a:pt x="28" y="26"/>
                    <a:pt x="25" y="29"/>
                    <a:pt x="22" y="31"/>
                  </a:cubicBezTo>
                  <a:cubicBezTo>
                    <a:pt x="19" y="32"/>
                    <a:pt x="15" y="33"/>
                    <a:pt x="11" y="32"/>
                  </a:cubicBezTo>
                  <a:cubicBezTo>
                    <a:pt x="4" y="29"/>
                    <a:pt x="0" y="22"/>
                    <a:pt x="1" y="14"/>
                  </a:cubicBezTo>
                  <a:cubicBezTo>
                    <a:pt x="3" y="6"/>
                    <a:pt x="11" y="0"/>
                    <a:pt x="20" y="3"/>
                  </a:cubicBezTo>
                  <a:cubicBezTo>
                    <a:pt x="24" y="4"/>
                    <a:pt x="27" y="7"/>
                    <a:pt x="29" y="11"/>
                  </a:cubicBezTo>
                  <a:cubicBezTo>
                    <a:pt x="31" y="14"/>
                    <a:pt x="31" y="18"/>
                    <a:pt x="30" y="22"/>
                  </a:cubicBezTo>
                  <a:close/>
                </a:path>
              </a:pathLst>
            </a:custGeom>
            <a:solidFill>
              <a:schemeClr val="accent2"/>
            </a:solidFill>
            <a:ln>
              <a:solidFill>
                <a:schemeClr val="accent2"/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Roboto Condensed Light" charset="0"/>
              </a:endParaRPr>
            </a:p>
          </p:txBody>
        </p:sp>
        <p:sp>
          <p:nvSpPr>
            <p:cNvPr id="126" name="Freeform 21"/>
            <p:cNvSpPr/>
            <p:nvPr/>
          </p:nvSpPr>
          <p:spPr bwMode="auto">
            <a:xfrm>
              <a:off x="3481240" y="2902991"/>
              <a:ext cx="180150" cy="180150"/>
            </a:xfrm>
            <a:custGeom>
              <a:avLst/>
              <a:gdLst>
                <a:gd name="T0" fmla="*/ 29 w 34"/>
                <a:gd name="T1" fmla="*/ 25 h 34"/>
                <a:gd name="T2" fmla="*/ 9 w 34"/>
                <a:gd name="T3" fmla="*/ 31 h 34"/>
                <a:gd name="T4" fmla="*/ 3 w 34"/>
                <a:gd name="T5" fmla="*/ 11 h 34"/>
                <a:gd name="T6" fmla="*/ 24 w 34"/>
                <a:gd name="T7" fmla="*/ 5 h 34"/>
                <a:gd name="T8" fmla="*/ 29 w 34"/>
                <a:gd name="T9" fmla="*/ 25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" h="34">
                  <a:moveTo>
                    <a:pt x="29" y="25"/>
                  </a:moveTo>
                  <a:cubicBezTo>
                    <a:pt x="25" y="32"/>
                    <a:pt x="16" y="34"/>
                    <a:pt x="9" y="31"/>
                  </a:cubicBezTo>
                  <a:cubicBezTo>
                    <a:pt x="3" y="27"/>
                    <a:pt x="0" y="18"/>
                    <a:pt x="3" y="11"/>
                  </a:cubicBezTo>
                  <a:cubicBezTo>
                    <a:pt x="7" y="3"/>
                    <a:pt x="16" y="0"/>
                    <a:pt x="24" y="5"/>
                  </a:cubicBezTo>
                  <a:cubicBezTo>
                    <a:pt x="31" y="9"/>
                    <a:pt x="34" y="18"/>
                    <a:pt x="29" y="25"/>
                  </a:cubicBezTo>
                  <a:close/>
                </a:path>
              </a:pathLst>
            </a:custGeom>
            <a:solidFill>
              <a:schemeClr val="accent2"/>
            </a:solidFill>
            <a:ln>
              <a:solidFill>
                <a:schemeClr val="accent2"/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Roboto Condensed Light" charset="0"/>
              </a:endParaRPr>
            </a:p>
          </p:txBody>
        </p:sp>
        <p:sp>
          <p:nvSpPr>
            <p:cNvPr id="127" name="Freeform 22"/>
            <p:cNvSpPr/>
            <p:nvPr/>
          </p:nvSpPr>
          <p:spPr bwMode="auto">
            <a:xfrm>
              <a:off x="3676959" y="3036436"/>
              <a:ext cx="177926" cy="180150"/>
            </a:xfrm>
            <a:custGeom>
              <a:avLst/>
              <a:gdLst>
                <a:gd name="T0" fmla="*/ 28 w 34"/>
                <a:gd name="T1" fmla="*/ 27 h 34"/>
                <a:gd name="T2" fmla="*/ 7 w 34"/>
                <a:gd name="T3" fmla="*/ 29 h 34"/>
                <a:gd name="T4" fmla="*/ 5 w 34"/>
                <a:gd name="T5" fmla="*/ 8 h 34"/>
                <a:gd name="T6" fmla="*/ 26 w 34"/>
                <a:gd name="T7" fmla="*/ 5 h 34"/>
                <a:gd name="T8" fmla="*/ 28 w 34"/>
                <a:gd name="T9" fmla="*/ 27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" h="34">
                  <a:moveTo>
                    <a:pt x="28" y="27"/>
                  </a:moveTo>
                  <a:cubicBezTo>
                    <a:pt x="23" y="33"/>
                    <a:pt x="14" y="34"/>
                    <a:pt x="7" y="29"/>
                  </a:cubicBezTo>
                  <a:cubicBezTo>
                    <a:pt x="1" y="24"/>
                    <a:pt x="0" y="15"/>
                    <a:pt x="5" y="8"/>
                  </a:cubicBezTo>
                  <a:cubicBezTo>
                    <a:pt x="9" y="2"/>
                    <a:pt x="19" y="0"/>
                    <a:pt x="26" y="5"/>
                  </a:cubicBezTo>
                  <a:cubicBezTo>
                    <a:pt x="33" y="11"/>
                    <a:pt x="34" y="20"/>
                    <a:pt x="28" y="27"/>
                  </a:cubicBezTo>
                  <a:close/>
                </a:path>
              </a:pathLst>
            </a:custGeom>
            <a:solidFill>
              <a:schemeClr val="accent2"/>
            </a:solidFill>
            <a:ln>
              <a:solidFill>
                <a:schemeClr val="accent2"/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Roboto Condensed Light" charset="0"/>
              </a:endParaRPr>
            </a:p>
          </p:txBody>
        </p:sp>
        <p:sp>
          <p:nvSpPr>
            <p:cNvPr id="128" name="Freeform 23"/>
            <p:cNvSpPr/>
            <p:nvPr/>
          </p:nvSpPr>
          <p:spPr bwMode="auto">
            <a:xfrm>
              <a:off x="3854884" y="3194345"/>
              <a:ext cx="173478" cy="175702"/>
            </a:xfrm>
            <a:custGeom>
              <a:avLst/>
              <a:gdLst>
                <a:gd name="T0" fmla="*/ 26 w 33"/>
                <a:gd name="T1" fmla="*/ 27 h 33"/>
                <a:gd name="T2" fmla="*/ 5 w 33"/>
                <a:gd name="T3" fmla="*/ 27 h 33"/>
                <a:gd name="T4" fmla="*/ 5 w 33"/>
                <a:gd name="T5" fmla="*/ 6 h 33"/>
                <a:gd name="T6" fmla="*/ 27 w 33"/>
                <a:gd name="T7" fmla="*/ 6 h 33"/>
                <a:gd name="T8" fmla="*/ 26 w 33"/>
                <a:gd name="T9" fmla="*/ 27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" h="33">
                  <a:moveTo>
                    <a:pt x="26" y="27"/>
                  </a:moveTo>
                  <a:cubicBezTo>
                    <a:pt x="20" y="33"/>
                    <a:pt x="11" y="33"/>
                    <a:pt x="5" y="27"/>
                  </a:cubicBezTo>
                  <a:cubicBezTo>
                    <a:pt x="0" y="22"/>
                    <a:pt x="0" y="13"/>
                    <a:pt x="5" y="6"/>
                  </a:cubicBezTo>
                  <a:cubicBezTo>
                    <a:pt x="11" y="0"/>
                    <a:pt x="21" y="0"/>
                    <a:pt x="27" y="6"/>
                  </a:cubicBezTo>
                  <a:cubicBezTo>
                    <a:pt x="33" y="12"/>
                    <a:pt x="32" y="22"/>
                    <a:pt x="26" y="27"/>
                  </a:cubicBezTo>
                  <a:close/>
                </a:path>
              </a:pathLst>
            </a:custGeom>
            <a:solidFill>
              <a:schemeClr val="accent2"/>
            </a:solidFill>
            <a:ln>
              <a:solidFill>
                <a:schemeClr val="accent2"/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Roboto Condensed Light" charset="0"/>
              </a:endParaRPr>
            </a:p>
          </p:txBody>
        </p:sp>
        <p:sp>
          <p:nvSpPr>
            <p:cNvPr id="129" name="Freeform 24"/>
            <p:cNvSpPr/>
            <p:nvPr/>
          </p:nvSpPr>
          <p:spPr bwMode="auto">
            <a:xfrm>
              <a:off x="2071179" y="3354478"/>
              <a:ext cx="173478" cy="175702"/>
            </a:xfrm>
            <a:custGeom>
              <a:avLst/>
              <a:gdLst>
                <a:gd name="T0" fmla="*/ 27 w 33"/>
                <a:gd name="T1" fmla="*/ 28 h 33"/>
                <a:gd name="T2" fmla="*/ 6 w 33"/>
                <a:gd name="T3" fmla="*/ 28 h 33"/>
                <a:gd name="T4" fmla="*/ 6 w 33"/>
                <a:gd name="T5" fmla="*/ 7 h 33"/>
                <a:gd name="T6" fmla="*/ 27 w 33"/>
                <a:gd name="T7" fmla="*/ 7 h 33"/>
                <a:gd name="T8" fmla="*/ 27 w 33"/>
                <a:gd name="T9" fmla="*/ 28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" h="33">
                  <a:moveTo>
                    <a:pt x="27" y="28"/>
                  </a:moveTo>
                  <a:cubicBezTo>
                    <a:pt x="21" y="33"/>
                    <a:pt x="12" y="33"/>
                    <a:pt x="6" y="28"/>
                  </a:cubicBezTo>
                  <a:cubicBezTo>
                    <a:pt x="1" y="22"/>
                    <a:pt x="0" y="13"/>
                    <a:pt x="6" y="7"/>
                  </a:cubicBezTo>
                  <a:cubicBezTo>
                    <a:pt x="12" y="1"/>
                    <a:pt x="21" y="0"/>
                    <a:pt x="27" y="7"/>
                  </a:cubicBezTo>
                  <a:cubicBezTo>
                    <a:pt x="33" y="13"/>
                    <a:pt x="33" y="22"/>
                    <a:pt x="27" y="28"/>
                  </a:cubicBezTo>
                  <a:close/>
                </a:path>
              </a:pathLst>
            </a:custGeom>
            <a:solidFill>
              <a:schemeClr val="accent2"/>
            </a:solidFill>
            <a:ln>
              <a:solidFill>
                <a:schemeClr val="accent2"/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Roboto Condensed Light" charset="0"/>
              </a:endParaRPr>
            </a:p>
          </p:txBody>
        </p:sp>
        <p:sp>
          <p:nvSpPr>
            <p:cNvPr id="130" name="Line 26"/>
            <p:cNvSpPr>
              <a:spLocks noChangeShapeType="1"/>
            </p:cNvSpPr>
            <p:nvPr/>
          </p:nvSpPr>
          <p:spPr bwMode="auto">
            <a:xfrm flipV="1">
              <a:off x="2302482" y="3232154"/>
              <a:ext cx="0" cy="206839"/>
            </a:xfrm>
            <a:prstGeom prst="line">
              <a:avLst/>
            </a:prstGeom>
            <a:noFill/>
            <a:ln w="30163" cap="flat">
              <a:solidFill>
                <a:schemeClr val="accent2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Roboto Condensed Light" charset="0"/>
              </a:endParaRPr>
            </a:p>
          </p:txBody>
        </p:sp>
        <p:sp>
          <p:nvSpPr>
            <p:cNvPr id="131" name="Line 28"/>
            <p:cNvSpPr>
              <a:spLocks noChangeShapeType="1"/>
            </p:cNvSpPr>
            <p:nvPr/>
          </p:nvSpPr>
          <p:spPr bwMode="auto">
            <a:xfrm flipV="1">
              <a:off x="2480408" y="3098710"/>
              <a:ext cx="0" cy="340283"/>
            </a:xfrm>
            <a:prstGeom prst="line">
              <a:avLst/>
            </a:prstGeom>
            <a:noFill/>
            <a:ln w="30163" cap="flat">
              <a:solidFill>
                <a:schemeClr val="accent2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Roboto Condensed Light" charset="0"/>
              </a:endParaRPr>
            </a:p>
          </p:txBody>
        </p:sp>
        <p:sp>
          <p:nvSpPr>
            <p:cNvPr id="132" name="Line 30"/>
            <p:cNvSpPr>
              <a:spLocks noChangeShapeType="1"/>
            </p:cNvSpPr>
            <p:nvPr/>
          </p:nvSpPr>
          <p:spPr bwMode="auto">
            <a:xfrm flipV="1">
              <a:off x="2676126" y="2983058"/>
              <a:ext cx="0" cy="455934"/>
            </a:xfrm>
            <a:prstGeom prst="line">
              <a:avLst/>
            </a:prstGeom>
            <a:noFill/>
            <a:ln w="30163" cap="flat">
              <a:solidFill>
                <a:schemeClr val="accent2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Roboto Condensed Light" charset="0"/>
              </a:endParaRPr>
            </a:p>
          </p:txBody>
        </p:sp>
        <p:sp>
          <p:nvSpPr>
            <p:cNvPr id="133" name="Line 32"/>
            <p:cNvSpPr>
              <a:spLocks noChangeShapeType="1"/>
            </p:cNvSpPr>
            <p:nvPr/>
          </p:nvSpPr>
          <p:spPr bwMode="auto">
            <a:xfrm flipV="1">
              <a:off x="2891861" y="2902991"/>
              <a:ext cx="0" cy="536001"/>
            </a:xfrm>
            <a:prstGeom prst="line">
              <a:avLst/>
            </a:prstGeom>
            <a:noFill/>
            <a:ln w="30163" cap="flat">
              <a:solidFill>
                <a:schemeClr val="accent2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Roboto Condensed Light" charset="0"/>
              </a:endParaRPr>
            </a:p>
          </p:txBody>
        </p:sp>
        <p:sp>
          <p:nvSpPr>
            <p:cNvPr id="134" name="Line 34"/>
            <p:cNvSpPr>
              <a:spLocks noChangeShapeType="1"/>
            </p:cNvSpPr>
            <p:nvPr/>
          </p:nvSpPr>
          <p:spPr bwMode="auto">
            <a:xfrm flipV="1">
              <a:off x="3123165" y="2854062"/>
              <a:ext cx="0" cy="584930"/>
            </a:xfrm>
            <a:prstGeom prst="line">
              <a:avLst/>
            </a:prstGeom>
            <a:noFill/>
            <a:ln w="30163" cap="flat">
              <a:solidFill>
                <a:schemeClr val="accent2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Roboto Condensed Light" charset="0"/>
              </a:endParaRPr>
            </a:p>
          </p:txBody>
        </p:sp>
        <p:sp>
          <p:nvSpPr>
            <p:cNvPr id="135" name="Line 36"/>
            <p:cNvSpPr>
              <a:spLocks noChangeShapeType="1"/>
            </p:cNvSpPr>
            <p:nvPr/>
          </p:nvSpPr>
          <p:spPr bwMode="auto">
            <a:xfrm flipV="1">
              <a:off x="3354468" y="2871854"/>
              <a:ext cx="0" cy="567138"/>
            </a:xfrm>
            <a:prstGeom prst="line">
              <a:avLst/>
            </a:prstGeom>
            <a:noFill/>
            <a:ln w="30163" cap="flat">
              <a:solidFill>
                <a:schemeClr val="accent2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Roboto Condensed Light" charset="0"/>
              </a:endParaRPr>
            </a:p>
          </p:txBody>
        </p:sp>
        <p:sp>
          <p:nvSpPr>
            <p:cNvPr id="136" name="Line 38"/>
            <p:cNvSpPr>
              <a:spLocks noChangeShapeType="1"/>
            </p:cNvSpPr>
            <p:nvPr/>
          </p:nvSpPr>
          <p:spPr bwMode="auto">
            <a:xfrm flipV="1">
              <a:off x="3570203" y="3020867"/>
              <a:ext cx="0" cy="418125"/>
            </a:xfrm>
            <a:prstGeom prst="line">
              <a:avLst/>
            </a:prstGeom>
            <a:noFill/>
            <a:ln w="30163" cap="flat">
              <a:solidFill>
                <a:schemeClr val="accent2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Roboto Condensed Light" charset="0"/>
              </a:endParaRPr>
            </a:p>
          </p:txBody>
        </p:sp>
        <p:sp>
          <p:nvSpPr>
            <p:cNvPr id="137" name="Line 40"/>
            <p:cNvSpPr>
              <a:spLocks noChangeShapeType="1"/>
            </p:cNvSpPr>
            <p:nvPr/>
          </p:nvSpPr>
          <p:spPr bwMode="auto">
            <a:xfrm flipV="1">
              <a:off x="3765921" y="3078693"/>
              <a:ext cx="0" cy="355851"/>
            </a:xfrm>
            <a:prstGeom prst="line">
              <a:avLst/>
            </a:prstGeom>
            <a:noFill/>
            <a:ln w="30163" cap="flat">
              <a:solidFill>
                <a:schemeClr val="accent2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Roboto Condensed Light" charset="0"/>
              </a:endParaRPr>
            </a:p>
          </p:txBody>
        </p:sp>
        <p:sp>
          <p:nvSpPr>
            <p:cNvPr id="138" name="Line 42"/>
            <p:cNvSpPr>
              <a:spLocks noChangeShapeType="1"/>
            </p:cNvSpPr>
            <p:nvPr/>
          </p:nvSpPr>
          <p:spPr bwMode="auto">
            <a:xfrm flipV="1">
              <a:off x="3939399" y="3254394"/>
              <a:ext cx="0" cy="184598"/>
            </a:xfrm>
            <a:prstGeom prst="line">
              <a:avLst/>
            </a:prstGeom>
            <a:noFill/>
            <a:ln w="30163" cap="flat">
              <a:solidFill>
                <a:schemeClr val="accent2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Roboto Condensed Light" charset="0"/>
              </a:endParaRPr>
            </a:p>
          </p:txBody>
        </p:sp>
        <p:sp>
          <p:nvSpPr>
            <p:cNvPr id="139" name="Freeform 52"/>
            <p:cNvSpPr/>
            <p:nvPr/>
          </p:nvSpPr>
          <p:spPr bwMode="auto">
            <a:xfrm>
              <a:off x="4155134" y="3514611"/>
              <a:ext cx="173478" cy="175702"/>
            </a:xfrm>
            <a:custGeom>
              <a:avLst/>
              <a:gdLst>
                <a:gd name="T0" fmla="*/ 27 w 33"/>
                <a:gd name="T1" fmla="*/ 26 h 33"/>
                <a:gd name="T2" fmla="*/ 27 w 33"/>
                <a:gd name="T3" fmla="*/ 5 h 33"/>
                <a:gd name="T4" fmla="*/ 6 w 33"/>
                <a:gd name="T5" fmla="*/ 5 h 33"/>
                <a:gd name="T6" fmla="*/ 6 w 33"/>
                <a:gd name="T7" fmla="*/ 26 h 33"/>
                <a:gd name="T8" fmla="*/ 27 w 33"/>
                <a:gd name="T9" fmla="*/ 26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" h="33">
                  <a:moveTo>
                    <a:pt x="27" y="26"/>
                  </a:moveTo>
                  <a:cubicBezTo>
                    <a:pt x="33" y="20"/>
                    <a:pt x="33" y="11"/>
                    <a:pt x="27" y="5"/>
                  </a:cubicBezTo>
                  <a:cubicBezTo>
                    <a:pt x="22" y="0"/>
                    <a:pt x="12" y="0"/>
                    <a:pt x="6" y="5"/>
                  </a:cubicBezTo>
                  <a:cubicBezTo>
                    <a:pt x="0" y="11"/>
                    <a:pt x="0" y="20"/>
                    <a:pt x="6" y="26"/>
                  </a:cubicBezTo>
                  <a:cubicBezTo>
                    <a:pt x="12" y="33"/>
                    <a:pt x="22" y="32"/>
                    <a:pt x="27" y="26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Roboto Condensed Light" charset="0"/>
              </a:endParaRPr>
            </a:p>
          </p:txBody>
        </p:sp>
        <p:sp>
          <p:nvSpPr>
            <p:cNvPr id="140" name="Freeform 53"/>
            <p:cNvSpPr/>
            <p:nvPr/>
          </p:nvSpPr>
          <p:spPr bwMode="auto">
            <a:xfrm>
              <a:off x="4328611" y="3668071"/>
              <a:ext cx="180150" cy="175702"/>
            </a:xfrm>
            <a:custGeom>
              <a:avLst/>
              <a:gdLst>
                <a:gd name="T0" fmla="*/ 29 w 34"/>
                <a:gd name="T1" fmla="*/ 25 h 33"/>
                <a:gd name="T2" fmla="*/ 26 w 34"/>
                <a:gd name="T3" fmla="*/ 4 h 33"/>
                <a:gd name="T4" fmla="*/ 5 w 34"/>
                <a:gd name="T5" fmla="*/ 7 h 33"/>
                <a:gd name="T6" fmla="*/ 8 w 34"/>
                <a:gd name="T7" fmla="*/ 28 h 33"/>
                <a:gd name="T8" fmla="*/ 29 w 34"/>
                <a:gd name="T9" fmla="*/ 25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" h="33">
                  <a:moveTo>
                    <a:pt x="29" y="25"/>
                  </a:moveTo>
                  <a:cubicBezTo>
                    <a:pt x="34" y="18"/>
                    <a:pt x="32" y="9"/>
                    <a:pt x="26" y="4"/>
                  </a:cubicBezTo>
                  <a:cubicBezTo>
                    <a:pt x="20" y="0"/>
                    <a:pt x="11" y="1"/>
                    <a:pt x="5" y="7"/>
                  </a:cubicBezTo>
                  <a:cubicBezTo>
                    <a:pt x="0" y="13"/>
                    <a:pt x="1" y="23"/>
                    <a:pt x="8" y="28"/>
                  </a:cubicBezTo>
                  <a:cubicBezTo>
                    <a:pt x="14" y="33"/>
                    <a:pt x="24" y="32"/>
                    <a:pt x="29" y="25"/>
                  </a:cubicBezTo>
                  <a:close/>
                </a:path>
              </a:pathLst>
            </a:custGeom>
            <a:solidFill>
              <a:schemeClr val="accent2"/>
            </a:solidFill>
            <a:ln>
              <a:solidFill>
                <a:schemeClr val="accent2"/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Roboto Condensed Light" charset="0"/>
              </a:endParaRPr>
            </a:p>
          </p:txBody>
        </p:sp>
        <p:sp>
          <p:nvSpPr>
            <p:cNvPr id="141" name="Freeform 54"/>
            <p:cNvSpPr/>
            <p:nvPr/>
          </p:nvSpPr>
          <p:spPr bwMode="auto">
            <a:xfrm>
              <a:off x="4524330" y="3794843"/>
              <a:ext cx="177926" cy="182374"/>
            </a:xfrm>
            <a:custGeom>
              <a:avLst/>
              <a:gdLst>
                <a:gd name="T0" fmla="*/ 30 w 34"/>
                <a:gd name="T1" fmla="*/ 24 h 34"/>
                <a:gd name="T2" fmla="*/ 24 w 34"/>
                <a:gd name="T3" fmla="*/ 4 h 34"/>
                <a:gd name="T4" fmla="*/ 4 w 34"/>
                <a:gd name="T5" fmla="*/ 9 h 34"/>
                <a:gd name="T6" fmla="*/ 10 w 34"/>
                <a:gd name="T7" fmla="*/ 30 h 34"/>
                <a:gd name="T8" fmla="*/ 30 w 34"/>
                <a:gd name="T9" fmla="*/ 24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" h="34">
                  <a:moveTo>
                    <a:pt x="30" y="24"/>
                  </a:moveTo>
                  <a:cubicBezTo>
                    <a:pt x="34" y="16"/>
                    <a:pt x="31" y="7"/>
                    <a:pt x="24" y="4"/>
                  </a:cubicBezTo>
                  <a:cubicBezTo>
                    <a:pt x="18" y="0"/>
                    <a:pt x="9" y="2"/>
                    <a:pt x="4" y="9"/>
                  </a:cubicBezTo>
                  <a:cubicBezTo>
                    <a:pt x="0" y="16"/>
                    <a:pt x="2" y="26"/>
                    <a:pt x="10" y="30"/>
                  </a:cubicBezTo>
                  <a:cubicBezTo>
                    <a:pt x="18" y="34"/>
                    <a:pt x="27" y="31"/>
                    <a:pt x="30" y="24"/>
                  </a:cubicBezTo>
                  <a:close/>
                </a:path>
              </a:pathLst>
            </a:custGeom>
            <a:solidFill>
              <a:schemeClr val="accent2"/>
            </a:solidFill>
            <a:ln>
              <a:solidFill>
                <a:schemeClr val="accent2"/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Roboto Condensed Light" charset="0"/>
              </a:endParaRPr>
            </a:p>
          </p:txBody>
        </p:sp>
        <p:sp>
          <p:nvSpPr>
            <p:cNvPr id="142" name="Freeform 55"/>
            <p:cNvSpPr/>
            <p:nvPr/>
          </p:nvSpPr>
          <p:spPr bwMode="auto">
            <a:xfrm>
              <a:off x="4744513" y="3890478"/>
              <a:ext cx="169029" cy="175702"/>
            </a:xfrm>
            <a:custGeom>
              <a:avLst/>
              <a:gdLst>
                <a:gd name="T0" fmla="*/ 30 w 32"/>
                <a:gd name="T1" fmla="*/ 19 h 33"/>
                <a:gd name="T2" fmla="*/ 20 w 32"/>
                <a:gd name="T3" fmla="*/ 1 h 33"/>
                <a:gd name="T4" fmla="*/ 10 w 32"/>
                <a:gd name="T5" fmla="*/ 3 h 33"/>
                <a:gd name="T6" fmla="*/ 2 w 32"/>
                <a:gd name="T7" fmla="*/ 11 h 33"/>
                <a:gd name="T8" fmla="*/ 2 w 32"/>
                <a:gd name="T9" fmla="*/ 23 h 33"/>
                <a:gd name="T10" fmla="*/ 12 w 32"/>
                <a:gd name="T11" fmla="*/ 30 h 33"/>
                <a:gd name="T12" fmla="*/ 30 w 32"/>
                <a:gd name="T13" fmla="*/ 19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2" h="33">
                  <a:moveTo>
                    <a:pt x="30" y="19"/>
                  </a:moveTo>
                  <a:cubicBezTo>
                    <a:pt x="32" y="11"/>
                    <a:pt x="27" y="4"/>
                    <a:pt x="20" y="1"/>
                  </a:cubicBezTo>
                  <a:cubicBezTo>
                    <a:pt x="17" y="0"/>
                    <a:pt x="13" y="1"/>
                    <a:pt x="10" y="3"/>
                  </a:cubicBezTo>
                  <a:cubicBezTo>
                    <a:pt x="6" y="5"/>
                    <a:pt x="3" y="7"/>
                    <a:pt x="2" y="11"/>
                  </a:cubicBezTo>
                  <a:cubicBezTo>
                    <a:pt x="0" y="15"/>
                    <a:pt x="1" y="19"/>
                    <a:pt x="2" y="23"/>
                  </a:cubicBezTo>
                  <a:cubicBezTo>
                    <a:pt x="4" y="26"/>
                    <a:pt x="8" y="29"/>
                    <a:pt x="12" y="30"/>
                  </a:cubicBezTo>
                  <a:cubicBezTo>
                    <a:pt x="20" y="33"/>
                    <a:pt x="29" y="27"/>
                    <a:pt x="30" y="19"/>
                  </a:cubicBezTo>
                  <a:close/>
                </a:path>
              </a:pathLst>
            </a:custGeom>
            <a:solidFill>
              <a:schemeClr val="accent2"/>
            </a:solidFill>
            <a:ln>
              <a:solidFill>
                <a:schemeClr val="accent2"/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Roboto Condensed Light" charset="0"/>
              </a:endParaRPr>
            </a:p>
          </p:txBody>
        </p:sp>
        <p:sp>
          <p:nvSpPr>
            <p:cNvPr id="143" name="Freeform 56"/>
            <p:cNvSpPr/>
            <p:nvPr/>
          </p:nvSpPr>
          <p:spPr bwMode="auto">
            <a:xfrm>
              <a:off x="4975816" y="3928288"/>
              <a:ext cx="169029" cy="164581"/>
            </a:xfrm>
            <a:custGeom>
              <a:avLst/>
              <a:gdLst>
                <a:gd name="T0" fmla="*/ 31 w 32"/>
                <a:gd name="T1" fmla="*/ 15 h 31"/>
                <a:gd name="T2" fmla="*/ 16 w 32"/>
                <a:gd name="T3" fmla="*/ 1 h 31"/>
                <a:gd name="T4" fmla="*/ 1 w 32"/>
                <a:gd name="T5" fmla="*/ 15 h 31"/>
                <a:gd name="T6" fmla="*/ 16 w 32"/>
                <a:gd name="T7" fmla="*/ 31 h 31"/>
                <a:gd name="T8" fmla="*/ 31 w 32"/>
                <a:gd name="T9" fmla="*/ 15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31">
                  <a:moveTo>
                    <a:pt x="31" y="15"/>
                  </a:moveTo>
                  <a:cubicBezTo>
                    <a:pt x="30" y="6"/>
                    <a:pt x="23" y="0"/>
                    <a:pt x="16" y="1"/>
                  </a:cubicBezTo>
                  <a:cubicBezTo>
                    <a:pt x="9" y="0"/>
                    <a:pt x="2" y="6"/>
                    <a:pt x="1" y="15"/>
                  </a:cubicBezTo>
                  <a:cubicBezTo>
                    <a:pt x="0" y="23"/>
                    <a:pt x="7" y="30"/>
                    <a:pt x="16" y="31"/>
                  </a:cubicBezTo>
                  <a:cubicBezTo>
                    <a:pt x="25" y="30"/>
                    <a:pt x="32" y="23"/>
                    <a:pt x="31" y="15"/>
                  </a:cubicBezTo>
                  <a:close/>
                </a:path>
              </a:pathLst>
            </a:custGeom>
            <a:solidFill>
              <a:schemeClr val="accent2"/>
            </a:solidFill>
            <a:ln>
              <a:solidFill>
                <a:schemeClr val="accent2"/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Roboto Condensed Light" charset="0"/>
              </a:endParaRPr>
            </a:p>
          </p:txBody>
        </p:sp>
        <p:sp>
          <p:nvSpPr>
            <p:cNvPr id="144" name="Freeform 57"/>
            <p:cNvSpPr/>
            <p:nvPr/>
          </p:nvSpPr>
          <p:spPr bwMode="auto">
            <a:xfrm>
              <a:off x="5207120" y="3890478"/>
              <a:ext cx="164581" cy="175702"/>
            </a:xfrm>
            <a:custGeom>
              <a:avLst/>
              <a:gdLst>
                <a:gd name="T0" fmla="*/ 30 w 31"/>
                <a:gd name="T1" fmla="*/ 11 h 33"/>
                <a:gd name="T2" fmla="*/ 22 w 31"/>
                <a:gd name="T3" fmla="*/ 3 h 33"/>
                <a:gd name="T4" fmla="*/ 11 w 31"/>
                <a:gd name="T5" fmla="*/ 1 h 33"/>
                <a:gd name="T6" fmla="*/ 1 w 31"/>
                <a:gd name="T7" fmla="*/ 19 h 33"/>
                <a:gd name="T8" fmla="*/ 20 w 31"/>
                <a:gd name="T9" fmla="*/ 30 h 33"/>
                <a:gd name="T10" fmla="*/ 29 w 31"/>
                <a:gd name="T11" fmla="*/ 23 h 33"/>
                <a:gd name="T12" fmla="*/ 30 w 31"/>
                <a:gd name="T13" fmla="*/ 11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1" h="33">
                  <a:moveTo>
                    <a:pt x="30" y="11"/>
                  </a:moveTo>
                  <a:cubicBezTo>
                    <a:pt x="28" y="7"/>
                    <a:pt x="25" y="5"/>
                    <a:pt x="22" y="3"/>
                  </a:cubicBezTo>
                  <a:cubicBezTo>
                    <a:pt x="19" y="1"/>
                    <a:pt x="15" y="0"/>
                    <a:pt x="11" y="1"/>
                  </a:cubicBezTo>
                  <a:cubicBezTo>
                    <a:pt x="4" y="4"/>
                    <a:pt x="0" y="11"/>
                    <a:pt x="1" y="19"/>
                  </a:cubicBezTo>
                  <a:cubicBezTo>
                    <a:pt x="3" y="27"/>
                    <a:pt x="11" y="33"/>
                    <a:pt x="20" y="30"/>
                  </a:cubicBezTo>
                  <a:cubicBezTo>
                    <a:pt x="24" y="29"/>
                    <a:pt x="28" y="26"/>
                    <a:pt x="29" y="23"/>
                  </a:cubicBezTo>
                  <a:cubicBezTo>
                    <a:pt x="31" y="19"/>
                    <a:pt x="31" y="15"/>
                    <a:pt x="30" y="11"/>
                  </a:cubicBezTo>
                  <a:close/>
                </a:path>
              </a:pathLst>
            </a:custGeom>
            <a:solidFill>
              <a:schemeClr val="accent2"/>
            </a:solidFill>
            <a:ln>
              <a:solidFill>
                <a:schemeClr val="accent2"/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Roboto Condensed Light" charset="0"/>
              </a:endParaRPr>
            </a:p>
          </p:txBody>
        </p:sp>
        <p:sp>
          <p:nvSpPr>
            <p:cNvPr id="145" name="Freeform 58"/>
            <p:cNvSpPr/>
            <p:nvPr/>
          </p:nvSpPr>
          <p:spPr bwMode="auto">
            <a:xfrm>
              <a:off x="5418406" y="3794843"/>
              <a:ext cx="180150" cy="182374"/>
            </a:xfrm>
            <a:custGeom>
              <a:avLst/>
              <a:gdLst>
                <a:gd name="T0" fmla="*/ 29 w 34"/>
                <a:gd name="T1" fmla="*/ 9 h 34"/>
                <a:gd name="T2" fmla="*/ 9 w 34"/>
                <a:gd name="T3" fmla="*/ 4 h 34"/>
                <a:gd name="T4" fmla="*/ 3 w 34"/>
                <a:gd name="T5" fmla="*/ 24 h 34"/>
                <a:gd name="T6" fmla="*/ 24 w 34"/>
                <a:gd name="T7" fmla="*/ 30 h 34"/>
                <a:gd name="T8" fmla="*/ 29 w 34"/>
                <a:gd name="T9" fmla="*/ 9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" h="34">
                  <a:moveTo>
                    <a:pt x="29" y="9"/>
                  </a:moveTo>
                  <a:cubicBezTo>
                    <a:pt x="25" y="2"/>
                    <a:pt x="16" y="0"/>
                    <a:pt x="9" y="4"/>
                  </a:cubicBezTo>
                  <a:cubicBezTo>
                    <a:pt x="3" y="7"/>
                    <a:pt x="0" y="16"/>
                    <a:pt x="3" y="24"/>
                  </a:cubicBezTo>
                  <a:cubicBezTo>
                    <a:pt x="7" y="31"/>
                    <a:pt x="16" y="34"/>
                    <a:pt x="24" y="30"/>
                  </a:cubicBezTo>
                  <a:cubicBezTo>
                    <a:pt x="32" y="26"/>
                    <a:pt x="34" y="16"/>
                    <a:pt x="29" y="9"/>
                  </a:cubicBezTo>
                  <a:close/>
                </a:path>
              </a:pathLst>
            </a:custGeom>
            <a:solidFill>
              <a:schemeClr val="accent2"/>
            </a:solidFill>
            <a:ln>
              <a:solidFill>
                <a:schemeClr val="accent2"/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Roboto Condensed Light" charset="0"/>
              </a:endParaRPr>
            </a:p>
          </p:txBody>
        </p:sp>
        <p:sp>
          <p:nvSpPr>
            <p:cNvPr id="146" name="Freeform 59"/>
            <p:cNvSpPr/>
            <p:nvPr/>
          </p:nvSpPr>
          <p:spPr bwMode="auto">
            <a:xfrm>
              <a:off x="5614125" y="3668071"/>
              <a:ext cx="177926" cy="175702"/>
            </a:xfrm>
            <a:custGeom>
              <a:avLst/>
              <a:gdLst>
                <a:gd name="T0" fmla="*/ 28 w 34"/>
                <a:gd name="T1" fmla="*/ 7 h 33"/>
                <a:gd name="T2" fmla="*/ 8 w 34"/>
                <a:gd name="T3" fmla="*/ 4 h 33"/>
                <a:gd name="T4" fmla="*/ 5 w 34"/>
                <a:gd name="T5" fmla="*/ 25 h 33"/>
                <a:gd name="T6" fmla="*/ 26 w 34"/>
                <a:gd name="T7" fmla="*/ 28 h 33"/>
                <a:gd name="T8" fmla="*/ 28 w 34"/>
                <a:gd name="T9" fmla="*/ 7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" h="33">
                  <a:moveTo>
                    <a:pt x="28" y="7"/>
                  </a:moveTo>
                  <a:cubicBezTo>
                    <a:pt x="23" y="1"/>
                    <a:pt x="14" y="0"/>
                    <a:pt x="8" y="4"/>
                  </a:cubicBezTo>
                  <a:cubicBezTo>
                    <a:pt x="2" y="9"/>
                    <a:pt x="0" y="18"/>
                    <a:pt x="5" y="25"/>
                  </a:cubicBezTo>
                  <a:cubicBezTo>
                    <a:pt x="9" y="32"/>
                    <a:pt x="19" y="33"/>
                    <a:pt x="26" y="28"/>
                  </a:cubicBezTo>
                  <a:cubicBezTo>
                    <a:pt x="33" y="23"/>
                    <a:pt x="34" y="13"/>
                    <a:pt x="28" y="7"/>
                  </a:cubicBezTo>
                  <a:close/>
                </a:path>
              </a:pathLst>
            </a:custGeom>
            <a:solidFill>
              <a:schemeClr val="accent2"/>
            </a:solidFill>
            <a:ln>
              <a:solidFill>
                <a:schemeClr val="accent2"/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Roboto Condensed Light" charset="0"/>
              </a:endParaRPr>
            </a:p>
          </p:txBody>
        </p:sp>
        <p:sp>
          <p:nvSpPr>
            <p:cNvPr id="147" name="Freeform 60"/>
            <p:cNvSpPr/>
            <p:nvPr/>
          </p:nvSpPr>
          <p:spPr bwMode="auto">
            <a:xfrm>
              <a:off x="5792050" y="3514611"/>
              <a:ext cx="173478" cy="175702"/>
            </a:xfrm>
            <a:custGeom>
              <a:avLst/>
              <a:gdLst>
                <a:gd name="T0" fmla="*/ 27 w 33"/>
                <a:gd name="T1" fmla="*/ 5 h 33"/>
                <a:gd name="T2" fmla="*/ 6 w 33"/>
                <a:gd name="T3" fmla="*/ 5 h 33"/>
                <a:gd name="T4" fmla="*/ 5 w 33"/>
                <a:gd name="T5" fmla="*/ 26 h 33"/>
                <a:gd name="T6" fmla="*/ 27 w 33"/>
                <a:gd name="T7" fmla="*/ 26 h 33"/>
                <a:gd name="T8" fmla="*/ 27 w 33"/>
                <a:gd name="T9" fmla="*/ 5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" h="33">
                  <a:moveTo>
                    <a:pt x="27" y="5"/>
                  </a:moveTo>
                  <a:cubicBezTo>
                    <a:pt x="20" y="0"/>
                    <a:pt x="11" y="0"/>
                    <a:pt x="6" y="5"/>
                  </a:cubicBezTo>
                  <a:cubicBezTo>
                    <a:pt x="0" y="11"/>
                    <a:pt x="0" y="20"/>
                    <a:pt x="5" y="26"/>
                  </a:cubicBezTo>
                  <a:cubicBezTo>
                    <a:pt x="11" y="32"/>
                    <a:pt x="21" y="33"/>
                    <a:pt x="27" y="26"/>
                  </a:cubicBezTo>
                  <a:cubicBezTo>
                    <a:pt x="33" y="20"/>
                    <a:pt x="33" y="11"/>
                    <a:pt x="27" y="5"/>
                  </a:cubicBezTo>
                  <a:close/>
                </a:path>
              </a:pathLst>
            </a:custGeom>
            <a:solidFill>
              <a:schemeClr val="accent2"/>
            </a:solidFill>
            <a:ln>
              <a:solidFill>
                <a:schemeClr val="accent2"/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Roboto Condensed Light" charset="0"/>
              </a:endParaRPr>
            </a:p>
          </p:txBody>
        </p:sp>
        <p:sp>
          <p:nvSpPr>
            <p:cNvPr id="148" name="Line 63"/>
            <p:cNvSpPr>
              <a:spLocks noChangeShapeType="1"/>
            </p:cNvSpPr>
            <p:nvPr/>
          </p:nvSpPr>
          <p:spPr bwMode="auto">
            <a:xfrm>
              <a:off x="4239649" y="3438992"/>
              <a:ext cx="0" cy="213511"/>
            </a:xfrm>
            <a:prstGeom prst="line">
              <a:avLst/>
            </a:prstGeom>
            <a:noFill/>
            <a:ln w="30163" cap="flat">
              <a:solidFill>
                <a:schemeClr val="accent2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Roboto Condensed Light" charset="0"/>
              </a:endParaRPr>
            </a:p>
          </p:txBody>
        </p:sp>
        <p:sp>
          <p:nvSpPr>
            <p:cNvPr id="149" name="Line 65"/>
            <p:cNvSpPr>
              <a:spLocks noChangeShapeType="1"/>
            </p:cNvSpPr>
            <p:nvPr/>
          </p:nvSpPr>
          <p:spPr bwMode="auto">
            <a:xfrm>
              <a:off x="4417574" y="3438992"/>
              <a:ext cx="0" cy="340283"/>
            </a:xfrm>
            <a:prstGeom prst="line">
              <a:avLst/>
            </a:prstGeom>
            <a:noFill/>
            <a:ln w="30163" cap="flat">
              <a:solidFill>
                <a:schemeClr val="accent2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Roboto Condensed Light" charset="0"/>
              </a:endParaRPr>
            </a:p>
          </p:txBody>
        </p:sp>
        <p:sp>
          <p:nvSpPr>
            <p:cNvPr id="150" name="Line 67"/>
            <p:cNvSpPr>
              <a:spLocks noChangeShapeType="1"/>
            </p:cNvSpPr>
            <p:nvPr/>
          </p:nvSpPr>
          <p:spPr bwMode="auto">
            <a:xfrm>
              <a:off x="4613293" y="3438992"/>
              <a:ext cx="0" cy="458158"/>
            </a:xfrm>
            <a:prstGeom prst="line">
              <a:avLst/>
            </a:prstGeom>
            <a:noFill/>
            <a:ln w="30163" cap="flat">
              <a:solidFill>
                <a:schemeClr val="accent2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Roboto Condensed Light" charset="0"/>
              </a:endParaRPr>
            </a:p>
          </p:txBody>
        </p:sp>
        <p:sp>
          <p:nvSpPr>
            <p:cNvPr id="151" name="Line 69"/>
            <p:cNvSpPr>
              <a:spLocks noChangeShapeType="1"/>
            </p:cNvSpPr>
            <p:nvPr/>
          </p:nvSpPr>
          <p:spPr bwMode="auto">
            <a:xfrm>
              <a:off x="4829027" y="3438992"/>
              <a:ext cx="0" cy="538225"/>
            </a:xfrm>
            <a:prstGeom prst="line">
              <a:avLst/>
            </a:prstGeom>
            <a:noFill/>
            <a:ln w="30163" cap="flat">
              <a:solidFill>
                <a:schemeClr val="accent2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Roboto Condensed Light" charset="0"/>
              </a:endParaRPr>
            </a:p>
          </p:txBody>
        </p:sp>
        <p:sp>
          <p:nvSpPr>
            <p:cNvPr id="152" name="Line 71"/>
            <p:cNvSpPr>
              <a:spLocks noChangeShapeType="1"/>
            </p:cNvSpPr>
            <p:nvPr/>
          </p:nvSpPr>
          <p:spPr bwMode="auto">
            <a:xfrm>
              <a:off x="5060331" y="3438992"/>
              <a:ext cx="0" cy="584930"/>
            </a:xfrm>
            <a:prstGeom prst="line">
              <a:avLst/>
            </a:prstGeom>
            <a:noFill/>
            <a:ln w="30163" cap="flat">
              <a:solidFill>
                <a:schemeClr val="accent2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Roboto Condensed Light" charset="0"/>
              </a:endParaRPr>
            </a:p>
          </p:txBody>
        </p:sp>
        <p:sp>
          <p:nvSpPr>
            <p:cNvPr id="153" name="Line 73"/>
            <p:cNvSpPr>
              <a:spLocks noChangeShapeType="1"/>
            </p:cNvSpPr>
            <p:nvPr/>
          </p:nvSpPr>
          <p:spPr bwMode="auto">
            <a:xfrm>
              <a:off x="5291634" y="3438992"/>
              <a:ext cx="0" cy="573810"/>
            </a:xfrm>
            <a:prstGeom prst="line">
              <a:avLst/>
            </a:prstGeom>
            <a:noFill/>
            <a:ln w="30163" cap="flat">
              <a:solidFill>
                <a:schemeClr val="accent2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Roboto Condensed Light" charset="0"/>
              </a:endParaRPr>
            </a:p>
          </p:txBody>
        </p:sp>
        <p:sp>
          <p:nvSpPr>
            <p:cNvPr id="154" name="Line 75"/>
            <p:cNvSpPr>
              <a:spLocks noChangeShapeType="1"/>
            </p:cNvSpPr>
            <p:nvPr/>
          </p:nvSpPr>
          <p:spPr bwMode="auto">
            <a:xfrm>
              <a:off x="5507369" y="3438992"/>
              <a:ext cx="0" cy="420349"/>
            </a:xfrm>
            <a:prstGeom prst="line">
              <a:avLst/>
            </a:prstGeom>
            <a:noFill/>
            <a:ln w="30163" cap="flat">
              <a:solidFill>
                <a:schemeClr val="accent2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Roboto Condensed Light" charset="0"/>
              </a:endParaRPr>
            </a:p>
          </p:txBody>
        </p:sp>
        <p:sp>
          <p:nvSpPr>
            <p:cNvPr id="155" name="Line 77"/>
            <p:cNvSpPr>
              <a:spLocks noChangeShapeType="1"/>
            </p:cNvSpPr>
            <p:nvPr/>
          </p:nvSpPr>
          <p:spPr bwMode="auto">
            <a:xfrm>
              <a:off x="5703088" y="3445664"/>
              <a:ext cx="0" cy="360299"/>
            </a:xfrm>
            <a:prstGeom prst="line">
              <a:avLst/>
            </a:prstGeom>
            <a:noFill/>
            <a:ln w="30163" cap="flat">
              <a:solidFill>
                <a:schemeClr val="accent2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Roboto Condensed Light" charset="0"/>
              </a:endParaRPr>
            </a:p>
          </p:txBody>
        </p:sp>
        <p:sp>
          <p:nvSpPr>
            <p:cNvPr id="156" name="Line 79"/>
            <p:cNvSpPr>
              <a:spLocks noChangeShapeType="1"/>
            </p:cNvSpPr>
            <p:nvPr/>
          </p:nvSpPr>
          <p:spPr bwMode="auto">
            <a:xfrm>
              <a:off x="5876565" y="3438992"/>
              <a:ext cx="0" cy="186822"/>
            </a:xfrm>
            <a:prstGeom prst="line">
              <a:avLst/>
            </a:prstGeom>
            <a:noFill/>
            <a:ln w="30163" cap="flat">
              <a:solidFill>
                <a:schemeClr val="accent2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Roboto Condensed Light" charset="0"/>
              </a:endParaRPr>
            </a:p>
          </p:txBody>
        </p:sp>
        <p:sp>
          <p:nvSpPr>
            <p:cNvPr id="157" name="Freeform 80"/>
            <p:cNvSpPr/>
            <p:nvPr/>
          </p:nvSpPr>
          <p:spPr bwMode="auto">
            <a:xfrm>
              <a:off x="5938839" y="3354478"/>
              <a:ext cx="173478" cy="175702"/>
            </a:xfrm>
            <a:custGeom>
              <a:avLst/>
              <a:gdLst>
                <a:gd name="T0" fmla="*/ 26 w 33"/>
                <a:gd name="T1" fmla="*/ 6 h 33"/>
                <a:gd name="T2" fmla="*/ 5 w 33"/>
                <a:gd name="T3" fmla="*/ 6 h 33"/>
                <a:gd name="T4" fmla="*/ 5 w 33"/>
                <a:gd name="T5" fmla="*/ 26 h 33"/>
                <a:gd name="T6" fmla="*/ 27 w 33"/>
                <a:gd name="T7" fmla="*/ 27 h 33"/>
                <a:gd name="T8" fmla="*/ 26 w 33"/>
                <a:gd name="T9" fmla="*/ 6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" h="33">
                  <a:moveTo>
                    <a:pt x="26" y="6"/>
                  </a:moveTo>
                  <a:cubicBezTo>
                    <a:pt x="20" y="0"/>
                    <a:pt x="11" y="0"/>
                    <a:pt x="5" y="6"/>
                  </a:cubicBezTo>
                  <a:cubicBezTo>
                    <a:pt x="0" y="11"/>
                    <a:pt x="0" y="20"/>
                    <a:pt x="5" y="26"/>
                  </a:cubicBezTo>
                  <a:cubicBezTo>
                    <a:pt x="11" y="33"/>
                    <a:pt x="21" y="33"/>
                    <a:pt x="27" y="27"/>
                  </a:cubicBezTo>
                  <a:cubicBezTo>
                    <a:pt x="33" y="21"/>
                    <a:pt x="32" y="11"/>
                    <a:pt x="26" y="6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Roboto Condensed Light" charset="0"/>
              </a:endParaRPr>
            </a:p>
          </p:txBody>
        </p:sp>
        <p:sp>
          <p:nvSpPr>
            <p:cNvPr id="158" name="Freeform 90"/>
            <p:cNvSpPr/>
            <p:nvPr/>
          </p:nvSpPr>
          <p:spPr bwMode="auto">
            <a:xfrm>
              <a:off x="6092300" y="3174328"/>
              <a:ext cx="173478" cy="175702"/>
            </a:xfrm>
            <a:custGeom>
              <a:avLst/>
              <a:gdLst>
                <a:gd name="T0" fmla="*/ 27 w 33"/>
                <a:gd name="T1" fmla="*/ 7 h 33"/>
                <a:gd name="T2" fmla="*/ 27 w 33"/>
                <a:gd name="T3" fmla="*/ 28 h 33"/>
                <a:gd name="T4" fmla="*/ 6 w 33"/>
                <a:gd name="T5" fmla="*/ 28 h 33"/>
                <a:gd name="T6" fmla="*/ 6 w 33"/>
                <a:gd name="T7" fmla="*/ 6 h 33"/>
                <a:gd name="T8" fmla="*/ 27 w 33"/>
                <a:gd name="T9" fmla="*/ 7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" h="33">
                  <a:moveTo>
                    <a:pt x="27" y="7"/>
                  </a:moveTo>
                  <a:cubicBezTo>
                    <a:pt x="33" y="13"/>
                    <a:pt x="33" y="22"/>
                    <a:pt x="27" y="28"/>
                  </a:cubicBezTo>
                  <a:cubicBezTo>
                    <a:pt x="22" y="33"/>
                    <a:pt x="12" y="33"/>
                    <a:pt x="6" y="28"/>
                  </a:cubicBezTo>
                  <a:cubicBezTo>
                    <a:pt x="0" y="22"/>
                    <a:pt x="0" y="12"/>
                    <a:pt x="6" y="6"/>
                  </a:cubicBezTo>
                  <a:cubicBezTo>
                    <a:pt x="12" y="0"/>
                    <a:pt x="22" y="1"/>
                    <a:pt x="27" y="7"/>
                  </a:cubicBezTo>
                  <a:close/>
                </a:path>
              </a:pathLst>
            </a:custGeom>
            <a:solidFill>
              <a:schemeClr val="accent2"/>
            </a:solidFill>
            <a:ln>
              <a:solidFill>
                <a:schemeClr val="accent2"/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Roboto Condensed Light" charset="0"/>
              </a:endParaRPr>
            </a:p>
          </p:txBody>
        </p:sp>
        <p:sp>
          <p:nvSpPr>
            <p:cNvPr id="159" name="Freeform 91"/>
            <p:cNvSpPr/>
            <p:nvPr/>
          </p:nvSpPr>
          <p:spPr bwMode="auto">
            <a:xfrm>
              <a:off x="6265778" y="3014195"/>
              <a:ext cx="180150" cy="180150"/>
            </a:xfrm>
            <a:custGeom>
              <a:avLst/>
              <a:gdLst>
                <a:gd name="T0" fmla="*/ 29 w 34"/>
                <a:gd name="T1" fmla="*/ 9 h 34"/>
                <a:gd name="T2" fmla="*/ 26 w 34"/>
                <a:gd name="T3" fmla="*/ 30 h 34"/>
                <a:gd name="T4" fmla="*/ 6 w 34"/>
                <a:gd name="T5" fmla="*/ 27 h 34"/>
                <a:gd name="T6" fmla="*/ 8 w 34"/>
                <a:gd name="T7" fmla="*/ 6 h 34"/>
                <a:gd name="T8" fmla="*/ 29 w 34"/>
                <a:gd name="T9" fmla="*/ 9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" h="34">
                  <a:moveTo>
                    <a:pt x="29" y="9"/>
                  </a:moveTo>
                  <a:cubicBezTo>
                    <a:pt x="34" y="16"/>
                    <a:pt x="32" y="25"/>
                    <a:pt x="26" y="30"/>
                  </a:cubicBezTo>
                  <a:cubicBezTo>
                    <a:pt x="20" y="34"/>
                    <a:pt x="11" y="33"/>
                    <a:pt x="6" y="27"/>
                  </a:cubicBezTo>
                  <a:cubicBezTo>
                    <a:pt x="0" y="21"/>
                    <a:pt x="1" y="11"/>
                    <a:pt x="8" y="6"/>
                  </a:cubicBezTo>
                  <a:cubicBezTo>
                    <a:pt x="15" y="0"/>
                    <a:pt x="24" y="2"/>
                    <a:pt x="29" y="9"/>
                  </a:cubicBezTo>
                  <a:close/>
                </a:path>
              </a:pathLst>
            </a:custGeom>
            <a:solidFill>
              <a:schemeClr val="accent2"/>
            </a:solidFill>
            <a:ln>
              <a:solidFill>
                <a:schemeClr val="accent2"/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Roboto Condensed Light" charset="0"/>
              </a:endParaRPr>
            </a:p>
          </p:txBody>
        </p:sp>
        <p:sp>
          <p:nvSpPr>
            <p:cNvPr id="160" name="Freeform 92"/>
            <p:cNvSpPr/>
            <p:nvPr/>
          </p:nvSpPr>
          <p:spPr bwMode="auto">
            <a:xfrm>
              <a:off x="6461496" y="2887423"/>
              <a:ext cx="177926" cy="180150"/>
            </a:xfrm>
            <a:custGeom>
              <a:avLst/>
              <a:gdLst>
                <a:gd name="T0" fmla="*/ 30 w 34"/>
                <a:gd name="T1" fmla="*/ 10 h 34"/>
                <a:gd name="T2" fmla="*/ 24 w 34"/>
                <a:gd name="T3" fmla="*/ 30 h 34"/>
                <a:gd name="T4" fmla="*/ 4 w 34"/>
                <a:gd name="T5" fmla="*/ 25 h 34"/>
                <a:gd name="T6" fmla="*/ 10 w 34"/>
                <a:gd name="T7" fmla="*/ 4 h 34"/>
                <a:gd name="T8" fmla="*/ 30 w 34"/>
                <a:gd name="T9" fmla="*/ 1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" h="34">
                  <a:moveTo>
                    <a:pt x="30" y="10"/>
                  </a:moveTo>
                  <a:cubicBezTo>
                    <a:pt x="34" y="18"/>
                    <a:pt x="31" y="27"/>
                    <a:pt x="24" y="30"/>
                  </a:cubicBezTo>
                  <a:cubicBezTo>
                    <a:pt x="18" y="34"/>
                    <a:pt x="9" y="32"/>
                    <a:pt x="4" y="25"/>
                  </a:cubicBezTo>
                  <a:cubicBezTo>
                    <a:pt x="0" y="18"/>
                    <a:pt x="2" y="8"/>
                    <a:pt x="10" y="4"/>
                  </a:cubicBezTo>
                  <a:cubicBezTo>
                    <a:pt x="18" y="0"/>
                    <a:pt x="27" y="3"/>
                    <a:pt x="30" y="10"/>
                  </a:cubicBezTo>
                  <a:close/>
                </a:path>
              </a:pathLst>
            </a:custGeom>
            <a:solidFill>
              <a:schemeClr val="accent2"/>
            </a:solidFill>
            <a:ln>
              <a:solidFill>
                <a:schemeClr val="accent2"/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Roboto Condensed Light" charset="0"/>
              </a:endParaRPr>
            </a:p>
          </p:txBody>
        </p:sp>
        <p:sp>
          <p:nvSpPr>
            <p:cNvPr id="161" name="Freeform 93"/>
            <p:cNvSpPr/>
            <p:nvPr/>
          </p:nvSpPr>
          <p:spPr bwMode="auto">
            <a:xfrm>
              <a:off x="6686127" y="2796236"/>
              <a:ext cx="164581" cy="175702"/>
            </a:xfrm>
            <a:custGeom>
              <a:avLst/>
              <a:gdLst>
                <a:gd name="T0" fmla="*/ 30 w 31"/>
                <a:gd name="T1" fmla="*/ 14 h 33"/>
                <a:gd name="T2" fmla="*/ 19 w 31"/>
                <a:gd name="T3" fmla="*/ 31 h 33"/>
                <a:gd name="T4" fmla="*/ 9 w 31"/>
                <a:gd name="T5" fmla="*/ 30 h 33"/>
                <a:gd name="T6" fmla="*/ 1 w 31"/>
                <a:gd name="T7" fmla="*/ 22 h 33"/>
                <a:gd name="T8" fmla="*/ 2 w 31"/>
                <a:gd name="T9" fmla="*/ 10 h 33"/>
                <a:gd name="T10" fmla="*/ 11 w 31"/>
                <a:gd name="T11" fmla="*/ 3 h 33"/>
                <a:gd name="T12" fmla="*/ 30 w 31"/>
                <a:gd name="T13" fmla="*/ 14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1" h="33">
                  <a:moveTo>
                    <a:pt x="30" y="14"/>
                  </a:moveTo>
                  <a:cubicBezTo>
                    <a:pt x="31" y="22"/>
                    <a:pt x="26" y="29"/>
                    <a:pt x="19" y="31"/>
                  </a:cubicBezTo>
                  <a:cubicBezTo>
                    <a:pt x="16" y="33"/>
                    <a:pt x="12" y="32"/>
                    <a:pt x="9" y="30"/>
                  </a:cubicBezTo>
                  <a:cubicBezTo>
                    <a:pt x="5" y="28"/>
                    <a:pt x="3" y="26"/>
                    <a:pt x="1" y="22"/>
                  </a:cubicBezTo>
                  <a:cubicBezTo>
                    <a:pt x="0" y="18"/>
                    <a:pt x="0" y="14"/>
                    <a:pt x="2" y="10"/>
                  </a:cubicBezTo>
                  <a:cubicBezTo>
                    <a:pt x="3" y="7"/>
                    <a:pt x="7" y="4"/>
                    <a:pt x="11" y="3"/>
                  </a:cubicBezTo>
                  <a:cubicBezTo>
                    <a:pt x="19" y="0"/>
                    <a:pt x="28" y="5"/>
                    <a:pt x="30" y="14"/>
                  </a:cubicBezTo>
                  <a:close/>
                </a:path>
              </a:pathLst>
            </a:custGeom>
            <a:solidFill>
              <a:schemeClr val="accent2"/>
            </a:solidFill>
            <a:ln>
              <a:solidFill>
                <a:schemeClr val="accent2"/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Roboto Condensed Light" charset="0"/>
              </a:endParaRPr>
            </a:p>
          </p:txBody>
        </p:sp>
        <p:sp>
          <p:nvSpPr>
            <p:cNvPr id="162" name="Freeform 94"/>
            <p:cNvSpPr/>
            <p:nvPr/>
          </p:nvSpPr>
          <p:spPr bwMode="auto">
            <a:xfrm>
              <a:off x="6912982" y="2769547"/>
              <a:ext cx="169029" cy="164581"/>
            </a:xfrm>
            <a:custGeom>
              <a:avLst/>
              <a:gdLst>
                <a:gd name="T0" fmla="*/ 31 w 32"/>
                <a:gd name="T1" fmla="*/ 16 h 31"/>
                <a:gd name="T2" fmla="*/ 16 w 32"/>
                <a:gd name="T3" fmla="*/ 30 h 31"/>
                <a:gd name="T4" fmla="*/ 1 w 32"/>
                <a:gd name="T5" fmla="*/ 16 h 31"/>
                <a:gd name="T6" fmla="*/ 16 w 32"/>
                <a:gd name="T7" fmla="*/ 0 h 31"/>
                <a:gd name="T8" fmla="*/ 31 w 32"/>
                <a:gd name="T9" fmla="*/ 16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31">
                  <a:moveTo>
                    <a:pt x="31" y="16"/>
                  </a:moveTo>
                  <a:cubicBezTo>
                    <a:pt x="30" y="24"/>
                    <a:pt x="23" y="31"/>
                    <a:pt x="16" y="30"/>
                  </a:cubicBezTo>
                  <a:cubicBezTo>
                    <a:pt x="9" y="31"/>
                    <a:pt x="2" y="24"/>
                    <a:pt x="1" y="16"/>
                  </a:cubicBezTo>
                  <a:cubicBezTo>
                    <a:pt x="0" y="8"/>
                    <a:pt x="7" y="1"/>
                    <a:pt x="16" y="0"/>
                  </a:cubicBezTo>
                  <a:cubicBezTo>
                    <a:pt x="25" y="1"/>
                    <a:pt x="32" y="8"/>
                    <a:pt x="31" y="16"/>
                  </a:cubicBezTo>
                  <a:close/>
                </a:path>
              </a:pathLst>
            </a:custGeom>
            <a:solidFill>
              <a:schemeClr val="accent2"/>
            </a:solidFill>
            <a:ln>
              <a:solidFill>
                <a:schemeClr val="accent2"/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Roboto Condensed Light" charset="0"/>
              </a:endParaRPr>
            </a:p>
          </p:txBody>
        </p:sp>
        <p:sp>
          <p:nvSpPr>
            <p:cNvPr id="163" name="Freeform 95"/>
            <p:cNvSpPr/>
            <p:nvPr/>
          </p:nvSpPr>
          <p:spPr bwMode="auto">
            <a:xfrm>
              <a:off x="7144286" y="2796236"/>
              <a:ext cx="164581" cy="175702"/>
            </a:xfrm>
            <a:custGeom>
              <a:avLst/>
              <a:gdLst>
                <a:gd name="T0" fmla="*/ 30 w 31"/>
                <a:gd name="T1" fmla="*/ 22 h 33"/>
                <a:gd name="T2" fmla="*/ 22 w 31"/>
                <a:gd name="T3" fmla="*/ 30 h 33"/>
                <a:gd name="T4" fmla="*/ 12 w 31"/>
                <a:gd name="T5" fmla="*/ 31 h 33"/>
                <a:gd name="T6" fmla="*/ 1 w 31"/>
                <a:gd name="T7" fmla="*/ 14 h 33"/>
                <a:gd name="T8" fmla="*/ 20 w 31"/>
                <a:gd name="T9" fmla="*/ 3 h 33"/>
                <a:gd name="T10" fmla="*/ 29 w 31"/>
                <a:gd name="T11" fmla="*/ 10 h 33"/>
                <a:gd name="T12" fmla="*/ 30 w 31"/>
                <a:gd name="T13" fmla="*/ 22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1" h="33">
                  <a:moveTo>
                    <a:pt x="30" y="22"/>
                  </a:moveTo>
                  <a:cubicBezTo>
                    <a:pt x="28" y="26"/>
                    <a:pt x="26" y="28"/>
                    <a:pt x="22" y="30"/>
                  </a:cubicBezTo>
                  <a:cubicBezTo>
                    <a:pt x="19" y="32"/>
                    <a:pt x="15" y="33"/>
                    <a:pt x="12" y="31"/>
                  </a:cubicBezTo>
                  <a:cubicBezTo>
                    <a:pt x="5" y="29"/>
                    <a:pt x="0" y="22"/>
                    <a:pt x="1" y="14"/>
                  </a:cubicBezTo>
                  <a:cubicBezTo>
                    <a:pt x="3" y="5"/>
                    <a:pt x="12" y="0"/>
                    <a:pt x="20" y="3"/>
                  </a:cubicBezTo>
                  <a:cubicBezTo>
                    <a:pt x="24" y="4"/>
                    <a:pt x="28" y="7"/>
                    <a:pt x="29" y="10"/>
                  </a:cubicBezTo>
                  <a:cubicBezTo>
                    <a:pt x="31" y="14"/>
                    <a:pt x="31" y="18"/>
                    <a:pt x="30" y="22"/>
                  </a:cubicBezTo>
                  <a:close/>
                </a:path>
              </a:pathLst>
            </a:custGeom>
            <a:solidFill>
              <a:schemeClr val="accent2"/>
            </a:solidFill>
            <a:ln>
              <a:solidFill>
                <a:schemeClr val="accent2"/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Roboto Condensed Light" charset="0"/>
              </a:endParaRPr>
            </a:p>
          </p:txBody>
        </p:sp>
        <p:sp>
          <p:nvSpPr>
            <p:cNvPr id="164" name="Freeform 96"/>
            <p:cNvSpPr/>
            <p:nvPr/>
          </p:nvSpPr>
          <p:spPr bwMode="auto">
            <a:xfrm>
              <a:off x="7355573" y="2887423"/>
              <a:ext cx="177926" cy="180150"/>
            </a:xfrm>
            <a:custGeom>
              <a:avLst/>
              <a:gdLst>
                <a:gd name="T0" fmla="*/ 30 w 34"/>
                <a:gd name="T1" fmla="*/ 25 h 34"/>
                <a:gd name="T2" fmla="*/ 10 w 34"/>
                <a:gd name="T3" fmla="*/ 30 h 34"/>
                <a:gd name="T4" fmla="*/ 4 w 34"/>
                <a:gd name="T5" fmla="*/ 10 h 34"/>
                <a:gd name="T6" fmla="*/ 24 w 34"/>
                <a:gd name="T7" fmla="*/ 4 h 34"/>
                <a:gd name="T8" fmla="*/ 30 w 34"/>
                <a:gd name="T9" fmla="*/ 25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" h="34">
                  <a:moveTo>
                    <a:pt x="30" y="25"/>
                  </a:moveTo>
                  <a:cubicBezTo>
                    <a:pt x="25" y="32"/>
                    <a:pt x="16" y="34"/>
                    <a:pt x="10" y="30"/>
                  </a:cubicBezTo>
                  <a:cubicBezTo>
                    <a:pt x="3" y="27"/>
                    <a:pt x="0" y="18"/>
                    <a:pt x="4" y="10"/>
                  </a:cubicBezTo>
                  <a:cubicBezTo>
                    <a:pt x="7" y="3"/>
                    <a:pt x="16" y="0"/>
                    <a:pt x="24" y="4"/>
                  </a:cubicBezTo>
                  <a:cubicBezTo>
                    <a:pt x="32" y="8"/>
                    <a:pt x="34" y="18"/>
                    <a:pt x="30" y="25"/>
                  </a:cubicBezTo>
                  <a:close/>
                </a:path>
              </a:pathLst>
            </a:custGeom>
            <a:solidFill>
              <a:schemeClr val="accent2"/>
            </a:solidFill>
            <a:ln>
              <a:solidFill>
                <a:schemeClr val="accent2"/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Roboto Condensed Light" charset="0"/>
              </a:endParaRPr>
            </a:p>
          </p:txBody>
        </p:sp>
        <p:sp>
          <p:nvSpPr>
            <p:cNvPr id="165" name="Freeform 97"/>
            <p:cNvSpPr/>
            <p:nvPr/>
          </p:nvSpPr>
          <p:spPr bwMode="auto">
            <a:xfrm>
              <a:off x="7551291" y="3014195"/>
              <a:ext cx="177926" cy="180150"/>
            </a:xfrm>
            <a:custGeom>
              <a:avLst/>
              <a:gdLst>
                <a:gd name="T0" fmla="*/ 28 w 34"/>
                <a:gd name="T1" fmla="*/ 27 h 34"/>
                <a:gd name="T2" fmla="*/ 8 w 34"/>
                <a:gd name="T3" fmla="*/ 30 h 34"/>
                <a:gd name="T4" fmla="*/ 5 w 34"/>
                <a:gd name="T5" fmla="*/ 9 h 34"/>
                <a:gd name="T6" fmla="*/ 26 w 34"/>
                <a:gd name="T7" fmla="*/ 6 h 34"/>
                <a:gd name="T8" fmla="*/ 28 w 34"/>
                <a:gd name="T9" fmla="*/ 27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" h="34">
                  <a:moveTo>
                    <a:pt x="28" y="27"/>
                  </a:moveTo>
                  <a:cubicBezTo>
                    <a:pt x="23" y="33"/>
                    <a:pt x="14" y="34"/>
                    <a:pt x="8" y="30"/>
                  </a:cubicBezTo>
                  <a:cubicBezTo>
                    <a:pt x="2" y="25"/>
                    <a:pt x="0" y="16"/>
                    <a:pt x="5" y="9"/>
                  </a:cubicBezTo>
                  <a:cubicBezTo>
                    <a:pt x="10" y="2"/>
                    <a:pt x="19" y="0"/>
                    <a:pt x="26" y="6"/>
                  </a:cubicBezTo>
                  <a:cubicBezTo>
                    <a:pt x="33" y="11"/>
                    <a:pt x="34" y="21"/>
                    <a:pt x="28" y="27"/>
                  </a:cubicBezTo>
                  <a:close/>
                </a:path>
              </a:pathLst>
            </a:custGeom>
            <a:solidFill>
              <a:schemeClr val="accent2"/>
            </a:solidFill>
            <a:ln>
              <a:solidFill>
                <a:schemeClr val="accent2"/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Roboto Condensed Light" charset="0"/>
              </a:endParaRPr>
            </a:p>
          </p:txBody>
        </p:sp>
        <p:sp>
          <p:nvSpPr>
            <p:cNvPr id="166" name="Freeform 98"/>
            <p:cNvSpPr/>
            <p:nvPr/>
          </p:nvSpPr>
          <p:spPr bwMode="auto">
            <a:xfrm>
              <a:off x="7729217" y="3174328"/>
              <a:ext cx="173478" cy="175702"/>
            </a:xfrm>
            <a:custGeom>
              <a:avLst/>
              <a:gdLst>
                <a:gd name="T0" fmla="*/ 27 w 33"/>
                <a:gd name="T1" fmla="*/ 28 h 33"/>
                <a:gd name="T2" fmla="*/ 6 w 33"/>
                <a:gd name="T3" fmla="*/ 28 h 33"/>
                <a:gd name="T4" fmla="*/ 6 w 33"/>
                <a:gd name="T5" fmla="*/ 7 h 33"/>
                <a:gd name="T6" fmla="*/ 27 w 33"/>
                <a:gd name="T7" fmla="*/ 6 h 33"/>
                <a:gd name="T8" fmla="*/ 27 w 33"/>
                <a:gd name="T9" fmla="*/ 28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" h="33">
                  <a:moveTo>
                    <a:pt x="27" y="28"/>
                  </a:moveTo>
                  <a:cubicBezTo>
                    <a:pt x="21" y="33"/>
                    <a:pt x="11" y="33"/>
                    <a:pt x="6" y="28"/>
                  </a:cubicBezTo>
                  <a:cubicBezTo>
                    <a:pt x="0" y="22"/>
                    <a:pt x="0" y="13"/>
                    <a:pt x="6" y="7"/>
                  </a:cubicBezTo>
                  <a:cubicBezTo>
                    <a:pt x="11" y="1"/>
                    <a:pt x="21" y="0"/>
                    <a:pt x="27" y="6"/>
                  </a:cubicBezTo>
                  <a:cubicBezTo>
                    <a:pt x="33" y="12"/>
                    <a:pt x="33" y="22"/>
                    <a:pt x="27" y="28"/>
                  </a:cubicBezTo>
                  <a:close/>
                </a:path>
              </a:pathLst>
            </a:custGeom>
            <a:solidFill>
              <a:schemeClr val="accent2"/>
            </a:solidFill>
            <a:ln>
              <a:solidFill>
                <a:schemeClr val="accent2"/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Roboto Condensed Light" charset="0"/>
              </a:endParaRPr>
            </a:p>
          </p:txBody>
        </p:sp>
        <p:sp>
          <p:nvSpPr>
            <p:cNvPr id="167" name="Line 100"/>
            <p:cNvSpPr>
              <a:spLocks noChangeShapeType="1"/>
            </p:cNvSpPr>
            <p:nvPr/>
          </p:nvSpPr>
          <p:spPr bwMode="auto">
            <a:xfrm flipV="1">
              <a:off x="6181263" y="3212137"/>
              <a:ext cx="0" cy="211287"/>
            </a:xfrm>
            <a:prstGeom prst="line">
              <a:avLst/>
            </a:prstGeom>
            <a:noFill/>
            <a:ln w="30163" cap="flat">
              <a:solidFill>
                <a:schemeClr val="accent2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Roboto Condensed Light" charset="0"/>
              </a:endParaRPr>
            </a:p>
          </p:txBody>
        </p:sp>
        <p:sp>
          <p:nvSpPr>
            <p:cNvPr id="168" name="Line 102"/>
            <p:cNvSpPr>
              <a:spLocks noChangeShapeType="1"/>
            </p:cNvSpPr>
            <p:nvPr/>
          </p:nvSpPr>
          <p:spPr bwMode="auto">
            <a:xfrm flipV="1">
              <a:off x="6354740" y="3083141"/>
              <a:ext cx="0" cy="340283"/>
            </a:xfrm>
            <a:prstGeom prst="line">
              <a:avLst/>
            </a:prstGeom>
            <a:noFill/>
            <a:ln w="30163" cap="flat">
              <a:solidFill>
                <a:schemeClr val="accent2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Roboto Condensed Light" charset="0"/>
              </a:endParaRPr>
            </a:p>
          </p:txBody>
        </p:sp>
        <p:sp>
          <p:nvSpPr>
            <p:cNvPr id="169" name="Line 104"/>
            <p:cNvSpPr>
              <a:spLocks noChangeShapeType="1"/>
            </p:cNvSpPr>
            <p:nvPr/>
          </p:nvSpPr>
          <p:spPr bwMode="auto">
            <a:xfrm flipV="1">
              <a:off x="6550459" y="2967489"/>
              <a:ext cx="0" cy="455934"/>
            </a:xfrm>
            <a:prstGeom prst="line">
              <a:avLst/>
            </a:prstGeom>
            <a:noFill/>
            <a:ln w="30163" cap="flat">
              <a:solidFill>
                <a:schemeClr val="accent2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Roboto Condensed Light" charset="0"/>
              </a:endParaRPr>
            </a:p>
          </p:txBody>
        </p:sp>
        <p:sp>
          <p:nvSpPr>
            <p:cNvPr id="170" name="Line 106"/>
            <p:cNvSpPr>
              <a:spLocks noChangeShapeType="1"/>
            </p:cNvSpPr>
            <p:nvPr/>
          </p:nvSpPr>
          <p:spPr bwMode="auto">
            <a:xfrm flipV="1">
              <a:off x="6766194" y="2887423"/>
              <a:ext cx="0" cy="536001"/>
            </a:xfrm>
            <a:prstGeom prst="line">
              <a:avLst/>
            </a:prstGeom>
            <a:noFill/>
            <a:ln w="30163" cap="flat">
              <a:solidFill>
                <a:schemeClr val="accent2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Roboto Condensed Light" charset="0"/>
              </a:endParaRPr>
            </a:p>
          </p:txBody>
        </p:sp>
        <p:sp>
          <p:nvSpPr>
            <p:cNvPr id="171" name="Line 108"/>
            <p:cNvSpPr>
              <a:spLocks noChangeShapeType="1"/>
            </p:cNvSpPr>
            <p:nvPr/>
          </p:nvSpPr>
          <p:spPr bwMode="auto">
            <a:xfrm flipV="1">
              <a:off x="6997497" y="2838493"/>
              <a:ext cx="0" cy="584930"/>
            </a:xfrm>
            <a:prstGeom prst="line">
              <a:avLst/>
            </a:prstGeom>
            <a:noFill/>
            <a:ln w="30163" cap="flat">
              <a:solidFill>
                <a:schemeClr val="accent2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Roboto Condensed Light" charset="0"/>
              </a:endParaRPr>
            </a:p>
          </p:txBody>
        </p:sp>
        <p:sp>
          <p:nvSpPr>
            <p:cNvPr id="172" name="Line 110"/>
            <p:cNvSpPr>
              <a:spLocks noChangeShapeType="1"/>
            </p:cNvSpPr>
            <p:nvPr/>
          </p:nvSpPr>
          <p:spPr bwMode="auto">
            <a:xfrm flipV="1">
              <a:off x="7228801" y="2849614"/>
              <a:ext cx="0" cy="573810"/>
            </a:xfrm>
            <a:prstGeom prst="line">
              <a:avLst/>
            </a:prstGeom>
            <a:noFill/>
            <a:ln w="30163" cap="flat">
              <a:solidFill>
                <a:schemeClr val="accent2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Roboto Condensed Light" charset="0"/>
              </a:endParaRPr>
            </a:p>
          </p:txBody>
        </p:sp>
        <p:sp>
          <p:nvSpPr>
            <p:cNvPr id="173" name="Line 112"/>
            <p:cNvSpPr>
              <a:spLocks noChangeShapeType="1"/>
            </p:cNvSpPr>
            <p:nvPr/>
          </p:nvSpPr>
          <p:spPr bwMode="auto">
            <a:xfrm flipV="1">
              <a:off x="7444535" y="2998626"/>
              <a:ext cx="0" cy="424797"/>
            </a:xfrm>
            <a:prstGeom prst="line">
              <a:avLst/>
            </a:prstGeom>
            <a:noFill/>
            <a:ln w="30163" cap="flat">
              <a:solidFill>
                <a:schemeClr val="accent2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Roboto Condensed Light" charset="0"/>
              </a:endParaRPr>
            </a:p>
          </p:txBody>
        </p:sp>
        <p:sp>
          <p:nvSpPr>
            <p:cNvPr id="174" name="Line 114"/>
            <p:cNvSpPr>
              <a:spLocks noChangeShapeType="1"/>
            </p:cNvSpPr>
            <p:nvPr/>
          </p:nvSpPr>
          <p:spPr bwMode="auto">
            <a:xfrm flipV="1">
              <a:off x="7640254" y="3056452"/>
              <a:ext cx="0" cy="362523"/>
            </a:xfrm>
            <a:prstGeom prst="line">
              <a:avLst/>
            </a:prstGeom>
            <a:noFill/>
            <a:ln w="30163" cap="flat">
              <a:solidFill>
                <a:schemeClr val="accent2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Roboto Condensed Light" charset="0"/>
              </a:endParaRPr>
            </a:p>
          </p:txBody>
        </p:sp>
        <p:sp>
          <p:nvSpPr>
            <p:cNvPr id="175" name="Line 116"/>
            <p:cNvSpPr>
              <a:spLocks noChangeShapeType="1"/>
            </p:cNvSpPr>
            <p:nvPr/>
          </p:nvSpPr>
          <p:spPr bwMode="auto">
            <a:xfrm flipV="1">
              <a:off x="7813731" y="3236602"/>
              <a:ext cx="0" cy="186822"/>
            </a:xfrm>
            <a:prstGeom prst="line">
              <a:avLst/>
            </a:prstGeom>
            <a:noFill/>
            <a:ln w="30163" cap="flat">
              <a:solidFill>
                <a:schemeClr val="accent2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Roboto Condensed Light" charset="0"/>
              </a:endParaRPr>
            </a:p>
          </p:txBody>
        </p:sp>
        <p:sp>
          <p:nvSpPr>
            <p:cNvPr id="176" name="Freeform 117"/>
            <p:cNvSpPr/>
            <p:nvPr/>
          </p:nvSpPr>
          <p:spPr bwMode="auto">
            <a:xfrm>
              <a:off x="9666383" y="3492370"/>
              <a:ext cx="173478" cy="175702"/>
            </a:xfrm>
            <a:custGeom>
              <a:avLst/>
              <a:gdLst>
                <a:gd name="T0" fmla="*/ 6 w 33"/>
                <a:gd name="T1" fmla="*/ 27 h 33"/>
                <a:gd name="T2" fmla="*/ 6 w 33"/>
                <a:gd name="T3" fmla="*/ 6 h 33"/>
                <a:gd name="T4" fmla="*/ 27 w 33"/>
                <a:gd name="T5" fmla="*/ 6 h 33"/>
                <a:gd name="T6" fmla="*/ 27 w 33"/>
                <a:gd name="T7" fmla="*/ 27 h 33"/>
                <a:gd name="T8" fmla="*/ 6 w 33"/>
                <a:gd name="T9" fmla="*/ 27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" h="33">
                  <a:moveTo>
                    <a:pt x="6" y="27"/>
                  </a:moveTo>
                  <a:cubicBezTo>
                    <a:pt x="0" y="20"/>
                    <a:pt x="0" y="11"/>
                    <a:pt x="6" y="6"/>
                  </a:cubicBezTo>
                  <a:cubicBezTo>
                    <a:pt x="12" y="0"/>
                    <a:pt x="21" y="0"/>
                    <a:pt x="27" y="6"/>
                  </a:cubicBezTo>
                  <a:cubicBezTo>
                    <a:pt x="33" y="11"/>
                    <a:pt x="33" y="21"/>
                    <a:pt x="27" y="27"/>
                  </a:cubicBezTo>
                  <a:cubicBezTo>
                    <a:pt x="21" y="33"/>
                    <a:pt x="11" y="33"/>
                    <a:pt x="6" y="27"/>
                  </a:cubicBezTo>
                  <a:close/>
                </a:path>
              </a:pathLst>
            </a:custGeom>
            <a:solidFill>
              <a:schemeClr val="accent2"/>
            </a:solidFill>
            <a:ln>
              <a:solidFill>
                <a:schemeClr val="accent2"/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Roboto Condensed Light" charset="0"/>
              </a:endParaRPr>
            </a:p>
          </p:txBody>
        </p:sp>
        <p:sp>
          <p:nvSpPr>
            <p:cNvPr id="177" name="Freeform 118"/>
            <p:cNvSpPr/>
            <p:nvPr/>
          </p:nvSpPr>
          <p:spPr bwMode="auto">
            <a:xfrm>
              <a:off x="9486233" y="3645831"/>
              <a:ext cx="180150" cy="182374"/>
            </a:xfrm>
            <a:custGeom>
              <a:avLst/>
              <a:gdLst>
                <a:gd name="T0" fmla="*/ 5 w 34"/>
                <a:gd name="T1" fmla="*/ 26 h 34"/>
                <a:gd name="T2" fmla="*/ 8 w 34"/>
                <a:gd name="T3" fmla="*/ 5 h 34"/>
                <a:gd name="T4" fmla="*/ 29 w 34"/>
                <a:gd name="T5" fmla="*/ 7 h 34"/>
                <a:gd name="T6" fmla="*/ 26 w 34"/>
                <a:gd name="T7" fmla="*/ 29 h 34"/>
                <a:gd name="T8" fmla="*/ 5 w 34"/>
                <a:gd name="T9" fmla="*/ 26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" h="34">
                  <a:moveTo>
                    <a:pt x="5" y="26"/>
                  </a:moveTo>
                  <a:cubicBezTo>
                    <a:pt x="0" y="19"/>
                    <a:pt x="2" y="10"/>
                    <a:pt x="8" y="5"/>
                  </a:cubicBezTo>
                  <a:cubicBezTo>
                    <a:pt x="14" y="0"/>
                    <a:pt x="23" y="1"/>
                    <a:pt x="29" y="7"/>
                  </a:cubicBezTo>
                  <a:cubicBezTo>
                    <a:pt x="34" y="14"/>
                    <a:pt x="33" y="23"/>
                    <a:pt x="26" y="29"/>
                  </a:cubicBezTo>
                  <a:cubicBezTo>
                    <a:pt x="20" y="34"/>
                    <a:pt x="10" y="32"/>
                    <a:pt x="5" y="26"/>
                  </a:cubicBezTo>
                  <a:close/>
                </a:path>
              </a:pathLst>
            </a:custGeom>
            <a:solidFill>
              <a:schemeClr val="accent2"/>
            </a:solidFill>
            <a:ln>
              <a:solidFill>
                <a:schemeClr val="accent2"/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Roboto Condensed Light" charset="0"/>
              </a:endParaRPr>
            </a:p>
          </p:txBody>
        </p:sp>
        <p:sp>
          <p:nvSpPr>
            <p:cNvPr id="178" name="Freeform 119"/>
            <p:cNvSpPr/>
            <p:nvPr/>
          </p:nvSpPr>
          <p:spPr bwMode="auto">
            <a:xfrm>
              <a:off x="9292739" y="3774827"/>
              <a:ext cx="177926" cy="180150"/>
            </a:xfrm>
            <a:custGeom>
              <a:avLst/>
              <a:gdLst>
                <a:gd name="T0" fmla="*/ 4 w 34"/>
                <a:gd name="T1" fmla="*/ 24 h 34"/>
                <a:gd name="T2" fmla="*/ 10 w 34"/>
                <a:gd name="T3" fmla="*/ 4 h 34"/>
                <a:gd name="T4" fmla="*/ 30 w 34"/>
                <a:gd name="T5" fmla="*/ 10 h 34"/>
                <a:gd name="T6" fmla="*/ 24 w 34"/>
                <a:gd name="T7" fmla="*/ 30 h 34"/>
                <a:gd name="T8" fmla="*/ 4 w 34"/>
                <a:gd name="T9" fmla="*/ 24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" h="34">
                  <a:moveTo>
                    <a:pt x="4" y="24"/>
                  </a:moveTo>
                  <a:cubicBezTo>
                    <a:pt x="0" y="16"/>
                    <a:pt x="3" y="8"/>
                    <a:pt x="10" y="4"/>
                  </a:cubicBezTo>
                  <a:cubicBezTo>
                    <a:pt x="16" y="0"/>
                    <a:pt x="25" y="3"/>
                    <a:pt x="30" y="10"/>
                  </a:cubicBezTo>
                  <a:cubicBezTo>
                    <a:pt x="34" y="17"/>
                    <a:pt x="32" y="26"/>
                    <a:pt x="24" y="30"/>
                  </a:cubicBezTo>
                  <a:cubicBezTo>
                    <a:pt x="16" y="34"/>
                    <a:pt x="7" y="32"/>
                    <a:pt x="4" y="24"/>
                  </a:cubicBezTo>
                  <a:close/>
                </a:path>
              </a:pathLst>
            </a:custGeom>
            <a:solidFill>
              <a:schemeClr val="accent2"/>
            </a:solidFill>
            <a:ln>
              <a:solidFill>
                <a:schemeClr val="accent2"/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Roboto Condensed Light" charset="0"/>
              </a:endParaRPr>
            </a:p>
          </p:txBody>
        </p:sp>
        <p:sp>
          <p:nvSpPr>
            <p:cNvPr id="179" name="Freeform 120"/>
            <p:cNvSpPr/>
            <p:nvPr/>
          </p:nvSpPr>
          <p:spPr bwMode="auto">
            <a:xfrm>
              <a:off x="9081452" y="3874910"/>
              <a:ext cx="169029" cy="175702"/>
            </a:xfrm>
            <a:custGeom>
              <a:avLst/>
              <a:gdLst>
                <a:gd name="T0" fmla="*/ 2 w 32"/>
                <a:gd name="T1" fmla="*/ 19 h 33"/>
                <a:gd name="T2" fmla="*/ 12 w 32"/>
                <a:gd name="T3" fmla="*/ 1 h 33"/>
                <a:gd name="T4" fmla="*/ 22 w 32"/>
                <a:gd name="T5" fmla="*/ 2 h 33"/>
                <a:gd name="T6" fmla="*/ 30 w 32"/>
                <a:gd name="T7" fmla="*/ 11 h 33"/>
                <a:gd name="T8" fmla="*/ 30 w 32"/>
                <a:gd name="T9" fmla="*/ 22 h 33"/>
                <a:gd name="T10" fmla="*/ 20 w 32"/>
                <a:gd name="T11" fmla="*/ 30 h 33"/>
                <a:gd name="T12" fmla="*/ 2 w 32"/>
                <a:gd name="T13" fmla="*/ 19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2" h="33">
                  <a:moveTo>
                    <a:pt x="2" y="19"/>
                  </a:moveTo>
                  <a:cubicBezTo>
                    <a:pt x="0" y="11"/>
                    <a:pt x="5" y="4"/>
                    <a:pt x="12" y="1"/>
                  </a:cubicBezTo>
                  <a:cubicBezTo>
                    <a:pt x="15" y="0"/>
                    <a:pt x="19" y="1"/>
                    <a:pt x="22" y="2"/>
                  </a:cubicBezTo>
                  <a:cubicBezTo>
                    <a:pt x="26" y="4"/>
                    <a:pt x="29" y="7"/>
                    <a:pt x="30" y="11"/>
                  </a:cubicBezTo>
                  <a:cubicBezTo>
                    <a:pt x="32" y="15"/>
                    <a:pt x="31" y="19"/>
                    <a:pt x="30" y="22"/>
                  </a:cubicBezTo>
                  <a:cubicBezTo>
                    <a:pt x="28" y="26"/>
                    <a:pt x="24" y="29"/>
                    <a:pt x="20" y="30"/>
                  </a:cubicBezTo>
                  <a:cubicBezTo>
                    <a:pt x="12" y="33"/>
                    <a:pt x="3" y="27"/>
                    <a:pt x="2" y="19"/>
                  </a:cubicBezTo>
                  <a:close/>
                </a:path>
              </a:pathLst>
            </a:custGeom>
            <a:solidFill>
              <a:schemeClr val="accent2"/>
            </a:solidFill>
            <a:ln>
              <a:solidFill>
                <a:schemeClr val="accent2"/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Roboto Condensed Light" charset="0"/>
              </a:endParaRPr>
            </a:p>
          </p:txBody>
        </p:sp>
        <p:sp>
          <p:nvSpPr>
            <p:cNvPr id="180" name="Freeform 121"/>
            <p:cNvSpPr/>
            <p:nvPr/>
          </p:nvSpPr>
          <p:spPr bwMode="auto">
            <a:xfrm>
              <a:off x="8850149" y="3912719"/>
              <a:ext cx="169029" cy="160133"/>
            </a:xfrm>
            <a:custGeom>
              <a:avLst/>
              <a:gdLst>
                <a:gd name="T0" fmla="*/ 1 w 32"/>
                <a:gd name="T1" fmla="*/ 14 h 30"/>
                <a:gd name="T2" fmla="*/ 16 w 32"/>
                <a:gd name="T3" fmla="*/ 0 h 30"/>
                <a:gd name="T4" fmla="*/ 31 w 32"/>
                <a:gd name="T5" fmla="*/ 14 h 30"/>
                <a:gd name="T6" fmla="*/ 16 w 32"/>
                <a:gd name="T7" fmla="*/ 30 h 30"/>
                <a:gd name="T8" fmla="*/ 1 w 32"/>
                <a:gd name="T9" fmla="*/ 14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30">
                  <a:moveTo>
                    <a:pt x="1" y="14"/>
                  </a:moveTo>
                  <a:cubicBezTo>
                    <a:pt x="2" y="6"/>
                    <a:pt x="9" y="0"/>
                    <a:pt x="16" y="0"/>
                  </a:cubicBezTo>
                  <a:cubicBezTo>
                    <a:pt x="23" y="0"/>
                    <a:pt x="30" y="6"/>
                    <a:pt x="31" y="14"/>
                  </a:cubicBezTo>
                  <a:cubicBezTo>
                    <a:pt x="32" y="22"/>
                    <a:pt x="25" y="30"/>
                    <a:pt x="16" y="30"/>
                  </a:cubicBezTo>
                  <a:cubicBezTo>
                    <a:pt x="7" y="30"/>
                    <a:pt x="0" y="22"/>
                    <a:pt x="1" y="14"/>
                  </a:cubicBezTo>
                  <a:close/>
                </a:path>
              </a:pathLst>
            </a:custGeom>
            <a:solidFill>
              <a:schemeClr val="accent2"/>
            </a:solidFill>
            <a:ln>
              <a:solidFill>
                <a:schemeClr val="accent2"/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Roboto Condensed Light" charset="0"/>
              </a:endParaRPr>
            </a:p>
          </p:txBody>
        </p:sp>
        <p:sp>
          <p:nvSpPr>
            <p:cNvPr id="181" name="Freeform 122"/>
            <p:cNvSpPr/>
            <p:nvPr/>
          </p:nvSpPr>
          <p:spPr bwMode="auto">
            <a:xfrm>
              <a:off x="8623293" y="3874910"/>
              <a:ext cx="164581" cy="175702"/>
            </a:xfrm>
            <a:custGeom>
              <a:avLst/>
              <a:gdLst>
                <a:gd name="T0" fmla="*/ 1 w 31"/>
                <a:gd name="T1" fmla="*/ 11 h 33"/>
                <a:gd name="T2" fmla="*/ 9 w 31"/>
                <a:gd name="T3" fmla="*/ 2 h 33"/>
                <a:gd name="T4" fmla="*/ 20 w 31"/>
                <a:gd name="T5" fmla="*/ 1 h 33"/>
                <a:gd name="T6" fmla="*/ 30 w 31"/>
                <a:gd name="T7" fmla="*/ 19 h 33"/>
                <a:gd name="T8" fmla="*/ 11 w 31"/>
                <a:gd name="T9" fmla="*/ 30 h 33"/>
                <a:gd name="T10" fmla="*/ 2 w 31"/>
                <a:gd name="T11" fmla="*/ 22 h 33"/>
                <a:gd name="T12" fmla="*/ 1 w 31"/>
                <a:gd name="T13" fmla="*/ 11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1" h="33">
                  <a:moveTo>
                    <a:pt x="1" y="11"/>
                  </a:moveTo>
                  <a:cubicBezTo>
                    <a:pt x="3" y="7"/>
                    <a:pt x="6" y="4"/>
                    <a:pt x="9" y="2"/>
                  </a:cubicBezTo>
                  <a:cubicBezTo>
                    <a:pt x="12" y="1"/>
                    <a:pt x="16" y="0"/>
                    <a:pt x="20" y="1"/>
                  </a:cubicBezTo>
                  <a:cubicBezTo>
                    <a:pt x="27" y="4"/>
                    <a:pt x="31" y="11"/>
                    <a:pt x="30" y="19"/>
                  </a:cubicBezTo>
                  <a:cubicBezTo>
                    <a:pt x="28" y="27"/>
                    <a:pt x="20" y="33"/>
                    <a:pt x="11" y="30"/>
                  </a:cubicBezTo>
                  <a:cubicBezTo>
                    <a:pt x="7" y="29"/>
                    <a:pt x="3" y="26"/>
                    <a:pt x="2" y="22"/>
                  </a:cubicBezTo>
                  <a:cubicBezTo>
                    <a:pt x="0" y="19"/>
                    <a:pt x="0" y="15"/>
                    <a:pt x="1" y="11"/>
                  </a:cubicBezTo>
                  <a:close/>
                </a:path>
              </a:pathLst>
            </a:custGeom>
            <a:solidFill>
              <a:schemeClr val="accent2"/>
            </a:solidFill>
            <a:ln>
              <a:solidFill>
                <a:schemeClr val="accent2"/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Roboto Condensed Light" charset="0"/>
              </a:endParaRPr>
            </a:p>
          </p:txBody>
        </p:sp>
        <p:sp>
          <p:nvSpPr>
            <p:cNvPr id="182" name="Freeform 123"/>
            <p:cNvSpPr/>
            <p:nvPr/>
          </p:nvSpPr>
          <p:spPr bwMode="auto">
            <a:xfrm>
              <a:off x="8398662" y="3774827"/>
              <a:ext cx="177926" cy="180150"/>
            </a:xfrm>
            <a:custGeom>
              <a:avLst/>
              <a:gdLst>
                <a:gd name="T0" fmla="*/ 5 w 34"/>
                <a:gd name="T1" fmla="*/ 10 h 34"/>
                <a:gd name="T2" fmla="*/ 25 w 34"/>
                <a:gd name="T3" fmla="*/ 4 h 34"/>
                <a:gd name="T4" fmla="*/ 31 w 34"/>
                <a:gd name="T5" fmla="*/ 24 h 34"/>
                <a:gd name="T6" fmla="*/ 10 w 34"/>
                <a:gd name="T7" fmla="*/ 30 h 34"/>
                <a:gd name="T8" fmla="*/ 5 w 34"/>
                <a:gd name="T9" fmla="*/ 1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" h="34">
                  <a:moveTo>
                    <a:pt x="5" y="10"/>
                  </a:moveTo>
                  <a:cubicBezTo>
                    <a:pt x="9" y="3"/>
                    <a:pt x="18" y="0"/>
                    <a:pt x="25" y="4"/>
                  </a:cubicBezTo>
                  <a:cubicBezTo>
                    <a:pt x="31" y="8"/>
                    <a:pt x="34" y="16"/>
                    <a:pt x="31" y="24"/>
                  </a:cubicBezTo>
                  <a:cubicBezTo>
                    <a:pt x="27" y="32"/>
                    <a:pt x="18" y="34"/>
                    <a:pt x="10" y="30"/>
                  </a:cubicBezTo>
                  <a:cubicBezTo>
                    <a:pt x="2" y="26"/>
                    <a:pt x="0" y="17"/>
                    <a:pt x="5" y="10"/>
                  </a:cubicBezTo>
                  <a:close/>
                </a:path>
              </a:pathLst>
            </a:custGeom>
            <a:solidFill>
              <a:schemeClr val="accent2"/>
            </a:solidFill>
            <a:ln>
              <a:solidFill>
                <a:schemeClr val="accent2"/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Roboto Condensed Light" charset="0"/>
              </a:endParaRPr>
            </a:p>
          </p:txBody>
        </p:sp>
        <p:sp>
          <p:nvSpPr>
            <p:cNvPr id="183" name="Freeform 124"/>
            <p:cNvSpPr/>
            <p:nvPr/>
          </p:nvSpPr>
          <p:spPr bwMode="auto">
            <a:xfrm>
              <a:off x="8202944" y="3645831"/>
              <a:ext cx="177926" cy="182374"/>
            </a:xfrm>
            <a:custGeom>
              <a:avLst/>
              <a:gdLst>
                <a:gd name="T0" fmla="*/ 6 w 34"/>
                <a:gd name="T1" fmla="*/ 7 h 34"/>
                <a:gd name="T2" fmla="*/ 26 w 34"/>
                <a:gd name="T3" fmla="*/ 5 h 34"/>
                <a:gd name="T4" fmla="*/ 29 w 34"/>
                <a:gd name="T5" fmla="*/ 26 h 34"/>
                <a:gd name="T6" fmla="*/ 8 w 34"/>
                <a:gd name="T7" fmla="*/ 29 h 34"/>
                <a:gd name="T8" fmla="*/ 6 w 34"/>
                <a:gd name="T9" fmla="*/ 7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" h="34">
                  <a:moveTo>
                    <a:pt x="6" y="7"/>
                  </a:moveTo>
                  <a:cubicBezTo>
                    <a:pt x="11" y="1"/>
                    <a:pt x="20" y="0"/>
                    <a:pt x="26" y="5"/>
                  </a:cubicBezTo>
                  <a:cubicBezTo>
                    <a:pt x="32" y="10"/>
                    <a:pt x="34" y="19"/>
                    <a:pt x="29" y="26"/>
                  </a:cubicBezTo>
                  <a:cubicBezTo>
                    <a:pt x="25" y="32"/>
                    <a:pt x="15" y="34"/>
                    <a:pt x="8" y="29"/>
                  </a:cubicBezTo>
                  <a:cubicBezTo>
                    <a:pt x="1" y="23"/>
                    <a:pt x="0" y="14"/>
                    <a:pt x="6" y="7"/>
                  </a:cubicBezTo>
                  <a:close/>
                </a:path>
              </a:pathLst>
            </a:custGeom>
            <a:solidFill>
              <a:schemeClr val="accent2"/>
            </a:solidFill>
            <a:ln>
              <a:solidFill>
                <a:schemeClr val="accent2"/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Roboto Condensed Light" charset="0"/>
              </a:endParaRPr>
            </a:p>
          </p:txBody>
        </p:sp>
        <p:sp>
          <p:nvSpPr>
            <p:cNvPr id="184" name="Freeform 125"/>
            <p:cNvSpPr/>
            <p:nvPr/>
          </p:nvSpPr>
          <p:spPr bwMode="auto">
            <a:xfrm>
              <a:off x="8029466" y="3492370"/>
              <a:ext cx="173478" cy="175702"/>
            </a:xfrm>
            <a:custGeom>
              <a:avLst/>
              <a:gdLst>
                <a:gd name="T0" fmla="*/ 6 w 33"/>
                <a:gd name="T1" fmla="*/ 6 h 33"/>
                <a:gd name="T2" fmla="*/ 27 w 33"/>
                <a:gd name="T3" fmla="*/ 6 h 33"/>
                <a:gd name="T4" fmla="*/ 28 w 33"/>
                <a:gd name="T5" fmla="*/ 27 h 33"/>
                <a:gd name="T6" fmla="*/ 6 w 33"/>
                <a:gd name="T7" fmla="*/ 27 h 33"/>
                <a:gd name="T8" fmla="*/ 6 w 33"/>
                <a:gd name="T9" fmla="*/ 6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" h="33">
                  <a:moveTo>
                    <a:pt x="6" y="6"/>
                  </a:moveTo>
                  <a:cubicBezTo>
                    <a:pt x="13" y="0"/>
                    <a:pt x="22" y="0"/>
                    <a:pt x="27" y="6"/>
                  </a:cubicBezTo>
                  <a:cubicBezTo>
                    <a:pt x="33" y="11"/>
                    <a:pt x="33" y="20"/>
                    <a:pt x="28" y="27"/>
                  </a:cubicBezTo>
                  <a:cubicBezTo>
                    <a:pt x="22" y="33"/>
                    <a:pt x="12" y="33"/>
                    <a:pt x="6" y="27"/>
                  </a:cubicBezTo>
                  <a:cubicBezTo>
                    <a:pt x="0" y="21"/>
                    <a:pt x="0" y="11"/>
                    <a:pt x="6" y="6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Roboto Condensed Light" charset="0"/>
              </a:endParaRPr>
            </a:p>
          </p:txBody>
        </p:sp>
        <p:sp>
          <p:nvSpPr>
            <p:cNvPr id="185" name="Line 136"/>
            <p:cNvSpPr>
              <a:spLocks noChangeShapeType="1"/>
            </p:cNvSpPr>
            <p:nvPr/>
          </p:nvSpPr>
          <p:spPr bwMode="auto">
            <a:xfrm flipV="1">
              <a:off x="8118429" y="3412303"/>
              <a:ext cx="0" cy="197942"/>
            </a:xfrm>
            <a:prstGeom prst="line">
              <a:avLst/>
            </a:prstGeom>
            <a:noFill/>
            <a:ln w="30163" cap="flat">
              <a:solidFill>
                <a:schemeClr val="accent2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Roboto Condensed Light" charset="0"/>
              </a:endParaRPr>
            </a:p>
          </p:txBody>
        </p:sp>
        <p:sp>
          <p:nvSpPr>
            <p:cNvPr id="186" name="Line 138"/>
            <p:cNvSpPr>
              <a:spLocks noChangeShapeType="1"/>
            </p:cNvSpPr>
            <p:nvPr/>
          </p:nvSpPr>
          <p:spPr bwMode="auto">
            <a:xfrm flipV="1">
              <a:off x="8291907" y="3412303"/>
              <a:ext cx="0" cy="286905"/>
            </a:xfrm>
            <a:prstGeom prst="line">
              <a:avLst/>
            </a:prstGeom>
            <a:noFill/>
            <a:ln w="30163" cap="flat">
              <a:solidFill>
                <a:schemeClr val="accent2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Roboto Condensed Light" charset="0"/>
              </a:endParaRPr>
            </a:p>
          </p:txBody>
        </p:sp>
        <p:sp>
          <p:nvSpPr>
            <p:cNvPr id="187" name="Line 140"/>
            <p:cNvSpPr>
              <a:spLocks noChangeShapeType="1"/>
            </p:cNvSpPr>
            <p:nvPr/>
          </p:nvSpPr>
          <p:spPr bwMode="auto">
            <a:xfrm flipV="1">
              <a:off x="8487625" y="3412303"/>
              <a:ext cx="0" cy="404781"/>
            </a:xfrm>
            <a:prstGeom prst="line">
              <a:avLst/>
            </a:prstGeom>
            <a:noFill/>
            <a:ln w="30163" cap="flat">
              <a:solidFill>
                <a:schemeClr val="accent2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Roboto Condensed Light" charset="0"/>
              </a:endParaRPr>
            </a:p>
          </p:txBody>
        </p:sp>
        <p:sp>
          <p:nvSpPr>
            <p:cNvPr id="188" name="Line 142"/>
            <p:cNvSpPr>
              <a:spLocks noChangeShapeType="1"/>
            </p:cNvSpPr>
            <p:nvPr/>
          </p:nvSpPr>
          <p:spPr bwMode="auto">
            <a:xfrm flipV="1">
              <a:off x="8703360" y="3412303"/>
              <a:ext cx="0" cy="484847"/>
            </a:xfrm>
            <a:prstGeom prst="line">
              <a:avLst/>
            </a:prstGeom>
            <a:noFill/>
            <a:ln w="30163" cap="flat">
              <a:solidFill>
                <a:schemeClr val="accent2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Roboto Condensed Light" charset="0"/>
              </a:endParaRPr>
            </a:p>
          </p:txBody>
        </p:sp>
        <p:sp>
          <p:nvSpPr>
            <p:cNvPr id="189" name="Line 144"/>
            <p:cNvSpPr>
              <a:spLocks noChangeShapeType="1"/>
            </p:cNvSpPr>
            <p:nvPr/>
          </p:nvSpPr>
          <p:spPr bwMode="auto">
            <a:xfrm flipV="1">
              <a:off x="8934663" y="3412303"/>
              <a:ext cx="0" cy="531553"/>
            </a:xfrm>
            <a:prstGeom prst="line">
              <a:avLst/>
            </a:prstGeom>
            <a:noFill/>
            <a:ln w="30163" cap="flat">
              <a:solidFill>
                <a:schemeClr val="accent2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Roboto Condensed Light" charset="0"/>
              </a:endParaRPr>
            </a:p>
          </p:txBody>
        </p:sp>
        <p:sp>
          <p:nvSpPr>
            <p:cNvPr id="190" name="Line 146"/>
            <p:cNvSpPr>
              <a:spLocks noChangeShapeType="1"/>
            </p:cNvSpPr>
            <p:nvPr/>
          </p:nvSpPr>
          <p:spPr bwMode="auto">
            <a:xfrm flipV="1">
              <a:off x="9165967" y="3412303"/>
              <a:ext cx="0" cy="520432"/>
            </a:xfrm>
            <a:prstGeom prst="line">
              <a:avLst/>
            </a:prstGeom>
            <a:noFill/>
            <a:ln w="30163" cap="flat">
              <a:solidFill>
                <a:schemeClr val="accent2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Roboto Condensed Light" charset="0"/>
              </a:endParaRPr>
            </a:p>
          </p:txBody>
        </p:sp>
        <p:sp>
          <p:nvSpPr>
            <p:cNvPr id="191" name="Line 148"/>
            <p:cNvSpPr>
              <a:spLocks noChangeShapeType="1"/>
            </p:cNvSpPr>
            <p:nvPr/>
          </p:nvSpPr>
          <p:spPr bwMode="auto">
            <a:xfrm flipV="1">
              <a:off x="9381702" y="3412303"/>
              <a:ext cx="0" cy="442590"/>
            </a:xfrm>
            <a:prstGeom prst="line">
              <a:avLst/>
            </a:prstGeom>
            <a:noFill/>
            <a:ln w="30163" cap="flat">
              <a:solidFill>
                <a:schemeClr val="accent2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Roboto Condensed Light" charset="0"/>
              </a:endParaRPr>
            </a:p>
          </p:txBody>
        </p:sp>
        <p:sp>
          <p:nvSpPr>
            <p:cNvPr id="192" name="Line 150"/>
            <p:cNvSpPr>
              <a:spLocks noChangeShapeType="1"/>
            </p:cNvSpPr>
            <p:nvPr/>
          </p:nvSpPr>
          <p:spPr bwMode="auto">
            <a:xfrm flipV="1">
              <a:off x="9577420" y="3407855"/>
              <a:ext cx="0" cy="378092"/>
            </a:xfrm>
            <a:prstGeom prst="line">
              <a:avLst/>
            </a:prstGeom>
            <a:noFill/>
            <a:ln w="30163" cap="flat">
              <a:solidFill>
                <a:schemeClr val="accent2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Roboto Condensed Light" charset="0"/>
              </a:endParaRPr>
            </a:p>
          </p:txBody>
        </p:sp>
        <p:sp>
          <p:nvSpPr>
            <p:cNvPr id="193" name="Line 152"/>
            <p:cNvSpPr>
              <a:spLocks noChangeShapeType="1"/>
            </p:cNvSpPr>
            <p:nvPr/>
          </p:nvSpPr>
          <p:spPr bwMode="auto">
            <a:xfrm flipV="1">
              <a:off x="9755346" y="3412303"/>
              <a:ext cx="0" cy="217959"/>
            </a:xfrm>
            <a:prstGeom prst="line">
              <a:avLst/>
            </a:prstGeom>
            <a:noFill/>
            <a:ln w="30163" cap="flat">
              <a:solidFill>
                <a:schemeClr val="accent2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Roboto Condensed Light" charset="0"/>
              </a:endParaRPr>
            </a:p>
          </p:txBody>
        </p:sp>
        <p:sp>
          <p:nvSpPr>
            <p:cNvPr id="194" name="Freeform 154"/>
            <p:cNvSpPr/>
            <p:nvPr/>
          </p:nvSpPr>
          <p:spPr bwMode="auto">
            <a:xfrm>
              <a:off x="9813171" y="3323341"/>
              <a:ext cx="173478" cy="175702"/>
            </a:xfrm>
            <a:custGeom>
              <a:avLst/>
              <a:gdLst>
                <a:gd name="T0" fmla="*/ 27 w 33"/>
                <a:gd name="T1" fmla="*/ 28 h 33"/>
                <a:gd name="T2" fmla="*/ 6 w 33"/>
                <a:gd name="T3" fmla="*/ 28 h 33"/>
                <a:gd name="T4" fmla="*/ 6 w 33"/>
                <a:gd name="T5" fmla="*/ 7 h 33"/>
                <a:gd name="T6" fmla="*/ 27 w 33"/>
                <a:gd name="T7" fmla="*/ 6 h 33"/>
                <a:gd name="T8" fmla="*/ 27 w 33"/>
                <a:gd name="T9" fmla="*/ 28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" h="33">
                  <a:moveTo>
                    <a:pt x="27" y="28"/>
                  </a:moveTo>
                  <a:cubicBezTo>
                    <a:pt x="21" y="33"/>
                    <a:pt x="11" y="33"/>
                    <a:pt x="6" y="28"/>
                  </a:cubicBezTo>
                  <a:cubicBezTo>
                    <a:pt x="0" y="22"/>
                    <a:pt x="0" y="13"/>
                    <a:pt x="6" y="7"/>
                  </a:cubicBezTo>
                  <a:cubicBezTo>
                    <a:pt x="11" y="1"/>
                    <a:pt x="21" y="0"/>
                    <a:pt x="27" y="6"/>
                  </a:cubicBezTo>
                  <a:cubicBezTo>
                    <a:pt x="33" y="12"/>
                    <a:pt x="33" y="22"/>
                    <a:pt x="27" y="28"/>
                  </a:cubicBezTo>
                  <a:close/>
                </a:path>
              </a:pathLst>
            </a:custGeom>
            <a:solidFill>
              <a:schemeClr val="accent2"/>
            </a:solidFill>
            <a:ln>
              <a:solidFill>
                <a:schemeClr val="accent2"/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Roboto Condensed Light" charset="0"/>
              </a:endParaRPr>
            </a:p>
          </p:txBody>
        </p:sp>
      </p:grpSp>
      <p:grpSp>
        <p:nvGrpSpPr>
          <p:cNvPr id="195" name="Group 172"/>
          <p:cNvGrpSpPr/>
          <p:nvPr/>
        </p:nvGrpSpPr>
        <p:grpSpPr>
          <a:xfrm>
            <a:off x="2856583" y="4224605"/>
            <a:ext cx="524715" cy="235235"/>
            <a:chOff x="2836446" y="4224605"/>
            <a:chExt cx="524715" cy="235235"/>
          </a:xfrm>
        </p:grpSpPr>
        <p:cxnSp>
          <p:nvCxnSpPr>
            <p:cNvPr id="196" name="Straight Connector 168"/>
            <p:cNvCxnSpPr/>
            <p:nvPr/>
          </p:nvCxnSpPr>
          <p:spPr>
            <a:xfrm>
              <a:off x="2836446" y="4263773"/>
              <a:ext cx="524715" cy="0"/>
            </a:xfrm>
            <a:prstGeom prst="line">
              <a:avLst/>
            </a:prstGeom>
            <a:ln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7" name="Straight Connector 169"/>
            <p:cNvCxnSpPr/>
            <p:nvPr/>
          </p:nvCxnSpPr>
          <p:spPr>
            <a:xfrm flipV="1">
              <a:off x="3123165" y="4263774"/>
              <a:ext cx="0" cy="196066"/>
            </a:xfrm>
            <a:prstGeom prst="line">
              <a:avLst/>
            </a:prstGeom>
            <a:ln>
              <a:solidFill>
                <a:schemeClr val="accent1"/>
              </a:solidFill>
              <a:head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8" name="Straight Connector 170"/>
            <p:cNvCxnSpPr/>
            <p:nvPr/>
          </p:nvCxnSpPr>
          <p:spPr>
            <a:xfrm>
              <a:off x="2976297" y="4224605"/>
              <a:ext cx="280199" cy="0"/>
            </a:xfrm>
            <a:prstGeom prst="line">
              <a:avLst/>
            </a:prstGeom>
            <a:ln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99" name="Group 174"/>
          <p:cNvGrpSpPr/>
          <p:nvPr/>
        </p:nvGrpSpPr>
        <p:grpSpPr>
          <a:xfrm>
            <a:off x="6735138" y="4224605"/>
            <a:ext cx="524715" cy="235235"/>
            <a:chOff x="2836446" y="4224605"/>
            <a:chExt cx="524715" cy="235235"/>
          </a:xfrm>
        </p:grpSpPr>
        <p:cxnSp>
          <p:nvCxnSpPr>
            <p:cNvPr id="200" name="Straight Connector 175"/>
            <p:cNvCxnSpPr/>
            <p:nvPr/>
          </p:nvCxnSpPr>
          <p:spPr>
            <a:xfrm>
              <a:off x="2836446" y="4263773"/>
              <a:ext cx="524715" cy="0"/>
            </a:xfrm>
            <a:prstGeom prst="line">
              <a:avLst/>
            </a:prstGeom>
            <a:ln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1" name="Straight Connector 176"/>
            <p:cNvCxnSpPr/>
            <p:nvPr/>
          </p:nvCxnSpPr>
          <p:spPr>
            <a:xfrm flipV="1">
              <a:off x="3123165" y="4263774"/>
              <a:ext cx="0" cy="196066"/>
            </a:xfrm>
            <a:prstGeom prst="line">
              <a:avLst/>
            </a:prstGeom>
            <a:ln>
              <a:solidFill>
                <a:schemeClr val="accent1"/>
              </a:solidFill>
              <a:head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2" name="Straight Connector 177"/>
            <p:cNvCxnSpPr/>
            <p:nvPr/>
          </p:nvCxnSpPr>
          <p:spPr>
            <a:xfrm>
              <a:off x="2976297" y="4224605"/>
              <a:ext cx="280199" cy="0"/>
            </a:xfrm>
            <a:prstGeom prst="line">
              <a:avLst/>
            </a:prstGeom>
            <a:ln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03" name="Group 180"/>
          <p:cNvGrpSpPr/>
          <p:nvPr/>
        </p:nvGrpSpPr>
        <p:grpSpPr>
          <a:xfrm>
            <a:off x="4755279" y="2342888"/>
            <a:ext cx="524715" cy="235235"/>
            <a:chOff x="2836446" y="4224605"/>
            <a:chExt cx="524715" cy="235235"/>
          </a:xfrm>
        </p:grpSpPr>
        <p:cxnSp>
          <p:nvCxnSpPr>
            <p:cNvPr id="204" name="Straight Connector 181"/>
            <p:cNvCxnSpPr/>
            <p:nvPr/>
          </p:nvCxnSpPr>
          <p:spPr>
            <a:xfrm>
              <a:off x="2836446" y="4263773"/>
              <a:ext cx="524715" cy="0"/>
            </a:xfrm>
            <a:prstGeom prst="line">
              <a:avLst/>
            </a:prstGeom>
            <a:ln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5" name="Straight Connector 182"/>
            <p:cNvCxnSpPr/>
            <p:nvPr/>
          </p:nvCxnSpPr>
          <p:spPr>
            <a:xfrm flipV="1">
              <a:off x="3123165" y="4263774"/>
              <a:ext cx="0" cy="196066"/>
            </a:xfrm>
            <a:prstGeom prst="line">
              <a:avLst/>
            </a:prstGeom>
            <a:ln>
              <a:solidFill>
                <a:schemeClr val="accent1"/>
              </a:solidFill>
              <a:head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6" name="Straight Connector 183"/>
            <p:cNvCxnSpPr/>
            <p:nvPr/>
          </p:nvCxnSpPr>
          <p:spPr>
            <a:xfrm>
              <a:off x="2976297" y="4224605"/>
              <a:ext cx="280199" cy="0"/>
            </a:xfrm>
            <a:prstGeom prst="line">
              <a:avLst/>
            </a:prstGeom>
            <a:ln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07" name="Group 185"/>
          <p:cNvGrpSpPr/>
          <p:nvPr/>
        </p:nvGrpSpPr>
        <p:grpSpPr>
          <a:xfrm>
            <a:off x="8655041" y="2342888"/>
            <a:ext cx="524715" cy="235235"/>
            <a:chOff x="2836446" y="4224605"/>
            <a:chExt cx="524715" cy="235235"/>
          </a:xfrm>
        </p:grpSpPr>
        <p:cxnSp>
          <p:nvCxnSpPr>
            <p:cNvPr id="208" name="Straight Connector 186"/>
            <p:cNvCxnSpPr/>
            <p:nvPr/>
          </p:nvCxnSpPr>
          <p:spPr>
            <a:xfrm>
              <a:off x="2836446" y="4263773"/>
              <a:ext cx="524715" cy="0"/>
            </a:xfrm>
            <a:prstGeom prst="line">
              <a:avLst/>
            </a:prstGeom>
            <a:ln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9" name="Straight Connector 187"/>
            <p:cNvCxnSpPr/>
            <p:nvPr/>
          </p:nvCxnSpPr>
          <p:spPr>
            <a:xfrm flipV="1">
              <a:off x="3123165" y="4263774"/>
              <a:ext cx="0" cy="196066"/>
            </a:xfrm>
            <a:prstGeom prst="line">
              <a:avLst/>
            </a:prstGeom>
            <a:ln>
              <a:solidFill>
                <a:schemeClr val="accent1"/>
              </a:solidFill>
              <a:head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0" name="Straight Connector 188"/>
            <p:cNvCxnSpPr/>
            <p:nvPr/>
          </p:nvCxnSpPr>
          <p:spPr>
            <a:xfrm>
              <a:off x="2976297" y="4224605"/>
              <a:ext cx="280199" cy="0"/>
            </a:xfrm>
            <a:prstGeom prst="line">
              <a:avLst/>
            </a:prstGeom>
            <a:ln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11" name="TextBox 8"/>
          <p:cNvSpPr txBox="1"/>
          <p:nvPr/>
        </p:nvSpPr>
        <p:spPr>
          <a:xfrm>
            <a:off x="4289497" y="965350"/>
            <a:ext cx="145627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</a:t>
            </a:r>
            <a:r>
              <a:rPr lang="zh-CN" altLang="en-US" sz="1600" b="1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编辑</a:t>
            </a:r>
            <a:endParaRPr lang="en-US" sz="16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2" name="矩形 211"/>
          <p:cNvSpPr/>
          <p:nvPr/>
        </p:nvSpPr>
        <p:spPr>
          <a:xfrm>
            <a:off x="3719003" y="1303904"/>
            <a:ext cx="2597268" cy="51706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本模版所有图形线条及其相应素材均可自由编辑、改色、</a:t>
            </a:r>
            <a:r>
              <a:rPr lang="zh-CN" altLang="en-US" sz="14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替换</a:t>
            </a:r>
            <a:endParaRPr lang="en-US" altLang="zh-CN" sz="1400" dirty="0"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13" name="TextBox 8"/>
          <p:cNvSpPr txBox="1"/>
          <p:nvPr/>
        </p:nvSpPr>
        <p:spPr>
          <a:xfrm>
            <a:off x="8189259" y="965350"/>
            <a:ext cx="145627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</a:t>
            </a:r>
            <a:r>
              <a:rPr lang="zh-CN" altLang="en-US" sz="1600" b="1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编辑</a:t>
            </a:r>
            <a:endParaRPr lang="en-US" sz="16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4" name="矩形 213"/>
          <p:cNvSpPr/>
          <p:nvPr/>
        </p:nvSpPr>
        <p:spPr>
          <a:xfrm>
            <a:off x="7618765" y="1303904"/>
            <a:ext cx="2597268" cy="51706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本模版所有图形线条及其相应素材均可自由编辑、改色、</a:t>
            </a:r>
            <a:r>
              <a:rPr lang="zh-CN" altLang="en-US" sz="14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替换</a:t>
            </a:r>
            <a:endParaRPr lang="en-US" altLang="zh-CN" sz="1400" dirty="0"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15" name="TextBox 8"/>
          <p:cNvSpPr txBox="1"/>
          <p:nvPr/>
        </p:nvSpPr>
        <p:spPr>
          <a:xfrm>
            <a:off x="6353871" y="4571065"/>
            <a:ext cx="145627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</a:t>
            </a:r>
            <a:r>
              <a:rPr lang="zh-CN" altLang="en-US" sz="1600" b="1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编辑</a:t>
            </a:r>
            <a:endParaRPr lang="en-US" sz="16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6" name="矩形 215"/>
          <p:cNvSpPr/>
          <p:nvPr/>
        </p:nvSpPr>
        <p:spPr>
          <a:xfrm>
            <a:off x="5783377" y="4909619"/>
            <a:ext cx="2597268" cy="51706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本模版所有图形线条及其相应素材均可自由编辑、改色、</a:t>
            </a:r>
            <a:r>
              <a:rPr lang="zh-CN" altLang="en-US" sz="14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替换</a:t>
            </a:r>
            <a:endParaRPr lang="en-US" altLang="zh-CN" sz="1400" dirty="0"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17" name="TextBox 8"/>
          <p:cNvSpPr txBox="1"/>
          <p:nvPr/>
        </p:nvSpPr>
        <p:spPr>
          <a:xfrm>
            <a:off x="2390801" y="4571065"/>
            <a:ext cx="145627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</a:t>
            </a:r>
            <a:r>
              <a:rPr lang="zh-CN" altLang="en-US" sz="1600" b="1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编辑</a:t>
            </a:r>
            <a:endParaRPr lang="en-US" sz="16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8" name="矩形 217"/>
          <p:cNvSpPr/>
          <p:nvPr/>
        </p:nvSpPr>
        <p:spPr>
          <a:xfrm>
            <a:off x="1820307" y="4909619"/>
            <a:ext cx="2597268" cy="51706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本模版所有图形线条及其相应素材均可自由编辑、改色、</a:t>
            </a:r>
            <a:r>
              <a:rPr lang="zh-CN" altLang="en-US" sz="14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替换</a:t>
            </a:r>
            <a:endParaRPr lang="en-US" altLang="zh-CN" sz="1400" dirty="0"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9"/>
          <p:cNvSpPr/>
          <p:nvPr/>
        </p:nvSpPr>
        <p:spPr>
          <a:xfrm>
            <a:off x="0" y="4471284"/>
            <a:ext cx="12192000" cy="2386715"/>
          </a:xfrm>
          <a:prstGeom prst="rect">
            <a:avLst/>
          </a:prstGeom>
          <a:solidFill>
            <a:schemeClr val="tx2">
              <a:lumMod val="50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Oval 10"/>
          <p:cNvSpPr/>
          <p:nvPr/>
        </p:nvSpPr>
        <p:spPr>
          <a:xfrm>
            <a:off x="2590230" y="4325606"/>
            <a:ext cx="291356" cy="291356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Oval 11"/>
          <p:cNvSpPr/>
          <p:nvPr/>
        </p:nvSpPr>
        <p:spPr>
          <a:xfrm>
            <a:off x="5964717" y="4325606"/>
            <a:ext cx="291356" cy="291356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Oval 12"/>
          <p:cNvSpPr/>
          <p:nvPr/>
        </p:nvSpPr>
        <p:spPr>
          <a:xfrm>
            <a:off x="9344202" y="4325606"/>
            <a:ext cx="291356" cy="291356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Oval 14"/>
          <p:cNvSpPr/>
          <p:nvPr/>
        </p:nvSpPr>
        <p:spPr>
          <a:xfrm>
            <a:off x="10101824" y="2783212"/>
            <a:ext cx="914400" cy="914400"/>
          </a:xfrm>
          <a:prstGeom prst="ellipse">
            <a:avLst/>
          </a:prstGeom>
          <a:solidFill>
            <a:schemeClr val="accent1">
              <a:lumMod val="60000"/>
              <a:lumOff val="4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Oval 15"/>
          <p:cNvSpPr/>
          <p:nvPr/>
        </p:nvSpPr>
        <p:spPr>
          <a:xfrm>
            <a:off x="7643389" y="2631879"/>
            <a:ext cx="1217066" cy="1217066"/>
          </a:xfrm>
          <a:prstGeom prst="ellipse">
            <a:avLst/>
          </a:prstGeom>
          <a:solidFill>
            <a:schemeClr val="accent1">
              <a:lumMod val="60000"/>
              <a:lumOff val="4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Oval 16"/>
          <p:cNvSpPr/>
          <p:nvPr/>
        </p:nvSpPr>
        <p:spPr>
          <a:xfrm>
            <a:off x="8598927" y="2349458"/>
            <a:ext cx="1781907" cy="1781907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Oval 17"/>
          <p:cNvSpPr/>
          <p:nvPr/>
        </p:nvSpPr>
        <p:spPr>
          <a:xfrm>
            <a:off x="6725685" y="2783211"/>
            <a:ext cx="914400" cy="914400"/>
          </a:xfrm>
          <a:prstGeom prst="ellipse">
            <a:avLst/>
          </a:prstGeom>
          <a:solidFill>
            <a:schemeClr val="accent2">
              <a:lumMod val="60000"/>
              <a:lumOff val="4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Oval 18"/>
          <p:cNvSpPr/>
          <p:nvPr/>
        </p:nvSpPr>
        <p:spPr>
          <a:xfrm>
            <a:off x="4267250" y="2631878"/>
            <a:ext cx="1217066" cy="1217066"/>
          </a:xfrm>
          <a:prstGeom prst="ellipse">
            <a:avLst/>
          </a:prstGeom>
          <a:solidFill>
            <a:schemeClr val="accent2">
              <a:lumMod val="60000"/>
              <a:lumOff val="4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Oval 19"/>
          <p:cNvSpPr/>
          <p:nvPr/>
        </p:nvSpPr>
        <p:spPr>
          <a:xfrm>
            <a:off x="5222788" y="2349457"/>
            <a:ext cx="1781907" cy="1781907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Oval 20"/>
          <p:cNvSpPr/>
          <p:nvPr/>
        </p:nvSpPr>
        <p:spPr>
          <a:xfrm>
            <a:off x="3352850" y="2783212"/>
            <a:ext cx="914400" cy="914400"/>
          </a:xfrm>
          <a:prstGeom prst="ellipse">
            <a:avLst/>
          </a:prstGeom>
          <a:solidFill>
            <a:schemeClr val="accent1">
              <a:lumMod val="60000"/>
              <a:lumOff val="4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Oval 21"/>
          <p:cNvSpPr/>
          <p:nvPr/>
        </p:nvSpPr>
        <p:spPr>
          <a:xfrm>
            <a:off x="894415" y="2631879"/>
            <a:ext cx="1217066" cy="1217066"/>
          </a:xfrm>
          <a:prstGeom prst="ellipse">
            <a:avLst/>
          </a:prstGeom>
          <a:solidFill>
            <a:schemeClr val="accent1">
              <a:lumMod val="60000"/>
              <a:lumOff val="4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Oval 22"/>
          <p:cNvSpPr/>
          <p:nvPr/>
        </p:nvSpPr>
        <p:spPr>
          <a:xfrm>
            <a:off x="1849953" y="2349458"/>
            <a:ext cx="1781907" cy="1781907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Oval 23"/>
          <p:cNvSpPr/>
          <p:nvPr/>
        </p:nvSpPr>
        <p:spPr>
          <a:xfrm>
            <a:off x="3859822" y="2737489"/>
            <a:ext cx="1005840" cy="1005840"/>
          </a:xfrm>
          <a:prstGeom prst="ellipse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Oval 24"/>
          <p:cNvSpPr/>
          <p:nvPr/>
        </p:nvSpPr>
        <p:spPr>
          <a:xfrm>
            <a:off x="7229898" y="2737489"/>
            <a:ext cx="1005840" cy="1005840"/>
          </a:xfrm>
          <a:prstGeom prst="ellipse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" name="Freeform 6"/>
          <p:cNvSpPr/>
          <p:nvPr/>
        </p:nvSpPr>
        <p:spPr bwMode="auto">
          <a:xfrm>
            <a:off x="4176615" y="3056301"/>
            <a:ext cx="351924" cy="368215"/>
          </a:xfrm>
          <a:custGeom>
            <a:avLst/>
            <a:gdLst>
              <a:gd name="T0" fmla="*/ 174 w 181"/>
              <a:gd name="T1" fmla="*/ 78 h 190"/>
              <a:gd name="T2" fmla="*/ 105 w 181"/>
              <a:gd name="T3" fmla="*/ 9 h 190"/>
              <a:gd name="T4" fmla="*/ 73 w 181"/>
              <a:gd name="T5" fmla="*/ 9 h 190"/>
              <a:gd name="T6" fmla="*/ 73 w 181"/>
              <a:gd name="T7" fmla="*/ 41 h 190"/>
              <a:gd name="T8" fmla="*/ 100 w 181"/>
              <a:gd name="T9" fmla="*/ 68 h 190"/>
              <a:gd name="T10" fmla="*/ 26 w 181"/>
              <a:gd name="T11" fmla="*/ 68 h 190"/>
              <a:gd name="T12" fmla="*/ 0 w 181"/>
              <a:gd name="T13" fmla="*/ 92 h 190"/>
              <a:gd name="T14" fmla="*/ 26 w 181"/>
              <a:gd name="T15" fmla="*/ 116 h 190"/>
              <a:gd name="T16" fmla="*/ 104 w 181"/>
              <a:gd name="T17" fmla="*/ 116 h 190"/>
              <a:gd name="T18" fmla="*/ 73 w 181"/>
              <a:gd name="T19" fmla="*/ 148 h 190"/>
              <a:gd name="T20" fmla="*/ 73 w 181"/>
              <a:gd name="T21" fmla="*/ 181 h 190"/>
              <a:gd name="T22" fmla="*/ 105 w 181"/>
              <a:gd name="T23" fmla="*/ 181 h 190"/>
              <a:gd name="T24" fmla="*/ 174 w 181"/>
              <a:gd name="T25" fmla="*/ 112 h 190"/>
              <a:gd name="T26" fmla="*/ 181 w 181"/>
              <a:gd name="T27" fmla="*/ 95 h 190"/>
              <a:gd name="T28" fmla="*/ 174 w 181"/>
              <a:gd name="T29" fmla="*/ 78 h 1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181" h="190">
                <a:moveTo>
                  <a:pt x="174" y="78"/>
                </a:moveTo>
                <a:cubicBezTo>
                  <a:pt x="105" y="9"/>
                  <a:pt x="105" y="9"/>
                  <a:pt x="105" y="9"/>
                </a:cubicBezTo>
                <a:cubicBezTo>
                  <a:pt x="96" y="0"/>
                  <a:pt x="82" y="0"/>
                  <a:pt x="73" y="9"/>
                </a:cubicBezTo>
                <a:cubicBezTo>
                  <a:pt x="64" y="18"/>
                  <a:pt x="64" y="32"/>
                  <a:pt x="73" y="41"/>
                </a:cubicBezTo>
                <a:cubicBezTo>
                  <a:pt x="100" y="68"/>
                  <a:pt x="100" y="68"/>
                  <a:pt x="100" y="68"/>
                </a:cubicBezTo>
                <a:cubicBezTo>
                  <a:pt x="26" y="68"/>
                  <a:pt x="26" y="68"/>
                  <a:pt x="26" y="68"/>
                </a:cubicBezTo>
                <a:cubicBezTo>
                  <a:pt x="12" y="68"/>
                  <a:pt x="0" y="78"/>
                  <a:pt x="0" y="92"/>
                </a:cubicBezTo>
                <a:cubicBezTo>
                  <a:pt x="0" y="106"/>
                  <a:pt x="12" y="116"/>
                  <a:pt x="26" y="116"/>
                </a:cubicBezTo>
                <a:cubicBezTo>
                  <a:pt x="104" y="116"/>
                  <a:pt x="104" y="116"/>
                  <a:pt x="104" y="116"/>
                </a:cubicBezTo>
                <a:cubicBezTo>
                  <a:pt x="73" y="148"/>
                  <a:pt x="73" y="148"/>
                  <a:pt x="73" y="148"/>
                </a:cubicBezTo>
                <a:cubicBezTo>
                  <a:pt x="64" y="157"/>
                  <a:pt x="64" y="172"/>
                  <a:pt x="73" y="181"/>
                </a:cubicBezTo>
                <a:cubicBezTo>
                  <a:pt x="82" y="190"/>
                  <a:pt x="96" y="190"/>
                  <a:pt x="105" y="181"/>
                </a:cubicBezTo>
                <a:cubicBezTo>
                  <a:pt x="174" y="112"/>
                  <a:pt x="174" y="112"/>
                  <a:pt x="174" y="112"/>
                </a:cubicBezTo>
                <a:cubicBezTo>
                  <a:pt x="179" y="107"/>
                  <a:pt x="181" y="101"/>
                  <a:pt x="181" y="95"/>
                </a:cubicBezTo>
                <a:cubicBezTo>
                  <a:pt x="181" y="89"/>
                  <a:pt x="179" y="83"/>
                  <a:pt x="174" y="78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en-GB"/>
          </a:p>
        </p:txBody>
      </p:sp>
      <p:sp>
        <p:nvSpPr>
          <p:cNvPr id="18" name="Freeform 6"/>
          <p:cNvSpPr/>
          <p:nvPr/>
        </p:nvSpPr>
        <p:spPr bwMode="auto">
          <a:xfrm>
            <a:off x="7550112" y="3056301"/>
            <a:ext cx="351924" cy="368215"/>
          </a:xfrm>
          <a:custGeom>
            <a:avLst/>
            <a:gdLst>
              <a:gd name="T0" fmla="*/ 174 w 181"/>
              <a:gd name="T1" fmla="*/ 78 h 190"/>
              <a:gd name="T2" fmla="*/ 105 w 181"/>
              <a:gd name="T3" fmla="*/ 9 h 190"/>
              <a:gd name="T4" fmla="*/ 73 w 181"/>
              <a:gd name="T5" fmla="*/ 9 h 190"/>
              <a:gd name="T6" fmla="*/ 73 w 181"/>
              <a:gd name="T7" fmla="*/ 41 h 190"/>
              <a:gd name="T8" fmla="*/ 100 w 181"/>
              <a:gd name="T9" fmla="*/ 68 h 190"/>
              <a:gd name="T10" fmla="*/ 26 w 181"/>
              <a:gd name="T11" fmla="*/ 68 h 190"/>
              <a:gd name="T12" fmla="*/ 0 w 181"/>
              <a:gd name="T13" fmla="*/ 92 h 190"/>
              <a:gd name="T14" fmla="*/ 26 w 181"/>
              <a:gd name="T15" fmla="*/ 116 h 190"/>
              <a:gd name="T16" fmla="*/ 104 w 181"/>
              <a:gd name="T17" fmla="*/ 116 h 190"/>
              <a:gd name="T18" fmla="*/ 73 w 181"/>
              <a:gd name="T19" fmla="*/ 148 h 190"/>
              <a:gd name="T20" fmla="*/ 73 w 181"/>
              <a:gd name="T21" fmla="*/ 181 h 190"/>
              <a:gd name="T22" fmla="*/ 105 w 181"/>
              <a:gd name="T23" fmla="*/ 181 h 190"/>
              <a:gd name="T24" fmla="*/ 174 w 181"/>
              <a:gd name="T25" fmla="*/ 112 h 190"/>
              <a:gd name="T26" fmla="*/ 181 w 181"/>
              <a:gd name="T27" fmla="*/ 95 h 190"/>
              <a:gd name="T28" fmla="*/ 174 w 181"/>
              <a:gd name="T29" fmla="*/ 78 h 1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181" h="190">
                <a:moveTo>
                  <a:pt x="174" y="78"/>
                </a:moveTo>
                <a:cubicBezTo>
                  <a:pt x="105" y="9"/>
                  <a:pt x="105" y="9"/>
                  <a:pt x="105" y="9"/>
                </a:cubicBezTo>
                <a:cubicBezTo>
                  <a:pt x="96" y="0"/>
                  <a:pt x="82" y="0"/>
                  <a:pt x="73" y="9"/>
                </a:cubicBezTo>
                <a:cubicBezTo>
                  <a:pt x="64" y="18"/>
                  <a:pt x="64" y="32"/>
                  <a:pt x="73" y="41"/>
                </a:cubicBezTo>
                <a:cubicBezTo>
                  <a:pt x="100" y="68"/>
                  <a:pt x="100" y="68"/>
                  <a:pt x="100" y="68"/>
                </a:cubicBezTo>
                <a:cubicBezTo>
                  <a:pt x="26" y="68"/>
                  <a:pt x="26" y="68"/>
                  <a:pt x="26" y="68"/>
                </a:cubicBezTo>
                <a:cubicBezTo>
                  <a:pt x="12" y="68"/>
                  <a:pt x="0" y="78"/>
                  <a:pt x="0" y="92"/>
                </a:cubicBezTo>
                <a:cubicBezTo>
                  <a:pt x="0" y="106"/>
                  <a:pt x="12" y="116"/>
                  <a:pt x="26" y="116"/>
                </a:cubicBezTo>
                <a:cubicBezTo>
                  <a:pt x="104" y="116"/>
                  <a:pt x="104" y="116"/>
                  <a:pt x="104" y="116"/>
                </a:cubicBezTo>
                <a:cubicBezTo>
                  <a:pt x="73" y="148"/>
                  <a:pt x="73" y="148"/>
                  <a:pt x="73" y="148"/>
                </a:cubicBezTo>
                <a:cubicBezTo>
                  <a:pt x="64" y="157"/>
                  <a:pt x="64" y="172"/>
                  <a:pt x="73" y="181"/>
                </a:cubicBezTo>
                <a:cubicBezTo>
                  <a:pt x="82" y="190"/>
                  <a:pt x="96" y="190"/>
                  <a:pt x="105" y="181"/>
                </a:cubicBezTo>
                <a:cubicBezTo>
                  <a:pt x="174" y="112"/>
                  <a:pt x="174" y="112"/>
                  <a:pt x="174" y="112"/>
                </a:cubicBezTo>
                <a:cubicBezTo>
                  <a:pt x="179" y="107"/>
                  <a:pt x="181" y="101"/>
                  <a:pt x="181" y="95"/>
                </a:cubicBezTo>
                <a:cubicBezTo>
                  <a:pt x="181" y="89"/>
                  <a:pt x="179" y="83"/>
                  <a:pt x="174" y="78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en-GB"/>
          </a:p>
        </p:txBody>
      </p:sp>
      <p:sp>
        <p:nvSpPr>
          <p:cNvPr id="19" name="Freeform 27"/>
          <p:cNvSpPr>
            <a:spLocks noChangeAspect="1" noChangeArrowheads="1"/>
          </p:cNvSpPr>
          <p:nvPr/>
        </p:nvSpPr>
        <p:spPr bwMode="auto">
          <a:xfrm>
            <a:off x="5945027" y="2724236"/>
            <a:ext cx="423005" cy="383365"/>
          </a:xfrm>
          <a:custGeom>
            <a:avLst/>
            <a:gdLst>
              <a:gd name="connsiteX0" fmla="*/ 496512 w 622984"/>
              <a:gd name="connsiteY0" fmla="*/ 492841 h 564606"/>
              <a:gd name="connsiteX1" fmla="*/ 473955 w 622984"/>
              <a:gd name="connsiteY1" fmla="*/ 515853 h 564606"/>
              <a:gd name="connsiteX2" fmla="*/ 496512 w 622984"/>
              <a:gd name="connsiteY2" fmla="*/ 535354 h 564606"/>
              <a:gd name="connsiteX3" fmla="*/ 519457 w 622984"/>
              <a:gd name="connsiteY3" fmla="*/ 515853 h 564606"/>
              <a:gd name="connsiteX4" fmla="*/ 496512 w 622984"/>
              <a:gd name="connsiteY4" fmla="*/ 492841 h 564606"/>
              <a:gd name="connsiteX5" fmla="*/ 249694 w 622984"/>
              <a:gd name="connsiteY5" fmla="*/ 352049 h 564606"/>
              <a:gd name="connsiteX6" fmla="*/ 272741 w 622984"/>
              <a:gd name="connsiteY6" fmla="*/ 374570 h 564606"/>
              <a:gd name="connsiteX7" fmla="*/ 171569 w 622984"/>
              <a:gd name="connsiteY7" fmla="*/ 475137 h 564606"/>
              <a:gd name="connsiteX8" fmla="*/ 177819 w 622984"/>
              <a:gd name="connsiteY8" fmla="*/ 481738 h 564606"/>
              <a:gd name="connsiteX9" fmla="*/ 155163 w 622984"/>
              <a:gd name="connsiteY9" fmla="*/ 510860 h 564606"/>
              <a:gd name="connsiteX10" fmla="*/ 73522 w 622984"/>
              <a:gd name="connsiteY10" fmla="*/ 562891 h 564606"/>
              <a:gd name="connsiteX11" fmla="*/ 60241 w 622984"/>
              <a:gd name="connsiteY11" fmla="*/ 550077 h 564606"/>
              <a:gd name="connsiteX12" fmla="*/ 112585 w 622984"/>
              <a:gd name="connsiteY12" fmla="*/ 468925 h 564606"/>
              <a:gd name="connsiteX13" fmla="*/ 141882 w 622984"/>
              <a:gd name="connsiteY13" fmla="*/ 446015 h 564606"/>
              <a:gd name="connsiteX14" fmla="*/ 148522 w 622984"/>
              <a:gd name="connsiteY14" fmla="*/ 452616 h 564606"/>
              <a:gd name="connsiteX15" fmla="*/ 122234 w 622984"/>
              <a:gd name="connsiteY15" fmla="*/ 15041 h 564606"/>
              <a:gd name="connsiteX16" fmla="*/ 210667 w 622984"/>
              <a:gd name="connsiteY16" fmla="*/ 52502 h 564606"/>
              <a:gd name="connsiteX17" fmla="*/ 242946 w 622984"/>
              <a:gd name="connsiteY17" fmla="*/ 173410 h 564606"/>
              <a:gd name="connsiteX18" fmla="*/ 532291 w 622984"/>
              <a:gd name="connsiteY18" fmla="*/ 463589 h 564606"/>
              <a:gd name="connsiteX19" fmla="*/ 532291 w 622984"/>
              <a:gd name="connsiteY19" fmla="*/ 545105 h 564606"/>
              <a:gd name="connsiteX20" fmla="*/ 493400 w 622984"/>
              <a:gd name="connsiteY20" fmla="*/ 564606 h 564606"/>
              <a:gd name="connsiteX21" fmla="*/ 451010 w 622984"/>
              <a:gd name="connsiteY21" fmla="*/ 545105 h 564606"/>
              <a:gd name="connsiteX22" fmla="*/ 161665 w 622984"/>
              <a:gd name="connsiteY22" fmla="*/ 258046 h 564606"/>
              <a:gd name="connsiteX23" fmla="*/ 34882 w 622984"/>
              <a:gd name="connsiteY23" fmla="*/ 225674 h 564606"/>
              <a:gd name="connsiteX24" fmla="*/ 5715 w 622984"/>
              <a:gd name="connsiteY24" fmla="*/ 104766 h 564606"/>
              <a:gd name="connsiteX25" fmla="*/ 74162 w 622984"/>
              <a:gd name="connsiteY25" fmla="*/ 176530 h 564606"/>
              <a:gd name="connsiteX26" fmla="*/ 142220 w 622984"/>
              <a:gd name="connsiteY26" fmla="*/ 157029 h 564606"/>
              <a:gd name="connsiteX27" fmla="*/ 161665 w 622984"/>
              <a:gd name="connsiteY27" fmla="*/ 88385 h 564606"/>
              <a:gd name="connsiteX28" fmla="*/ 90107 w 622984"/>
              <a:gd name="connsiteY28" fmla="*/ 20130 h 564606"/>
              <a:gd name="connsiteX29" fmla="*/ 122234 w 622984"/>
              <a:gd name="connsiteY29" fmla="*/ 15041 h 564606"/>
              <a:gd name="connsiteX30" fmla="*/ 531841 w 622984"/>
              <a:gd name="connsiteY30" fmla="*/ 0 h 564606"/>
              <a:gd name="connsiteX31" fmla="*/ 622984 w 622984"/>
              <a:gd name="connsiteY31" fmla="*/ 87684 h 564606"/>
              <a:gd name="connsiteX32" fmla="*/ 463289 w 622984"/>
              <a:gd name="connsiteY32" fmla="*/ 247465 h 564606"/>
              <a:gd name="connsiteX33" fmla="*/ 424339 w 622984"/>
              <a:gd name="connsiteY33" fmla="*/ 257207 h 564606"/>
              <a:gd name="connsiteX34" fmla="*/ 362409 w 622984"/>
              <a:gd name="connsiteY34" fmla="*/ 198751 h 564606"/>
              <a:gd name="connsiteX35" fmla="*/ 375263 w 622984"/>
              <a:gd name="connsiteY35" fmla="*/ 159391 h 564606"/>
              <a:gd name="connsiteX36" fmla="*/ 531841 w 622984"/>
              <a:gd name="connsiteY36" fmla="*/ 0 h 5646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622984" h="564606">
                <a:moveTo>
                  <a:pt x="496512" y="492841"/>
                </a:moveTo>
                <a:cubicBezTo>
                  <a:pt x="483678" y="492841"/>
                  <a:pt x="473955" y="502592"/>
                  <a:pt x="473955" y="515853"/>
                </a:cubicBezTo>
                <a:cubicBezTo>
                  <a:pt x="473955" y="525604"/>
                  <a:pt x="483678" y="535354"/>
                  <a:pt x="496512" y="535354"/>
                </a:cubicBezTo>
                <a:cubicBezTo>
                  <a:pt x="509734" y="535354"/>
                  <a:pt x="519457" y="525604"/>
                  <a:pt x="519457" y="515853"/>
                </a:cubicBezTo>
                <a:cubicBezTo>
                  <a:pt x="519457" y="502592"/>
                  <a:pt x="509734" y="492841"/>
                  <a:pt x="496512" y="492841"/>
                </a:cubicBezTo>
                <a:close/>
                <a:moveTo>
                  <a:pt x="249694" y="352049"/>
                </a:moveTo>
                <a:lnTo>
                  <a:pt x="272741" y="374570"/>
                </a:lnTo>
                <a:lnTo>
                  <a:pt x="171569" y="475137"/>
                </a:lnTo>
                <a:lnTo>
                  <a:pt x="177819" y="481738"/>
                </a:lnTo>
                <a:lnTo>
                  <a:pt x="155163" y="510860"/>
                </a:lnTo>
                <a:lnTo>
                  <a:pt x="73522" y="562891"/>
                </a:lnTo>
                <a:lnTo>
                  <a:pt x="60241" y="550077"/>
                </a:lnTo>
                <a:lnTo>
                  <a:pt x="112585" y="468925"/>
                </a:lnTo>
                <a:lnTo>
                  <a:pt x="141882" y="446015"/>
                </a:lnTo>
                <a:lnTo>
                  <a:pt x="148522" y="452616"/>
                </a:lnTo>
                <a:close/>
                <a:moveTo>
                  <a:pt x="122234" y="15041"/>
                </a:moveTo>
                <a:cubicBezTo>
                  <a:pt x="154446" y="14694"/>
                  <a:pt x="186166" y="28223"/>
                  <a:pt x="210667" y="52502"/>
                </a:cubicBezTo>
                <a:cubicBezTo>
                  <a:pt x="242946" y="85264"/>
                  <a:pt x="256169" y="130897"/>
                  <a:pt x="242946" y="173410"/>
                </a:cubicBezTo>
                <a:lnTo>
                  <a:pt x="532291" y="463589"/>
                </a:lnTo>
                <a:cubicBezTo>
                  <a:pt x="555236" y="486211"/>
                  <a:pt x="555236" y="522093"/>
                  <a:pt x="532291" y="545105"/>
                </a:cubicBezTo>
                <a:cubicBezTo>
                  <a:pt x="522568" y="557976"/>
                  <a:pt x="506234" y="564606"/>
                  <a:pt x="493400" y="564606"/>
                </a:cubicBezTo>
                <a:cubicBezTo>
                  <a:pt x="477066" y="564606"/>
                  <a:pt x="460733" y="557976"/>
                  <a:pt x="451010" y="545105"/>
                </a:cubicBezTo>
                <a:cubicBezTo>
                  <a:pt x="451010" y="545105"/>
                  <a:pt x="451010" y="545105"/>
                  <a:pt x="161665" y="258046"/>
                </a:cubicBezTo>
                <a:cubicBezTo>
                  <a:pt x="119275" y="270917"/>
                  <a:pt x="70662" y="261556"/>
                  <a:pt x="34882" y="225674"/>
                </a:cubicBezTo>
                <a:cubicBezTo>
                  <a:pt x="2215" y="192911"/>
                  <a:pt x="-7508" y="147278"/>
                  <a:pt x="5715" y="104766"/>
                </a:cubicBezTo>
                <a:cubicBezTo>
                  <a:pt x="5715" y="104766"/>
                  <a:pt x="5715" y="104766"/>
                  <a:pt x="74162" y="176530"/>
                </a:cubicBezTo>
                <a:cubicBezTo>
                  <a:pt x="74162" y="176530"/>
                  <a:pt x="74162" y="176530"/>
                  <a:pt x="142220" y="157029"/>
                </a:cubicBezTo>
                <a:cubicBezTo>
                  <a:pt x="142220" y="157029"/>
                  <a:pt x="142220" y="157029"/>
                  <a:pt x="161665" y="88385"/>
                </a:cubicBezTo>
                <a:cubicBezTo>
                  <a:pt x="161665" y="88385"/>
                  <a:pt x="161665" y="88385"/>
                  <a:pt x="90107" y="20130"/>
                </a:cubicBezTo>
                <a:cubicBezTo>
                  <a:pt x="100704" y="16815"/>
                  <a:pt x="111497" y="15157"/>
                  <a:pt x="122234" y="15041"/>
                </a:cubicBezTo>
                <a:close/>
                <a:moveTo>
                  <a:pt x="531841" y="0"/>
                </a:moveTo>
                <a:cubicBezTo>
                  <a:pt x="531841" y="0"/>
                  <a:pt x="531841" y="0"/>
                  <a:pt x="622984" y="87684"/>
                </a:cubicBezTo>
                <a:cubicBezTo>
                  <a:pt x="622984" y="87684"/>
                  <a:pt x="622984" y="87684"/>
                  <a:pt x="463289" y="247465"/>
                </a:cubicBezTo>
                <a:cubicBezTo>
                  <a:pt x="450436" y="247465"/>
                  <a:pt x="434077" y="250582"/>
                  <a:pt x="424339" y="257207"/>
                </a:cubicBezTo>
                <a:lnTo>
                  <a:pt x="362409" y="198751"/>
                </a:lnTo>
                <a:cubicBezTo>
                  <a:pt x="372147" y="189009"/>
                  <a:pt x="375263" y="172641"/>
                  <a:pt x="375263" y="159391"/>
                </a:cubicBezTo>
                <a:cubicBezTo>
                  <a:pt x="375263" y="159391"/>
                  <a:pt x="375263" y="159391"/>
                  <a:pt x="531841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wrap="square" anchor="ctr">
            <a:noAutofit/>
          </a:bodyPr>
          <a:lstStyle/>
          <a:p>
            <a:pPr>
              <a:defRPr/>
            </a:pPr>
            <a:endParaRPr lang="en-US" sz="1050" dirty="0">
              <a:ea typeface="宋体" panose="02010600030101010101" pitchFamily="2" charset="-122"/>
            </a:endParaRPr>
          </a:p>
        </p:txBody>
      </p:sp>
      <p:sp>
        <p:nvSpPr>
          <p:cNvPr id="20" name="AutoShape 19"/>
          <p:cNvSpPr>
            <a:spLocks noChangeAspect="1"/>
          </p:cNvSpPr>
          <p:nvPr/>
        </p:nvSpPr>
        <p:spPr bwMode="auto">
          <a:xfrm>
            <a:off x="9319630" y="2713992"/>
            <a:ext cx="393506" cy="393609"/>
          </a:xfrm>
          <a:custGeom>
            <a:avLst/>
            <a:gdLst>
              <a:gd name="T0" fmla="*/ 10800 w 21600"/>
              <a:gd name="T1" fmla="*/ 10789 h 21579"/>
              <a:gd name="T2" fmla="*/ 10800 w 21600"/>
              <a:gd name="T3" fmla="*/ 10789 h 21579"/>
              <a:gd name="T4" fmla="*/ 10800 w 21600"/>
              <a:gd name="T5" fmla="*/ 10789 h 21579"/>
              <a:gd name="T6" fmla="*/ 10800 w 21600"/>
              <a:gd name="T7" fmla="*/ 10789 h 215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579">
                <a:moveTo>
                  <a:pt x="21599" y="9391"/>
                </a:moveTo>
                <a:cubicBezTo>
                  <a:pt x="21599" y="9887"/>
                  <a:pt x="21472" y="10321"/>
                  <a:pt x="21218" y="10697"/>
                </a:cubicBezTo>
                <a:cubicBezTo>
                  <a:pt x="20963" y="11072"/>
                  <a:pt x="20647" y="11313"/>
                  <a:pt x="20263" y="11427"/>
                </a:cubicBezTo>
                <a:lnTo>
                  <a:pt x="20263" y="16610"/>
                </a:lnTo>
                <a:cubicBezTo>
                  <a:pt x="20263" y="17200"/>
                  <a:pt x="20087" y="17708"/>
                  <a:pt x="19729" y="18128"/>
                </a:cubicBezTo>
                <a:cubicBezTo>
                  <a:pt x="19374" y="18550"/>
                  <a:pt x="18951" y="18758"/>
                  <a:pt x="18459" y="18758"/>
                </a:cubicBezTo>
                <a:cubicBezTo>
                  <a:pt x="17927" y="18122"/>
                  <a:pt x="17286" y="17505"/>
                  <a:pt x="16537" y="16904"/>
                </a:cubicBezTo>
                <a:cubicBezTo>
                  <a:pt x="15785" y="16305"/>
                  <a:pt x="14980" y="15756"/>
                  <a:pt x="14116" y="15254"/>
                </a:cubicBezTo>
                <a:cubicBezTo>
                  <a:pt x="13254" y="14755"/>
                  <a:pt x="12363" y="14324"/>
                  <a:pt x="11449" y="13969"/>
                </a:cubicBezTo>
                <a:cubicBezTo>
                  <a:pt x="10536" y="13614"/>
                  <a:pt x="9648" y="13379"/>
                  <a:pt x="8788" y="13267"/>
                </a:cubicBezTo>
                <a:cubicBezTo>
                  <a:pt x="8453" y="13379"/>
                  <a:pt x="8179" y="13564"/>
                  <a:pt x="7968" y="13828"/>
                </a:cubicBezTo>
                <a:cubicBezTo>
                  <a:pt x="7758" y="14092"/>
                  <a:pt x="7613" y="14386"/>
                  <a:pt x="7535" y="14706"/>
                </a:cubicBezTo>
                <a:cubicBezTo>
                  <a:pt x="7457" y="15028"/>
                  <a:pt x="7449" y="15360"/>
                  <a:pt x="7510" y="15698"/>
                </a:cubicBezTo>
                <a:cubicBezTo>
                  <a:pt x="7574" y="16035"/>
                  <a:pt x="7719" y="16340"/>
                  <a:pt x="7946" y="16610"/>
                </a:cubicBezTo>
                <a:cubicBezTo>
                  <a:pt x="7750" y="16992"/>
                  <a:pt x="7660" y="17347"/>
                  <a:pt x="7677" y="17673"/>
                </a:cubicBezTo>
                <a:cubicBezTo>
                  <a:pt x="7692" y="17993"/>
                  <a:pt x="7772" y="18307"/>
                  <a:pt x="7917" y="18606"/>
                </a:cubicBezTo>
                <a:cubicBezTo>
                  <a:pt x="8059" y="18908"/>
                  <a:pt x="8255" y="19193"/>
                  <a:pt x="8497" y="19469"/>
                </a:cubicBezTo>
                <a:cubicBezTo>
                  <a:pt x="8737" y="19745"/>
                  <a:pt x="8996" y="20021"/>
                  <a:pt x="9271" y="20291"/>
                </a:cubicBezTo>
                <a:cubicBezTo>
                  <a:pt x="9114" y="20696"/>
                  <a:pt x="8842" y="21001"/>
                  <a:pt x="8455" y="21212"/>
                </a:cubicBezTo>
                <a:cubicBezTo>
                  <a:pt x="8069" y="21423"/>
                  <a:pt x="7655" y="21541"/>
                  <a:pt x="7212" y="21570"/>
                </a:cubicBezTo>
                <a:cubicBezTo>
                  <a:pt x="6771" y="21599"/>
                  <a:pt x="6340" y="21550"/>
                  <a:pt x="5917" y="21423"/>
                </a:cubicBezTo>
                <a:cubicBezTo>
                  <a:pt x="5496" y="21294"/>
                  <a:pt x="5163" y="21092"/>
                  <a:pt x="4923" y="20810"/>
                </a:cubicBezTo>
                <a:cubicBezTo>
                  <a:pt x="4781" y="20241"/>
                  <a:pt x="4624" y="19657"/>
                  <a:pt x="4453" y="19055"/>
                </a:cubicBezTo>
                <a:cubicBezTo>
                  <a:pt x="4281" y="18453"/>
                  <a:pt x="4139" y="17843"/>
                  <a:pt x="4032" y="17224"/>
                </a:cubicBezTo>
                <a:cubicBezTo>
                  <a:pt x="3921" y="16599"/>
                  <a:pt x="3868" y="15953"/>
                  <a:pt x="3868" y="15281"/>
                </a:cubicBezTo>
                <a:cubicBezTo>
                  <a:pt x="3868" y="14615"/>
                  <a:pt x="3961" y="13905"/>
                  <a:pt x="4149" y="13153"/>
                </a:cubicBezTo>
                <a:lnTo>
                  <a:pt x="1804" y="13153"/>
                </a:lnTo>
                <a:cubicBezTo>
                  <a:pt x="1312" y="13153"/>
                  <a:pt x="888" y="12945"/>
                  <a:pt x="533" y="12522"/>
                </a:cubicBezTo>
                <a:cubicBezTo>
                  <a:pt x="176" y="12100"/>
                  <a:pt x="0" y="11592"/>
                  <a:pt x="0" y="10990"/>
                </a:cubicBezTo>
                <a:lnTo>
                  <a:pt x="0" y="7774"/>
                </a:lnTo>
                <a:cubicBezTo>
                  <a:pt x="0" y="7184"/>
                  <a:pt x="176" y="6676"/>
                  <a:pt x="526" y="6245"/>
                </a:cubicBezTo>
                <a:cubicBezTo>
                  <a:pt x="878" y="5819"/>
                  <a:pt x="1304" y="5605"/>
                  <a:pt x="1804" y="5605"/>
                </a:cubicBezTo>
                <a:lnTo>
                  <a:pt x="7652" y="5605"/>
                </a:lnTo>
                <a:cubicBezTo>
                  <a:pt x="8551" y="5605"/>
                  <a:pt x="9508" y="5449"/>
                  <a:pt x="10524" y="5135"/>
                </a:cubicBezTo>
                <a:cubicBezTo>
                  <a:pt x="11540" y="4821"/>
                  <a:pt x="12536" y="4399"/>
                  <a:pt x="13511" y="3873"/>
                </a:cubicBezTo>
                <a:cubicBezTo>
                  <a:pt x="14488" y="3342"/>
                  <a:pt x="15408" y="2744"/>
                  <a:pt x="16272" y="2071"/>
                </a:cubicBezTo>
                <a:cubicBezTo>
                  <a:pt x="17134" y="1405"/>
                  <a:pt x="17864" y="713"/>
                  <a:pt x="18459" y="0"/>
                </a:cubicBezTo>
                <a:cubicBezTo>
                  <a:pt x="18951" y="0"/>
                  <a:pt x="19374" y="214"/>
                  <a:pt x="19729" y="633"/>
                </a:cubicBezTo>
                <a:cubicBezTo>
                  <a:pt x="20087" y="1056"/>
                  <a:pt x="20263" y="1567"/>
                  <a:pt x="20263" y="2165"/>
                </a:cubicBezTo>
                <a:lnTo>
                  <a:pt x="20263" y="7334"/>
                </a:lnTo>
                <a:cubicBezTo>
                  <a:pt x="20647" y="7445"/>
                  <a:pt x="20963" y="7692"/>
                  <a:pt x="21218" y="8070"/>
                </a:cubicBezTo>
                <a:cubicBezTo>
                  <a:pt x="21472" y="8454"/>
                  <a:pt x="21599" y="8895"/>
                  <a:pt x="21599" y="9391"/>
                </a:cubicBezTo>
                <a:moveTo>
                  <a:pt x="18459" y="2855"/>
                </a:moveTo>
                <a:cubicBezTo>
                  <a:pt x="17864" y="3407"/>
                  <a:pt x="17215" y="3941"/>
                  <a:pt x="16512" y="4451"/>
                </a:cubicBezTo>
                <a:cubicBezTo>
                  <a:pt x="15810" y="4962"/>
                  <a:pt x="15065" y="5423"/>
                  <a:pt x="14280" y="5834"/>
                </a:cubicBezTo>
                <a:cubicBezTo>
                  <a:pt x="13494" y="6245"/>
                  <a:pt x="12693" y="6609"/>
                  <a:pt x="11878" y="6923"/>
                </a:cubicBezTo>
                <a:cubicBezTo>
                  <a:pt x="11060" y="7237"/>
                  <a:pt x="10255" y="7462"/>
                  <a:pt x="9457" y="7603"/>
                </a:cubicBezTo>
                <a:lnTo>
                  <a:pt x="9457" y="11172"/>
                </a:lnTo>
                <a:cubicBezTo>
                  <a:pt x="10255" y="11325"/>
                  <a:pt x="11060" y="11554"/>
                  <a:pt x="11878" y="11862"/>
                </a:cubicBezTo>
                <a:cubicBezTo>
                  <a:pt x="12693" y="12170"/>
                  <a:pt x="13494" y="12537"/>
                  <a:pt x="14280" y="12956"/>
                </a:cubicBezTo>
                <a:cubicBezTo>
                  <a:pt x="15065" y="13379"/>
                  <a:pt x="15812" y="13843"/>
                  <a:pt x="16524" y="14347"/>
                </a:cubicBezTo>
                <a:cubicBezTo>
                  <a:pt x="17234" y="14855"/>
                  <a:pt x="17881" y="15380"/>
                  <a:pt x="18459" y="15920"/>
                </a:cubicBezTo>
                <a:lnTo>
                  <a:pt x="18459" y="2855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lIns="50789" tIns="50789" rIns="50789" bIns="50789" anchor="ctr"/>
          <a:lstStyle/>
          <a:p>
            <a:pPr defTabSz="456565">
              <a:defRPr/>
            </a:pPr>
            <a:endParaRPr lang="es-ES" sz="3600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cs typeface="Gill Sans" charset="0"/>
              <a:sym typeface="Gill Sans" charset="0"/>
            </a:endParaRPr>
          </a:p>
        </p:txBody>
      </p:sp>
      <p:sp>
        <p:nvSpPr>
          <p:cNvPr id="21" name="Freeform 29"/>
          <p:cNvSpPr>
            <a:spLocks noChangeAspect="1" noChangeArrowheads="1"/>
          </p:cNvSpPr>
          <p:nvPr/>
        </p:nvSpPr>
        <p:spPr bwMode="auto">
          <a:xfrm>
            <a:off x="2550053" y="2693479"/>
            <a:ext cx="371709" cy="444880"/>
          </a:xfrm>
          <a:custGeom>
            <a:avLst/>
            <a:gdLst>
              <a:gd name="connsiteX0" fmla="*/ 206367 w 449768"/>
              <a:gd name="connsiteY0" fmla="*/ 423375 h 538305"/>
              <a:gd name="connsiteX1" fmla="*/ 208536 w 449768"/>
              <a:gd name="connsiteY1" fmla="*/ 434347 h 538305"/>
              <a:gd name="connsiteX2" fmla="*/ 136133 w 449768"/>
              <a:gd name="connsiteY2" fmla="*/ 527584 h 538305"/>
              <a:gd name="connsiteX3" fmla="*/ 120760 w 449768"/>
              <a:gd name="connsiteY3" fmla="*/ 517169 h 538305"/>
              <a:gd name="connsiteX4" fmla="*/ 192667 w 449768"/>
              <a:gd name="connsiteY4" fmla="*/ 423933 h 538305"/>
              <a:gd name="connsiteX5" fmla="*/ 206367 w 449768"/>
              <a:gd name="connsiteY5" fmla="*/ 423375 h 538305"/>
              <a:gd name="connsiteX6" fmla="*/ 158371 w 449768"/>
              <a:gd name="connsiteY6" fmla="*/ 386315 h 538305"/>
              <a:gd name="connsiteX7" fmla="*/ 160292 w 449768"/>
              <a:gd name="connsiteY7" fmla="*/ 397002 h 538305"/>
              <a:gd name="connsiteX8" fmla="*/ 51725 w 449768"/>
              <a:gd name="connsiteY8" fmla="*/ 536376 h 538305"/>
              <a:gd name="connsiteX9" fmla="*/ 41315 w 449768"/>
              <a:gd name="connsiteY9" fmla="*/ 525997 h 538305"/>
              <a:gd name="connsiteX10" fmla="*/ 144924 w 449768"/>
              <a:gd name="connsiteY10" fmla="*/ 387118 h 538305"/>
              <a:gd name="connsiteX11" fmla="*/ 158371 w 449768"/>
              <a:gd name="connsiteY11" fmla="*/ 386315 h 538305"/>
              <a:gd name="connsiteX12" fmla="*/ 112005 w 449768"/>
              <a:gd name="connsiteY12" fmla="*/ 349971 h 538305"/>
              <a:gd name="connsiteX13" fmla="*/ 113740 w 449768"/>
              <a:gd name="connsiteY13" fmla="*/ 362927 h 538305"/>
              <a:gd name="connsiteX14" fmla="*/ 41338 w 449768"/>
              <a:gd name="connsiteY14" fmla="*/ 455221 h 538305"/>
              <a:gd name="connsiteX15" fmla="*/ 25965 w 449768"/>
              <a:gd name="connsiteY15" fmla="*/ 444857 h 538305"/>
              <a:gd name="connsiteX16" fmla="*/ 98367 w 449768"/>
              <a:gd name="connsiteY16" fmla="*/ 352562 h 538305"/>
              <a:gd name="connsiteX17" fmla="*/ 112005 w 449768"/>
              <a:gd name="connsiteY17" fmla="*/ 349971 h 538305"/>
              <a:gd name="connsiteX18" fmla="*/ 287508 w 449768"/>
              <a:gd name="connsiteY18" fmla="*/ 153269 h 538305"/>
              <a:gd name="connsiteX19" fmla="*/ 261020 w 449768"/>
              <a:gd name="connsiteY19" fmla="*/ 165441 h 538305"/>
              <a:gd name="connsiteX20" fmla="*/ 255548 w 449768"/>
              <a:gd name="connsiteY20" fmla="*/ 175874 h 538305"/>
              <a:gd name="connsiteX21" fmla="*/ 276441 w 449768"/>
              <a:gd name="connsiteY21" fmla="*/ 232511 h 538305"/>
              <a:gd name="connsiteX22" fmla="*/ 328174 w 449768"/>
              <a:gd name="connsiteY22" fmla="*/ 227543 h 538305"/>
              <a:gd name="connsiteX23" fmla="*/ 333645 w 449768"/>
              <a:gd name="connsiteY23" fmla="*/ 217110 h 538305"/>
              <a:gd name="connsiteX24" fmla="*/ 317727 w 449768"/>
              <a:gd name="connsiteY24" fmla="*/ 160472 h 538305"/>
              <a:gd name="connsiteX25" fmla="*/ 287508 w 449768"/>
              <a:gd name="connsiteY25" fmla="*/ 153269 h 538305"/>
              <a:gd name="connsiteX26" fmla="*/ 437111 w 449768"/>
              <a:gd name="connsiteY26" fmla="*/ 0 h 538305"/>
              <a:gd name="connsiteX27" fmla="*/ 442086 w 449768"/>
              <a:gd name="connsiteY27" fmla="*/ 0 h 538305"/>
              <a:gd name="connsiteX28" fmla="*/ 447557 w 449768"/>
              <a:gd name="connsiteY28" fmla="*/ 4968 h 538305"/>
              <a:gd name="connsiteX29" fmla="*/ 447557 w 449768"/>
              <a:gd name="connsiteY29" fmla="*/ 9937 h 538305"/>
              <a:gd name="connsiteX30" fmla="*/ 447557 w 449768"/>
              <a:gd name="connsiteY30" fmla="*/ 20370 h 538305"/>
              <a:gd name="connsiteX31" fmla="*/ 447557 w 449768"/>
              <a:gd name="connsiteY31" fmla="*/ 46204 h 538305"/>
              <a:gd name="connsiteX32" fmla="*/ 442086 w 449768"/>
              <a:gd name="connsiteY32" fmla="*/ 103338 h 538305"/>
              <a:gd name="connsiteX33" fmla="*/ 442086 w 449768"/>
              <a:gd name="connsiteY33" fmla="*/ 113771 h 538305"/>
              <a:gd name="connsiteX34" fmla="*/ 437111 w 449768"/>
              <a:gd name="connsiteY34" fmla="*/ 134141 h 538305"/>
              <a:gd name="connsiteX35" fmla="*/ 421194 w 449768"/>
              <a:gd name="connsiteY35" fmla="*/ 175874 h 538305"/>
              <a:gd name="connsiteX36" fmla="*/ 354040 w 449768"/>
              <a:gd name="connsiteY36" fmla="*/ 289645 h 538305"/>
              <a:gd name="connsiteX37" fmla="*/ 344091 w 449768"/>
              <a:gd name="connsiteY37" fmla="*/ 325913 h 538305"/>
              <a:gd name="connsiteX38" fmla="*/ 276441 w 449768"/>
              <a:gd name="connsiteY38" fmla="*/ 506754 h 538305"/>
              <a:gd name="connsiteX39" fmla="*/ 261020 w 449768"/>
              <a:gd name="connsiteY39" fmla="*/ 496321 h 538305"/>
              <a:gd name="connsiteX40" fmla="*/ 17278 w 449768"/>
              <a:gd name="connsiteY40" fmla="*/ 310511 h 538305"/>
              <a:gd name="connsiteX41" fmla="*/ 1858 w 449768"/>
              <a:gd name="connsiteY41" fmla="*/ 289645 h 538305"/>
              <a:gd name="connsiteX42" fmla="*/ 162528 w 449768"/>
              <a:gd name="connsiteY42" fmla="*/ 186307 h 538305"/>
              <a:gd name="connsiteX43" fmla="*/ 193369 w 449768"/>
              <a:gd name="connsiteY43" fmla="*/ 165441 h 538305"/>
              <a:gd name="connsiteX44" fmla="*/ 312753 w 449768"/>
              <a:gd name="connsiteY44" fmla="*/ 51669 h 538305"/>
              <a:gd name="connsiteX45" fmla="*/ 400799 w 449768"/>
              <a:gd name="connsiteY45" fmla="*/ 9937 h 538305"/>
              <a:gd name="connsiteX46" fmla="*/ 426665 w 449768"/>
              <a:gd name="connsiteY46" fmla="*/ 4968 h 538305"/>
              <a:gd name="connsiteX47" fmla="*/ 437111 w 449768"/>
              <a:gd name="connsiteY47" fmla="*/ 0 h 5383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449768" h="538305">
                <a:moveTo>
                  <a:pt x="206367" y="423375"/>
                </a:moveTo>
                <a:cubicBezTo>
                  <a:pt x="209652" y="425297"/>
                  <a:pt x="211016" y="429140"/>
                  <a:pt x="208536" y="434347"/>
                </a:cubicBezTo>
                <a:cubicBezTo>
                  <a:pt x="198122" y="460136"/>
                  <a:pt x="172335" y="506754"/>
                  <a:pt x="136133" y="527584"/>
                </a:cubicBezTo>
                <a:cubicBezTo>
                  <a:pt x="125719" y="532543"/>
                  <a:pt x="115305" y="527584"/>
                  <a:pt x="120760" y="517169"/>
                </a:cubicBezTo>
                <a:cubicBezTo>
                  <a:pt x="130678" y="491380"/>
                  <a:pt x="151507" y="450217"/>
                  <a:pt x="192667" y="423933"/>
                </a:cubicBezTo>
                <a:cubicBezTo>
                  <a:pt x="197874" y="421453"/>
                  <a:pt x="203081" y="421453"/>
                  <a:pt x="206367" y="423375"/>
                </a:cubicBezTo>
                <a:close/>
                <a:moveTo>
                  <a:pt x="158371" y="386315"/>
                </a:moveTo>
                <a:cubicBezTo>
                  <a:pt x="161532" y="388230"/>
                  <a:pt x="162771" y="392060"/>
                  <a:pt x="160292" y="397002"/>
                </a:cubicBezTo>
                <a:cubicBezTo>
                  <a:pt x="144924" y="433081"/>
                  <a:pt x="113693" y="500297"/>
                  <a:pt x="51725" y="536376"/>
                </a:cubicBezTo>
                <a:cubicBezTo>
                  <a:pt x="41315" y="541318"/>
                  <a:pt x="36357" y="536376"/>
                  <a:pt x="41315" y="525997"/>
                </a:cubicBezTo>
                <a:cubicBezTo>
                  <a:pt x="51725" y="489918"/>
                  <a:pt x="82957" y="422702"/>
                  <a:pt x="144924" y="387118"/>
                </a:cubicBezTo>
                <a:cubicBezTo>
                  <a:pt x="150130" y="384399"/>
                  <a:pt x="155211" y="384399"/>
                  <a:pt x="158371" y="386315"/>
                </a:cubicBezTo>
                <a:close/>
                <a:moveTo>
                  <a:pt x="112005" y="349971"/>
                </a:moveTo>
                <a:cubicBezTo>
                  <a:pt x="115228" y="352562"/>
                  <a:pt x="116468" y="357744"/>
                  <a:pt x="113740" y="362927"/>
                </a:cubicBezTo>
                <a:cubicBezTo>
                  <a:pt x="103326" y="388591"/>
                  <a:pt x="77539" y="429556"/>
                  <a:pt x="41338" y="455221"/>
                </a:cubicBezTo>
                <a:cubicBezTo>
                  <a:pt x="25965" y="460157"/>
                  <a:pt x="21006" y="455221"/>
                  <a:pt x="25965" y="444857"/>
                </a:cubicBezTo>
                <a:cubicBezTo>
                  <a:pt x="36379" y="419192"/>
                  <a:pt x="57207" y="378227"/>
                  <a:pt x="98367" y="352562"/>
                </a:cubicBezTo>
                <a:cubicBezTo>
                  <a:pt x="103574" y="347380"/>
                  <a:pt x="108781" y="347380"/>
                  <a:pt x="112005" y="349971"/>
                </a:cubicBezTo>
                <a:close/>
                <a:moveTo>
                  <a:pt x="287508" y="153269"/>
                </a:moveTo>
                <a:cubicBezTo>
                  <a:pt x="277809" y="153890"/>
                  <a:pt x="268730" y="157740"/>
                  <a:pt x="261020" y="165441"/>
                </a:cubicBezTo>
                <a:cubicBezTo>
                  <a:pt x="261020" y="170409"/>
                  <a:pt x="261020" y="170409"/>
                  <a:pt x="255548" y="175874"/>
                </a:cubicBezTo>
                <a:cubicBezTo>
                  <a:pt x="245600" y="196243"/>
                  <a:pt x="250574" y="222575"/>
                  <a:pt x="276441" y="232511"/>
                </a:cubicBezTo>
                <a:cubicBezTo>
                  <a:pt x="291861" y="242944"/>
                  <a:pt x="317727" y="242944"/>
                  <a:pt x="328174" y="227543"/>
                </a:cubicBezTo>
                <a:cubicBezTo>
                  <a:pt x="333645" y="222575"/>
                  <a:pt x="333645" y="222575"/>
                  <a:pt x="333645" y="217110"/>
                </a:cubicBezTo>
                <a:cubicBezTo>
                  <a:pt x="349066" y="196243"/>
                  <a:pt x="338620" y="170409"/>
                  <a:pt x="317727" y="160472"/>
                </a:cubicBezTo>
                <a:cubicBezTo>
                  <a:pt x="307530" y="155256"/>
                  <a:pt x="297208" y="152648"/>
                  <a:pt x="287508" y="153269"/>
                </a:cubicBezTo>
                <a:close/>
                <a:moveTo>
                  <a:pt x="437111" y="0"/>
                </a:moveTo>
                <a:lnTo>
                  <a:pt x="442086" y="0"/>
                </a:lnTo>
                <a:cubicBezTo>
                  <a:pt x="447557" y="0"/>
                  <a:pt x="452532" y="0"/>
                  <a:pt x="447557" y="4968"/>
                </a:cubicBezTo>
                <a:lnTo>
                  <a:pt x="447557" y="9937"/>
                </a:lnTo>
                <a:cubicBezTo>
                  <a:pt x="452532" y="15402"/>
                  <a:pt x="447557" y="15402"/>
                  <a:pt x="447557" y="20370"/>
                </a:cubicBezTo>
                <a:cubicBezTo>
                  <a:pt x="447557" y="25835"/>
                  <a:pt x="447557" y="36268"/>
                  <a:pt x="447557" y="46204"/>
                </a:cubicBezTo>
                <a:cubicBezTo>
                  <a:pt x="447557" y="62102"/>
                  <a:pt x="447557" y="82472"/>
                  <a:pt x="442086" y="103338"/>
                </a:cubicBezTo>
                <a:cubicBezTo>
                  <a:pt x="442086" y="108306"/>
                  <a:pt x="442086" y="108306"/>
                  <a:pt x="442086" y="113771"/>
                </a:cubicBezTo>
                <a:cubicBezTo>
                  <a:pt x="437111" y="124205"/>
                  <a:pt x="437111" y="129173"/>
                  <a:pt x="437111" y="134141"/>
                </a:cubicBezTo>
                <a:cubicBezTo>
                  <a:pt x="431640" y="150039"/>
                  <a:pt x="426665" y="165441"/>
                  <a:pt x="421194" y="175874"/>
                </a:cubicBezTo>
                <a:cubicBezTo>
                  <a:pt x="406271" y="212141"/>
                  <a:pt x="385378" y="248409"/>
                  <a:pt x="354040" y="289645"/>
                </a:cubicBezTo>
                <a:cubicBezTo>
                  <a:pt x="349066" y="294613"/>
                  <a:pt x="344091" y="315479"/>
                  <a:pt x="344091" y="325913"/>
                </a:cubicBezTo>
                <a:cubicBezTo>
                  <a:pt x="354040" y="367148"/>
                  <a:pt x="359512" y="460053"/>
                  <a:pt x="276441" y="506754"/>
                </a:cubicBezTo>
                <a:cubicBezTo>
                  <a:pt x="265994" y="517187"/>
                  <a:pt x="255548" y="512219"/>
                  <a:pt x="261020" y="496321"/>
                </a:cubicBezTo>
                <a:cubicBezTo>
                  <a:pt x="261020" y="439684"/>
                  <a:pt x="240128" y="305046"/>
                  <a:pt x="17278" y="310511"/>
                </a:cubicBezTo>
                <a:cubicBezTo>
                  <a:pt x="1858" y="310511"/>
                  <a:pt x="-3117" y="300078"/>
                  <a:pt x="1858" y="289645"/>
                </a:cubicBezTo>
                <a:cubicBezTo>
                  <a:pt x="17278" y="253377"/>
                  <a:pt x="59062" y="180842"/>
                  <a:pt x="162528" y="186307"/>
                </a:cubicBezTo>
                <a:cubicBezTo>
                  <a:pt x="172975" y="186307"/>
                  <a:pt x="188395" y="175874"/>
                  <a:pt x="193369" y="165441"/>
                </a:cubicBezTo>
                <a:cubicBezTo>
                  <a:pt x="214261" y="139606"/>
                  <a:pt x="250574" y="87937"/>
                  <a:pt x="312753" y="51669"/>
                </a:cubicBezTo>
                <a:cubicBezTo>
                  <a:pt x="349066" y="25835"/>
                  <a:pt x="379907" y="15402"/>
                  <a:pt x="400799" y="9937"/>
                </a:cubicBezTo>
                <a:cubicBezTo>
                  <a:pt x="416219" y="9937"/>
                  <a:pt x="426665" y="9937"/>
                  <a:pt x="426665" y="4968"/>
                </a:cubicBezTo>
                <a:cubicBezTo>
                  <a:pt x="431640" y="4968"/>
                  <a:pt x="431640" y="0"/>
                  <a:pt x="437111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wrap="square" anchor="ctr">
            <a:noAutofit/>
          </a:bodyPr>
          <a:lstStyle/>
          <a:p>
            <a:pPr>
              <a:defRPr/>
            </a:pPr>
            <a:endParaRPr lang="en-US" sz="2400" dirty="0">
              <a:ea typeface="宋体" panose="02010600030101010101" pitchFamily="2" charset="-122"/>
            </a:endParaRPr>
          </a:p>
        </p:txBody>
      </p:sp>
      <p:sp>
        <p:nvSpPr>
          <p:cNvPr id="22" name="Rectangle 30"/>
          <p:cNvSpPr/>
          <p:nvPr/>
        </p:nvSpPr>
        <p:spPr>
          <a:xfrm>
            <a:off x="2026462" y="3248134"/>
            <a:ext cx="142558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</a:t>
            </a:r>
            <a:r>
              <a:rPr lang="zh-CN" altLang="en-US" sz="16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编辑内容</a:t>
            </a:r>
            <a:endParaRPr lang="en-US" altLang="zh-CN" sz="1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Rectangle 31"/>
          <p:cNvSpPr/>
          <p:nvPr/>
        </p:nvSpPr>
        <p:spPr>
          <a:xfrm>
            <a:off x="5400947" y="3248134"/>
            <a:ext cx="142558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</a:t>
            </a:r>
            <a:r>
              <a:rPr lang="zh-CN" altLang="en-US" sz="16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编辑内容</a:t>
            </a:r>
            <a:endParaRPr lang="en-US" altLang="zh-CN" sz="1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Rectangle 32"/>
          <p:cNvSpPr/>
          <p:nvPr/>
        </p:nvSpPr>
        <p:spPr>
          <a:xfrm>
            <a:off x="8803588" y="3248134"/>
            <a:ext cx="142558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</a:t>
            </a:r>
            <a:r>
              <a:rPr lang="zh-CN" altLang="en-US" sz="16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编辑内容</a:t>
            </a:r>
            <a:endParaRPr lang="en-US" altLang="zh-CN" sz="1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25" name="Straight Connector 33"/>
          <p:cNvCxnSpPr>
            <a:stCxn id="15" idx="0"/>
            <a:endCxn id="27" idx="4"/>
          </p:cNvCxnSpPr>
          <p:nvPr/>
        </p:nvCxnSpPr>
        <p:spPr>
          <a:xfrm flipV="1">
            <a:off x="4362742" y="2294571"/>
            <a:ext cx="1" cy="442918"/>
          </a:xfrm>
          <a:prstGeom prst="line">
            <a:avLst/>
          </a:prstGeom>
          <a:ln>
            <a:solidFill>
              <a:schemeClr val="tx2">
                <a:lumMod val="60000"/>
                <a:lumOff val="4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36"/>
          <p:cNvCxnSpPr>
            <a:stCxn id="16" idx="0"/>
            <a:endCxn id="29" idx="4"/>
          </p:cNvCxnSpPr>
          <p:nvPr/>
        </p:nvCxnSpPr>
        <p:spPr>
          <a:xfrm flipV="1">
            <a:off x="7732818" y="2293346"/>
            <a:ext cx="1" cy="444143"/>
          </a:xfrm>
          <a:prstGeom prst="line">
            <a:avLst/>
          </a:prstGeom>
          <a:ln>
            <a:solidFill>
              <a:schemeClr val="tx2">
                <a:lumMod val="60000"/>
                <a:lumOff val="4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Oval 34"/>
          <p:cNvSpPr/>
          <p:nvPr/>
        </p:nvSpPr>
        <p:spPr>
          <a:xfrm>
            <a:off x="3984891" y="1538868"/>
            <a:ext cx="755703" cy="755703"/>
          </a:xfrm>
          <a:prstGeom prst="ellipse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200">
              <a:solidFill>
                <a:schemeClr val="bg1"/>
              </a:solidFill>
            </a:endParaRPr>
          </a:p>
        </p:txBody>
      </p:sp>
      <p:sp>
        <p:nvSpPr>
          <p:cNvPr id="28" name="TextBox 37"/>
          <p:cNvSpPr txBox="1"/>
          <p:nvPr/>
        </p:nvSpPr>
        <p:spPr>
          <a:xfrm>
            <a:off x="3911337" y="1771061"/>
            <a:ext cx="90281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此处编辑</a:t>
            </a:r>
            <a:endParaRPr lang="en-GB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" name="Oval 35"/>
          <p:cNvSpPr/>
          <p:nvPr/>
        </p:nvSpPr>
        <p:spPr>
          <a:xfrm>
            <a:off x="7354967" y="1537643"/>
            <a:ext cx="755703" cy="755703"/>
          </a:xfrm>
          <a:prstGeom prst="ellipse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bg1"/>
              </a:solidFill>
            </a:endParaRPr>
          </a:p>
        </p:txBody>
      </p:sp>
      <p:sp>
        <p:nvSpPr>
          <p:cNvPr id="30" name="TextBox 38"/>
          <p:cNvSpPr txBox="1"/>
          <p:nvPr/>
        </p:nvSpPr>
        <p:spPr>
          <a:xfrm>
            <a:off x="7281413" y="1771061"/>
            <a:ext cx="90281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此处编辑</a:t>
            </a:r>
            <a:endParaRPr lang="en-GB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1" name="Rectangle 39"/>
          <p:cNvSpPr/>
          <p:nvPr/>
        </p:nvSpPr>
        <p:spPr>
          <a:xfrm>
            <a:off x="1353685" y="5237630"/>
            <a:ext cx="276349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</a:t>
            </a:r>
            <a:r>
              <a:rPr lang="zh-CN" altLang="en-US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字体</a:t>
            </a:r>
            <a:endParaRPr lang="en-GB" sz="1400" dirty="0">
              <a:solidFill>
                <a:schemeClr val="bg1"/>
              </a:solidFill>
            </a:endParaRPr>
          </a:p>
        </p:txBody>
      </p:sp>
      <p:sp>
        <p:nvSpPr>
          <p:cNvPr id="32" name="TextBox 40"/>
          <p:cNvSpPr txBox="1"/>
          <p:nvPr/>
        </p:nvSpPr>
        <p:spPr>
          <a:xfrm>
            <a:off x="1849953" y="4877224"/>
            <a:ext cx="18261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6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单击此处编辑内容</a:t>
            </a:r>
            <a:endParaRPr lang="en-US" altLang="zh-CN" sz="1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3" name="Rectangle 41"/>
          <p:cNvSpPr/>
          <p:nvPr/>
        </p:nvSpPr>
        <p:spPr>
          <a:xfrm>
            <a:off x="8134632" y="5237630"/>
            <a:ext cx="276349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</a:t>
            </a:r>
            <a:r>
              <a:rPr lang="zh-CN" altLang="en-US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字体</a:t>
            </a:r>
            <a:endParaRPr lang="en-GB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4" name="Rectangle 42"/>
          <p:cNvSpPr/>
          <p:nvPr/>
        </p:nvSpPr>
        <p:spPr>
          <a:xfrm>
            <a:off x="4731991" y="5237630"/>
            <a:ext cx="276349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</a:t>
            </a:r>
            <a:r>
              <a:rPr lang="zh-CN" altLang="en-US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字体</a:t>
            </a:r>
            <a:endParaRPr lang="en-GB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5" name="TextBox 43"/>
          <p:cNvSpPr txBox="1"/>
          <p:nvPr/>
        </p:nvSpPr>
        <p:spPr>
          <a:xfrm>
            <a:off x="5218078" y="4877224"/>
            <a:ext cx="18261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6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</a:t>
            </a:r>
            <a:r>
              <a: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编辑内容</a:t>
            </a:r>
            <a:endParaRPr lang="en-US" altLang="zh-CN" sz="1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6" name="TextBox 44"/>
          <p:cNvSpPr txBox="1"/>
          <p:nvPr/>
        </p:nvSpPr>
        <p:spPr>
          <a:xfrm>
            <a:off x="8592615" y="4877224"/>
            <a:ext cx="18261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6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</a:t>
            </a:r>
            <a:r>
              <a: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编辑内容</a:t>
            </a:r>
            <a:endParaRPr lang="en-GB" sz="1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7" name="组合 36"/>
          <p:cNvGrpSpPr/>
          <p:nvPr/>
        </p:nvGrpSpPr>
        <p:grpSpPr>
          <a:xfrm>
            <a:off x="363303" y="333569"/>
            <a:ext cx="2257977" cy="615122"/>
            <a:chOff x="363303" y="616432"/>
            <a:chExt cx="2600294" cy="615122"/>
          </a:xfrm>
        </p:grpSpPr>
        <p:sp>
          <p:nvSpPr>
            <p:cNvPr id="38" name="矩形 37"/>
            <p:cNvSpPr/>
            <p:nvPr/>
          </p:nvSpPr>
          <p:spPr>
            <a:xfrm>
              <a:off x="363303" y="616432"/>
              <a:ext cx="2540470" cy="56845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" name="矩形 38"/>
            <p:cNvSpPr/>
            <p:nvPr/>
          </p:nvSpPr>
          <p:spPr>
            <a:xfrm>
              <a:off x="417091" y="670308"/>
              <a:ext cx="2546506" cy="561246"/>
            </a:xfrm>
            <a:prstGeom prst="rect">
              <a:avLst/>
            </a:prstGeom>
            <a:solidFill>
              <a:schemeClr val="accent2">
                <a:lumMod val="75000"/>
                <a:alpha val="2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0" name="文本框 39"/>
            <p:cNvSpPr txBox="1"/>
            <p:nvPr/>
          </p:nvSpPr>
          <p:spPr>
            <a:xfrm>
              <a:off x="935463" y="697991"/>
              <a:ext cx="1480517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0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论文总结</a:t>
              </a:r>
              <a:endPara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85"/>
          <p:cNvSpPr/>
          <p:nvPr/>
        </p:nvSpPr>
        <p:spPr>
          <a:xfrm>
            <a:off x="4059238" y="1827213"/>
            <a:ext cx="4057650" cy="26352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2" tIns="45711" rIns="91422" bIns="45711" anchor="ctr"/>
          <a:lstStyle/>
          <a:p>
            <a:pPr algn="ctr" defTabSz="913765">
              <a:defRPr/>
            </a:pPr>
            <a:endParaRPr lang="id-ID" sz="900" dirty="0">
              <a:solidFill>
                <a:prstClr val="white"/>
              </a:solidFill>
              <a:sym typeface="Century Gothic" panose="020B0502020202020204" pitchFamily="34" charset="0"/>
            </a:endParaRPr>
          </a:p>
        </p:txBody>
      </p:sp>
      <p:sp>
        <p:nvSpPr>
          <p:cNvPr id="3" name="AutoShape 50"/>
          <p:cNvSpPr/>
          <p:nvPr/>
        </p:nvSpPr>
        <p:spPr bwMode="auto">
          <a:xfrm>
            <a:off x="1406526" y="4957763"/>
            <a:ext cx="539750" cy="539750"/>
          </a:xfrm>
          <a:custGeom>
            <a:avLst/>
            <a:gdLst>
              <a:gd name="T0" fmla="+- 0 10800 961"/>
              <a:gd name="T1" fmla="*/ T0 w 19679"/>
              <a:gd name="T2" fmla="+- 0 10800 961"/>
              <a:gd name="T3" fmla="*/ 10800 h 19679"/>
              <a:gd name="T4" fmla="+- 0 10800 961"/>
              <a:gd name="T5" fmla="*/ T4 w 19679"/>
              <a:gd name="T6" fmla="+- 0 10800 961"/>
              <a:gd name="T7" fmla="*/ 10800 h 19679"/>
              <a:gd name="T8" fmla="+- 0 10800 961"/>
              <a:gd name="T9" fmla="*/ T8 w 19679"/>
              <a:gd name="T10" fmla="+- 0 10800 961"/>
              <a:gd name="T11" fmla="*/ 10800 h 19679"/>
              <a:gd name="T12" fmla="+- 0 10800 961"/>
              <a:gd name="T13" fmla="*/ T12 w 19679"/>
              <a:gd name="T14" fmla="+- 0 10800 961"/>
              <a:gd name="T15" fmla="*/ 10800 h 19679"/>
            </a:gdLst>
            <a:ahLst/>
            <a:cxnLst>
              <a:cxn ang="0">
                <a:pos x="T1" y="T3"/>
              </a:cxn>
              <a:cxn ang="0">
                <a:pos x="T5" y="T7"/>
              </a:cxn>
              <a:cxn ang="0">
                <a:pos x="T9" y="T11"/>
              </a:cxn>
              <a:cxn ang="0">
                <a:pos x="T13" y="T15"/>
              </a:cxn>
            </a:cxnLst>
            <a:rect l="0" t="0" r="r" b="b"/>
            <a:pathLst>
              <a:path w="19679" h="19679">
                <a:moveTo>
                  <a:pt x="16796" y="2881"/>
                </a:moveTo>
                <a:cubicBezTo>
                  <a:pt x="20639" y="6724"/>
                  <a:pt x="20639" y="12953"/>
                  <a:pt x="16796" y="16796"/>
                </a:cubicBezTo>
                <a:cubicBezTo>
                  <a:pt x="12953" y="20638"/>
                  <a:pt x="6724" y="20638"/>
                  <a:pt x="2881" y="16796"/>
                </a:cubicBezTo>
                <a:cubicBezTo>
                  <a:pt x="-961" y="12953"/>
                  <a:pt x="-961" y="6724"/>
                  <a:pt x="2881" y="2881"/>
                </a:cubicBezTo>
                <a:cubicBezTo>
                  <a:pt x="6724" y="-961"/>
                  <a:pt x="12953" y="-961"/>
                  <a:pt x="16796" y="288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lIns="0" tIns="0" rIns="0" bIns="0" anchor="ctr"/>
          <a:lstStyle/>
          <a:p>
            <a:pPr defTabSz="913765">
              <a:defRPr/>
            </a:pPr>
            <a:endParaRPr lang="es-ES" sz="280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cs typeface="Gill Sans" charset="0"/>
              <a:sym typeface="Century Gothic" panose="020B0502020202020204" pitchFamily="34" charset="0"/>
            </a:endParaRPr>
          </a:p>
        </p:txBody>
      </p:sp>
      <p:sp>
        <p:nvSpPr>
          <p:cNvPr id="4" name="AutoShape 54"/>
          <p:cNvSpPr/>
          <p:nvPr/>
        </p:nvSpPr>
        <p:spPr bwMode="auto">
          <a:xfrm>
            <a:off x="6248401" y="4965700"/>
            <a:ext cx="539750" cy="539750"/>
          </a:xfrm>
          <a:custGeom>
            <a:avLst/>
            <a:gdLst>
              <a:gd name="T0" fmla="+- 0 10800 961"/>
              <a:gd name="T1" fmla="*/ T0 w 19679"/>
              <a:gd name="T2" fmla="+- 0 10800 961"/>
              <a:gd name="T3" fmla="*/ 10800 h 19679"/>
              <a:gd name="T4" fmla="+- 0 10800 961"/>
              <a:gd name="T5" fmla="*/ T4 w 19679"/>
              <a:gd name="T6" fmla="+- 0 10800 961"/>
              <a:gd name="T7" fmla="*/ 10800 h 19679"/>
              <a:gd name="T8" fmla="+- 0 10800 961"/>
              <a:gd name="T9" fmla="*/ T8 w 19679"/>
              <a:gd name="T10" fmla="+- 0 10800 961"/>
              <a:gd name="T11" fmla="*/ 10800 h 19679"/>
              <a:gd name="T12" fmla="+- 0 10800 961"/>
              <a:gd name="T13" fmla="*/ T12 w 19679"/>
              <a:gd name="T14" fmla="+- 0 10800 961"/>
              <a:gd name="T15" fmla="*/ 10800 h 19679"/>
            </a:gdLst>
            <a:ahLst/>
            <a:cxnLst>
              <a:cxn ang="0">
                <a:pos x="T1" y="T3"/>
              </a:cxn>
              <a:cxn ang="0">
                <a:pos x="T5" y="T7"/>
              </a:cxn>
              <a:cxn ang="0">
                <a:pos x="T9" y="T11"/>
              </a:cxn>
              <a:cxn ang="0">
                <a:pos x="T13" y="T15"/>
              </a:cxn>
            </a:cxnLst>
            <a:rect l="0" t="0" r="r" b="b"/>
            <a:pathLst>
              <a:path w="19679" h="19679">
                <a:moveTo>
                  <a:pt x="16796" y="2881"/>
                </a:moveTo>
                <a:cubicBezTo>
                  <a:pt x="20639" y="6724"/>
                  <a:pt x="20639" y="12953"/>
                  <a:pt x="16796" y="16796"/>
                </a:cubicBezTo>
                <a:cubicBezTo>
                  <a:pt x="12953" y="20638"/>
                  <a:pt x="6724" y="20638"/>
                  <a:pt x="2881" y="16796"/>
                </a:cubicBezTo>
                <a:cubicBezTo>
                  <a:pt x="-961" y="12953"/>
                  <a:pt x="-961" y="6724"/>
                  <a:pt x="2881" y="2881"/>
                </a:cubicBezTo>
                <a:cubicBezTo>
                  <a:pt x="6724" y="-961"/>
                  <a:pt x="12953" y="-961"/>
                  <a:pt x="16796" y="288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lIns="0" tIns="0" rIns="0" bIns="0" anchor="ctr"/>
          <a:lstStyle/>
          <a:p>
            <a:pPr defTabSz="913765">
              <a:defRPr/>
            </a:pPr>
            <a:endParaRPr lang="es-ES" sz="280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cs typeface="Gill Sans" charset="0"/>
              <a:sym typeface="Century Gothic" panose="020B0502020202020204" pitchFamily="34" charset="0"/>
            </a:endParaRPr>
          </a:p>
        </p:txBody>
      </p:sp>
      <p:sp>
        <p:nvSpPr>
          <p:cNvPr id="5" name="TextBox 37"/>
          <p:cNvSpPr txBox="1">
            <a:spLocks noChangeArrowheads="1"/>
          </p:cNvSpPr>
          <p:nvPr/>
        </p:nvSpPr>
        <p:spPr bwMode="auto">
          <a:xfrm>
            <a:off x="2092326" y="5218113"/>
            <a:ext cx="2870199" cy="430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5pPr>
            <a:lvl6pPr marL="2514600" indent="-228600" defTabSz="9124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6pPr>
            <a:lvl7pPr marL="2971800" indent="-228600" defTabSz="9124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7pPr>
            <a:lvl8pPr marL="3429000" indent="-228600" defTabSz="9124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8pPr>
            <a:lvl9pPr marL="3886200" indent="-228600" defTabSz="9124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9pPr>
          </a:lstStyle>
          <a:p>
            <a:pPr defTabSz="912495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zh-CN" altLang="en-US" sz="1400" dirty="0">
                <a:solidFill>
                  <a:srgbClr val="46556A"/>
                </a:solidFill>
                <a:latin typeface="Century Gothic" panose="020B0502020202020204" pitchFamily="34" charset="0"/>
                <a:ea typeface="微软雅黑" panose="020B0503020204020204" pitchFamily="34" charset="-122"/>
                <a:sym typeface="Century Gothic" panose="020B0502020202020204" pitchFamily="34" charset="0"/>
              </a:rPr>
              <a:t>单击添加标题，建议您在展示时采用微软雅黑字体</a:t>
            </a:r>
            <a:endParaRPr lang="zh-CN" altLang="en-US" sz="1400" dirty="0">
              <a:solidFill>
                <a:srgbClr val="46556A"/>
              </a:solidFill>
              <a:latin typeface="Century Gothic" panose="020B0502020202020204" pitchFamily="34" charset="0"/>
              <a:ea typeface="微软雅黑" panose="020B0503020204020204" pitchFamily="34" charset="-122"/>
              <a:sym typeface="Century Gothic" panose="020B0502020202020204" pitchFamily="34" charset="0"/>
            </a:endParaRPr>
          </a:p>
        </p:txBody>
      </p:sp>
      <p:sp>
        <p:nvSpPr>
          <p:cNvPr id="6" name="TextBox 38"/>
          <p:cNvSpPr txBox="1">
            <a:spLocks noChangeArrowheads="1"/>
          </p:cNvSpPr>
          <p:nvPr/>
        </p:nvSpPr>
        <p:spPr bwMode="auto">
          <a:xfrm>
            <a:off x="2087563" y="4946650"/>
            <a:ext cx="2103438" cy="247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defTabSz="912495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zh-CN" altLang="en-US" sz="1600" b="1" dirty="0">
                <a:solidFill>
                  <a:srgbClr val="384558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entury Gothic" panose="020B0502020202020204" pitchFamily="34" charset="0"/>
              </a:rPr>
              <a:t>单击此处添加文字</a:t>
            </a:r>
            <a:endParaRPr lang="zh-CN" altLang="en-US" sz="1600" b="1" dirty="0">
              <a:solidFill>
                <a:srgbClr val="384558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Century Gothic" panose="020B0502020202020204" pitchFamily="34" charset="0"/>
            </a:endParaRPr>
          </a:p>
        </p:txBody>
      </p:sp>
      <p:sp>
        <p:nvSpPr>
          <p:cNvPr id="7" name="Freeform 121"/>
          <p:cNvSpPr>
            <a:spLocks noChangeArrowheads="1"/>
          </p:cNvSpPr>
          <p:nvPr/>
        </p:nvSpPr>
        <p:spPr bwMode="auto">
          <a:xfrm>
            <a:off x="6353177" y="5070476"/>
            <a:ext cx="319087" cy="320675"/>
          </a:xfrm>
          <a:custGeom>
            <a:avLst/>
            <a:gdLst>
              <a:gd name="T0" fmla="*/ 2147483646 w 602"/>
              <a:gd name="T1" fmla="*/ 2147483646 h 609"/>
              <a:gd name="T2" fmla="*/ 2147483646 w 602"/>
              <a:gd name="T3" fmla="*/ 2147483646 h 609"/>
              <a:gd name="T4" fmla="*/ 2147483646 w 602"/>
              <a:gd name="T5" fmla="*/ 2147483646 h 609"/>
              <a:gd name="T6" fmla="*/ 2147483646 w 602"/>
              <a:gd name="T7" fmla="*/ 2147483646 h 609"/>
              <a:gd name="T8" fmla="*/ 2147483646 w 602"/>
              <a:gd name="T9" fmla="*/ 2147483646 h 609"/>
              <a:gd name="T10" fmla="*/ 2147483646 w 602"/>
              <a:gd name="T11" fmla="*/ 2147483646 h 609"/>
              <a:gd name="T12" fmla="*/ 2147483646 w 602"/>
              <a:gd name="T13" fmla="*/ 2147483646 h 609"/>
              <a:gd name="T14" fmla="*/ 2147483646 w 602"/>
              <a:gd name="T15" fmla="*/ 2147483646 h 609"/>
              <a:gd name="T16" fmla="*/ 2147483646 w 602"/>
              <a:gd name="T17" fmla="*/ 2147483646 h 609"/>
              <a:gd name="T18" fmla="*/ 2147483646 w 602"/>
              <a:gd name="T19" fmla="*/ 2147483646 h 609"/>
              <a:gd name="T20" fmla="*/ 2147483646 w 602"/>
              <a:gd name="T21" fmla="*/ 2147483646 h 609"/>
              <a:gd name="T22" fmla="*/ 2147483646 w 602"/>
              <a:gd name="T23" fmla="*/ 2147483646 h 609"/>
              <a:gd name="T24" fmla="*/ 2147483646 w 602"/>
              <a:gd name="T25" fmla="*/ 2147483646 h 609"/>
              <a:gd name="T26" fmla="*/ 2147483646 w 602"/>
              <a:gd name="T27" fmla="*/ 2147483646 h 609"/>
              <a:gd name="T28" fmla="*/ 2147483646 w 602"/>
              <a:gd name="T29" fmla="*/ 2147483646 h 609"/>
              <a:gd name="T30" fmla="*/ 2147483646 w 602"/>
              <a:gd name="T31" fmla="*/ 2147483646 h 609"/>
              <a:gd name="T32" fmla="*/ 2147483646 w 602"/>
              <a:gd name="T33" fmla="*/ 2147483646 h 609"/>
              <a:gd name="T34" fmla="*/ 2147483646 w 602"/>
              <a:gd name="T35" fmla="*/ 2147483646 h 609"/>
              <a:gd name="T36" fmla="*/ 2147483646 w 602"/>
              <a:gd name="T37" fmla="*/ 2147483646 h 609"/>
              <a:gd name="T38" fmla="*/ 2147483646 w 602"/>
              <a:gd name="T39" fmla="*/ 2147483646 h 609"/>
              <a:gd name="T40" fmla="*/ 2147483646 w 602"/>
              <a:gd name="T41" fmla="*/ 2147483646 h 609"/>
              <a:gd name="T42" fmla="*/ 2147483646 w 602"/>
              <a:gd name="T43" fmla="*/ 2147483646 h 609"/>
              <a:gd name="T44" fmla="*/ 2147483646 w 602"/>
              <a:gd name="T45" fmla="*/ 2147483646 h 609"/>
              <a:gd name="T46" fmla="*/ 2147483646 w 602"/>
              <a:gd name="T47" fmla="*/ 2147483646 h 609"/>
              <a:gd name="T48" fmla="*/ 2147483646 w 602"/>
              <a:gd name="T49" fmla="*/ 2147483646 h 609"/>
              <a:gd name="T50" fmla="*/ 2147483646 w 602"/>
              <a:gd name="T51" fmla="*/ 2147483646 h 609"/>
              <a:gd name="T52" fmla="*/ 2147483646 w 602"/>
              <a:gd name="T53" fmla="*/ 2147483646 h 609"/>
              <a:gd name="T54" fmla="*/ 2147483646 w 602"/>
              <a:gd name="T55" fmla="*/ 2147483646 h 609"/>
              <a:gd name="T56" fmla="*/ 2147483646 w 602"/>
              <a:gd name="T57" fmla="*/ 2147483646 h 609"/>
              <a:gd name="T58" fmla="*/ 2147483646 w 602"/>
              <a:gd name="T59" fmla="*/ 2147483646 h 609"/>
              <a:gd name="T60" fmla="*/ 2147483646 w 602"/>
              <a:gd name="T61" fmla="*/ 2147483646 h 609"/>
              <a:gd name="T62" fmla="*/ 2147483646 w 602"/>
              <a:gd name="T63" fmla="*/ 2147483646 h 609"/>
              <a:gd name="T64" fmla="*/ 2147483646 w 602"/>
              <a:gd name="T65" fmla="*/ 2147483646 h 609"/>
              <a:gd name="T66" fmla="*/ 2147483646 w 602"/>
              <a:gd name="T67" fmla="*/ 2147483646 h 609"/>
              <a:gd name="T68" fmla="*/ 2147483646 w 602"/>
              <a:gd name="T69" fmla="*/ 2147483646 h 609"/>
              <a:gd name="T70" fmla="*/ 2147483646 w 602"/>
              <a:gd name="T71" fmla="*/ 2147483646 h 609"/>
              <a:gd name="T72" fmla="*/ 2147483646 w 602"/>
              <a:gd name="T73" fmla="*/ 2147483646 h 609"/>
              <a:gd name="T74" fmla="*/ 2147483646 w 602"/>
              <a:gd name="T75" fmla="*/ 2147483646 h 609"/>
              <a:gd name="T76" fmla="*/ 2147483646 w 602"/>
              <a:gd name="T77" fmla="*/ 2147483646 h 609"/>
              <a:gd name="T78" fmla="*/ 2147483646 w 602"/>
              <a:gd name="T79" fmla="*/ 2147483646 h 609"/>
              <a:gd name="T80" fmla="*/ 2147483646 w 602"/>
              <a:gd name="T81" fmla="*/ 2147483646 h 609"/>
              <a:gd name="T82" fmla="*/ 2147483646 w 602"/>
              <a:gd name="T83" fmla="*/ 2147483646 h 609"/>
              <a:gd name="T84" fmla="*/ 2147483646 w 602"/>
              <a:gd name="T85" fmla="*/ 2147483646 h 609"/>
              <a:gd name="T86" fmla="*/ 2147483646 w 602"/>
              <a:gd name="T87" fmla="*/ 2147483646 h 609"/>
              <a:gd name="T88" fmla="*/ 2147483646 w 602"/>
              <a:gd name="T89" fmla="*/ 2147483646 h 609"/>
              <a:gd name="T90" fmla="*/ 2147483646 w 602"/>
              <a:gd name="T91" fmla="*/ 2147483646 h 609"/>
              <a:gd name="T92" fmla="*/ 2147483646 w 602"/>
              <a:gd name="T93" fmla="*/ 2147483646 h 609"/>
              <a:gd name="T94" fmla="*/ 2147483646 w 602"/>
              <a:gd name="T95" fmla="*/ 2147483646 h 609"/>
              <a:gd name="T96" fmla="*/ 2147483646 w 602"/>
              <a:gd name="T97" fmla="*/ 2147483646 h 609"/>
              <a:gd name="T98" fmla="*/ 2147483646 w 602"/>
              <a:gd name="T99" fmla="*/ 2147483646 h 609"/>
              <a:gd name="T100" fmla="*/ 2147483646 w 602"/>
              <a:gd name="T101" fmla="*/ 2147483646 h 609"/>
              <a:gd name="T102" fmla="*/ 2147483646 w 602"/>
              <a:gd name="T103" fmla="*/ 2147483646 h 609"/>
              <a:gd name="T104" fmla="*/ 2147483646 w 602"/>
              <a:gd name="T105" fmla="*/ 2147483646 h 609"/>
              <a:gd name="T106" fmla="*/ 2147483646 w 602"/>
              <a:gd name="T107" fmla="*/ 2147483646 h 609"/>
              <a:gd name="T108" fmla="*/ 2147483646 w 602"/>
              <a:gd name="T109" fmla="*/ 2147483646 h 609"/>
              <a:gd name="T110" fmla="*/ 2147483646 w 602"/>
              <a:gd name="T111" fmla="*/ 2147483646 h 609"/>
              <a:gd name="T112" fmla="*/ 2147483646 w 602"/>
              <a:gd name="T113" fmla="*/ 2147483646 h 609"/>
              <a:gd name="T114" fmla="*/ 2147483646 w 602"/>
              <a:gd name="T115" fmla="*/ 2147483646 h 609"/>
              <a:gd name="T116" fmla="*/ 2147483646 w 602"/>
              <a:gd name="T117" fmla="*/ 2147483646 h 609"/>
              <a:gd name="T118" fmla="*/ 2147483646 w 602"/>
              <a:gd name="T119" fmla="*/ 2147483646 h 609"/>
              <a:gd name="T120" fmla="*/ 2147483646 w 602"/>
              <a:gd name="T121" fmla="*/ 2147483646 h 609"/>
              <a:gd name="T122" fmla="*/ 2147483646 w 602"/>
              <a:gd name="T123" fmla="*/ 2147483646 h 609"/>
              <a:gd name="T124" fmla="*/ 2147483646 w 602"/>
              <a:gd name="T125" fmla="*/ 2147483646 h 609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60000 65536"/>
              <a:gd name="T187" fmla="*/ 0 60000 65536"/>
              <a:gd name="T188" fmla="*/ 0 60000 65536"/>
            </a:gdLst>
            <a:ahLst/>
            <a:cxnLst>
              <a:cxn ang="T126">
                <a:pos x="T0" y="T1"/>
              </a:cxn>
              <a:cxn ang="T127">
                <a:pos x="T2" y="T3"/>
              </a:cxn>
              <a:cxn ang="T128">
                <a:pos x="T4" y="T5"/>
              </a:cxn>
              <a:cxn ang="T129">
                <a:pos x="T6" y="T7"/>
              </a:cxn>
              <a:cxn ang="T130">
                <a:pos x="T8" y="T9"/>
              </a:cxn>
              <a:cxn ang="T131">
                <a:pos x="T10" y="T11"/>
              </a:cxn>
              <a:cxn ang="T132">
                <a:pos x="T12" y="T13"/>
              </a:cxn>
              <a:cxn ang="T133">
                <a:pos x="T14" y="T15"/>
              </a:cxn>
              <a:cxn ang="T134">
                <a:pos x="T16" y="T17"/>
              </a:cxn>
              <a:cxn ang="T135">
                <a:pos x="T18" y="T19"/>
              </a:cxn>
              <a:cxn ang="T136">
                <a:pos x="T20" y="T21"/>
              </a:cxn>
              <a:cxn ang="T137">
                <a:pos x="T22" y="T23"/>
              </a:cxn>
              <a:cxn ang="T138">
                <a:pos x="T24" y="T25"/>
              </a:cxn>
              <a:cxn ang="T139">
                <a:pos x="T26" y="T27"/>
              </a:cxn>
              <a:cxn ang="T140">
                <a:pos x="T28" y="T29"/>
              </a:cxn>
              <a:cxn ang="T141">
                <a:pos x="T30" y="T31"/>
              </a:cxn>
              <a:cxn ang="T142">
                <a:pos x="T32" y="T33"/>
              </a:cxn>
              <a:cxn ang="T143">
                <a:pos x="T34" y="T35"/>
              </a:cxn>
              <a:cxn ang="T144">
                <a:pos x="T36" y="T37"/>
              </a:cxn>
              <a:cxn ang="T145">
                <a:pos x="T38" y="T39"/>
              </a:cxn>
              <a:cxn ang="T146">
                <a:pos x="T40" y="T41"/>
              </a:cxn>
              <a:cxn ang="T147">
                <a:pos x="T42" y="T43"/>
              </a:cxn>
              <a:cxn ang="T148">
                <a:pos x="T44" y="T45"/>
              </a:cxn>
              <a:cxn ang="T149">
                <a:pos x="T46" y="T47"/>
              </a:cxn>
              <a:cxn ang="T150">
                <a:pos x="T48" y="T49"/>
              </a:cxn>
              <a:cxn ang="T151">
                <a:pos x="T50" y="T51"/>
              </a:cxn>
              <a:cxn ang="T152">
                <a:pos x="T52" y="T53"/>
              </a:cxn>
              <a:cxn ang="T153">
                <a:pos x="T54" y="T55"/>
              </a:cxn>
              <a:cxn ang="T154">
                <a:pos x="T56" y="T57"/>
              </a:cxn>
              <a:cxn ang="T155">
                <a:pos x="T58" y="T59"/>
              </a:cxn>
              <a:cxn ang="T156">
                <a:pos x="T60" y="T61"/>
              </a:cxn>
              <a:cxn ang="T157">
                <a:pos x="T62" y="T63"/>
              </a:cxn>
              <a:cxn ang="T158">
                <a:pos x="T64" y="T65"/>
              </a:cxn>
              <a:cxn ang="T159">
                <a:pos x="T66" y="T67"/>
              </a:cxn>
              <a:cxn ang="T160">
                <a:pos x="T68" y="T69"/>
              </a:cxn>
              <a:cxn ang="T161">
                <a:pos x="T70" y="T71"/>
              </a:cxn>
              <a:cxn ang="T162">
                <a:pos x="T72" y="T73"/>
              </a:cxn>
              <a:cxn ang="T163">
                <a:pos x="T74" y="T75"/>
              </a:cxn>
              <a:cxn ang="T164">
                <a:pos x="T76" y="T77"/>
              </a:cxn>
              <a:cxn ang="T165">
                <a:pos x="T78" y="T79"/>
              </a:cxn>
              <a:cxn ang="T166">
                <a:pos x="T80" y="T81"/>
              </a:cxn>
              <a:cxn ang="T167">
                <a:pos x="T82" y="T83"/>
              </a:cxn>
              <a:cxn ang="T168">
                <a:pos x="T84" y="T85"/>
              </a:cxn>
              <a:cxn ang="T169">
                <a:pos x="T86" y="T87"/>
              </a:cxn>
              <a:cxn ang="T170">
                <a:pos x="T88" y="T89"/>
              </a:cxn>
              <a:cxn ang="T171">
                <a:pos x="T90" y="T91"/>
              </a:cxn>
              <a:cxn ang="T172">
                <a:pos x="T92" y="T93"/>
              </a:cxn>
              <a:cxn ang="T173">
                <a:pos x="T94" y="T95"/>
              </a:cxn>
              <a:cxn ang="T174">
                <a:pos x="T96" y="T97"/>
              </a:cxn>
              <a:cxn ang="T175">
                <a:pos x="T98" y="T99"/>
              </a:cxn>
              <a:cxn ang="T176">
                <a:pos x="T100" y="T101"/>
              </a:cxn>
              <a:cxn ang="T177">
                <a:pos x="T102" y="T103"/>
              </a:cxn>
              <a:cxn ang="T178">
                <a:pos x="T104" y="T105"/>
              </a:cxn>
              <a:cxn ang="T179">
                <a:pos x="T106" y="T107"/>
              </a:cxn>
              <a:cxn ang="T180">
                <a:pos x="T108" y="T109"/>
              </a:cxn>
              <a:cxn ang="T181">
                <a:pos x="T110" y="T111"/>
              </a:cxn>
              <a:cxn ang="T182">
                <a:pos x="T112" y="T113"/>
              </a:cxn>
              <a:cxn ang="T183">
                <a:pos x="T114" y="T115"/>
              </a:cxn>
              <a:cxn ang="T184">
                <a:pos x="T116" y="T117"/>
              </a:cxn>
              <a:cxn ang="T185">
                <a:pos x="T118" y="T119"/>
              </a:cxn>
              <a:cxn ang="T186">
                <a:pos x="T120" y="T121"/>
              </a:cxn>
              <a:cxn ang="T187">
                <a:pos x="T122" y="T123"/>
              </a:cxn>
              <a:cxn ang="T188">
                <a:pos x="T124" y="T125"/>
              </a:cxn>
            </a:cxnLst>
            <a:rect l="0" t="0" r="r" b="b"/>
            <a:pathLst>
              <a:path w="602" h="609">
                <a:moveTo>
                  <a:pt x="297" y="608"/>
                </a:moveTo>
                <a:lnTo>
                  <a:pt x="297" y="608"/>
                </a:lnTo>
                <a:cubicBezTo>
                  <a:pt x="134" y="608"/>
                  <a:pt x="0" y="474"/>
                  <a:pt x="0" y="304"/>
                </a:cubicBezTo>
                <a:cubicBezTo>
                  <a:pt x="0" y="134"/>
                  <a:pt x="134" y="0"/>
                  <a:pt x="297" y="0"/>
                </a:cubicBezTo>
                <a:cubicBezTo>
                  <a:pt x="466" y="0"/>
                  <a:pt x="601" y="134"/>
                  <a:pt x="601" y="304"/>
                </a:cubicBezTo>
                <a:cubicBezTo>
                  <a:pt x="601" y="474"/>
                  <a:pt x="466" y="608"/>
                  <a:pt x="297" y="608"/>
                </a:cubicBezTo>
                <a:close/>
                <a:moveTo>
                  <a:pt x="466" y="127"/>
                </a:moveTo>
                <a:lnTo>
                  <a:pt x="466" y="127"/>
                </a:lnTo>
                <a:cubicBezTo>
                  <a:pt x="466" y="127"/>
                  <a:pt x="466" y="127"/>
                  <a:pt x="466" y="120"/>
                </a:cubicBezTo>
                <a:lnTo>
                  <a:pt x="459" y="120"/>
                </a:lnTo>
                <a:cubicBezTo>
                  <a:pt x="459" y="120"/>
                  <a:pt x="459" y="120"/>
                  <a:pt x="459" y="127"/>
                </a:cubicBezTo>
                <a:cubicBezTo>
                  <a:pt x="459" y="127"/>
                  <a:pt x="459" y="127"/>
                  <a:pt x="466" y="127"/>
                </a:cubicBezTo>
                <a:cubicBezTo>
                  <a:pt x="466" y="134"/>
                  <a:pt x="466" y="134"/>
                  <a:pt x="459" y="134"/>
                </a:cubicBezTo>
                <a:cubicBezTo>
                  <a:pt x="459" y="141"/>
                  <a:pt x="459" y="141"/>
                  <a:pt x="459" y="141"/>
                </a:cubicBezTo>
                <a:lnTo>
                  <a:pt x="452" y="141"/>
                </a:lnTo>
                <a:cubicBezTo>
                  <a:pt x="452" y="141"/>
                  <a:pt x="452" y="141"/>
                  <a:pt x="459" y="141"/>
                </a:cubicBezTo>
                <a:cubicBezTo>
                  <a:pt x="459" y="141"/>
                  <a:pt x="459" y="141"/>
                  <a:pt x="466" y="141"/>
                </a:cubicBezTo>
                <a:cubicBezTo>
                  <a:pt x="466" y="134"/>
                  <a:pt x="466" y="134"/>
                  <a:pt x="466" y="134"/>
                </a:cubicBezTo>
                <a:cubicBezTo>
                  <a:pt x="466" y="127"/>
                  <a:pt x="466" y="127"/>
                  <a:pt x="474" y="127"/>
                </a:cubicBezTo>
                <a:lnTo>
                  <a:pt x="466" y="127"/>
                </a:lnTo>
                <a:close/>
                <a:moveTo>
                  <a:pt x="474" y="134"/>
                </a:moveTo>
                <a:lnTo>
                  <a:pt x="474" y="134"/>
                </a:lnTo>
                <a:close/>
                <a:moveTo>
                  <a:pt x="544" y="339"/>
                </a:moveTo>
                <a:lnTo>
                  <a:pt x="544" y="339"/>
                </a:lnTo>
                <a:cubicBezTo>
                  <a:pt x="544" y="332"/>
                  <a:pt x="544" y="325"/>
                  <a:pt x="544" y="325"/>
                </a:cubicBezTo>
                <a:cubicBezTo>
                  <a:pt x="544" y="318"/>
                  <a:pt x="544" y="325"/>
                  <a:pt x="537" y="325"/>
                </a:cubicBezTo>
                <a:cubicBezTo>
                  <a:pt x="537" y="318"/>
                  <a:pt x="537" y="318"/>
                  <a:pt x="537" y="318"/>
                </a:cubicBezTo>
                <a:cubicBezTo>
                  <a:pt x="537" y="318"/>
                  <a:pt x="537" y="318"/>
                  <a:pt x="537" y="325"/>
                </a:cubicBezTo>
                <a:cubicBezTo>
                  <a:pt x="537" y="325"/>
                  <a:pt x="530" y="332"/>
                  <a:pt x="537" y="332"/>
                </a:cubicBezTo>
                <a:cubicBezTo>
                  <a:pt x="537" y="339"/>
                  <a:pt x="537" y="339"/>
                  <a:pt x="544" y="339"/>
                </a:cubicBezTo>
                <a:close/>
                <a:moveTo>
                  <a:pt x="64" y="361"/>
                </a:moveTo>
                <a:lnTo>
                  <a:pt x="64" y="361"/>
                </a:lnTo>
                <a:cubicBezTo>
                  <a:pt x="71" y="361"/>
                  <a:pt x="71" y="361"/>
                  <a:pt x="71" y="361"/>
                </a:cubicBezTo>
                <a:cubicBezTo>
                  <a:pt x="71" y="354"/>
                  <a:pt x="71" y="354"/>
                  <a:pt x="71" y="354"/>
                </a:cubicBezTo>
                <a:cubicBezTo>
                  <a:pt x="71" y="354"/>
                  <a:pt x="71" y="354"/>
                  <a:pt x="64" y="354"/>
                </a:cubicBezTo>
                <a:lnTo>
                  <a:pt x="64" y="361"/>
                </a:lnTo>
                <a:cubicBezTo>
                  <a:pt x="64" y="354"/>
                  <a:pt x="64" y="354"/>
                  <a:pt x="64" y="354"/>
                </a:cubicBezTo>
                <a:cubicBezTo>
                  <a:pt x="64" y="354"/>
                  <a:pt x="64" y="354"/>
                  <a:pt x="57" y="354"/>
                </a:cubicBezTo>
                <a:cubicBezTo>
                  <a:pt x="64" y="361"/>
                  <a:pt x="64" y="361"/>
                  <a:pt x="64" y="361"/>
                </a:cubicBezTo>
                <a:close/>
                <a:moveTo>
                  <a:pt x="71" y="269"/>
                </a:moveTo>
                <a:lnTo>
                  <a:pt x="71" y="269"/>
                </a:lnTo>
                <a:close/>
                <a:moveTo>
                  <a:pt x="71" y="226"/>
                </a:moveTo>
                <a:lnTo>
                  <a:pt x="71" y="226"/>
                </a:lnTo>
                <a:lnTo>
                  <a:pt x="71" y="219"/>
                </a:lnTo>
                <a:lnTo>
                  <a:pt x="71" y="226"/>
                </a:lnTo>
                <a:close/>
                <a:moveTo>
                  <a:pt x="134" y="127"/>
                </a:moveTo>
                <a:lnTo>
                  <a:pt x="134" y="127"/>
                </a:lnTo>
                <a:cubicBezTo>
                  <a:pt x="134" y="127"/>
                  <a:pt x="134" y="127"/>
                  <a:pt x="127" y="127"/>
                </a:cubicBezTo>
                <a:cubicBezTo>
                  <a:pt x="134" y="127"/>
                  <a:pt x="134" y="127"/>
                  <a:pt x="134" y="127"/>
                </a:cubicBezTo>
                <a:close/>
                <a:moveTo>
                  <a:pt x="127" y="134"/>
                </a:moveTo>
                <a:lnTo>
                  <a:pt x="127" y="134"/>
                </a:lnTo>
                <a:close/>
                <a:moveTo>
                  <a:pt x="191" y="85"/>
                </a:moveTo>
                <a:lnTo>
                  <a:pt x="191" y="85"/>
                </a:lnTo>
                <a:lnTo>
                  <a:pt x="198" y="85"/>
                </a:lnTo>
                <a:lnTo>
                  <a:pt x="191" y="85"/>
                </a:lnTo>
                <a:cubicBezTo>
                  <a:pt x="198" y="85"/>
                  <a:pt x="198" y="85"/>
                  <a:pt x="198" y="85"/>
                </a:cubicBezTo>
                <a:lnTo>
                  <a:pt x="198" y="92"/>
                </a:lnTo>
                <a:lnTo>
                  <a:pt x="198" y="85"/>
                </a:lnTo>
                <a:cubicBezTo>
                  <a:pt x="191" y="85"/>
                  <a:pt x="191" y="92"/>
                  <a:pt x="191" y="92"/>
                </a:cubicBezTo>
                <a:cubicBezTo>
                  <a:pt x="191" y="92"/>
                  <a:pt x="191" y="92"/>
                  <a:pt x="191" y="85"/>
                </a:cubicBezTo>
                <a:cubicBezTo>
                  <a:pt x="191" y="92"/>
                  <a:pt x="191" y="92"/>
                  <a:pt x="191" y="92"/>
                </a:cubicBezTo>
                <a:cubicBezTo>
                  <a:pt x="191" y="92"/>
                  <a:pt x="191" y="92"/>
                  <a:pt x="198" y="92"/>
                </a:cubicBezTo>
                <a:lnTo>
                  <a:pt x="191" y="92"/>
                </a:lnTo>
                <a:lnTo>
                  <a:pt x="198" y="92"/>
                </a:lnTo>
                <a:lnTo>
                  <a:pt x="191" y="92"/>
                </a:lnTo>
                <a:cubicBezTo>
                  <a:pt x="198" y="92"/>
                  <a:pt x="198" y="92"/>
                  <a:pt x="198" y="92"/>
                </a:cubicBezTo>
                <a:cubicBezTo>
                  <a:pt x="198" y="92"/>
                  <a:pt x="205" y="99"/>
                  <a:pt x="198" y="99"/>
                </a:cubicBezTo>
                <a:lnTo>
                  <a:pt x="191" y="99"/>
                </a:lnTo>
                <a:lnTo>
                  <a:pt x="198" y="99"/>
                </a:lnTo>
                <a:cubicBezTo>
                  <a:pt x="191" y="99"/>
                  <a:pt x="191" y="99"/>
                  <a:pt x="191" y="99"/>
                </a:cubicBezTo>
                <a:cubicBezTo>
                  <a:pt x="191" y="106"/>
                  <a:pt x="184" y="106"/>
                  <a:pt x="191" y="106"/>
                </a:cubicBezTo>
                <a:cubicBezTo>
                  <a:pt x="191" y="99"/>
                  <a:pt x="191" y="99"/>
                  <a:pt x="191" y="99"/>
                </a:cubicBezTo>
                <a:cubicBezTo>
                  <a:pt x="191" y="106"/>
                  <a:pt x="191" y="106"/>
                  <a:pt x="191" y="106"/>
                </a:cubicBezTo>
                <a:lnTo>
                  <a:pt x="198" y="106"/>
                </a:lnTo>
                <a:cubicBezTo>
                  <a:pt x="198" y="106"/>
                  <a:pt x="198" y="106"/>
                  <a:pt x="205" y="106"/>
                </a:cubicBezTo>
                <a:cubicBezTo>
                  <a:pt x="212" y="106"/>
                  <a:pt x="212" y="106"/>
                  <a:pt x="212" y="106"/>
                </a:cubicBezTo>
                <a:cubicBezTo>
                  <a:pt x="212" y="113"/>
                  <a:pt x="212" y="113"/>
                  <a:pt x="212" y="113"/>
                </a:cubicBezTo>
                <a:cubicBezTo>
                  <a:pt x="212" y="113"/>
                  <a:pt x="205" y="113"/>
                  <a:pt x="205" y="106"/>
                </a:cubicBezTo>
                <a:cubicBezTo>
                  <a:pt x="205" y="113"/>
                  <a:pt x="212" y="113"/>
                  <a:pt x="205" y="113"/>
                </a:cubicBezTo>
                <a:cubicBezTo>
                  <a:pt x="198" y="106"/>
                  <a:pt x="198" y="106"/>
                  <a:pt x="198" y="106"/>
                </a:cubicBezTo>
                <a:lnTo>
                  <a:pt x="198" y="113"/>
                </a:lnTo>
                <a:cubicBezTo>
                  <a:pt x="191" y="106"/>
                  <a:pt x="191" y="106"/>
                  <a:pt x="191" y="106"/>
                </a:cubicBezTo>
                <a:cubicBezTo>
                  <a:pt x="191" y="106"/>
                  <a:pt x="191" y="106"/>
                  <a:pt x="191" y="113"/>
                </a:cubicBezTo>
                <a:cubicBezTo>
                  <a:pt x="198" y="113"/>
                  <a:pt x="198" y="113"/>
                  <a:pt x="198" y="113"/>
                </a:cubicBezTo>
                <a:lnTo>
                  <a:pt x="198" y="106"/>
                </a:lnTo>
                <a:cubicBezTo>
                  <a:pt x="198" y="113"/>
                  <a:pt x="198" y="113"/>
                  <a:pt x="198" y="113"/>
                </a:cubicBezTo>
                <a:lnTo>
                  <a:pt x="191" y="113"/>
                </a:lnTo>
                <a:cubicBezTo>
                  <a:pt x="198" y="113"/>
                  <a:pt x="191" y="113"/>
                  <a:pt x="191" y="120"/>
                </a:cubicBezTo>
                <a:cubicBezTo>
                  <a:pt x="191" y="120"/>
                  <a:pt x="191" y="113"/>
                  <a:pt x="198" y="113"/>
                </a:cubicBezTo>
                <a:lnTo>
                  <a:pt x="198" y="120"/>
                </a:lnTo>
                <a:cubicBezTo>
                  <a:pt x="198" y="120"/>
                  <a:pt x="198" y="120"/>
                  <a:pt x="198" y="113"/>
                </a:cubicBezTo>
                <a:lnTo>
                  <a:pt x="205" y="113"/>
                </a:lnTo>
                <a:cubicBezTo>
                  <a:pt x="205" y="113"/>
                  <a:pt x="205" y="113"/>
                  <a:pt x="212" y="113"/>
                </a:cubicBezTo>
                <a:lnTo>
                  <a:pt x="205" y="113"/>
                </a:lnTo>
                <a:cubicBezTo>
                  <a:pt x="205" y="120"/>
                  <a:pt x="205" y="120"/>
                  <a:pt x="212" y="120"/>
                </a:cubicBezTo>
                <a:cubicBezTo>
                  <a:pt x="205" y="120"/>
                  <a:pt x="205" y="120"/>
                  <a:pt x="205" y="120"/>
                </a:cubicBezTo>
                <a:lnTo>
                  <a:pt x="205" y="127"/>
                </a:lnTo>
                <a:cubicBezTo>
                  <a:pt x="198" y="127"/>
                  <a:pt x="198" y="127"/>
                  <a:pt x="198" y="127"/>
                </a:cubicBezTo>
                <a:cubicBezTo>
                  <a:pt x="198" y="127"/>
                  <a:pt x="198" y="127"/>
                  <a:pt x="191" y="127"/>
                </a:cubicBezTo>
                <a:lnTo>
                  <a:pt x="191" y="134"/>
                </a:lnTo>
                <a:cubicBezTo>
                  <a:pt x="191" y="134"/>
                  <a:pt x="191" y="134"/>
                  <a:pt x="191" y="141"/>
                </a:cubicBezTo>
                <a:cubicBezTo>
                  <a:pt x="191" y="141"/>
                  <a:pt x="191" y="141"/>
                  <a:pt x="184" y="141"/>
                </a:cubicBezTo>
                <a:cubicBezTo>
                  <a:pt x="184" y="141"/>
                  <a:pt x="184" y="149"/>
                  <a:pt x="177" y="149"/>
                </a:cubicBezTo>
                <a:cubicBezTo>
                  <a:pt x="177" y="149"/>
                  <a:pt x="177" y="149"/>
                  <a:pt x="177" y="141"/>
                </a:cubicBezTo>
                <a:cubicBezTo>
                  <a:pt x="177" y="141"/>
                  <a:pt x="177" y="141"/>
                  <a:pt x="177" y="149"/>
                </a:cubicBezTo>
                <a:cubicBezTo>
                  <a:pt x="170" y="149"/>
                  <a:pt x="177" y="149"/>
                  <a:pt x="170" y="149"/>
                </a:cubicBezTo>
                <a:cubicBezTo>
                  <a:pt x="170" y="149"/>
                  <a:pt x="170" y="149"/>
                  <a:pt x="177" y="149"/>
                </a:cubicBezTo>
                <a:cubicBezTo>
                  <a:pt x="170" y="149"/>
                  <a:pt x="170" y="149"/>
                  <a:pt x="170" y="149"/>
                </a:cubicBezTo>
                <a:cubicBezTo>
                  <a:pt x="170" y="156"/>
                  <a:pt x="170" y="149"/>
                  <a:pt x="170" y="156"/>
                </a:cubicBezTo>
                <a:lnTo>
                  <a:pt x="177" y="156"/>
                </a:lnTo>
                <a:cubicBezTo>
                  <a:pt x="170" y="156"/>
                  <a:pt x="170" y="156"/>
                  <a:pt x="170" y="156"/>
                </a:cubicBezTo>
                <a:cubicBezTo>
                  <a:pt x="170" y="156"/>
                  <a:pt x="170" y="156"/>
                  <a:pt x="170" y="163"/>
                </a:cubicBezTo>
                <a:cubicBezTo>
                  <a:pt x="170" y="163"/>
                  <a:pt x="170" y="163"/>
                  <a:pt x="170" y="170"/>
                </a:cubicBezTo>
                <a:cubicBezTo>
                  <a:pt x="170" y="170"/>
                  <a:pt x="170" y="170"/>
                  <a:pt x="170" y="177"/>
                </a:cubicBezTo>
                <a:cubicBezTo>
                  <a:pt x="170" y="177"/>
                  <a:pt x="170" y="177"/>
                  <a:pt x="163" y="177"/>
                </a:cubicBezTo>
                <a:lnTo>
                  <a:pt x="170" y="177"/>
                </a:lnTo>
                <a:cubicBezTo>
                  <a:pt x="170" y="177"/>
                  <a:pt x="170" y="177"/>
                  <a:pt x="163" y="177"/>
                </a:cubicBezTo>
                <a:cubicBezTo>
                  <a:pt x="155" y="177"/>
                  <a:pt x="163" y="177"/>
                  <a:pt x="155" y="177"/>
                </a:cubicBezTo>
                <a:lnTo>
                  <a:pt x="163" y="177"/>
                </a:lnTo>
                <a:lnTo>
                  <a:pt x="155" y="177"/>
                </a:lnTo>
                <a:lnTo>
                  <a:pt x="155" y="170"/>
                </a:lnTo>
                <a:lnTo>
                  <a:pt x="155" y="177"/>
                </a:lnTo>
                <a:cubicBezTo>
                  <a:pt x="155" y="177"/>
                  <a:pt x="155" y="177"/>
                  <a:pt x="148" y="177"/>
                </a:cubicBezTo>
                <a:lnTo>
                  <a:pt x="148" y="170"/>
                </a:lnTo>
                <a:cubicBezTo>
                  <a:pt x="148" y="177"/>
                  <a:pt x="148" y="170"/>
                  <a:pt x="148" y="170"/>
                </a:cubicBezTo>
                <a:lnTo>
                  <a:pt x="148" y="177"/>
                </a:lnTo>
                <a:cubicBezTo>
                  <a:pt x="141" y="177"/>
                  <a:pt x="141" y="177"/>
                  <a:pt x="141" y="170"/>
                </a:cubicBezTo>
                <a:cubicBezTo>
                  <a:pt x="141" y="170"/>
                  <a:pt x="148" y="170"/>
                  <a:pt x="141" y="170"/>
                </a:cubicBezTo>
                <a:cubicBezTo>
                  <a:pt x="141" y="163"/>
                  <a:pt x="141" y="163"/>
                  <a:pt x="141" y="163"/>
                </a:cubicBezTo>
                <a:lnTo>
                  <a:pt x="141" y="170"/>
                </a:lnTo>
                <a:cubicBezTo>
                  <a:pt x="141" y="170"/>
                  <a:pt x="141" y="170"/>
                  <a:pt x="141" y="163"/>
                </a:cubicBezTo>
                <a:lnTo>
                  <a:pt x="141" y="170"/>
                </a:lnTo>
                <a:cubicBezTo>
                  <a:pt x="134" y="163"/>
                  <a:pt x="141" y="163"/>
                  <a:pt x="141" y="163"/>
                </a:cubicBezTo>
                <a:cubicBezTo>
                  <a:pt x="141" y="163"/>
                  <a:pt x="141" y="163"/>
                  <a:pt x="134" y="163"/>
                </a:cubicBezTo>
                <a:cubicBezTo>
                  <a:pt x="134" y="163"/>
                  <a:pt x="134" y="163"/>
                  <a:pt x="141" y="163"/>
                </a:cubicBezTo>
                <a:cubicBezTo>
                  <a:pt x="141" y="163"/>
                  <a:pt x="141" y="163"/>
                  <a:pt x="141" y="156"/>
                </a:cubicBezTo>
                <a:cubicBezTo>
                  <a:pt x="141" y="163"/>
                  <a:pt x="141" y="163"/>
                  <a:pt x="141" y="163"/>
                </a:cubicBezTo>
                <a:cubicBezTo>
                  <a:pt x="134" y="163"/>
                  <a:pt x="134" y="163"/>
                  <a:pt x="134" y="163"/>
                </a:cubicBezTo>
                <a:cubicBezTo>
                  <a:pt x="134" y="163"/>
                  <a:pt x="134" y="163"/>
                  <a:pt x="134" y="156"/>
                </a:cubicBezTo>
                <a:cubicBezTo>
                  <a:pt x="134" y="156"/>
                  <a:pt x="134" y="156"/>
                  <a:pt x="141" y="156"/>
                </a:cubicBezTo>
                <a:cubicBezTo>
                  <a:pt x="141" y="156"/>
                  <a:pt x="141" y="156"/>
                  <a:pt x="134" y="156"/>
                </a:cubicBezTo>
                <a:lnTo>
                  <a:pt x="134" y="163"/>
                </a:lnTo>
                <a:cubicBezTo>
                  <a:pt x="134" y="163"/>
                  <a:pt x="134" y="163"/>
                  <a:pt x="134" y="156"/>
                </a:cubicBezTo>
                <a:cubicBezTo>
                  <a:pt x="134" y="156"/>
                  <a:pt x="134" y="156"/>
                  <a:pt x="127" y="156"/>
                </a:cubicBezTo>
                <a:lnTo>
                  <a:pt x="127" y="149"/>
                </a:lnTo>
                <a:lnTo>
                  <a:pt x="134" y="149"/>
                </a:lnTo>
                <a:cubicBezTo>
                  <a:pt x="134" y="149"/>
                  <a:pt x="134" y="149"/>
                  <a:pt x="141" y="149"/>
                </a:cubicBezTo>
                <a:cubicBezTo>
                  <a:pt x="134" y="149"/>
                  <a:pt x="134" y="149"/>
                  <a:pt x="134" y="149"/>
                </a:cubicBezTo>
                <a:lnTo>
                  <a:pt x="127" y="149"/>
                </a:lnTo>
                <a:lnTo>
                  <a:pt x="134" y="149"/>
                </a:lnTo>
                <a:cubicBezTo>
                  <a:pt x="127" y="149"/>
                  <a:pt x="127" y="149"/>
                  <a:pt x="127" y="149"/>
                </a:cubicBezTo>
                <a:cubicBezTo>
                  <a:pt x="127" y="141"/>
                  <a:pt x="134" y="141"/>
                  <a:pt x="134" y="141"/>
                </a:cubicBezTo>
                <a:cubicBezTo>
                  <a:pt x="127" y="141"/>
                  <a:pt x="127" y="141"/>
                  <a:pt x="127" y="141"/>
                </a:cubicBezTo>
                <a:cubicBezTo>
                  <a:pt x="127" y="141"/>
                  <a:pt x="127" y="141"/>
                  <a:pt x="134" y="141"/>
                </a:cubicBezTo>
                <a:lnTo>
                  <a:pt x="127" y="141"/>
                </a:lnTo>
                <a:lnTo>
                  <a:pt x="134" y="141"/>
                </a:lnTo>
                <a:cubicBezTo>
                  <a:pt x="127" y="141"/>
                  <a:pt x="127" y="141"/>
                  <a:pt x="127" y="141"/>
                </a:cubicBezTo>
                <a:cubicBezTo>
                  <a:pt x="127" y="141"/>
                  <a:pt x="127" y="141"/>
                  <a:pt x="134" y="141"/>
                </a:cubicBezTo>
                <a:cubicBezTo>
                  <a:pt x="127" y="141"/>
                  <a:pt x="127" y="141"/>
                  <a:pt x="127" y="141"/>
                </a:cubicBezTo>
                <a:cubicBezTo>
                  <a:pt x="127" y="141"/>
                  <a:pt x="127" y="141"/>
                  <a:pt x="134" y="134"/>
                </a:cubicBezTo>
                <a:cubicBezTo>
                  <a:pt x="134" y="127"/>
                  <a:pt x="134" y="127"/>
                  <a:pt x="134" y="127"/>
                </a:cubicBezTo>
                <a:lnTo>
                  <a:pt x="127" y="127"/>
                </a:lnTo>
                <a:cubicBezTo>
                  <a:pt x="127" y="127"/>
                  <a:pt x="127" y="127"/>
                  <a:pt x="134" y="134"/>
                </a:cubicBezTo>
                <a:cubicBezTo>
                  <a:pt x="134" y="134"/>
                  <a:pt x="134" y="134"/>
                  <a:pt x="127" y="134"/>
                </a:cubicBezTo>
                <a:cubicBezTo>
                  <a:pt x="120" y="141"/>
                  <a:pt x="113" y="149"/>
                  <a:pt x="106" y="156"/>
                </a:cubicBezTo>
                <a:lnTo>
                  <a:pt x="113" y="156"/>
                </a:lnTo>
                <a:cubicBezTo>
                  <a:pt x="113" y="156"/>
                  <a:pt x="113" y="163"/>
                  <a:pt x="120" y="163"/>
                </a:cubicBezTo>
                <a:cubicBezTo>
                  <a:pt x="113" y="163"/>
                  <a:pt x="113" y="163"/>
                  <a:pt x="113" y="163"/>
                </a:cubicBezTo>
                <a:lnTo>
                  <a:pt x="113" y="170"/>
                </a:lnTo>
                <a:lnTo>
                  <a:pt x="106" y="170"/>
                </a:lnTo>
                <a:cubicBezTo>
                  <a:pt x="106" y="163"/>
                  <a:pt x="106" y="163"/>
                  <a:pt x="106" y="163"/>
                </a:cubicBezTo>
                <a:lnTo>
                  <a:pt x="99" y="163"/>
                </a:lnTo>
                <a:lnTo>
                  <a:pt x="99" y="170"/>
                </a:lnTo>
                <a:cubicBezTo>
                  <a:pt x="99" y="170"/>
                  <a:pt x="99" y="170"/>
                  <a:pt x="106" y="170"/>
                </a:cubicBezTo>
                <a:cubicBezTo>
                  <a:pt x="106" y="170"/>
                  <a:pt x="106" y="170"/>
                  <a:pt x="106" y="177"/>
                </a:cubicBezTo>
                <a:lnTo>
                  <a:pt x="106" y="170"/>
                </a:lnTo>
                <a:cubicBezTo>
                  <a:pt x="106" y="177"/>
                  <a:pt x="106" y="177"/>
                  <a:pt x="106" y="177"/>
                </a:cubicBezTo>
                <a:cubicBezTo>
                  <a:pt x="99" y="177"/>
                  <a:pt x="99" y="177"/>
                  <a:pt x="99" y="170"/>
                </a:cubicBezTo>
                <a:lnTo>
                  <a:pt x="99" y="177"/>
                </a:lnTo>
                <a:lnTo>
                  <a:pt x="99" y="170"/>
                </a:lnTo>
                <a:cubicBezTo>
                  <a:pt x="99" y="177"/>
                  <a:pt x="99" y="177"/>
                  <a:pt x="99" y="177"/>
                </a:cubicBezTo>
                <a:cubicBezTo>
                  <a:pt x="99" y="177"/>
                  <a:pt x="106" y="177"/>
                  <a:pt x="106" y="184"/>
                </a:cubicBezTo>
                <a:cubicBezTo>
                  <a:pt x="99" y="184"/>
                  <a:pt x="99" y="177"/>
                  <a:pt x="99" y="177"/>
                </a:cubicBezTo>
                <a:cubicBezTo>
                  <a:pt x="99" y="177"/>
                  <a:pt x="99" y="177"/>
                  <a:pt x="92" y="177"/>
                </a:cubicBezTo>
                <a:cubicBezTo>
                  <a:pt x="92" y="177"/>
                  <a:pt x="85" y="177"/>
                  <a:pt x="85" y="184"/>
                </a:cubicBezTo>
                <a:cubicBezTo>
                  <a:pt x="92" y="184"/>
                  <a:pt x="92" y="184"/>
                  <a:pt x="92" y="184"/>
                </a:cubicBezTo>
                <a:lnTo>
                  <a:pt x="92" y="191"/>
                </a:lnTo>
                <a:cubicBezTo>
                  <a:pt x="92" y="191"/>
                  <a:pt x="92" y="191"/>
                  <a:pt x="92" y="198"/>
                </a:cubicBezTo>
                <a:cubicBezTo>
                  <a:pt x="92" y="191"/>
                  <a:pt x="99" y="191"/>
                  <a:pt x="99" y="198"/>
                </a:cubicBezTo>
                <a:lnTo>
                  <a:pt x="99" y="191"/>
                </a:lnTo>
                <a:cubicBezTo>
                  <a:pt x="106" y="191"/>
                  <a:pt x="106" y="198"/>
                  <a:pt x="106" y="198"/>
                </a:cubicBezTo>
                <a:cubicBezTo>
                  <a:pt x="106" y="191"/>
                  <a:pt x="106" y="191"/>
                  <a:pt x="106" y="191"/>
                </a:cubicBezTo>
                <a:lnTo>
                  <a:pt x="113" y="191"/>
                </a:lnTo>
                <a:cubicBezTo>
                  <a:pt x="113" y="198"/>
                  <a:pt x="113" y="198"/>
                  <a:pt x="113" y="198"/>
                </a:cubicBezTo>
                <a:cubicBezTo>
                  <a:pt x="113" y="198"/>
                  <a:pt x="113" y="198"/>
                  <a:pt x="113" y="205"/>
                </a:cubicBezTo>
                <a:cubicBezTo>
                  <a:pt x="113" y="205"/>
                  <a:pt x="113" y="198"/>
                  <a:pt x="113" y="205"/>
                </a:cubicBezTo>
                <a:cubicBezTo>
                  <a:pt x="120" y="205"/>
                  <a:pt x="120" y="205"/>
                  <a:pt x="120" y="205"/>
                </a:cubicBezTo>
                <a:cubicBezTo>
                  <a:pt x="120" y="205"/>
                  <a:pt x="120" y="212"/>
                  <a:pt x="127" y="212"/>
                </a:cubicBezTo>
                <a:cubicBezTo>
                  <a:pt x="120" y="212"/>
                  <a:pt x="120" y="212"/>
                  <a:pt x="120" y="212"/>
                </a:cubicBezTo>
                <a:cubicBezTo>
                  <a:pt x="127" y="212"/>
                  <a:pt x="127" y="212"/>
                  <a:pt x="127" y="212"/>
                </a:cubicBezTo>
                <a:lnTo>
                  <a:pt x="134" y="212"/>
                </a:lnTo>
                <a:cubicBezTo>
                  <a:pt x="134" y="219"/>
                  <a:pt x="134" y="219"/>
                  <a:pt x="134" y="219"/>
                </a:cubicBezTo>
                <a:lnTo>
                  <a:pt x="127" y="219"/>
                </a:lnTo>
                <a:cubicBezTo>
                  <a:pt x="120" y="226"/>
                  <a:pt x="120" y="226"/>
                  <a:pt x="120" y="226"/>
                </a:cubicBezTo>
                <a:cubicBezTo>
                  <a:pt x="120" y="226"/>
                  <a:pt x="120" y="226"/>
                  <a:pt x="113" y="226"/>
                </a:cubicBezTo>
                <a:lnTo>
                  <a:pt x="106" y="226"/>
                </a:lnTo>
                <a:cubicBezTo>
                  <a:pt x="106" y="226"/>
                  <a:pt x="106" y="226"/>
                  <a:pt x="99" y="226"/>
                </a:cubicBezTo>
                <a:cubicBezTo>
                  <a:pt x="99" y="226"/>
                  <a:pt x="99" y="226"/>
                  <a:pt x="99" y="233"/>
                </a:cubicBezTo>
                <a:cubicBezTo>
                  <a:pt x="92" y="233"/>
                  <a:pt x="92" y="233"/>
                  <a:pt x="92" y="240"/>
                </a:cubicBezTo>
                <a:lnTo>
                  <a:pt x="92" y="233"/>
                </a:lnTo>
                <a:cubicBezTo>
                  <a:pt x="99" y="233"/>
                  <a:pt x="99" y="233"/>
                  <a:pt x="99" y="233"/>
                </a:cubicBezTo>
                <a:cubicBezTo>
                  <a:pt x="106" y="226"/>
                  <a:pt x="106" y="226"/>
                  <a:pt x="106" y="233"/>
                </a:cubicBezTo>
                <a:cubicBezTo>
                  <a:pt x="106" y="233"/>
                  <a:pt x="106" y="233"/>
                  <a:pt x="99" y="233"/>
                </a:cubicBezTo>
                <a:cubicBezTo>
                  <a:pt x="106" y="233"/>
                  <a:pt x="106" y="233"/>
                  <a:pt x="106" y="233"/>
                </a:cubicBezTo>
                <a:cubicBezTo>
                  <a:pt x="106" y="233"/>
                  <a:pt x="106" y="233"/>
                  <a:pt x="106" y="240"/>
                </a:cubicBezTo>
                <a:cubicBezTo>
                  <a:pt x="106" y="240"/>
                  <a:pt x="106" y="240"/>
                  <a:pt x="113" y="240"/>
                </a:cubicBezTo>
                <a:cubicBezTo>
                  <a:pt x="113" y="240"/>
                  <a:pt x="113" y="240"/>
                  <a:pt x="106" y="240"/>
                </a:cubicBezTo>
                <a:cubicBezTo>
                  <a:pt x="106" y="240"/>
                  <a:pt x="106" y="240"/>
                  <a:pt x="113" y="240"/>
                </a:cubicBezTo>
                <a:cubicBezTo>
                  <a:pt x="120" y="240"/>
                  <a:pt x="120" y="240"/>
                  <a:pt x="120" y="240"/>
                </a:cubicBezTo>
                <a:cubicBezTo>
                  <a:pt x="113" y="240"/>
                  <a:pt x="120" y="240"/>
                  <a:pt x="113" y="240"/>
                </a:cubicBezTo>
                <a:cubicBezTo>
                  <a:pt x="113" y="240"/>
                  <a:pt x="113" y="240"/>
                  <a:pt x="113" y="247"/>
                </a:cubicBezTo>
                <a:lnTo>
                  <a:pt x="113" y="240"/>
                </a:lnTo>
                <a:cubicBezTo>
                  <a:pt x="113" y="247"/>
                  <a:pt x="113" y="247"/>
                  <a:pt x="113" y="247"/>
                </a:cubicBezTo>
                <a:cubicBezTo>
                  <a:pt x="113" y="247"/>
                  <a:pt x="113" y="247"/>
                  <a:pt x="106" y="247"/>
                </a:cubicBezTo>
                <a:lnTo>
                  <a:pt x="106" y="240"/>
                </a:lnTo>
                <a:cubicBezTo>
                  <a:pt x="106" y="240"/>
                  <a:pt x="106" y="240"/>
                  <a:pt x="106" y="247"/>
                </a:cubicBezTo>
                <a:lnTo>
                  <a:pt x="106" y="240"/>
                </a:lnTo>
                <a:lnTo>
                  <a:pt x="113" y="240"/>
                </a:lnTo>
                <a:cubicBezTo>
                  <a:pt x="106" y="240"/>
                  <a:pt x="106" y="240"/>
                  <a:pt x="106" y="240"/>
                </a:cubicBezTo>
                <a:cubicBezTo>
                  <a:pt x="106" y="240"/>
                  <a:pt x="106" y="247"/>
                  <a:pt x="99" y="247"/>
                </a:cubicBezTo>
                <a:cubicBezTo>
                  <a:pt x="99" y="240"/>
                  <a:pt x="99" y="240"/>
                  <a:pt x="99" y="247"/>
                </a:cubicBezTo>
                <a:lnTo>
                  <a:pt x="99" y="240"/>
                </a:lnTo>
                <a:cubicBezTo>
                  <a:pt x="99" y="247"/>
                  <a:pt x="99" y="247"/>
                  <a:pt x="99" y="247"/>
                </a:cubicBezTo>
                <a:lnTo>
                  <a:pt x="92" y="247"/>
                </a:lnTo>
                <a:lnTo>
                  <a:pt x="92" y="254"/>
                </a:lnTo>
                <a:cubicBezTo>
                  <a:pt x="85" y="254"/>
                  <a:pt x="85" y="254"/>
                  <a:pt x="85" y="262"/>
                </a:cubicBezTo>
                <a:lnTo>
                  <a:pt x="85" y="254"/>
                </a:lnTo>
                <a:lnTo>
                  <a:pt x="85" y="262"/>
                </a:lnTo>
                <a:cubicBezTo>
                  <a:pt x="78" y="262"/>
                  <a:pt x="78" y="262"/>
                  <a:pt x="78" y="262"/>
                </a:cubicBezTo>
                <a:cubicBezTo>
                  <a:pt x="78" y="262"/>
                  <a:pt x="78" y="262"/>
                  <a:pt x="85" y="262"/>
                </a:cubicBezTo>
                <a:lnTo>
                  <a:pt x="78" y="262"/>
                </a:lnTo>
                <a:cubicBezTo>
                  <a:pt x="78" y="269"/>
                  <a:pt x="78" y="269"/>
                  <a:pt x="78" y="269"/>
                </a:cubicBezTo>
                <a:cubicBezTo>
                  <a:pt x="78" y="262"/>
                  <a:pt x="78" y="262"/>
                  <a:pt x="78" y="269"/>
                </a:cubicBezTo>
                <a:cubicBezTo>
                  <a:pt x="78" y="262"/>
                  <a:pt x="78" y="262"/>
                  <a:pt x="78" y="262"/>
                </a:cubicBezTo>
                <a:cubicBezTo>
                  <a:pt x="78" y="262"/>
                  <a:pt x="78" y="262"/>
                  <a:pt x="78" y="269"/>
                </a:cubicBezTo>
                <a:lnTo>
                  <a:pt x="71" y="269"/>
                </a:lnTo>
                <a:cubicBezTo>
                  <a:pt x="78" y="269"/>
                  <a:pt x="78" y="269"/>
                  <a:pt x="78" y="269"/>
                </a:cubicBezTo>
                <a:lnTo>
                  <a:pt x="71" y="269"/>
                </a:lnTo>
                <a:lnTo>
                  <a:pt x="78" y="269"/>
                </a:lnTo>
                <a:lnTo>
                  <a:pt x="71" y="269"/>
                </a:lnTo>
                <a:lnTo>
                  <a:pt x="78" y="269"/>
                </a:lnTo>
                <a:cubicBezTo>
                  <a:pt x="78" y="269"/>
                  <a:pt x="78" y="269"/>
                  <a:pt x="71" y="269"/>
                </a:cubicBezTo>
                <a:cubicBezTo>
                  <a:pt x="78" y="269"/>
                  <a:pt x="78" y="269"/>
                  <a:pt x="78" y="269"/>
                </a:cubicBezTo>
                <a:lnTo>
                  <a:pt x="71" y="269"/>
                </a:lnTo>
                <a:lnTo>
                  <a:pt x="78" y="269"/>
                </a:lnTo>
                <a:cubicBezTo>
                  <a:pt x="78" y="269"/>
                  <a:pt x="78" y="269"/>
                  <a:pt x="78" y="276"/>
                </a:cubicBezTo>
                <a:lnTo>
                  <a:pt x="71" y="276"/>
                </a:lnTo>
                <a:cubicBezTo>
                  <a:pt x="78" y="276"/>
                  <a:pt x="78" y="276"/>
                  <a:pt x="78" y="276"/>
                </a:cubicBezTo>
                <a:cubicBezTo>
                  <a:pt x="71" y="276"/>
                  <a:pt x="71" y="276"/>
                  <a:pt x="71" y="276"/>
                </a:cubicBezTo>
                <a:lnTo>
                  <a:pt x="78" y="276"/>
                </a:lnTo>
                <a:cubicBezTo>
                  <a:pt x="78" y="276"/>
                  <a:pt x="78" y="276"/>
                  <a:pt x="71" y="276"/>
                </a:cubicBezTo>
                <a:lnTo>
                  <a:pt x="78" y="276"/>
                </a:lnTo>
                <a:cubicBezTo>
                  <a:pt x="71" y="276"/>
                  <a:pt x="71" y="276"/>
                  <a:pt x="71" y="276"/>
                </a:cubicBezTo>
                <a:lnTo>
                  <a:pt x="71" y="283"/>
                </a:lnTo>
                <a:cubicBezTo>
                  <a:pt x="71" y="283"/>
                  <a:pt x="71" y="283"/>
                  <a:pt x="64" y="283"/>
                </a:cubicBezTo>
                <a:lnTo>
                  <a:pt x="64" y="290"/>
                </a:lnTo>
                <a:lnTo>
                  <a:pt x="64" y="297"/>
                </a:lnTo>
                <a:lnTo>
                  <a:pt x="64" y="304"/>
                </a:lnTo>
                <a:cubicBezTo>
                  <a:pt x="57" y="304"/>
                  <a:pt x="64" y="304"/>
                  <a:pt x="57" y="304"/>
                </a:cubicBezTo>
                <a:lnTo>
                  <a:pt x="57" y="297"/>
                </a:lnTo>
                <a:cubicBezTo>
                  <a:pt x="57" y="297"/>
                  <a:pt x="57" y="297"/>
                  <a:pt x="57" y="290"/>
                </a:cubicBezTo>
                <a:cubicBezTo>
                  <a:pt x="57" y="297"/>
                  <a:pt x="57" y="297"/>
                  <a:pt x="57" y="304"/>
                </a:cubicBezTo>
                <a:lnTo>
                  <a:pt x="57" y="311"/>
                </a:lnTo>
                <a:cubicBezTo>
                  <a:pt x="64" y="311"/>
                  <a:pt x="64" y="311"/>
                  <a:pt x="64" y="311"/>
                </a:cubicBezTo>
                <a:cubicBezTo>
                  <a:pt x="64" y="311"/>
                  <a:pt x="64" y="311"/>
                  <a:pt x="64" y="318"/>
                </a:cubicBezTo>
                <a:cubicBezTo>
                  <a:pt x="71" y="318"/>
                  <a:pt x="71" y="318"/>
                  <a:pt x="71" y="318"/>
                </a:cubicBezTo>
                <a:lnTo>
                  <a:pt x="78" y="318"/>
                </a:lnTo>
                <a:lnTo>
                  <a:pt x="78" y="325"/>
                </a:lnTo>
                <a:cubicBezTo>
                  <a:pt x="78" y="325"/>
                  <a:pt x="78" y="325"/>
                  <a:pt x="78" y="318"/>
                </a:cubicBezTo>
                <a:cubicBezTo>
                  <a:pt x="71" y="318"/>
                  <a:pt x="71" y="325"/>
                  <a:pt x="71" y="325"/>
                </a:cubicBezTo>
                <a:lnTo>
                  <a:pt x="71" y="318"/>
                </a:lnTo>
                <a:lnTo>
                  <a:pt x="64" y="318"/>
                </a:lnTo>
                <a:lnTo>
                  <a:pt x="57" y="318"/>
                </a:lnTo>
                <a:cubicBezTo>
                  <a:pt x="57" y="318"/>
                  <a:pt x="57" y="318"/>
                  <a:pt x="57" y="311"/>
                </a:cubicBezTo>
                <a:cubicBezTo>
                  <a:pt x="57" y="311"/>
                  <a:pt x="57" y="311"/>
                  <a:pt x="57" y="318"/>
                </a:cubicBezTo>
                <a:cubicBezTo>
                  <a:pt x="57" y="325"/>
                  <a:pt x="57" y="339"/>
                  <a:pt x="57" y="354"/>
                </a:cubicBezTo>
                <a:cubicBezTo>
                  <a:pt x="57" y="354"/>
                  <a:pt x="57" y="354"/>
                  <a:pt x="64" y="354"/>
                </a:cubicBezTo>
                <a:cubicBezTo>
                  <a:pt x="64" y="354"/>
                  <a:pt x="64" y="354"/>
                  <a:pt x="71" y="354"/>
                </a:cubicBezTo>
                <a:cubicBezTo>
                  <a:pt x="71" y="354"/>
                  <a:pt x="71" y="354"/>
                  <a:pt x="71" y="361"/>
                </a:cubicBezTo>
                <a:cubicBezTo>
                  <a:pt x="71" y="354"/>
                  <a:pt x="71" y="354"/>
                  <a:pt x="71" y="354"/>
                </a:cubicBezTo>
                <a:cubicBezTo>
                  <a:pt x="78" y="354"/>
                  <a:pt x="78" y="354"/>
                  <a:pt x="78" y="354"/>
                </a:cubicBezTo>
                <a:cubicBezTo>
                  <a:pt x="71" y="354"/>
                  <a:pt x="71" y="354"/>
                  <a:pt x="71" y="361"/>
                </a:cubicBezTo>
                <a:cubicBezTo>
                  <a:pt x="71" y="361"/>
                  <a:pt x="71" y="361"/>
                  <a:pt x="71" y="368"/>
                </a:cubicBezTo>
                <a:cubicBezTo>
                  <a:pt x="78" y="368"/>
                  <a:pt x="78" y="361"/>
                  <a:pt x="78" y="361"/>
                </a:cubicBezTo>
                <a:cubicBezTo>
                  <a:pt x="78" y="361"/>
                  <a:pt x="78" y="361"/>
                  <a:pt x="71" y="361"/>
                </a:cubicBezTo>
                <a:cubicBezTo>
                  <a:pt x="78" y="361"/>
                  <a:pt x="78" y="361"/>
                  <a:pt x="78" y="361"/>
                </a:cubicBezTo>
                <a:lnTo>
                  <a:pt x="78" y="354"/>
                </a:lnTo>
                <a:cubicBezTo>
                  <a:pt x="78" y="354"/>
                  <a:pt x="78" y="354"/>
                  <a:pt x="78" y="361"/>
                </a:cubicBezTo>
                <a:lnTo>
                  <a:pt x="85" y="361"/>
                </a:lnTo>
                <a:cubicBezTo>
                  <a:pt x="92" y="361"/>
                  <a:pt x="92" y="361"/>
                  <a:pt x="92" y="361"/>
                </a:cubicBezTo>
                <a:cubicBezTo>
                  <a:pt x="99" y="361"/>
                  <a:pt x="99" y="361"/>
                  <a:pt x="99" y="361"/>
                </a:cubicBezTo>
                <a:lnTo>
                  <a:pt x="106" y="361"/>
                </a:lnTo>
                <a:cubicBezTo>
                  <a:pt x="99" y="361"/>
                  <a:pt x="106" y="368"/>
                  <a:pt x="99" y="368"/>
                </a:cubicBezTo>
                <a:cubicBezTo>
                  <a:pt x="99" y="368"/>
                  <a:pt x="99" y="368"/>
                  <a:pt x="106" y="368"/>
                </a:cubicBezTo>
                <a:cubicBezTo>
                  <a:pt x="113" y="368"/>
                  <a:pt x="113" y="368"/>
                  <a:pt x="113" y="375"/>
                </a:cubicBezTo>
                <a:lnTo>
                  <a:pt x="113" y="368"/>
                </a:lnTo>
                <a:lnTo>
                  <a:pt x="113" y="375"/>
                </a:lnTo>
                <a:cubicBezTo>
                  <a:pt x="113" y="375"/>
                  <a:pt x="113" y="375"/>
                  <a:pt x="120" y="375"/>
                </a:cubicBezTo>
                <a:lnTo>
                  <a:pt x="127" y="375"/>
                </a:lnTo>
                <a:lnTo>
                  <a:pt x="127" y="382"/>
                </a:lnTo>
                <a:lnTo>
                  <a:pt x="134" y="382"/>
                </a:lnTo>
                <a:lnTo>
                  <a:pt x="134" y="389"/>
                </a:lnTo>
                <a:lnTo>
                  <a:pt x="127" y="389"/>
                </a:lnTo>
                <a:lnTo>
                  <a:pt x="127" y="396"/>
                </a:lnTo>
                <a:cubicBezTo>
                  <a:pt x="134" y="396"/>
                  <a:pt x="134" y="396"/>
                  <a:pt x="134" y="396"/>
                </a:cubicBezTo>
                <a:cubicBezTo>
                  <a:pt x="141" y="396"/>
                  <a:pt x="141" y="389"/>
                  <a:pt x="141" y="389"/>
                </a:cubicBezTo>
                <a:cubicBezTo>
                  <a:pt x="141" y="396"/>
                  <a:pt x="148" y="396"/>
                  <a:pt x="148" y="396"/>
                </a:cubicBezTo>
                <a:cubicBezTo>
                  <a:pt x="155" y="396"/>
                  <a:pt x="155" y="396"/>
                  <a:pt x="155" y="396"/>
                </a:cubicBezTo>
                <a:lnTo>
                  <a:pt x="163" y="396"/>
                </a:lnTo>
                <a:cubicBezTo>
                  <a:pt x="163" y="396"/>
                  <a:pt x="163" y="403"/>
                  <a:pt x="170" y="403"/>
                </a:cubicBezTo>
                <a:cubicBezTo>
                  <a:pt x="177" y="403"/>
                  <a:pt x="177" y="410"/>
                  <a:pt x="177" y="410"/>
                </a:cubicBezTo>
                <a:cubicBezTo>
                  <a:pt x="177" y="417"/>
                  <a:pt x="170" y="417"/>
                  <a:pt x="170" y="417"/>
                </a:cubicBezTo>
                <a:cubicBezTo>
                  <a:pt x="170" y="417"/>
                  <a:pt x="170" y="417"/>
                  <a:pt x="170" y="424"/>
                </a:cubicBezTo>
                <a:cubicBezTo>
                  <a:pt x="170" y="424"/>
                  <a:pt x="170" y="424"/>
                  <a:pt x="163" y="424"/>
                </a:cubicBezTo>
                <a:cubicBezTo>
                  <a:pt x="163" y="424"/>
                  <a:pt x="163" y="424"/>
                  <a:pt x="163" y="431"/>
                </a:cubicBezTo>
                <a:lnTo>
                  <a:pt x="163" y="438"/>
                </a:lnTo>
                <a:cubicBezTo>
                  <a:pt x="163" y="438"/>
                  <a:pt x="163" y="438"/>
                  <a:pt x="163" y="445"/>
                </a:cubicBezTo>
                <a:cubicBezTo>
                  <a:pt x="155" y="445"/>
                  <a:pt x="155" y="445"/>
                  <a:pt x="155" y="452"/>
                </a:cubicBezTo>
                <a:cubicBezTo>
                  <a:pt x="155" y="452"/>
                  <a:pt x="155" y="452"/>
                  <a:pt x="148" y="452"/>
                </a:cubicBezTo>
                <a:cubicBezTo>
                  <a:pt x="148" y="452"/>
                  <a:pt x="148" y="452"/>
                  <a:pt x="148" y="460"/>
                </a:cubicBezTo>
                <a:cubicBezTo>
                  <a:pt x="148" y="460"/>
                  <a:pt x="148" y="452"/>
                  <a:pt x="141" y="452"/>
                </a:cubicBezTo>
                <a:cubicBezTo>
                  <a:pt x="141" y="460"/>
                  <a:pt x="141" y="460"/>
                  <a:pt x="141" y="460"/>
                </a:cubicBezTo>
                <a:cubicBezTo>
                  <a:pt x="141" y="460"/>
                  <a:pt x="141" y="460"/>
                  <a:pt x="134" y="460"/>
                </a:cubicBezTo>
                <a:cubicBezTo>
                  <a:pt x="141" y="460"/>
                  <a:pt x="134" y="467"/>
                  <a:pt x="134" y="467"/>
                </a:cubicBezTo>
                <a:cubicBezTo>
                  <a:pt x="141" y="474"/>
                  <a:pt x="134" y="474"/>
                  <a:pt x="134" y="474"/>
                </a:cubicBezTo>
                <a:cubicBezTo>
                  <a:pt x="134" y="481"/>
                  <a:pt x="127" y="481"/>
                  <a:pt x="127" y="481"/>
                </a:cubicBezTo>
                <a:cubicBezTo>
                  <a:pt x="127" y="481"/>
                  <a:pt x="134" y="481"/>
                  <a:pt x="134" y="474"/>
                </a:cubicBezTo>
                <a:lnTo>
                  <a:pt x="127" y="474"/>
                </a:lnTo>
                <a:cubicBezTo>
                  <a:pt x="127" y="474"/>
                  <a:pt x="127" y="474"/>
                  <a:pt x="127" y="481"/>
                </a:cubicBezTo>
                <a:cubicBezTo>
                  <a:pt x="170" y="523"/>
                  <a:pt x="233" y="551"/>
                  <a:pt x="297" y="551"/>
                </a:cubicBezTo>
                <a:cubicBezTo>
                  <a:pt x="417" y="551"/>
                  <a:pt x="516" y="460"/>
                  <a:pt x="537" y="347"/>
                </a:cubicBezTo>
                <a:cubicBezTo>
                  <a:pt x="537" y="339"/>
                  <a:pt x="537" y="339"/>
                  <a:pt x="537" y="339"/>
                </a:cubicBezTo>
                <a:cubicBezTo>
                  <a:pt x="537" y="332"/>
                  <a:pt x="530" y="332"/>
                  <a:pt x="530" y="332"/>
                </a:cubicBezTo>
                <a:cubicBezTo>
                  <a:pt x="530" y="332"/>
                  <a:pt x="530" y="332"/>
                  <a:pt x="530" y="325"/>
                </a:cubicBezTo>
                <a:cubicBezTo>
                  <a:pt x="530" y="325"/>
                  <a:pt x="530" y="325"/>
                  <a:pt x="530" y="318"/>
                </a:cubicBezTo>
                <a:lnTo>
                  <a:pt x="530" y="311"/>
                </a:lnTo>
                <a:cubicBezTo>
                  <a:pt x="530" y="311"/>
                  <a:pt x="530" y="311"/>
                  <a:pt x="523" y="311"/>
                </a:cubicBezTo>
                <a:cubicBezTo>
                  <a:pt x="523" y="304"/>
                  <a:pt x="523" y="304"/>
                  <a:pt x="523" y="304"/>
                </a:cubicBezTo>
                <a:cubicBezTo>
                  <a:pt x="516" y="304"/>
                  <a:pt x="516" y="304"/>
                  <a:pt x="516" y="304"/>
                </a:cubicBezTo>
                <a:cubicBezTo>
                  <a:pt x="516" y="304"/>
                  <a:pt x="516" y="304"/>
                  <a:pt x="523" y="304"/>
                </a:cubicBezTo>
                <a:lnTo>
                  <a:pt x="516" y="304"/>
                </a:lnTo>
                <a:lnTo>
                  <a:pt x="516" y="297"/>
                </a:lnTo>
                <a:cubicBezTo>
                  <a:pt x="516" y="297"/>
                  <a:pt x="516" y="297"/>
                  <a:pt x="516" y="290"/>
                </a:cubicBezTo>
                <a:cubicBezTo>
                  <a:pt x="516" y="297"/>
                  <a:pt x="516" y="297"/>
                  <a:pt x="509" y="297"/>
                </a:cubicBezTo>
                <a:cubicBezTo>
                  <a:pt x="509" y="290"/>
                  <a:pt x="509" y="290"/>
                  <a:pt x="509" y="290"/>
                </a:cubicBezTo>
                <a:cubicBezTo>
                  <a:pt x="509" y="290"/>
                  <a:pt x="509" y="290"/>
                  <a:pt x="509" y="297"/>
                </a:cubicBezTo>
                <a:cubicBezTo>
                  <a:pt x="509" y="297"/>
                  <a:pt x="509" y="297"/>
                  <a:pt x="502" y="297"/>
                </a:cubicBezTo>
                <a:lnTo>
                  <a:pt x="502" y="304"/>
                </a:lnTo>
                <a:cubicBezTo>
                  <a:pt x="495" y="304"/>
                  <a:pt x="495" y="304"/>
                  <a:pt x="495" y="304"/>
                </a:cubicBezTo>
                <a:lnTo>
                  <a:pt x="488" y="311"/>
                </a:lnTo>
                <a:cubicBezTo>
                  <a:pt x="481" y="311"/>
                  <a:pt x="481" y="311"/>
                  <a:pt x="481" y="311"/>
                </a:cubicBezTo>
                <a:cubicBezTo>
                  <a:pt x="481" y="311"/>
                  <a:pt x="481" y="311"/>
                  <a:pt x="481" y="318"/>
                </a:cubicBezTo>
                <a:lnTo>
                  <a:pt x="481" y="325"/>
                </a:lnTo>
                <a:cubicBezTo>
                  <a:pt x="481" y="325"/>
                  <a:pt x="481" y="325"/>
                  <a:pt x="481" y="332"/>
                </a:cubicBezTo>
                <a:cubicBezTo>
                  <a:pt x="481" y="332"/>
                  <a:pt x="481" y="332"/>
                  <a:pt x="474" y="332"/>
                </a:cubicBezTo>
                <a:cubicBezTo>
                  <a:pt x="474" y="325"/>
                  <a:pt x="474" y="325"/>
                  <a:pt x="466" y="325"/>
                </a:cubicBezTo>
                <a:cubicBezTo>
                  <a:pt x="466" y="325"/>
                  <a:pt x="466" y="325"/>
                  <a:pt x="466" y="318"/>
                </a:cubicBezTo>
                <a:lnTo>
                  <a:pt x="466" y="311"/>
                </a:lnTo>
                <a:cubicBezTo>
                  <a:pt x="466" y="311"/>
                  <a:pt x="466" y="304"/>
                  <a:pt x="459" y="304"/>
                </a:cubicBezTo>
                <a:cubicBezTo>
                  <a:pt x="459" y="297"/>
                  <a:pt x="459" y="297"/>
                  <a:pt x="459" y="297"/>
                </a:cubicBezTo>
                <a:cubicBezTo>
                  <a:pt x="466" y="297"/>
                  <a:pt x="459" y="297"/>
                  <a:pt x="459" y="297"/>
                </a:cubicBezTo>
                <a:cubicBezTo>
                  <a:pt x="452" y="297"/>
                  <a:pt x="452" y="297"/>
                  <a:pt x="452" y="297"/>
                </a:cubicBezTo>
                <a:cubicBezTo>
                  <a:pt x="452" y="297"/>
                  <a:pt x="452" y="297"/>
                  <a:pt x="452" y="290"/>
                </a:cubicBezTo>
                <a:cubicBezTo>
                  <a:pt x="452" y="297"/>
                  <a:pt x="452" y="290"/>
                  <a:pt x="452" y="290"/>
                </a:cubicBezTo>
                <a:cubicBezTo>
                  <a:pt x="445" y="290"/>
                  <a:pt x="445" y="290"/>
                  <a:pt x="445" y="290"/>
                </a:cubicBezTo>
                <a:cubicBezTo>
                  <a:pt x="445" y="283"/>
                  <a:pt x="445" y="283"/>
                  <a:pt x="445" y="283"/>
                </a:cubicBezTo>
                <a:cubicBezTo>
                  <a:pt x="445" y="283"/>
                  <a:pt x="438" y="290"/>
                  <a:pt x="438" y="283"/>
                </a:cubicBezTo>
                <a:lnTo>
                  <a:pt x="431" y="283"/>
                </a:lnTo>
                <a:cubicBezTo>
                  <a:pt x="431" y="290"/>
                  <a:pt x="431" y="290"/>
                  <a:pt x="431" y="290"/>
                </a:cubicBezTo>
                <a:lnTo>
                  <a:pt x="431" y="283"/>
                </a:lnTo>
                <a:cubicBezTo>
                  <a:pt x="424" y="283"/>
                  <a:pt x="424" y="283"/>
                  <a:pt x="424" y="283"/>
                </a:cubicBezTo>
                <a:cubicBezTo>
                  <a:pt x="417" y="283"/>
                  <a:pt x="417" y="283"/>
                  <a:pt x="417" y="283"/>
                </a:cubicBezTo>
                <a:lnTo>
                  <a:pt x="410" y="283"/>
                </a:lnTo>
                <a:cubicBezTo>
                  <a:pt x="410" y="283"/>
                  <a:pt x="403" y="283"/>
                  <a:pt x="403" y="276"/>
                </a:cubicBezTo>
                <a:cubicBezTo>
                  <a:pt x="403" y="276"/>
                  <a:pt x="403" y="276"/>
                  <a:pt x="403" y="269"/>
                </a:cubicBezTo>
                <a:cubicBezTo>
                  <a:pt x="396" y="269"/>
                  <a:pt x="396" y="269"/>
                  <a:pt x="396" y="269"/>
                </a:cubicBezTo>
                <a:cubicBezTo>
                  <a:pt x="396" y="269"/>
                  <a:pt x="396" y="269"/>
                  <a:pt x="396" y="276"/>
                </a:cubicBezTo>
                <a:cubicBezTo>
                  <a:pt x="396" y="276"/>
                  <a:pt x="396" y="276"/>
                  <a:pt x="396" y="283"/>
                </a:cubicBezTo>
                <a:cubicBezTo>
                  <a:pt x="396" y="283"/>
                  <a:pt x="396" y="283"/>
                  <a:pt x="403" y="283"/>
                </a:cubicBezTo>
                <a:cubicBezTo>
                  <a:pt x="403" y="283"/>
                  <a:pt x="403" y="283"/>
                  <a:pt x="396" y="283"/>
                </a:cubicBezTo>
                <a:lnTo>
                  <a:pt x="403" y="283"/>
                </a:lnTo>
                <a:cubicBezTo>
                  <a:pt x="396" y="283"/>
                  <a:pt x="396" y="283"/>
                  <a:pt x="403" y="283"/>
                </a:cubicBezTo>
                <a:lnTo>
                  <a:pt x="403" y="290"/>
                </a:lnTo>
                <a:cubicBezTo>
                  <a:pt x="403" y="283"/>
                  <a:pt x="403" y="283"/>
                  <a:pt x="403" y="283"/>
                </a:cubicBezTo>
                <a:lnTo>
                  <a:pt x="403" y="290"/>
                </a:lnTo>
                <a:cubicBezTo>
                  <a:pt x="410" y="290"/>
                  <a:pt x="410" y="290"/>
                  <a:pt x="410" y="290"/>
                </a:cubicBezTo>
                <a:cubicBezTo>
                  <a:pt x="417" y="283"/>
                  <a:pt x="417" y="283"/>
                  <a:pt x="417" y="283"/>
                </a:cubicBezTo>
                <a:lnTo>
                  <a:pt x="417" y="290"/>
                </a:lnTo>
                <a:lnTo>
                  <a:pt x="424" y="290"/>
                </a:lnTo>
                <a:cubicBezTo>
                  <a:pt x="424" y="290"/>
                  <a:pt x="424" y="290"/>
                  <a:pt x="424" y="297"/>
                </a:cubicBezTo>
                <a:cubicBezTo>
                  <a:pt x="424" y="304"/>
                  <a:pt x="424" y="304"/>
                  <a:pt x="424" y="304"/>
                </a:cubicBezTo>
                <a:cubicBezTo>
                  <a:pt x="417" y="304"/>
                  <a:pt x="417" y="304"/>
                  <a:pt x="417" y="304"/>
                </a:cubicBezTo>
                <a:lnTo>
                  <a:pt x="417" y="311"/>
                </a:lnTo>
                <a:cubicBezTo>
                  <a:pt x="410" y="311"/>
                  <a:pt x="410" y="311"/>
                  <a:pt x="410" y="311"/>
                </a:cubicBezTo>
                <a:lnTo>
                  <a:pt x="403" y="311"/>
                </a:lnTo>
                <a:cubicBezTo>
                  <a:pt x="403" y="318"/>
                  <a:pt x="403" y="318"/>
                  <a:pt x="396" y="318"/>
                </a:cubicBezTo>
                <a:lnTo>
                  <a:pt x="389" y="318"/>
                </a:lnTo>
                <a:cubicBezTo>
                  <a:pt x="382" y="325"/>
                  <a:pt x="382" y="325"/>
                  <a:pt x="382" y="318"/>
                </a:cubicBezTo>
                <a:cubicBezTo>
                  <a:pt x="382" y="318"/>
                  <a:pt x="382" y="318"/>
                  <a:pt x="382" y="311"/>
                </a:cubicBezTo>
                <a:cubicBezTo>
                  <a:pt x="382" y="311"/>
                  <a:pt x="375" y="311"/>
                  <a:pt x="375" y="304"/>
                </a:cubicBezTo>
                <a:cubicBezTo>
                  <a:pt x="375" y="304"/>
                  <a:pt x="375" y="304"/>
                  <a:pt x="368" y="297"/>
                </a:cubicBezTo>
                <a:cubicBezTo>
                  <a:pt x="368" y="297"/>
                  <a:pt x="368" y="297"/>
                  <a:pt x="368" y="290"/>
                </a:cubicBezTo>
                <a:cubicBezTo>
                  <a:pt x="368" y="283"/>
                  <a:pt x="361" y="283"/>
                  <a:pt x="361" y="283"/>
                </a:cubicBezTo>
                <a:cubicBezTo>
                  <a:pt x="361" y="276"/>
                  <a:pt x="361" y="276"/>
                  <a:pt x="361" y="276"/>
                </a:cubicBezTo>
                <a:cubicBezTo>
                  <a:pt x="361" y="269"/>
                  <a:pt x="353" y="269"/>
                  <a:pt x="353" y="269"/>
                </a:cubicBezTo>
                <a:cubicBezTo>
                  <a:pt x="353" y="269"/>
                  <a:pt x="353" y="269"/>
                  <a:pt x="361" y="262"/>
                </a:cubicBezTo>
                <a:cubicBezTo>
                  <a:pt x="361" y="254"/>
                  <a:pt x="361" y="254"/>
                  <a:pt x="361" y="254"/>
                </a:cubicBezTo>
                <a:cubicBezTo>
                  <a:pt x="361" y="254"/>
                  <a:pt x="361" y="254"/>
                  <a:pt x="353" y="254"/>
                </a:cubicBezTo>
                <a:cubicBezTo>
                  <a:pt x="353" y="254"/>
                  <a:pt x="353" y="254"/>
                  <a:pt x="346" y="254"/>
                </a:cubicBezTo>
                <a:cubicBezTo>
                  <a:pt x="346" y="254"/>
                  <a:pt x="346" y="247"/>
                  <a:pt x="346" y="254"/>
                </a:cubicBezTo>
                <a:cubicBezTo>
                  <a:pt x="346" y="254"/>
                  <a:pt x="346" y="254"/>
                  <a:pt x="339" y="254"/>
                </a:cubicBezTo>
                <a:cubicBezTo>
                  <a:pt x="339" y="247"/>
                  <a:pt x="339" y="247"/>
                  <a:pt x="339" y="247"/>
                </a:cubicBezTo>
                <a:cubicBezTo>
                  <a:pt x="332" y="247"/>
                  <a:pt x="332" y="247"/>
                  <a:pt x="332" y="247"/>
                </a:cubicBezTo>
                <a:cubicBezTo>
                  <a:pt x="339" y="247"/>
                  <a:pt x="339" y="247"/>
                  <a:pt x="332" y="247"/>
                </a:cubicBezTo>
                <a:lnTo>
                  <a:pt x="339" y="247"/>
                </a:lnTo>
                <a:lnTo>
                  <a:pt x="332" y="247"/>
                </a:lnTo>
                <a:cubicBezTo>
                  <a:pt x="332" y="240"/>
                  <a:pt x="332" y="240"/>
                  <a:pt x="332" y="240"/>
                </a:cubicBezTo>
                <a:cubicBezTo>
                  <a:pt x="332" y="240"/>
                  <a:pt x="332" y="240"/>
                  <a:pt x="339" y="240"/>
                </a:cubicBezTo>
                <a:cubicBezTo>
                  <a:pt x="332" y="240"/>
                  <a:pt x="332" y="240"/>
                  <a:pt x="332" y="240"/>
                </a:cubicBezTo>
                <a:lnTo>
                  <a:pt x="339" y="240"/>
                </a:lnTo>
                <a:lnTo>
                  <a:pt x="346" y="240"/>
                </a:lnTo>
                <a:cubicBezTo>
                  <a:pt x="346" y="240"/>
                  <a:pt x="346" y="240"/>
                  <a:pt x="339" y="240"/>
                </a:cubicBezTo>
                <a:cubicBezTo>
                  <a:pt x="339" y="240"/>
                  <a:pt x="339" y="240"/>
                  <a:pt x="339" y="233"/>
                </a:cubicBezTo>
                <a:lnTo>
                  <a:pt x="346" y="240"/>
                </a:lnTo>
                <a:lnTo>
                  <a:pt x="346" y="233"/>
                </a:lnTo>
                <a:cubicBezTo>
                  <a:pt x="346" y="240"/>
                  <a:pt x="346" y="240"/>
                  <a:pt x="346" y="240"/>
                </a:cubicBezTo>
                <a:cubicBezTo>
                  <a:pt x="346" y="233"/>
                  <a:pt x="346" y="233"/>
                  <a:pt x="346" y="233"/>
                </a:cubicBezTo>
                <a:lnTo>
                  <a:pt x="353" y="233"/>
                </a:lnTo>
                <a:cubicBezTo>
                  <a:pt x="353" y="233"/>
                  <a:pt x="353" y="233"/>
                  <a:pt x="361" y="233"/>
                </a:cubicBezTo>
                <a:cubicBezTo>
                  <a:pt x="361" y="233"/>
                  <a:pt x="361" y="240"/>
                  <a:pt x="368" y="240"/>
                </a:cubicBezTo>
                <a:lnTo>
                  <a:pt x="375" y="240"/>
                </a:lnTo>
                <a:lnTo>
                  <a:pt x="375" y="233"/>
                </a:lnTo>
                <a:cubicBezTo>
                  <a:pt x="375" y="226"/>
                  <a:pt x="375" y="226"/>
                  <a:pt x="375" y="226"/>
                </a:cubicBezTo>
                <a:lnTo>
                  <a:pt x="368" y="226"/>
                </a:lnTo>
                <a:lnTo>
                  <a:pt x="361" y="226"/>
                </a:lnTo>
                <a:cubicBezTo>
                  <a:pt x="361" y="226"/>
                  <a:pt x="368" y="226"/>
                  <a:pt x="368" y="219"/>
                </a:cubicBezTo>
                <a:cubicBezTo>
                  <a:pt x="368" y="219"/>
                  <a:pt x="368" y="219"/>
                  <a:pt x="361" y="219"/>
                </a:cubicBezTo>
                <a:cubicBezTo>
                  <a:pt x="353" y="219"/>
                  <a:pt x="353" y="219"/>
                  <a:pt x="353" y="219"/>
                </a:cubicBezTo>
                <a:cubicBezTo>
                  <a:pt x="353" y="219"/>
                  <a:pt x="361" y="219"/>
                  <a:pt x="361" y="226"/>
                </a:cubicBezTo>
                <a:cubicBezTo>
                  <a:pt x="361" y="226"/>
                  <a:pt x="361" y="226"/>
                  <a:pt x="353" y="226"/>
                </a:cubicBezTo>
                <a:cubicBezTo>
                  <a:pt x="353" y="219"/>
                  <a:pt x="353" y="219"/>
                  <a:pt x="353" y="219"/>
                </a:cubicBezTo>
                <a:cubicBezTo>
                  <a:pt x="353" y="219"/>
                  <a:pt x="353" y="219"/>
                  <a:pt x="346" y="219"/>
                </a:cubicBezTo>
                <a:cubicBezTo>
                  <a:pt x="346" y="219"/>
                  <a:pt x="346" y="219"/>
                  <a:pt x="353" y="219"/>
                </a:cubicBezTo>
                <a:cubicBezTo>
                  <a:pt x="346" y="219"/>
                  <a:pt x="346" y="219"/>
                  <a:pt x="346" y="219"/>
                </a:cubicBezTo>
                <a:cubicBezTo>
                  <a:pt x="346" y="219"/>
                  <a:pt x="339" y="219"/>
                  <a:pt x="346" y="219"/>
                </a:cubicBezTo>
                <a:cubicBezTo>
                  <a:pt x="346" y="226"/>
                  <a:pt x="346" y="226"/>
                  <a:pt x="346" y="226"/>
                </a:cubicBezTo>
                <a:cubicBezTo>
                  <a:pt x="346" y="226"/>
                  <a:pt x="346" y="226"/>
                  <a:pt x="339" y="226"/>
                </a:cubicBezTo>
                <a:cubicBezTo>
                  <a:pt x="339" y="226"/>
                  <a:pt x="339" y="226"/>
                  <a:pt x="339" y="233"/>
                </a:cubicBezTo>
                <a:cubicBezTo>
                  <a:pt x="339" y="240"/>
                  <a:pt x="339" y="240"/>
                  <a:pt x="339" y="240"/>
                </a:cubicBezTo>
                <a:lnTo>
                  <a:pt x="332" y="240"/>
                </a:lnTo>
                <a:cubicBezTo>
                  <a:pt x="332" y="240"/>
                  <a:pt x="332" y="240"/>
                  <a:pt x="325" y="240"/>
                </a:cubicBezTo>
                <a:cubicBezTo>
                  <a:pt x="325" y="240"/>
                  <a:pt x="325" y="240"/>
                  <a:pt x="325" y="247"/>
                </a:cubicBezTo>
                <a:cubicBezTo>
                  <a:pt x="325" y="247"/>
                  <a:pt x="325" y="247"/>
                  <a:pt x="325" y="254"/>
                </a:cubicBezTo>
                <a:lnTo>
                  <a:pt x="325" y="247"/>
                </a:lnTo>
                <a:cubicBezTo>
                  <a:pt x="325" y="247"/>
                  <a:pt x="325" y="247"/>
                  <a:pt x="318" y="254"/>
                </a:cubicBezTo>
                <a:cubicBezTo>
                  <a:pt x="318" y="247"/>
                  <a:pt x="318" y="247"/>
                  <a:pt x="318" y="247"/>
                </a:cubicBezTo>
                <a:lnTo>
                  <a:pt x="325" y="247"/>
                </a:lnTo>
                <a:lnTo>
                  <a:pt x="318" y="247"/>
                </a:lnTo>
                <a:cubicBezTo>
                  <a:pt x="318" y="247"/>
                  <a:pt x="318" y="247"/>
                  <a:pt x="318" y="240"/>
                </a:cubicBezTo>
                <a:cubicBezTo>
                  <a:pt x="318" y="247"/>
                  <a:pt x="318" y="240"/>
                  <a:pt x="318" y="240"/>
                </a:cubicBezTo>
                <a:lnTo>
                  <a:pt x="318" y="233"/>
                </a:lnTo>
                <a:cubicBezTo>
                  <a:pt x="318" y="233"/>
                  <a:pt x="318" y="233"/>
                  <a:pt x="311" y="233"/>
                </a:cubicBezTo>
                <a:lnTo>
                  <a:pt x="304" y="226"/>
                </a:lnTo>
                <a:cubicBezTo>
                  <a:pt x="297" y="226"/>
                  <a:pt x="297" y="226"/>
                  <a:pt x="297" y="226"/>
                </a:cubicBezTo>
                <a:lnTo>
                  <a:pt x="297" y="219"/>
                </a:lnTo>
                <a:lnTo>
                  <a:pt x="297" y="226"/>
                </a:lnTo>
                <a:cubicBezTo>
                  <a:pt x="297" y="233"/>
                  <a:pt x="297" y="233"/>
                  <a:pt x="297" y="233"/>
                </a:cubicBezTo>
                <a:lnTo>
                  <a:pt x="304" y="233"/>
                </a:lnTo>
                <a:cubicBezTo>
                  <a:pt x="311" y="240"/>
                  <a:pt x="311" y="240"/>
                  <a:pt x="311" y="240"/>
                </a:cubicBezTo>
                <a:lnTo>
                  <a:pt x="304" y="240"/>
                </a:lnTo>
                <a:cubicBezTo>
                  <a:pt x="311" y="240"/>
                  <a:pt x="311" y="240"/>
                  <a:pt x="311" y="240"/>
                </a:cubicBezTo>
                <a:cubicBezTo>
                  <a:pt x="311" y="240"/>
                  <a:pt x="311" y="240"/>
                  <a:pt x="311" y="247"/>
                </a:cubicBezTo>
                <a:cubicBezTo>
                  <a:pt x="311" y="247"/>
                  <a:pt x="311" y="247"/>
                  <a:pt x="304" y="247"/>
                </a:cubicBezTo>
                <a:lnTo>
                  <a:pt x="304" y="240"/>
                </a:lnTo>
                <a:cubicBezTo>
                  <a:pt x="304" y="240"/>
                  <a:pt x="304" y="240"/>
                  <a:pt x="297" y="240"/>
                </a:cubicBezTo>
                <a:cubicBezTo>
                  <a:pt x="297" y="233"/>
                  <a:pt x="297" y="240"/>
                  <a:pt x="297" y="233"/>
                </a:cubicBezTo>
                <a:cubicBezTo>
                  <a:pt x="297" y="233"/>
                  <a:pt x="297" y="233"/>
                  <a:pt x="290" y="233"/>
                </a:cubicBezTo>
                <a:lnTo>
                  <a:pt x="290" y="226"/>
                </a:lnTo>
                <a:lnTo>
                  <a:pt x="283" y="226"/>
                </a:lnTo>
                <a:cubicBezTo>
                  <a:pt x="283" y="226"/>
                  <a:pt x="283" y="233"/>
                  <a:pt x="276" y="233"/>
                </a:cubicBezTo>
                <a:cubicBezTo>
                  <a:pt x="276" y="226"/>
                  <a:pt x="276" y="233"/>
                  <a:pt x="276" y="233"/>
                </a:cubicBezTo>
                <a:cubicBezTo>
                  <a:pt x="276" y="233"/>
                  <a:pt x="276" y="226"/>
                  <a:pt x="269" y="233"/>
                </a:cubicBezTo>
                <a:cubicBezTo>
                  <a:pt x="269" y="240"/>
                  <a:pt x="262" y="233"/>
                  <a:pt x="262" y="240"/>
                </a:cubicBezTo>
                <a:cubicBezTo>
                  <a:pt x="262" y="240"/>
                  <a:pt x="262" y="240"/>
                  <a:pt x="262" y="247"/>
                </a:cubicBezTo>
                <a:lnTo>
                  <a:pt x="255" y="247"/>
                </a:lnTo>
                <a:cubicBezTo>
                  <a:pt x="255" y="247"/>
                  <a:pt x="255" y="247"/>
                  <a:pt x="255" y="254"/>
                </a:cubicBezTo>
                <a:lnTo>
                  <a:pt x="248" y="254"/>
                </a:lnTo>
                <a:cubicBezTo>
                  <a:pt x="248" y="254"/>
                  <a:pt x="248" y="254"/>
                  <a:pt x="240" y="254"/>
                </a:cubicBezTo>
                <a:cubicBezTo>
                  <a:pt x="240" y="247"/>
                  <a:pt x="240" y="247"/>
                  <a:pt x="240" y="247"/>
                </a:cubicBezTo>
                <a:cubicBezTo>
                  <a:pt x="233" y="247"/>
                  <a:pt x="240" y="247"/>
                  <a:pt x="240" y="247"/>
                </a:cubicBezTo>
                <a:lnTo>
                  <a:pt x="233" y="247"/>
                </a:lnTo>
                <a:cubicBezTo>
                  <a:pt x="233" y="247"/>
                  <a:pt x="233" y="247"/>
                  <a:pt x="240" y="247"/>
                </a:cubicBezTo>
                <a:cubicBezTo>
                  <a:pt x="240" y="247"/>
                  <a:pt x="240" y="247"/>
                  <a:pt x="233" y="247"/>
                </a:cubicBezTo>
                <a:lnTo>
                  <a:pt x="233" y="240"/>
                </a:lnTo>
                <a:cubicBezTo>
                  <a:pt x="240" y="240"/>
                  <a:pt x="240" y="240"/>
                  <a:pt x="240" y="233"/>
                </a:cubicBezTo>
                <a:cubicBezTo>
                  <a:pt x="240" y="233"/>
                  <a:pt x="240" y="233"/>
                  <a:pt x="233" y="233"/>
                </a:cubicBezTo>
                <a:lnTo>
                  <a:pt x="240" y="233"/>
                </a:lnTo>
                <a:cubicBezTo>
                  <a:pt x="240" y="226"/>
                  <a:pt x="240" y="226"/>
                  <a:pt x="240" y="226"/>
                </a:cubicBezTo>
                <a:lnTo>
                  <a:pt x="248" y="226"/>
                </a:lnTo>
                <a:cubicBezTo>
                  <a:pt x="248" y="226"/>
                  <a:pt x="255" y="233"/>
                  <a:pt x="255" y="226"/>
                </a:cubicBezTo>
                <a:lnTo>
                  <a:pt x="255" y="233"/>
                </a:lnTo>
                <a:cubicBezTo>
                  <a:pt x="255" y="226"/>
                  <a:pt x="255" y="226"/>
                  <a:pt x="255" y="226"/>
                </a:cubicBezTo>
                <a:cubicBezTo>
                  <a:pt x="262" y="226"/>
                  <a:pt x="262" y="226"/>
                  <a:pt x="262" y="226"/>
                </a:cubicBezTo>
                <a:lnTo>
                  <a:pt x="255" y="226"/>
                </a:lnTo>
                <a:cubicBezTo>
                  <a:pt x="255" y="226"/>
                  <a:pt x="255" y="226"/>
                  <a:pt x="262" y="219"/>
                </a:cubicBezTo>
                <a:cubicBezTo>
                  <a:pt x="262" y="226"/>
                  <a:pt x="262" y="226"/>
                  <a:pt x="262" y="226"/>
                </a:cubicBezTo>
                <a:lnTo>
                  <a:pt x="262" y="219"/>
                </a:lnTo>
                <a:cubicBezTo>
                  <a:pt x="255" y="219"/>
                  <a:pt x="262" y="219"/>
                  <a:pt x="255" y="219"/>
                </a:cubicBezTo>
                <a:cubicBezTo>
                  <a:pt x="255" y="212"/>
                  <a:pt x="255" y="212"/>
                  <a:pt x="255" y="212"/>
                </a:cubicBezTo>
                <a:lnTo>
                  <a:pt x="255" y="219"/>
                </a:lnTo>
                <a:cubicBezTo>
                  <a:pt x="255" y="212"/>
                  <a:pt x="255" y="212"/>
                  <a:pt x="248" y="212"/>
                </a:cubicBezTo>
                <a:lnTo>
                  <a:pt x="255" y="212"/>
                </a:lnTo>
                <a:cubicBezTo>
                  <a:pt x="255" y="212"/>
                  <a:pt x="255" y="212"/>
                  <a:pt x="255" y="205"/>
                </a:cubicBezTo>
                <a:cubicBezTo>
                  <a:pt x="255" y="205"/>
                  <a:pt x="255" y="205"/>
                  <a:pt x="262" y="205"/>
                </a:cubicBezTo>
                <a:lnTo>
                  <a:pt x="262" y="212"/>
                </a:lnTo>
                <a:cubicBezTo>
                  <a:pt x="262" y="205"/>
                  <a:pt x="262" y="212"/>
                  <a:pt x="262" y="212"/>
                </a:cubicBezTo>
                <a:cubicBezTo>
                  <a:pt x="262" y="205"/>
                  <a:pt x="262" y="205"/>
                  <a:pt x="262" y="205"/>
                </a:cubicBezTo>
                <a:cubicBezTo>
                  <a:pt x="262" y="205"/>
                  <a:pt x="262" y="205"/>
                  <a:pt x="269" y="205"/>
                </a:cubicBezTo>
                <a:cubicBezTo>
                  <a:pt x="269" y="198"/>
                  <a:pt x="269" y="198"/>
                  <a:pt x="269" y="198"/>
                </a:cubicBezTo>
                <a:lnTo>
                  <a:pt x="276" y="198"/>
                </a:lnTo>
                <a:cubicBezTo>
                  <a:pt x="276" y="198"/>
                  <a:pt x="276" y="191"/>
                  <a:pt x="283" y="198"/>
                </a:cubicBezTo>
                <a:cubicBezTo>
                  <a:pt x="283" y="198"/>
                  <a:pt x="283" y="198"/>
                  <a:pt x="283" y="191"/>
                </a:cubicBezTo>
                <a:cubicBezTo>
                  <a:pt x="283" y="191"/>
                  <a:pt x="283" y="191"/>
                  <a:pt x="283" y="198"/>
                </a:cubicBezTo>
                <a:cubicBezTo>
                  <a:pt x="283" y="198"/>
                  <a:pt x="283" y="198"/>
                  <a:pt x="283" y="191"/>
                </a:cubicBezTo>
                <a:cubicBezTo>
                  <a:pt x="283" y="191"/>
                  <a:pt x="283" y="191"/>
                  <a:pt x="290" y="191"/>
                </a:cubicBezTo>
                <a:lnTo>
                  <a:pt x="283" y="191"/>
                </a:lnTo>
                <a:cubicBezTo>
                  <a:pt x="283" y="191"/>
                  <a:pt x="283" y="191"/>
                  <a:pt x="283" y="184"/>
                </a:cubicBezTo>
                <a:cubicBezTo>
                  <a:pt x="283" y="184"/>
                  <a:pt x="283" y="184"/>
                  <a:pt x="290" y="184"/>
                </a:cubicBezTo>
                <a:lnTo>
                  <a:pt x="290" y="191"/>
                </a:lnTo>
                <a:lnTo>
                  <a:pt x="297" y="191"/>
                </a:lnTo>
                <a:lnTo>
                  <a:pt x="304" y="191"/>
                </a:lnTo>
                <a:cubicBezTo>
                  <a:pt x="304" y="191"/>
                  <a:pt x="304" y="191"/>
                  <a:pt x="311" y="191"/>
                </a:cubicBezTo>
                <a:lnTo>
                  <a:pt x="318" y="191"/>
                </a:lnTo>
                <a:cubicBezTo>
                  <a:pt x="318" y="184"/>
                  <a:pt x="318" y="191"/>
                  <a:pt x="318" y="184"/>
                </a:cubicBezTo>
                <a:lnTo>
                  <a:pt x="318" y="177"/>
                </a:lnTo>
                <a:cubicBezTo>
                  <a:pt x="325" y="177"/>
                  <a:pt x="325" y="177"/>
                  <a:pt x="325" y="177"/>
                </a:cubicBezTo>
                <a:cubicBezTo>
                  <a:pt x="325" y="177"/>
                  <a:pt x="325" y="177"/>
                  <a:pt x="325" y="184"/>
                </a:cubicBezTo>
                <a:cubicBezTo>
                  <a:pt x="325" y="184"/>
                  <a:pt x="325" y="184"/>
                  <a:pt x="325" y="177"/>
                </a:cubicBezTo>
                <a:cubicBezTo>
                  <a:pt x="325" y="177"/>
                  <a:pt x="325" y="177"/>
                  <a:pt x="332" y="177"/>
                </a:cubicBezTo>
                <a:lnTo>
                  <a:pt x="325" y="177"/>
                </a:lnTo>
                <a:cubicBezTo>
                  <a:pt x="325" y="177"/>
                  <a:pt x="325" y="177"/>
                  <a:pt x="325" y="170"/>
                </a:cubicBezTo>
                <a:cubicBezTo>
                  <a:pt x="332" y="170"/>
                  <a:pt x="332" y="170"/>
                  <a:pt x="332" y="170"/>
                </a:cubicBezTo>
                <a:lnTo>
                  <a:pt x="339" y="170"/>
                </a:lnTo>
                <a:lnTo>
                  <a:pt x="346" y="170"/>
                </a:lnTo>
                <a:lnTo>
                  <a:pt x="339" y="170"/>
                </a:lnTo>
                <a:lnTo>
                  <a:pt x="339" y="163"/>
                </a:lnTo>
                <a:lnTo>
                  <a:pt x="339" y="170"/>
                </a:lnTo>
                <a:cubicBezTo>
                  <a:pt x="339" y="170"/>
                  <a:pt x="339" y="170"/>
                  <a:pt x="332" y="170"/>
                </a:cubicBezTo>
                <a:cubicBezTo>
                  <a:pt x="325" y="170"/>
                  <a:pt x="325" y="170"/>
                  <a:pt x="325" y="170"/>
                </a:cubicBezTo>
                <a:cubicBezTo>
                  <a:pt x="318" y="170"/>
                  <a:pt x="318" y="163"/>
                  <a:pt x="318" y="163"/>
                </a:cubicBezTo>
                <a:cubicBezTo>
                  <a:pt x="318" y="163"/>
                  <a:pt x="318" y="163"/>
                  <a:pt x="318" y="156"/>
                </a:cubicBezTo>
                <a:lnTo>
                  <a:pt x="325" y="156"/>
                </a:lnTo>
                <a:lnTo>
                  <a:pt x="332" y="149"/>
                </a:lnTo>
                <a:cubicBezTo>
                  <a:pt x="332" y="141"/>
                  <a:pt x="332" y="141"/>
                  <a:pt x="332" y="141"/>
                </a:cubicBezTo>
                <a:cubicBezTo>
                  <a:pt x="332" y="141"/>
                  <a:pt x="332" y="141"/>
                  <a:pt x="325" y="141"/>
                </a:cubicBezTo>
                <a:cubicBezTo>
                  <a:pt x="325" y="141"/>
                  <a:pt x="325" y="141"/>
                  <a:pt x="325" y="149"/>
                </a:cubicBezTo>
                <a:cubicBezTo>
                  <a:pt x="318" y="149"/>
                  <a:pt x="318" y="149"/>
                  <a:pt x="318" y="149"/>
                </a:cubicBezTo>
                <a:cubicBezTo>
                  <a:pt x="318" y="149"/>
                  <a:pt x="318" y="149"/>
                  <a:pt x="318" y="156"/>
                </a:cubicBezTo>
                <a:cubicBezTo>
                  <a:pt x="311" y="156"/>
                  <a:pt x="311" y="156"/>
                  <a:pt x="311" y="156"/>
                </a:cubicBezTo>
                <a:cubicBezTo>
                  <a:pt x="311" y="163"/>
                  <a:pt x="311" y="163"/>
                  <a:pt x="311" y="163"/>
                </a:cubicBezTo>
                <a:cubicBezTo>
                  <a:pt x="311" y="170"/>
                  <a:pt x="311" y="170"/>
                  <a:pt x="311" y="170"/>
                </a:cubicBezTo>
                <a:lnTo>
                  <a:pt x="304" y="170"/>
                </a:lnTo>
                <a:cubicBezTo>
                  <a:pt x="311" y="170"/>
                  <a:pt x="311" y="170"/>
                  <a:pt x="311" y="170"/>
                </a:cubicBezTo>
                <a:lnTo>
                  <a:pt x="311" y="177"/>
                </a:lnTo>
                <a:lnTo>
                  <a:pt x="304" y="177"/>
                </a:lnTo>
                <a:lnTo>
                  <a:pt x="311" y="177"/>
                </a:lnTo>
                <a:cubicBezTo>
                  <a:pt x="304" y="177"/>
                  <a:pt x="304" y="177"/>
                  <a:pt x="304" y="177"/>
                </a:cubicBezTo>
                <a:cubicBezTo>
                  <a:pt x="304" y="184"/>
                  <a:pt x="304" y="184"/>
                  <a:pt x="304" y="184"/>
                </a:cubicBezTo>
                <a:cubicBezTo>
                  <a:pt x="304" y="184"/>
                  <a:pt x="304" y="184"/>
                  <a:pt x="297" y="184"/>
                </a:cubicBezTo>
                <a:cubicBezTo>
                  <a:pt x="297" y="184"/>
                  <a:pt x="297" y="184"/>
                  <a:pt x="297" y="177"/>
                </a:cubicBezTo>
                <a:cubicBezTo>
                  <a:pt x="297" y="177"/>
                  <a:pt x="297" y="177"/>
                  <a:pt x="290" y="177"/>
                </a:cubicBezTo>
                <a:cubicBezTo>
                  <a:pt x="290" y="177"/>
                  <a:pt x="290" y="177"/>
                  <a:pt x="290" y="170"/>
                </a:cubicBezTo>
                <a:lnTo>
                  <a:pt x="290" y="177"/>
                </a:lnTo>
                <a:cubicBezTo>
                  <a:pt x="283" y="177"/>
                  <a:pt x="283" y="177"/>
                  <a:pt x="283" y="177"/>
                </a:cubicBezTo>
                <a:cubicBezTo>
                  <a:pt x="276" y="177"/>
                  <a:pt x="276" y="177"/>
                  <a:pt x="276" y="177"/>
                </a:cubicBezTo>
                <a:lnTo>
                  <a:pt x="276" y="170"/>
                </a:lnTo>
                <a:cubicBezTo>
                  <a:pt x="276" y="170"/>
                  <a:pt x="276" y="170"/>
                  <a:pt x="276" y="177"/>
                </a:cubicBezTo>
                <a:cubicBezTo>
                  <a:pt x="276" y="170"/>
                  <a:pt x="276" y="170"/>
                  <a:pt x="276" y="170"/>
                </a:cubicBezTo>
                <a:lnTo>
                  <a:pt x="276" y="163"/>
                </a:lnTo>
                <a:cubicBezTo>
                  <a:pt x="276" y="170"/>
                  <a:pt x="276" y="163"/>
                  <a:pt x="276" y="163"/>
                </a:cubicBezTo>
                <a:lnTo>
                  <a:pt x="276" y="156"/>
                </a:lnTo>
                <a:cubicBezTo>
                  <a:pt x="283" y="156"/>
                  <a:pt x="283" y="156"/>
                  <a:pt x="283" y="156"/>
                </a:cubicBezTo>
                <a:cubicBezTo>
                  <a:pt x="283" y="156"/>
                  <a:pt x="283" y="156"/>
                  <a:pt x="290" y="156"/>
                </a:cubicBezTo>
                <a:cubicBezTo>
                  <a:pt x="290" y="156"/>
                  <a:pt x="290" y="156"/>
                  <a:pt x="290" y="149"/>
                </a:cubicBezTo>
                <a:cubicBezTo>
                  <a:pt x="297" y="149"/>
                  <a:pt x="297" y="149"/>
                  <a:pt x="297" y="149"/>
                </a:cubicBezTo>
                <a:cubicBezTo>
                  <a:pt x="297" y="141"/>
                  <a:pt x="297" y="141"/>
                  <a:pt x="297" y="141"/>
                </a:cubicBezTo>
                <a:cubicBezTo>
                  <a:pt x="297" y="134"/>
                  <a:pt x="304" y="134"/>
                  <a:pt x="304" y="134"/>
                </a:cubicBezTo>
                <a:cubicBezTo>
                  <a:pt x="311" y="134"/>
                  <a:pt x="311" y="134"/>
                  <a:pt x="311" y="134"/>
                </a:cubicBezTo>
                <a:cubicBezTo>
                  <a:pt x="311" y="134"/>
                  <a:pt x="311" y="134"/>
                  <a:pt x="311" y="127"/>
                </a:cubicBezTo>
                <a:cubicBezTo>
                  <a:pt x="311" y="127"/>
                  <a:pt x="311" y="127"/>
                  <a:pt x="318" y="127"/>
                </a:cubicBezTo>
                <a:cubicBezTo>
                  <a:pt x="318" y="127"/>
                  <a:pt x="318" y="127"/>
                  <a:pt x="318" y="120"/>
                </a:cubicBezTo>
                <a:cubicBezTo>
                  <a:pt x="318" y="127"/>
                  <a:pt x="318" y="127"/>
                  <a:pt x="325" y="127"/>
                </a:cubicBezTo>
                <a:cubicBezTo>
                  <a:pt x="325" y="120"/>
                  <a:pt x="325" y="120"/>
                  <a:pt x="325" y="120"/>
                </a:cubicBezTo>
                <a:cubicBezTo>
                  <a:pt x="332" y="120"/>
                  <a:pt x="332" y="120"/>
                  <a:pt x="332" y="120"/>
                </a:cubicBezTo>
                <a:cubicBezTo>
                  <a:pt x="339" y="120"/>
                  <a:pt x="339" y="120"/>
                  <a:pt x="339" y="120"/>
                </a:cubicBezTo>
                <a:cubicBezTo>
                  <a:pt x="339" y="120"/>
                  <a:pt x="339" y="120"/>
                  <a:pt x="346" y="120"/>
                </a:cubicBezTo>
                <a:cubicBezTo>
                  <a:pt x="346" y="120"/>
                  <a:pt x="346" y="120"/>
                  <a:pt x="339" y="120"/>
                </a:cubicBezTo>
                <a:cubicBezTo>
                  <a:pt x="339" y="127"/>
                  <a:pt x="339" y="127"/>
                  <a:pt x="346" y="127"/>
                </a:cubicBezTo>
                <a:cubicBezTo>
                  <a:pt x="346" y="127"/>
                  <a:pt x="346" y="127"/>
                  <a:pt x="353" y="127"/>
                </a:cubicBezTo>
                <a:lnTo>
                  <a:pt x="361" y="127"/>
                </a:lnTo>
                <a:cubicBezTo>
                  <a:pt x="361" y="127"/>
                  <a:pt x="361" y="127"/>
                  <a:pt x="368" y="127"/>
                </a:cubicBezTo>
                <a:lnTo>
                  <a:pt x="368" y="134"/>
                </a:lnTo>
                <a:cubicBezTo>
                  <a:pt x="368" y="134"/>
                  <a:pt x="368" y="134"/>
                  <a:pt x="375" y="134"/>
                </a:cubicBezTo>
                <a:cubicBezTo>
                  <a:pt x="375" y="141"/>
                  <a:pt x="375" y="141"/>
                  <a:pt x="375" y="141"/>
                </a:cubicBezTo>
                <a:cubicBezTo>
                  <a:pt x="368" y="141"/>
                  <a:pt x="361" y="141"/>
                  <a:pt x="353" y="141"/>
                </a:cubicBezTo>
                <a:lnTo>
                  <a:pt x="353" y="134"/>
                </a:lnTo>
                <a:cubicBezTo>
                  <a:pt x="353" y="141"/>
                  <a:pt x="353" y="141"/>
                  <a:pt x="353" y="141"/>
                </a:cubicBezTo>
                <a:cubicBezTo>
                  <a:pt x="361" y="141"/>
                  <a:pt x="361" y="141"/>
                  <a:pt x="353" y="141"/>
                </a:cubicBezTo>
                <a:cubicBezTo>
                  <a:pt x="353" y="149"/>
                  <a:pt x="361" y="149"/>
                  <a:pt x="361" y="149"/>
                </a:cubicBezTo>
                <a:cubicBezTo>
                  <a:pt x="368" y="156"/>
                  <a:pt x="368" y="156"/>
                  <a:pt x="368" y="149"/>
                </a:cubicBezTo>
                <a:cubicBezTo>
                  <a:pt x="361" y="149"/>
                  <a:pt x="361" y="149"/>
                  <a:pt x="361" y="149"/>
                </a:cubicBezTo>
                <a:cubicBezTo>
                  <a:pt x="368" y="149"/>
                  <a:pt x="368" y="149"/>
                  <a:pt x="368" y="149"/>
                </a:cubicBezTo>
                <a:cubicBezTo>
                  <a:pt x="368" y="149"/>
                  <a:pt x="368" y="149"/>
                  <a:pt x="375" y="149"/>
                </a:cubicBezTo>
                <a:cubicBezTo>
                  <a:pt x="375" y="149"/>
                  <a:pt x="375" y="149"/>
                  <a:pt x="375" y="141"/>
                </a:cubicBezTo>
                <a:cubicBezTo>
                  <a:pt x="382" y="141"/>
                  <a:pt x="382" y="141"/>
                  <a:pt x="382" y="141"/>
                </a:cubicBezTo>
                <a:cubicBezTo>
                  <a:pt x="382" y="141"/>
                  <a:pt x="382" y="141"/>
                  <a:pt x="382" y="134"/>
                </a:cubicBezTo>
                <a:cubicBezTo>
                  <a:pt x="382" y="134"/>
                  <a:pt x="382" y="134"/>
                  <a:pt x="382" y="127"/>
                </a:cubicBezTo>
                <a:lnTo>
                  <a:pt x="382" y="134"/>
                </a:lnTo>
                <a:cubicBezTo>
                  <a:pt x="382" y="134"/>
                  <a:pt x="389" y="134"/>
                  <a:pt x="389" y="127"/>
                </a:cubicBezTo>
                <a:cubicBezTo>
                  <a:pt x="389" y="134"/>
                  <a:pt x="389" y="134"/>
                  <a:pt x="389" y="134"/>
                </a:cubicBezTo>
                <a:cubicBezTo>
                  <a:pt x="389" y="134"/>
                  <a:pt x="389" y="134"/>
                  <a:pt x="382" y="134"/>
                </a:cubicBezTo>
                <a:cubicBezTo>
                  <a:pt x="389" y="134"/>
                  <a:pt x="389" y="141"/>
                  <a:pt x="389" y="141"/>
                </a:cubicBezTo>
                <a:cubicBezTo>
                  <a:pt x="389" y="141"/>
                  <a:pt x="389" y="141"/>
                  <a:pt x="396" y="141"/>
                </a:cubicBezTo>
                <a:cubicBezTo>
                  <a:pt x="396" y="134"/>
                  <a:pt x="396" y="134"/>
                  <a:pt x="396" y="134"/>
                </a:cubicBezTo>
                <a:lnTo>
                  <a:pt x="403" y="134"/>
                </a:lnTo>
                <a:cubicBezTo>
                  <a:pt x="403" y="134"/>
                  <a:pt x="403" y="134"/>
                  <a:pt x="403" y="127"/>
                </a:cubicBezTo>
                <a:lnTo>
                  <a:pt x="403" y="134"/>
                </a:lnTo>
                <a:cubicBezTo>
                  <a:pt x="410" y="134"/>
                  <a:pt x="403" y="127"/>
                  <a:pt x="410" y="127"/>
                </a:cubicBezTo>
                <a:cubicBezTo>
                  <a:pt x="410" y="127"/>
                  <a:pt x="410" y="127"/>
                  <a:pt x="410" y="134"/>
                </a:cubicBezTo>
                <a:cubicBezTo>
                  <a:pt x="410" y="134"/>
                  <a:pt x="410" y="134"/>
                  <a:pt x="417" y="127"/>
                </a:cubicBezTo>
                <a:cubicBezTo>
                  <a:pt x="417" y="127"/>
                  <a:pt x="417" y="134"/>
                  <a:pt x="417" y="127"/>
                </a:cubicBezTo>
                <a:cubicBezTo>
                  <a:pt x="417" y="127"/>
                  <a:pt x="417" y="127"/>
                  <a:pt x="424" y="127"/>
                </a:cubicBezTo>
                <a:cubicBezTo>
                  <a:pt x="424" y="134"/>
                  <a:pt x="424" y="134"/>
                  <a:pt x="424" y="134"/>
                </a:cubicBezTo>
                <a:lnTo>
                  <a:pt x="424" y="127"/>
                </a:lnTo>
                <a:cubicBezTo>
                  <a:pt x="431" y="127"/>
                  <a:pt x="431" y="127"/>
                  <a:pt x="431" y="127"/>
                </a:cubicBezTo>
                <a:cubicBezTo>
                  <a:pt x="431" y="127"/>
                  <a:pt x="431" y="127"/>
                  <a:pt x="438" y="127"/>
                </a:cubicBezTo>
                <a:cubicBezTo>
                  <a:pt x="438" y="127"/>
                  <a:pt x="445" y="127"/>
                  <a:pt x="452" y="134"/>
                </a:cubicBezTo>
                <a:lnTo>
                  <a:pt x="452" y="127"/>
                </a:lnTo>
                <a:cubicBezTo>
                  <a:pt x="445" y="127"/>
                  <a:pt x="452" y="127"/>
                  <a:pt x="445" y="127"/>
                </a:cubicBezTo>
                <a:cubicBezTo>
                  <a:pt x="445" y="120"/>
                  <a:pt x="445" y="120"/>
                  <a:pt x="445" y="120"/>
                </a:cubicBezTo>
                <a:cubicBezTo>
                  <a:pt x="445" y="120"/>
                  <a:pt x="445" y="113"/>
                  <a:pt x="452" y="113"/>
                </a:cubicBezTo>
                <a:cubicBezTo>
                  <a:pt x="445" y="106"/>
                  <a:pt x="438" y="99"/>
                  <a:pt x="431" y="99"/>
                </a:cubicBezTo>
                <a:cubicBezTo>
                  <a:pt x="424" y="99"/>
                  <a:pt x="424" y="99"/>
                  <a:pt x="424" y="99"/>
                </a:cubicBezTo>
                <a:cubicBezTo>
                  <a:pt x="424" y="99"/>
                  <a:pt x="424" y="99"/>
                  <a:pt x="417" y="99"/>
                </a:cubicBezTo>
                <a:cubicBezTo>
                  <a:pt x="417" y="99"/>
                  <a:pt x="417" y="99"/>
                  <a:pt x="417" y="106"/>
                </a:cubicBezTo>
                <a:cubicBezTo>
                  <a:pt x="417" y="106"/>
                  <a:pt x="417" y="106"/>
                  <a:pt x="424" y="106"/>
                </a:cubicBezTo>
                <a:cubicBezTo>
                  <a:pt x="417" y="106"/>
                  <a:pt x="417" y="106"/>
                  <a:pt x="417" y="106"/>
                </a:cubicBezTo>
                <a:cubicBezTo>
                  <a:pt x="410" y="106"/>
                  <a:pt x="410" y="106"/>
                  <a:pt x="410" y="106"/>
                </a:cubicBezTo>
                <a:cubicBezTo>
                  <a:pt x="410" y="106"/>
                  <a:pt x="410" y="99"/>
                  <a:pt x="417" y="99"/>
                </a:cubicBezTo>
                <a:cubicBezTo>
                  <a:pt x="417" y="99"/>
                  <a:pt x="417" y="99"/>
                  <a:pt x="417" y="92"/>
                </a:cubicBezTo>
                <a:lnTo>
                  <a:pt x="417" y="99"/>
                </a:lnTo>
                <a:cubicBezTo>
                  <a:pt x="424" y="92"/>
                  <a:pt x="424" y="92"/>
                  <a:pt x="424" y="92"/>
                </a:cubicBezTo>
                <a:cubicBezTo>
                  <a:pt x="389" y="71"/>
                  <a:pt x="346" y="57"/>
                  <a:pt x="297" y="57"/>
                </a:cubicBezTo>
                <a:cubicBezTo>
                  <a:pt x="262" y="57"/>
                  <a:pt x="226" y="71"/>
                  <a:pt x="191" y="85"/>
                </a:cubicBezTo>
                <a:close/>
                <a:moveTo>
                  <a:pt x="198" y="92"/>
                </a:moveTo>
                <a:lnTo>
                  <a:pt x="198" y="92"/>
                </a:lnTo>
                <a:close/>
                <a:moveTo>
                  <a:pt x="410" y="233"/>
                </a:moveTo>
                <a:lnTo>
                  <a:pt x="410" y="233"/>
                </a:lnTo>
                <a:cubicBezTo>
                  <a:pt x="410" y="233"/>
                  <a:pt x="410" y="233"/>
                  <a:pt x="403" y="233"/>
                </a:cubicBezTo>
                <a:cubicBezTo>
                  <a:pt x="410" y="233"/>
                  <a:pt x="410" y="233"/>
                  <a:pt x="410" y="233"/>
                </a:cubicBezTo>
                <a:lnTo>
                  <a:pt x="403" y="233"/>
                </a:lnTo>
                <a:cubicBezTo>
                  <a:pt x="403" y="226"/>
                  <a:pt x="403" y="226"/>
                  <a:pt x="403" y="226"/>
                </a:cubicBezTo>
                <a:lnTo>
                  <a:pt x="403" y="219"/>
                </a:lnTo>
                <a:lnTo>
                  <a:pt x="410" y="226"/>
                </a:lnTo>
                <a:cubicBezTo>
                  <a:pt x="410" y="219"/>
                  <a:pt x="410" y="219"/>
                  <a:pt x="410" y="219"/>
                </a:cubicBezTo>
                <a:cubicBezTo>
                  <a:pt x="410" y="219"/>
                  <a:pt x="410" y="219"/>
                  <a:pt x="403" y="219"/>
                </a:cubicBezTo>
                <a:cubicBezTo>
                  <a:pt x="403" y="219"/>
                  <a:pt x="403" y="219"/>
                  <a:pt x="396" y="219"/>
                </a:cubicBezTo>
                <a:lnTo>
                  <a:pt x="389" y="226"/>
                </a:lnTo>
                <a:lnTo>
                  <a:pt x="396" y="226"/>
                </a:lnTo>
                <a:cubicBezTo>
                  <a:pt x="396" y="226"/>
                  <a:pt x="389" y="233"/>
                  <a:pt x="396" y="233"/>
                </a:cubicBezTo>
                <a:cubicBezTo>
                  <a:pt x="396" y="233"/>
                  <a:pt x="396" y="233"/>
                  <a:pt x="396" y="240"/>
                </a:cubicBezTo>
                <a:lnTo>
                  <a:pt x="403" y="240"/>
                </a:lnTo>
                <a:cubicBezTo>
                  <a:pt x="396" y="240"/>
                  <a:pt x="396" y="240"/>
                  <a:pt x="396" y="240"/>
                </a:cubicBezTo>
                <a:cubicBezTo>
                  <a:pt x="396" y="247"/>
                  <a:pt x="396" y="247"/>
                  <a:pt x="396" y="247"/>
                </a:cubicBezTo>
                <a:cubicBezTo>
                  <a:pt x="396" y="247"/>
                  <a:pt x="396" y="247"/>
                  <a:pt x="403" y="247"/>
                </a:cubicBezTo>
                <a:cubicBezTo>
                  <a:pt x="403" y="254"/>
                  <a:pt x="403" y="254"/>
                  <a:pt x="410" y="254"/>
                </a:cubicBezTo>
                <a:cubicBezTo>
                  <a:pt x="410" y="247"/>
                  <a:pt x="410" y="247"/>
                  <a:pt x="410" y="247"/>
                </a:cubicBezTo>
                <a:cubicBezTo>
                  <a:pt x="410" y="240"/>
                  <a:pt x="410" y="240"/>
                  <a:pt x="410" y="240"/>
                </a:cubicBezTo>
                <a:cubicBezTo>
                  <a:pt x="410" y="233"/>
                  <a:pt x="410" y="233"/>
                  <a:pt x="410" y="233"/>
                </a:cubicBezTo>
                <a:cubicBezTo>
                  <a:pt x="410" y="233"/>
                  <a:pt x="410" y="233"/>
                  <a:pt x="410" y="240"/>
                </a:cubicBezTo>
                <a:cubicBezTo>
                  <a:pt x="410" y="233"/>
                  <a:pt x="410" y="233"/>
                  <a:pt x="410" y="233"/>
                </a:cubicBezTo>
                <a:close/>
                <a:moveTo>
                  <a:pt x="332" y="233"/>
                </a:moveTo>
                <a:lnTo>
                  <a:pt x="332" y="233"/>
                </a:lnTo>
                <a:close/>
                <a:moveTo>
                  <a:pt x="417" y="106"/>
                </a:moveTo>
                <a:lnTo>
                  <a:pt x="417" y="106"/>
                </a:lnTo>
                <a:cubicBezTo>
                  <a:pt x="417" y="113"/>
                  <a:pt x="417" y="106"/>
                  <a:pt x="417" y="113"/>
                </a:cubicBezTo>
                <a:lnTo>
                  <a:pt x="417" y="120"/>
                </a:lnTo>
                <a:cubicBezTo>
                  <a:pt x="417" y="120"/>
                  <a:pt x="417" y="120"/>
                  <a:pt x="410" y="120"/>
                </a:cubicBezTo>
                <a:lnTo>
                  <a:pt x="410" y="113"/>
                </a:lnTo>
                <a:cubicBezTo>
                  <a:pt x="403" y="113"/>
                  <a:pt x="403" y="113"/>
                  <a:pt x="403" y="113"/>
                </a:cubicBezTo>
                <a:cubicBezTo>
                  <a:pt x="410" y="113"/>
                  <a:pt x="410" y="113"/>
                  <a:pt x="410" y="113"/>
                </a:cubicBezTo>
                <a:cubicBezTo>
                  <a:pt x="410" y="113"/>
                  <a:pt x="410" y="113"/>
                  <a:pt x="403" y="106"/>
                </a:cubicBezTo>
                <a:lnTo>
                  <a:pt x="410" y="106"/>
                </a:lnTo>
                <a:lnTo>
                  <a:pt x="417" y="106"/>
                </a:lnTo>
                <a:close/>
                <a:moveTo>
                  <a:pt x="332" y="71"/>
                </a:moveTo>
                <a:lnTo>
                  <a:pt x="332" y="71"/>
                </a:lnTo>
                <a:cubicBezTo>
                  <a:pt x="325" y="71"/>
                  <a:pt x="325" y="71"/>
                  <a:pt x="325" y="71"/>
                </a:cubicBezTo>
                <a:cubicBezTo>
                  <a:pt x="325" y="71"/>
                  <a:pt x="325" y="71"/>
                  <a:pt x="318" y="71"/>
                </a:cubicBezTo>
                <a:cubicBezTo>
                  <a:pt x="318" y="71"/>
                  <a:pt x="318" y="71"/>
                  <a:pt x="325" y="71"/>
                </a:cubicBezTo>
                <a:cubicBezTo>
                  <a:pt x="318" y="71"/>
                  <a:pt x="311" y="71"/>
                  <a:pt x="311" y="71"/>
                </a:cubicBezTo>
                <a:cubicBezTo>
                  <a:pt x="311" y="71"/>
                  <a:pt x="311" y="71"/>
                  <a:pt x="311" y="64"/>
                </a:cubicBezTo>
                <a:cubicBezTo>
                  <a:pt x="318" y="64"/>
                  <a:pt x="318" y="64"/>
                  <a:pt x="318" y="64"/>
                </a:cubicBezTo>
                <a:cubicBezTo>
                  <a:pt x="318" y="71"/>
                  <a:pt x="318" y="64"/>
                  <a:pt x="325" y="71"/>
                </a:cubicBezTo>
                <a:lnTo>
                  <a:pt x="325" y="64"/>
                </a:lnTo>
                <a:cubicBezTo>
                  <a:pt x="325" y="64"/>
                  <a:pt x="325" y="64"/>
                  <a:pt x="325" y="71"/>
                </a:cubicBezTo>
                <a:cubicBezTo>
                  <a:pt x="325" y="64"/>
                  <a:pt x="325" y="64"/>
                  <a:pt x="332" y="64"/>
                </a:cubicBezTo>
                <a:cubicBezTo>
                  <a:pt x="332" y="64"/>
                  <a:pt x="332" y="71"/>
                  <a:pt x="339" y="71"/>
                </a:cubicBezTo>
                <a:cubicBezTo>
                  <a:pt x="332" y="71"/>
                  <a:pt x="332" y="71"/>
                  <a:pt x="332" y="71"/>
                </a:cubicBezTo>
                <a:close/>
                <a:moveTo>
                  <a:pt x="311" y="71"/>
                </a:moveTo>
                <a:lnTo>
                  <a:pt x="311" y="71"/>
                </a:lnTo>
                <a:cubicBezTo>
                  <a:pt x="318" y="71"/>
                  <a:pt x="318" y="71"/>
                  <a:pt x="318" y="71"/>
                </a:cubicBezTo>
                <a:lnTo>
                  <a:pt x="318" y="78"/>
                </a:lnTo>
                <a:cubicBezTo>
                  <a:pt x="311" y="78"/>
                  <a:pt x="311" y="78"/>
                  <a:pt x="311" y="78"/>
                </a:cubicBezTo>
                <a:cubicBezTo>
                  <a:pt x="311" y="85"/>
                  <a:pt x="311" y="85"/>
                  <a:pt x="311" y="85"/>
                </a:cubicBezTo>
                <a:cubicBezTo>
                  <a:pt x="304" y="85"/>
                  <a:pt x="304" y="85"/>
                  <a:pt x="304" y="85"/>
                </a:cubicBezTo>
                <a:cubicBezTo>
                  <a:pt x="304" y="85"/>
                  <a:pt x="304" y="85"/>
                  <a:pt x="311" y="85"/>
                </a:cubicBezTo>
                <a:cubicBezTo>
                  <a:pt x="304" y="85"/>
                  <a:pt x="304" y="78"/>
                  <a:pt x="304" y="78"/>
                </a:cubicBezTo>
                <a:lnTo>
                  <a:pt x="304" y="85"/>
                </a:lnTo>
                <a:cubicBezTo>
                  <a:pt x="297" y="85"/>
                  <a:pt x="297" y="78"/>
                  <a:pt x="297" y="78"/>
                </a:cubicBezTo>
                <a:cubicBezTo>
                  <a:pt x="304" y="78"/>
                  <a:pt x="304" y="78"/>
                  <a:pt x="304" y="78"/>
                </a:cubicBezTo>
                <a:cubicBezTo>
                  <a:pt x="304" y="78"/>
                  <a:pt x="304" y="78"/>
                  <a:pt x="297" y="78"/>
                </a:cubicBezTo>
                <a:cubicBezTo>
                  <a:pt x="297" y="78"/>
                  <a:pt x="297" y="78"/>
                  <a:pt x="297" y="71"/>
                </a:cubicBezTo>
                <a:cubicBezTo>
                  <a:pt x="297" y="71"/>
                  <a:pt x="297" y="71"/>
                  <a:pt x="290" y="71"/>
                </a:cubicBezTo>
                <a:cubicBezTo>
                  <a:pt x="290" y="71"/>
                  <a:pt x="290" y="71"/>
                  <a:pt x="297" y="71"/>
                </a:cubicBezTo>
                <a:cubicBezTo>
                  <a:pt x="297" y="71"/>
                  <a:pt x="297" y="71"/>
                  <a:pt x="304" y="71"/>
                </a:cubicBezTo>
                <a:lnTo>
                  <a:pt x="311" y="71"/>
                </a:lnTo>
                <a:close/>
                <a:moveTo>
                  <a:pt x="262" y="205"/>
                </a:moveTo>
                <a:lnTo>
                  <a:pt x="262" y="205"/>
                </a:lnTo>
                <a:lnTo>
                  <a:pt x="269" y="205"/>
                </a:lnTo>
                <a:cubicBezTo>
                  <a:pt x="262" y="205"/>
                  <a:pt x="262" y="205"/>
                  <a:pt x="262" y="205"/>
                </a:cubicBezTo>
                <a:cubicBezTo>
                  <a:pt x="255" y="205"/>
                  <a:pt x="255" y="205"/>
                  <a:pt x="255" y="205"/>
                </a:cubicBezTo>
                <a:cubicBezTo>
                  <a:pt x="255" y="205"/>
                  <a:pt x="255" y="205"/>
                  <a:pt x="248" y="205"/>
                </a:cubicBezTo>
                <a:cubicBezTo>
                  <a:pt x="255" y="205"/>
                  <a:pt x="255" y="205"/>
                  <a:pt x="255" y="205"/>
                </a:cubicBezTo>
                <a:lnTo>
                  <a:pt x="255" y="198"/>
                </a:lnTo>
                <a:lnTo>
                  <a:pt x="255" y="205"/>
                </a:lnTo>
                <a:cubicBezTo>
                  <a:pt x="255" y="198"/>
                  <a:pt x="248" y="198"/>
                  <a:pt x="248" y="198"/>
                </a:cubicBezTo>
                <a:lnTo>
                  <a:pt x="255" y="198"/>
                </a:lnTo>
                <a:cubicBezTo>
                  <a:pt x="255" y="191"/>
                  <a:pt x="255" y="191"/>
                  <a:pt x="255" y="191"/>
                </a:cubicBezTo>
                <a:cubicBezTo>
                  <a:pt x="255" y="191"/>
                  <a:pt x="255" y="191"/>
                  <a:pt x="248" y="191"/>
                </a:cubicBezTo>
                <a:lnTo>
                  <a:pt x="248" y="184"/>
                </a:lnTo>
                <a:cubicBezTo>
                  <a:pt x="248" y="177"/>
                  <a:pt x="248" y="177"/>
                  <a:pt x="248" y="177"/>
                </a:cubicBezTo>
                <a:lnTo>
                  <a:pt x="255" y="177"/>
                </a:lnTo>
                <a:lnTo>
                  <a:pt x="248" y="177"/>
                </a:lnTo>
                <a:cubicBezTo>
                  <a:pt x="255" y="177"/>
                  <a:pt x="255" y="177"/>
                  <a:pt x="255" y="177"/>
                </a:cubicBezTo>
                <a:cubicBezTo>
                  <a:pt x="255" y="184"/>
                  <a:pt x="255" y="184"/>
                  <a:pt x="255" y="184"/>
                </a:cubicBezTo>
                <a:cubicBezTo>
                  <a:pt x="255" y="191"/>
                  <a:pt x="255" y="191"/>
                  <a:pt x="255" y="191"/>
                </a:cubicBezTo>
                <a:cubicBezTo>
                  <a:pt x="262" y="191"/>
                  <a:pt x="262" y="191"/>
                  <a:pt x="262" y="191"/>
                </a:cubicBezTo>
                <a:cubicBezTo>
                  <a:pt x="262" y="198"/>
                  <a:pt x="262" y="198"/>
                  <a:pt x="262" y="198"/>
                </a:cubicBezTo>
                <a:lnTo>
                  <a:pt x="269" y="198"/>
                </a:lnTo>
                <a:cubicBezTo>
                  <a:pt x="269" y="198"/>
                  <a:pt x="262" y="198"/>
                  <a:pt x="262" y="205"/>
                </a:cubicBezTo>
                <a:close/>
                <a:moveTo>
                  <a:pt x="248" y="184"/>
                </a:moveTo>
                <a:lnTo>
                  <a:pt x="248" y="184"/>
                </a:lnTo>
                <a:close/>
                <a:moveTo>
                  <a:pt x="248" y="191"/>
                </a:moveTo>
                <a:lnTo>
                  <a:pt x="248" y="191"/>
                </a:lnTo>
                <a:cubicBezTo>
                  <a:pt x="248" y="191"/>
                  <a:pt x="248" y="191"/>
                  <a:pt x="240" y="191"/>
                </a:cubicBezTo>
                <a:cubicBezTo>
                  <a:pt x="248" y="191"/>
                  <a:pt x="248" y="198"/>
                  <a:pt x="248" y="198"/>
                </a:cubicBezTo>
                <a:cubicBezTo>
                  <a:pt x="240" y="198"/>
                  <a:pt x="240" y="198"/>
                  <a:pt x="240" y="198"/>
                </a:cubicBezTo>
                <a:cubicBezTo>
                  <a:pt x="233" y="198"/>
                  <a:pt x="233" y="205"/>
                  <a:pt x="233" y="205"/>
                </a:cubicBezTo>
                <a:cubicBezTo>
                  <a:pt x="233" y="198"/>
                  <a:pt x="233" y="198"/>
                  <a:pt x="233" y="198"/>
                </a:cubicBezTo>
                <a:cubicBezTo>
                  <a:pt x="233" y="198"/>
                  <a:pt x="233" y="198"/>
                  <a:pt x="240" y="198"/>
                </a:cubicBezTo>
                <a:cubicBezTo>
                  <a:pt x="233" y="198"/>
                  <a:pt x="233" y="198"/>
                  <a:pt x="233" y="191"/>
                </a:cubicBezTo>
                <a:cubicBezTo>
                  <a:pt x="233" y="191"/>
                  <a:pt x="233" y="191"/>
                  <a:pt x="240" y="191"/>
                </a:cubicBezTo>
                <a:cubicBezTo>
                  <a:pt x="240" y="191"/>
                  <a:pt x="240" y="191"/>
                  <a:pt x="240" y="184"/>
                </a:cubicBezTo>
                <a:cubicBezTo>
                  <a:pt x="240" y="191"/>
                  <a:pt x="240" y="191"/>
                  <a:pt x="240" y="191"/>
                </a:cubicBezTo>
                <a:cubicBezTo>
                  <a:pt x="240" y="191"/>
                  <a:pt x="248" y="184"/>
                  <a:pt x="248" y="191"/>
                </a:cubicBezTo>
                <a:close/>
                <a:moveTo>
                  <a:pt x="233" y="269"/>
                </a:moveTo>
                <a:lnTo>
                  <a:pt x="233" y="269"/>
                </a:lnTo>
                <a:lnTo>
                  <a:pt x="233" y="262"/>
                </a:lnTo>
                <a:lnTo>
                  <a:pt x="240" y="262"/>
                </a:lnTo>
                <a:lnTo>
                  <a:pt x="248" y="254"/>
                </a:lnTo>
                <a:lnTo>
                  <a:pt x="255" y="254"/>
                </a:lnTo>
                <a:cubicBezTo>
                  <a:pt x="255" y="254"/>
                  <a:pt x="255" y="254"/>
                  <a:pt x="262" y="254"/>
                </a:cubicBezTo>
                <a:lnTo>
                  <a:pt x="269" y="254"/>
                </a:lnTo>
                <a:cubicBezTo>
                  <a:pt x="269" y="254"/>
                  <a:pt x="269" y="254"/>
                  <a:pt x="269" y="247"/>
                </a:cubicBezTo>
                <a:cubicBezTo>
                  <a:pt x="276" y="247"/>
                  <a:pt x="276" y="254"/>
                  <a:pt x="276" y="254"/>
                </a:cubicBezTo>
                <a:lnTo>
                  <a:pt x="276" y="247"/>
                </a:lnTo>
                <a:cubicBezTo>
                  <a:pt x="283" y="247"/>
                  <a:pt x="283" y="247"/>
                  <a:pt x="283" y="247"/>
                </a:cubicBezTo>
                <a:lnTo>
                  <a:pt x="283" y="254"/>
                </a:lnTo>
                <a:lnTo>
                  <a:pt x="290" y="247"/>
                </a:lnTo>
                <a:cubicBezTo>
                  <a:pt x="290" y="247"/>
                  <a:pt x="290" y="247"/>
                  <a:pt x="290" y="254"/>
                </a:cubicBezTo>
                <a:cubicBezTo>
                  <a:pt x="290" y="247"/>
                  <a:pt x="290" y="247"/>
                  <a:pt x="290" y="247"/>
                </a:cubicBezTo>
                <a:cubicBezTo>
                  <a:pt x="290" y="254"/>
                  <a:pt x="290" y="254"/>
                  <a:pt x="290" y="254"/>
                </a:cubicBezTo>
                <a:lnTo>
                  <a:pt x="290" y="262"/>
                </a:lnTo>
                <a:cubicBezTo>
                  <a:pt x="297" y="262"/>
                  <a:pt x="297" y="262"/>
                  <a:pt x="297" y="262"/>
                </a:cubicBezTo>
                <a:cubicBezTo>
                  <a:pt x="297" y="262"/>
                  <a:pt x="297" y="262"/>
                  <a:pt x="304" y="262"/>
                </a:cubicBezTo>
                <a:cubicBezTo>
                  <a:pt x="304" y="269"/>
                  <a:pt x="304" y="269"/>
                  <a:pt x="304" y="269"/>
                </a:cubicBezTo>
                <a:lnTo>
                  <a:pt x="311" y="269"/>
                </a:lnTo>
                <a:lnTo>
                  <a:pt x="318" y="269"/>
                </a:lnTo>
                <a:cubicBezTo>
                  <a:pt x="318" y="262"/>
                  <a:pt x="318" y="262"/>
                  <a:pt x="325" y="262"/>
                </a:cubicBezTo>
                <a:lnTo>
                  <a:pt x="325" y="269"/>
                </a:lnTo>
                <a:cubicBezTo>
                  <a:pt x="332" y="269"/>
                  <a:pt x="332" y="269"/>
                  <a:pt x="332" y="269"/>
                </a:cubicBezTo>
                <a:lnTo>
                  <a:pt x="339" y="269"/>
                </a:lnTo>
                <a:cubicBezTo>
                  <a:pt x="339" y="269"/>
                  <a:pt x="339" y="269"/>
                  <a:pt x="346" y="269"/>
                </a:cubicBezTo>
                <a:cubicBezTo>
                  <a:pt x="353" y="269"/>
                  <a:pt x="353" y="269"/>
                  <a:pt x="353" y="269"/>
                </a:cubicBezTo>
                <a:cubicBezTo>
                  <a:pt x="353" y="269"/>
                  <a:pt x="353" y="269"/>
                  <a:pt x="361" y="276"/>
                </a:cubicBezTo>
                <a:cubicBezTo>
                  <a:pt x="353" y="276"/>
                  <a:pt x="353" y="276"/>
                  <a:pt x="353" y="276"/>
                </a:cubicBezTo>
                <a:cubicBezTo>
                  <a:pt x="353" y="283"/>
                  <a:pt x="353" y="283"/>
                  <a:pt x="353" y="283"/>
                </a:cubicBezTo>
                <a:lnTo>
                  <a:pt x="361" y="290"/>
                </a:lnTo>
                <a:lnTo>
                  <a:pt x="361" y="297"/>
                </a:lnTo>
                <a:cubicBezTo>
                  <a:pt x="368" y="297"/>
                  <a:pt x="361" y="304"/>
                  <a:pt x="368" y="304"/>
                </a:cubicBezTo>
                <a:cubicBezTo>
                  <a:pt x="368" y="311"/>
                  <a:pt x="368" y="311"/>
                  <a:pt x="375" y="318"/>
                </a:cubicBezTo>
                <a:lnTo>
                  <a:pt x="375" y="311"/>
                </a:lnTo>
                <a:lnTo>
                  <a:pt x="375" y="318"/>
                </a:lnTo>
                <a:cubicBezTo>
                  <a:pt x="375" y="318"/>
                  <a:pt x="375" y="318"/>
                  <a:pt x="382" y="318"/>
                </a:cubicBezTo>
                <a:lnTo>
                  <a:pt x="382" y="325"/>
                </a:lnTo>
                <a:cubicBezTo>
                  <a:pt x="389" y="325"/>
                  <a:pt x="389" y="325"/>
                  <a:pt x="389" y="325"/>
                </a:cubicBezTo>
                <a:cubicBezTo>
                  <a:pt x="396" y="325"/>
                  <a:pt x="396" y="325"/>
                  <a:pt x="396" y="325"/>
                </a:cubicBezTo>
                <a:lnTo>
                  <a:pt x="403" y="325"/>
                </a:lnTo>
                <a:cubicBezTo>
                  <a:pt x="403" y="325"/>
                  <a:pt x="403" y="325"/>
                  <a:pt x="403" y="332"/>
                </a:cubicBezTo>
                <a:lnTo>
                  <a:pt x="396" y="332"/>
                </a:lnTo>
                <a:cubicBezTo>
                  <a:pt x="396" y="332"/>
                  <a:pt x="396" y="332"/>
                  <a:pt x="396" y="339"/>
                </a:cubicBezTo>
                <a:cubicBezTo>
                  <a:pt x="396" y="347"/>
                  <a:pt x="396" y="347"/>
                  <a:pt x="389" y="347"/>
                </a:cubicBezTo>
                <a:cubicBezTo>
                  <a:pt x="389" y="347"/>
                  <a:pt x="389" y="347"/>
                  <a:pt x="389" y="354"/>
                </a:cubicBezTo>
                <a:lnTo>
                  <a:pt x="382" y="354"/>
                </a:lnTo>
                <a:cubicBezTo>
                  <a:pt x="382" y="361"/>
                  <a:pt x="375" y="361"/>
                  <a:pt x="375" y="361"/>
                </a:cubicBezTo>
                <a:cubicBezTo>
                  <a:pt x="375" y="368"/>
                  <a:pt x="375" y="368"/>
                  <a:pt x="375" y="368"/>
                </a:cubicBezTo>
                <a:lnTo>
                  <a:pt x="368" y="368"/>
                </a:lnTo>
                <a:lnTo>
                  <a:pt x="368" y="375"/>
                </a:lnTo>
                <a:cubicBezTo>
                  <a:pt x="368" y="375"/>
                  <a:pt x="368" y="375"/>
                  <a:pt x="368" y="382"/>
                </a:cubicBezTo>
                <a:cubicBezTo>
                  <a:pt x="375" y="389"/>
                  <a:pt x="375" y="389"/>
                  <a:pt x="375" y="389"/>
                </a:cubicBezTo>
                <a:cubicBezTo>
                  <a:pt x="375" y="396"/>
                  <a:pt x="375" y="396"/>
                  <a:pt x="375" y="396"/>
                </a:cubicBezTo>
                <a:lnTo>
                  <a:pt x="375" y="403"/>
                </a:lnTo>
                <a:cubicBezTo>
                  <a:pt x="375" y="403"/>
                  <a:pt x="375" y="403"/>
                  <a:pt x="368" y="403"/>
                </a:cubicBezTo>
                <a:cubicBezTo>
                  <a:pt x="361" y="410"/>
                  <a:pt x="361" y="410"/>
                  <a:pt x="361" y="410"/>
                </a:cubicBezTo>
                <a:lnTo>
                  <a:pt x="361" y="417"/>
                </a:lnTo>
                <a:lnTo>
                  <a:pt x="361" y="424"/>
                </a:lnTo>
                <a:cubicBezTo>
                  <a:pt x="361" y="424"/>
                  <a:pt x="353" y="424"/>
                  <a:pt x="353" y="431"/>
                </a:cubicBezTo>
                <a:lnTo>
                  <a:pt x="353" y="438"/>
                </a:lnTo>
                <a:lnTo>
                  <a:pt x="346" y="438"/>
                </a:lnTo>
                <a:cubicBezTo>
                  <a:pt x="346" y="445"/>
                  <a:pt x="339" y="445"/>
                  <a:pt x="339" y="452"/>
                </a:cubicBezTo>
                <a:cubicBezTo>
                  <a:pt x="332" y="452"/>
                  <a:pt x="332" y="452"/>
                  <a:pt x="332" y="452"/>
                </a:cubicBezTo>
                <a:cubicBezTo>
                  <a:pt x="325" y="452"/>
                  <a:pt x="325" y="452"/>
                  <a:pt x="325" y="452"/>
                </a:cubicBezTo>
                <a:lnTo>
                  <a:pt x="318" y="452"/>
                </a:lnTo>
                <a:cubicBezTo>
                  <a:pt x="318" y="460"/>
                  <a:pt x="318" y="452"/>
                  <a:pt x="318" y="452"/>
                </a:cubicBezTo>
                <a:cubicBezTo>
                  <a:pt x="318" y="460"/>
                  <a:pt x="318" y="460"/>
                  <a:pt x="318" y="460"/>
                </a:cubicBezTo>
                <a:cubicBezTo>
                  <a:pt x="311" y="460"/>
                  <a:pt x="311" y="452"/>
                  <a:pt x="311" y="452"/>
                </a:cubicBezTo>
                <a:cubicBezTo>
                  <a:pt x="311" y="445"/>
                  <a:pt x="311" y="445"/>
                  <a:pt x="311" y="445"/>
                </a:cubicBezTo>
                <a:cubicBezTo>
                  <a:pt x="311" y="445"/>
                  <a:pt x="311" y="438"/>
                  <a:pt x="304" y="438"/>
                </a:cubicBezTo>
                <a:cubicBezTo>
                  <a:pt x="304" y="431"/>
                  <a:pt x="304" y="431"/>
                  <a:pt x="304" y="431"/>
                </a:cubicBezTo>
                <a:cubicBezTo>
                  <a:pt x="304" y="431"/>
                  <a:pt x="304" y="431"/>
                  <a:pt x="304" y="424"/>
                </a:cubicBezTo>
                <a:cubicBezTo>
                  <a:pt x="304" y="417"/>
                  <a:pt x="297" y="417"/>
                  <a:pt x="297" y="417"/>
                </a:cubicBezTo>
                <a:lnTo>
                  <a:pt x="297" y="410"/>
                </a:lnTo>
                <a:cubicBezTo>
                  <a:pt x="297" y="403"/>
                  <a:pt x="297" y="403"/>
                  <a:pt x="297" y="403"/>
                </a:cubicBezTo>
                <a:lnTo>
                  <a:pt x="297" y="396"/>
                </a:lnTo>
                <a:cubicBezTo>
                  <a:pt x="297" y="389"/>
                  <a:pt x="297" y="389"/>
                  <a:pt x="297" y="389"/>
                </a:cubicBezTo>
                <a:cubicBezTo>
                  <a:pt x="297" y="382"/>
                  <a:pt x="297" y="382"/>
                  <a:pt x="297" y="382"/>
                </a:cubicBezTo>
                <a:cubicBezTo>
                  <a:pt x="297" y="382"/>
                  <a:pt x="297" y="382"/>
                  <a:pt x="297" y="375"/>
                </a:cubicBezTo>
                <a:lnTo>
                  <a:pt x="297" y="368"/>
                </a:lnTo>
                <a:cubicBezTo>
                  <a:pt x="290" y="368"/>
                  <a:pt x="290" y="368"/>
                  <a:pt x="290" y="368"/>
                </a:cubicBezTo>
                <a:cubicBezTo>
                  <a:pt x="290" y="361"/>
                  <a:pt x="290" y="361"/>
                  <a:pt x="290" y="361"/>
                </a:cubicBezTo>
                <a:cubicBezTo>
                  <a:pt x="283" y="361"/>
                  <a:pt x="283" y="361"/>
                  <a:pt x="283" y="361"/>
                </a:cubicBezTo>
                <a:cubicBezTo>
                  <a:pt x="290" y="361"/>
                  <a:pt x="290" y="361"/>
                  <a:pt x="290" y="354"/>
                </a:cubicBezTo>
                <a:lnTo>
                  <a:pt x="290" y="347"/>
                </a:lnTo>
                <a:cubicBezTo>
                  <a:pt x="283" y="347"/>
                  <a:pt x="290" y="347"/>
                  <a:pt x="283" y="347"/>
                </a:cubicBezTo>
                <a:cubicBezTo>
                  <a:pt x="283" y="347"/>
                  <a:pt x="276" y="347"/>
                  <a:pt x="276" y="339"/>
                </a:cubicBezTo>
                <a:cubicBezTo>
                  <a:pt x="276" y="339"/>
                  <a:pt x="276" y="339"/>
                  <a:pt x="269" y="339"/>
                </a:cubicBezTo>
                <a:cubicBezTo>
                  <a:pt x="262" y="339"/>
                  <a:pt x="262" y="339"/>
                  <a:pt x="262" y="339"/>
                </a:cubicBezTo>
                <a:lnTo>
                  <a:pt x="255" y="347"/>
                </a:lnTo>
                <a:lnTo>
                  <a:pt x="255" y="339"/>
                </a:lnTo>
                <a:cubicBezTo>
                  <a:pt x="255" y="339"/>
                  <a:pt x="255" y="339"/>
                  <a:pt x="255" y="347"/>
                </a:cubicBezTo>
                <a:cubicBezTo>
                  <a:pt x="255" y="347"/>
                  <a:pt x="255" y="339"/>
                  <a:pt x="248" y="339"/>
                </a:cubicBezTo>
                <a:cubicBezTo>
                  <a:pt x="248" y="347"/>
                  <a:pt x="248" y="347"/>
                  <a:pt x="248" y="347"/>
                </a:cubicBezTo>
                <a:cubicBezTo>
                  <a:pt x="240" y="347"/>
                  <a:pt x="240" y="347"/>
                  <a:pt x="240" y="347"/>
                </a:cubicBezTo>
                <a:cubicBezTo>
                  <a:pt x="233" y="339"/>
                  <a:pt x="233" y="339"/>
                  <a:pt x="233" y="339"/>
                </a:cubicBezTo>
                <a:cubicBezTo>
                  <a:pt x="226" y="339"/>
                  <a:pt x="226" y="339"/>
                  <a:pt x="226" y="339"/>
                </a:cubicBezTo>
                <a:cubicBezTo>
                  <a:pt x="226" y="332"/>
                  <a:pt x="226" y="332"/>
                  <a:pt x="226" y="332"/>
                </a:cubicBezTo>
                <a:cubicBezTo>
                  <a:pt x="226" y="332"/>
                  <a:pt x="219" y="332"/>
                  <a:pt x="219" y="325"/>
                </a:cubicBezTo>
                <a:cubicBezTo>
                  <a:pt x="219" y="325"/>
                  <a:pt x="219" y="325"/>
                  <a:pt x="212" y="325"/>
                </a:cubicBezTo>
                <a:cubicBezTo>
                  <a:pt x="212" y="318"/>
                  <a:pt x="212" y="318"/>
                  <a:pt x="212" y="318"/>
                </a:cubicBezTo>
                <a:cubicBezTo>
                  <a:pt x="219" y="318"/>
                  <a:pt x="219" y="318"/>
                  <a:pt x="219" y="318"/>
                </a:cubicBezTo>
                <a:cubicBezTo>
                  <a:pt x="212" y="318"/>
                  <a:pt x="212" y="318"/>
                  <a:pt x="212" y="318"/>
                </a:cubicBezTo>
                <a:lnTo>
                  <a:pt x="219" y="311"/>
                </a:lnTo>
                <a:lnTo>
                  <a:pt x="219" y="304"/>
                </a:lnTo>
                <a:cubicBezTo>
                  <a:pt x="219" y="304"/>
                  <a:pt x="219" y="297"/>
                  <a:pt x="212" y="297"/>
                </a:cubicBezTo>
                <a:cubicBezTo>
                  <a:pt x="219" y="297"/>
                  <a:pt x="219" y="297"/>
                  <a:pt x="219" y="297"/>
                </a:cubicBezTo>
                <a:cubicBezTo>
                  <a:pt x="219" y="290"/>
                  <a:pt x="219" y="290"/>
                  <a:pt x="219" y="290"/>
                </a:cubicBezTo>
                <a:cubicBezTo>
                  <a:pt x="219" y="283"/>
                  <a:pt x="219" y="283"/>
                  <a:pt x="219" y="283"/>
                </a:cubicBezTo>
                <a:lnTo>
                  <a:pt x="226" y="283"/>
                </a:lnTo>
                <a:lnTo>
                  <a:pt x="226" y="276"/>
                </a:lnTo>
                <a:cubicBezTo>
                  <a:pt x="233" y="276"/>
                  <a:pt x="233" y="276"/>
                  <a:pt x="233" y="276"/>
                </a:cubicBezTo>
                <a:cubicBezTo>
                  <a:pt x="233" y="269"/>
                  <a:pt x="233" y="269"/>
                  <a:pt x="233" y="269"/>
                </a:cubicBezTo>
                <a:close/>
                <a:moveTo>
                  <a:pt x="219" y="149"/>
                </a:moveTo>
                <a:lnTo>
                  <a:pt x="219" y="149"/>
                </a:lnTo>
                <a:cubicBezTo>
                  <a:pt x="219" y="149"/>
                  <a:pt x="219" y="149"/>
                  <a:pt x="219" y="156"/>
                </a:cubicBezTo>
                <a:cubicBezTo>
                  <a:pt x="212" y="156"/>
                  <a:pt x="212" y="156"/>
                  <a:pt x="212" y="156"/>
                </a:cubicBezTo>
                <a:lnTo>
                  <a:pt x="205" y="156"/>
                </a:lnTo>
                <a:lnTo>
                  <a:pt x="198" y="156"/>
                </a:lnTo>
                <a:cubicBezTo>
                  <a:pt x="198" y="149"/>
                  <a:pt x="205" y="149"/>
                  <a:pt x="205" y="149"/>
                </a:cubicBezTo>
                <a:cubicBezTo>
                  <a:pt x="198" y="149"/>
                  <a:pt x="198" y="149"/>
                  <a:pt x="198" y="149"/>
                </a:cubicBezTo>
                <a:cubicBezTo>
                  <a:pt x="198" y="149"/>
                  <a:pt x="198" y="149"/>
                  <a:pt x="205" y="149"/>
                </a:cubicBezTo>
                <a:cubicBezTo>
                  <a:pt x="198" y="149"/>
                  <a:pt x="198" y="149"/>
                  <a:pt x="198" y="141"/>
                </a:cubicBezTo>
                <a:cubicBezTo>
                  <a:pt x="198" y="141"/>
                  <a:pt x="198" y="149"/>
                  <a:pt x="198" y="141"/>
                </a:cubicBezTo>
                <a:lnTo>
                  <a:pt x="205" y="141"/>
                </a:lnTo>
                <a:cubicBezTo>
                  <a:pt x="205" y="149"/>
                  <a:pt x="205" y="149"/>
                  <a:pt x="205" y="149"/>
                </a:cubicBezTo>
                <a:cubicBezTo>
                  <a:pt x="205" y="141"/>
                  <a:pt x="205" y="141"/>
                  <a:pt x="205" y="141"/>
                </a:cubicBezTo>
                <a:lnTo>
                  <a:pt x="212" y="141"/>
                </a:lnTo>
                <a:cubicBezTo>
                  <a:pt x="212" y="141"/>
                  <a:pt x="212" y="141"/>
                  <a:pt x="219" y="141"/>
                </a:cubicBezTo>
                <a:lnTo>
                  <a:pt x="226" y="141"/>
                </a:lnTo>
                <a:cubicBezTo>
                  <a:pt x="226" y="149"/>
                  <a:pt x="226" y="149"/>
                  <a:pt x="226" y="149"/>
                </a:cubicBezTo>
                <a:cubicBezTo>
                  <a:pt x="226" y="149"/>
                  <a:pt x="226" y="149"/>
                  <a:pt x="219" y="149"/>
                </a:cubicBezTo>
                <a:close/>
                <a:moveTo>
                  <a:pt x="283" y="347"/>
                </a:moveTo>
                <a:lnTo>
                  <a:pt x="283" y="347"/>
                </a:lnTo>
                <a:close/>
                <a:moveTo>
                  <a:pt x="382" y="417"/>
                </a:moveTo>
                <a:lnTo>
                  <a:pt x="382" y="417"/>
                </a:lnTo>
                <a:lnTo>
                  <a:pt x="382" y="410"/>
                </a:lnTo>
                <a:cubicBezTo>
                  <a:pt x="382" y="410"/>
                  <a:pt x="382" y="410"/>
                  <a:pt x="382" y="403"/>
                </a:cubicBezTo>
                <a:cubicBezTo>
                  <a:pt x="389" y="403"/>
                  <a:pt x="389" y="403"/>
                  <a:pt x="389" y="403"/>
                </a:cubicBezTo>
                <a:cubicBezTo>
                  <a:pt x="389" y="396"/>
                  <a:pt x="389" y="396"/>
                  <a:pt x="389" y="396"/>
                </a:cubicBezTo>
                <a:cubicBezTo>
                  <a:pt x="389" y="396"/>
                  <a:pt x="389" y="396"/>
                  <a:pt x="396" y="396"/>
                </a:cubicBezTo>
                <a:cubicBezTo>
                  <a:pt x="396" y="396"/>
                  <a:pt x="396" y="396"/>
                  <a:pt x="396" y="389"/>
                </a:cubicBezTo>
                <a:cubicBezTo>
                  <a:pt x="396" y="389"/>
                  <a:pt x="396" y="389"/>
                  <a:pt x="396" y="396"/>
                </a:cubicBezTo>
                <a:cubicBezTo>
                  <a:pt x="403" y="396"/>
                  <a:pt x="396" y="396"/>
                  <a:pt x="403" y="396"/>
                </a:cubicBezTo>
                <a:cubicBezTo>
                  <a:pt x="403" y="396"/>
                  <a:pt x="403" y="396"/>
                  <a:pt x="403" y="403"/>
                </a:cubicBezTo>
                <a:cubicBezTo>
                  <a:pt x="396" y="403"/>
                  <a:pt x="396" y="403"/>
                  <a:pt x="396" y="403"/>
                </a:cubicBezTo>
                <a:lnTo>
                  <a:pt x="396" y="410"/>
                </a:lnTo>
                <a:cubicBezTo>
                  <a:pt x="396" y="410"/>
                  <a:pt x="396" y="417"/>
                  <a:pt x="396" y="424"/>
                </a:cubicBezTo>
                <a:cubicBezTo>
                  <a:pt x="396" y="424"/>
                  <a:pt x="389" y="424"/>
                  <a:pt x="389" y="431"/>
                </a:cubicBezTo>
                <a:cubicBezTo>
                  <a:pt x="382" y="431"/>
                  <a:pt x="382" y="431"/>
                  <a:pt x="382" y="424"/>
                </a:cubicBezTo>
                <a:cubicBezTo>
                  <a:pt x="382" y="424"/>
                  <a:pt x="382" y="424"/>
                  <a:pt x="382" y="417"/>
                </a:cubicBezTo>
                <a:close/>
                <a:moveTo>
                  <a:pt x="353" y="254"/>
                </a:moveTo>
                <a:lnTo>
                  <a:pt x="353" y="254"/>
                </a:lnTo>
                <a:close/>
                <a:moveTo>
                  <a:pt x="332" y="254"/>
                </a:moveTo>
                <a:lnTo>
                  <a:pt x="332" y="254"/>
                </a:lnTo>
                <a:cubicBezTo>
                  <a:pt x="325" y="254"/>
                  <a:pt x="325" y="254"/>
                  <a:pt x="325" y="254"/>
                </a:cubicBezTo>
                <a:cubicBezTo>
                  <a:pt x="332" y="254"/>
                  <a:pt x="332" y="254"/>
                  <a:pt x="332" y="254"/>
                </a:cubicBezTo>
                <a:close/>
                <a:moveTo>
                  <a:pt x="304" y="247"/>
                </a:moveTo>
                <a:lnTo>
                  <a:pt x="304" y="247"/>
                </a:lnTo>
                <a:lnTo>
                  <a:pt x="304" y="254"/>
                </a:lnTo>
                <a:cubicBezTo>
                  <a:pt x="304" y="247"/>
                  <a:pt x="297" y="247"/>
                  <a:pt x="297" y="247"/>
                </a:cubicBezTo>
                <a:lnTo>
                  <a:pt x="304" y="247"/>
                </a:lnTo>
                <a:close/>
                <a:moveTo>
                  <a:pt x="290" y="240"/>
                </a:moveTo>
                <a:lnTo>
                  <a:pt x="290" y="240"/>
                </a:lnTo>
                <a:cubicBezTo>
                  <a:pt x="283" y="240"/>
                  <a:pt x="283" y="247"/>
                  <a:pt x="283" y="247"/>
                </a:cubicBezTo>
                <a:cubicBezTo>
                  <a:pt x="283" y="240"/>
                  <a:pt x="283" y="240"/>
                  <a:pt x="283" y="240"/>
                </a:cubicBezTo>
                <a:cubicBezTo>
                  <a:pt x="283" y="240"/>
                  <a:pt x="283" y="240"/>
                  <a:pt x="290" y="240"/>
                </a:cubicBezTo>
                <a:close/>
                <a:moveTo>
                  <a:pt x="290" y="233"/>
                </a:moveTo>
                <a:lnTo>
                  <a:pt x="290" y="233"/>
                </a:lnTo>
                <a:cubicBezTo>
                  <a:pt x="283" y="233"/>
                  <a:pt x="283" y="233"/>
                  <a:pt x="283" y="233"/>
                </a:cubicBezTo>
                <a:lnTo>
                  <a:pt x="290" y="233"/>
                </a:lnTo>
                <a:close/>
                <a:moveTo>
                  <a:pt x="205" y="106"/>
                </a:moveTo>
                <a:lnTo>
                  <a:pt x="205" y="106"/>
                </a:lnTo>
                <a:lnTo>
                  <a:pt x="198" y="106"/>
                </a:lnTo>
                <a:cubicBezTo>
                  <a:pt x="198" y="106"/>
                  <a:pt x="198" y="106"/>
                  <a:pt x="198" y="99"/>
                </a:cubicBezTo>
                <a:cubicBezTo>
                  <a:pt x="198" y="99"/>
                  <a:pt x="198" y="99"/>
                  <a:pt x="205" y="99"/>
                </a:cubicBezTo>
                <a:cubicBezTo>
                  <a:pt x="205" y="99"/>
                  <a:pt x="198" y="99"/>
                  <a:pt x="198" y="106"/>
                </a:cubicBezTo>
                <a:cubicBezTo>
                  <a:pt x="205" y="106"/>
                  <a:pt x="205" y="106"/>
                  <a:pt x="205" y="106"/>
                </a:cubicBezTo>
                <a:close/>
                <a:moveTo>
                  <a:pt x="198" y="99"/>
                </a:moveTo>
                <a:lnTo>
                  <a:pt x="198" y="99"/>
                </a:lnTo>
                <a:close/>
                <a:moveTo>
                  <a:pt x="191" y="99"/>
                </a:moveTo>
                <a:lnTo>
                  <a:pt x="191" y="99"/>
                </a:lnTo>
                <a:lnTo>
                  <a:pt x="198" y="99"/>
                </a:lnTo>
                <a:lnTo>
                  <a:pt x="191" y="99"/>
                </a:lnTo>
                <a:close/>
                <a:moveTo>
                  <a:pt x="198" y="92"/>
                </a:moveTo>
                <a:lnTo>
                  <a:pt x="198" y="92"/>
                </a:lnTo>
                <a:lnTo>
                  <a:pt x="198" y="85"/>
                </a:lnTo>
                <a:lnTo>
                  <a:pt x="198" y="92"/>
                </a:lnTo>
                <a:close/>
                <a:moveTo>
                  <a:pt x="198" y="92"/>
                </a:moveTo>
                <a:lnTo>
                  <a:pt x="198" y="92"/>
                </a:lnTo>
                <a:close/>
                <a:moveTo>
                  <a:pt x="198" y="92"/>
                </a:moveTo>
                <a:lnTo>
                  <a:pt x="198" y="92"/>
                </a:lnTo>
                <a:close/>
                <a:moveTo>
                  <a:pt x="198" y="92"/>
                </a:moveTo>
                <a:lnTo>
                  <a:pt x="198" y="92"/>
                </a:lnTo>
                <a:close/>
                <a:moveTo>
                  <a:pt x="198" y="113"/>
                </a:moveTo>
                <a:lnTo>
                  <a:pt x="198" y="113"/>
                </a:lnTo>
                <a:close/>
                <a:moveTo>
                  <a:pt x="155" y="177"/>
                </a:moveTo>
                <a:lnTo>
                  <a:pt x="155" y="177"/>
                </a:lnTo>
                <a:close/>
                <a:moveTo>
                  <a:pt x="134" y="240"/>
                </a:moveTo>
                <a:lnTo>
                  <a:pt x="134" y="240"/>
                </a:lnTo>
                <a:cubicBezTo>
                  <a:pt x="134" y="233"/>
                  <a:pt x="134" y="233"/>
                  <a:pt x="134" y="233"/>
                </a:cubicBezTo>
                <a:lnTo>
                  <a:pt x="134" y="240"/>
                </a:lnTo>
                <a:lnTo>
                  <a:pt x="134" y="233"/>
                </a:lnTo>
                <a:cubicBezTo>
                  <a:pt x="127" y="233"/>
                  <a:pt x="127" y="233"/>
                  <a:pt x="127" y="233"/>
                </a:cubicBezTo>
                <a:lnTo>
                  <a:pt x="120" y="233"/>
                </a:lnTo>
                <a:lnTo>
                  <a:pt x="127" y="233"/>
                </a:lnTo>
                <a:cubicBezTo>
                  <a:pt x="127" y="226"/>
                  <a:pt x="127" y="226"/>
                  <a:pt x="127" y="226"/>
                </a:cubicBezTo>
                <a:cubicBezTo>
                  <a:pt x="127" y="226"/>
                  <a:pt x="127" y="226"/>
                  <a:pt x="127" y="219"/>
                </a:cubicBezTo>
                <a:lnTo>
                  <a:pt x="134" y="219"/>
                </a:lnTo>
                <a:cubicBezTo>
                  <a:pt x="134" y="226"/>
                  <a:pt x="127" y="226"/>
                  <a:pt x="127" y="226"/>
                </a:cubicBezTo>
                <a:cubicBezTo>
                  <a:pt x="127" y="226"/>
                  <a:pt x="127" y="226"/>
                  <a:pt x="134" y="226"/>
                </a:cubicBezTo>
                <a:cubicBezTo>
                  <a:pt x="134" y="226"/>
                  <a:pt x="134" y="233"/>
                  <a:pt x="134" y="226"/>
                </a:cubicBezTo>
                <a:cubicBezTo>
                  <a:pt x="134" y="226"/>
                  <a:pt x="134" y="226"/>
                  <a:pt x="141" y="226"/>
                </a:cubicBezTo>
                <a:cubicBezTo>
                  <a:pt x="134" y="233"/>
                  <a:pt x="134" y="233"/>
                  <a:pt x="134" y="233"/>
                </a:cubicBezTo>
                <a:lnTo>
                  <a:pt x="141" y="233"/>
                </a:lnTo>
                <a:cubicBezTo>
                  <a:pt x="141" y="233"/>
                  <a:pt x="141" y="233"/>
                  <a:pt x="134" y="233"/>
                </a:cubicBezTo>
                <a:cubicBezTo>
                  <a:pt x="141" y="233"/>
                  <a:pt x="141" y="233"/>
                  <a:pt x="141" y="233"/>
                </a:cubicBezTo>
                <a:lnTo>
                  <a:pt x="141" y="240"/>
                </a:lnTo>
                <a:cubicBezTo>
                  <a:pt x="141" y="240"/>
                  <a:pt x="141" y="240"/>
                  <a:pt x="134" y="240"/>
                </a:cubicBezTo>
                <a:close/>
                <a:moveTo>
                  <a:pt x="134" y="396"/>
                </a:moveTo>
                <a:lnTo>
                  <a:pt x="134" y="396"/>
                </a:lnTo>
                <a:lnTo>
                  <a:pt x="134" y="389"/>
                </a:lnTo>
                <a:lnTo>
                  <a:pt x="134" y="396"/>
                </a:lnTo>
                <a:close/>
                <a:moveTo>
                  <a:pt x="134" y="127"/>
                </a:moveTo>
                <a:lnTo>
                  <a:pt x="134" y="127"/>
                </a:lnTo>
                <a:cubicBezTo>
                  <a:pt x="134" y="134"/>
                  <a:pt x="134" y="134"/>
                  <a:pt x="134" y="134"/>
                </a:cubicBezTo>
                <a:cubicBezTo>
                  <a:pt x="134" y="134"/>
                  <a:pt x="134" y="134"/>
                  <a:pt x="134" y="127"/>
                </a:cubicBezTo>
                <a:close/>
                <a:moveTo>
                  <a:pt x="113" y="240"/>
                </a:moveTo>
                <a:lnTo>
                  <a:pt x="113" y="240"/>
                </a:lnTo>
                <a:lnTo>
                  <a:pt x="120" y="240"/>
                </a:lnTo>
                <a:cubicBezTo>
                  <a:pt x="120" y="240"/>
                  <a:pt x="120" y="240"/>
                  <a:pt x="113" y="240"/>
                </a:cubicBezTo>
                <a:close/>
                <a:moveTo>
                  <a:pt x="99" y="325"/>
                </a:moveTo>
                <a:lnTo>
                  <a:pt x="99" y="325"/>
                </a:lnTo>
                <a:lnTo>
                  <a:pt x="106" y="325"/>
                </a:lnTo>
                <a:cubicBezTo>
                  <a:pt x="106" y="325"/>
                  <a:pt x="106" y="325"/>
                  <a:pt x="99" y="325"/>
                </a:cubicBezTo>
                <a:close/>
                <a:moveTo>
                  <a:pt x="99" y="361"/>
                </a:moveTo>
                <a:lnTo>
                  <a:pt x="99" y="361"/>
                </a:lnTo>
                <a:lnTo>
                  <a:pt x="106" y="361"/>
                </a:lnTo>
                <a:cubicBezTo>
                  <a:pt x="99" y="361"/>
                  <a:pt x="106" y="361"/>
                  <a:pt x="99" y="361"/>
                </a:cubicBezTo>
                <a:close/>
                <a:moveTo>
                  <a:pt x="92" y="325"/>
                </a:moveTo>
                <a:lnTo>
                  <a:pt x="92" y="325"/>
                </a:lnTo>
                <a:cubicBezTo>
                  <a:pt x="92" y="325"/>
                  <a:pt x="92" y="325"/>
                  <a:pt x="85" y="325"/>
                </a:cubicBezTo>
                <a:cubicBezTo>
                  <a:pt x="85" y="325"/>
                  <a:pt x="85" y="325"/>
                  <a:pt x="78" y="325"/>
                </a:cubicBezTo>
                <a:cubicBezTo>
                  <a:pt x="85" y="325"/>
                  <a:pt x="85" y="325"/>
                  <a:pt x="85" y="325"/>
                </a:cubicBezTo>
                <a:lnTo>
                  <a:pt x="92" y="325"/>
                </a:lnTo>
                <a:lnTo>
                  <a:pt x="99" y="325"/>
                </a:lnTo>
                <a:cubicBezTo>
                  <a:pt x="92" y="325"/>
                  <a:pt x="92" y="325"/>
                  <a:pt x="92" y="325"/>
                </a:cubicBezTo>
                <a:close/>
                <a:moveTo>
                  <a:pt x="78" y="276"/>
                </a:moveTo>
                <a:lnTo>
                  <a:pt x="78" y="276"/>
                </a:lnTo>
                <a:close/>
                <a:moveTo>
                  <a:pt x="78" y="276"/>
                </a:moveTo>
                <a:lnTo>
                  <a:pt x="78" y="276"/>
                </a:lnTo>
                <a:close/>
                <a:moveTo>
                  <a:pt x="78" y="276"/>
                </a:moveTo>
                <a:lnTo>
                  <a:pt x="78" y="276"/>
                </a:lnTo>
                <a:close/>
                <a:moveTo>
                  <a:pt x="71" y="325"/>
                </a:moveTo>
                <a:lnTo>
                  <a:pt x="71" y="325"/>
                </a:lnTo>
                <a:cubicBezTo>
                  <a:pt x="71" y="325"/>
                  <a:pt x="71" y="325"/>
                  <a:pt x="78" y="325"/>
                </a:cubicBezTo>
                <a:cubicBezTo>
                  <a:pt x="71" y="325"/>
                  <a:pt x="71" y="325"/>
                  <a:pt x="71" y="325"/>
                </a:cubicBezTo>
                <a:close/>
                <a:moveTo>
                  <a:pt x="481" y="332"/>
                </a:moveTo>
                <a:lnTo>
                  <a:pt x="481" y="332"/>
                </a:lnTo>
                <a:lnTo>
                  <a:pt x="488" y="332"/>
                </a:lnTo>
                <a:lnTo>
                  <a:pt x="488" y="339"/>
                </a:lnTo>
                <a:cubicBezTo>
                  <a:pt x="488" y="339"/>
                  <a:pt x="488" y="339"/>
                  <a:pt x="481" y="339"/>
                </a:cubicBezTo>
                <a:lnTo>
                  <a:pt x="481" y="332"/>
                </a:lnTo>
                <a:close/>
                <a:moveTo>
                  <a:pt x="290" y="177"/>
                </a:moveTo>
                <a:lnTo>
                  <a:pt x="290" y="177"/>
                </a:lnTo>
                <a:cubicBezTo>
                  <a:pt x="290" y="177"/>
                  <a:pt x="290" y="177"/>
                  <a:pt x="290" y="184"/>
                </a:cubicBezTo>
                <a:cubicBezTo>
                  <a:pt x="290" y="184"/>
                  <a:pt x="290" y="184"/>
                  <a:pt x="283" y="184"/>
                </a:cubicBezTo>
                <a:cubicBezTo>
                  <a:pt x="283" y="184"/>
                  <a:pt x="283" y="184"/>
                  <a:pt x="283" y="177"/>
                </a:cubicBezTo>
                <a:lnTo>
                  <a:pt x="290" y="177"/>
                </a:lnTo>
                <a:close/>
                <a:moveTo>
                  <a:pt x="297" y="184"/>
                </a:moveTo>
                <a:lnTo>
                  <a:pt x="297" y="184"/>
                </a:lnTo>
                <a:cubicBezTo>
                  <a:pt x="297" y="191"/>
                  <a:pt x="297" y="184"/>
                  <a:pt x="297" y="191"/>
                </a:cubicBezTo>
                <a:lnTo>
                  <a:pt x="290" y="191"/>
                </a:lnTo>
                <a:cubicBezTo>
                  <a:pt x="290" y="184"/>
                  <a:pt x="290" y="184"/>
                  <a:pt x="297" y="184"/>
                </a:cubicBezTo>
                <a:close/>
                <a:moveTo>
                  <a:pt x="92" y="254"/>
                </a:moveTo>
                <a:lnTo>
                  <a:pt x="92" y="254"/>
                </a:lnTo>
                <a:close/>
                <a:moveTo>
                  <a:pt x="92" y="254"/>
                </a:moveTo>
                <a:lnTo>
                  <a:pt x="92" y="254"/>
                </a:lnTo>
                <a:close/>
                <a:moveTo>
                  <a:pt x="78" y="269"/>
                </a:moveTo>
                <a:lnTo>
                  <a:pt x="78" y="269"/>
                </a:lnTo>
                <a:close/>
                <a:moveTo>
                  <a:pt x="78" y="276"/>
                </a:moveTo>
                <a:lnTo>
                  <a:pt x="78" y="276"/>
                </a:lnTo>
                <a:cubicBezTo>
                  <a:pt x="78" y="269"/>
                  <a:pt x="78" y="269"/>
                  <a:pt x="78" y="269"/>
                </a:cubicBezTo>
                <a:cubicBezTo>
                  <a:pt x="78" y="269"/>
                  <a:pt x="78" y="269"/>
                  <a:pt x="78" y="276"/>
                </a:cubicBezTo>
                <a:close/>
                <a:moveTo>
                  <a:pt x="78" y="269"/>
                </a:moveTo>
                <a:lnTo>
                  <a:pt x="78" y="269"/>
                </a:lnTo>
                <a:close/>
                <a:moveTo>
                  <a:pt x="78" y="269"/>
                </a:moveTo>
                <a:lnTo>
                  <a:pt x="78" y="269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wrap="none" anchor="ctr"/>
          <a:lstStyle/>
          <a:p>
            <a:pPr defTabSz="912495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prstClr val="black"/>
              </a:solidFill>
              <a:latin typeface="Lato Light"/>
              <a:ea typeface="MS PGothic" panose="020B0600070205080204" pitchFamily="34" charset="-128"/>
            </a:endParaRPr>
          </a:p>
        </p:txBody>
      </p:sp>
      <p:sp>
        <p:nvSpPr>
          <p:cNvPr id="8" name="Freeform 122"/>
          <p:cNvSpPr>
            <a:spLocks noChangeArrowheads="1"/>
          </p:cNvSpPr>
          <p:nvPr/>
        </p:nvSpPr>
        <p:spPr bwMode="auto">
          <a:xfrm>
            <a:off x="1509714" y="5056188"/>
            <a:ext cx="322263" cy="322262"/>
          </a:xfrm>
          <a:custGeom>
            <a:avLst/>
            <a:gdLst>
              <a:gd name="T0" fmla="*/ 2147483646 w 609"/>
              <a:gd name="T1" fmla="*/ 2147483646 h 609"/>
              <a:gd name="T2" fmla="*/ 2147483646 w 609"/>
              <a:gd name="T3" fmla="*/ 2147483646 h 609"/>
              <a:gd name="T4" fmla="*/ 0 w 609"/>
              <a:gd name="T5" fmla="*/ 2147483646 h 609"/>
              <a:gd name="T6" fmla="*/ 2147483646 w 609"/>
              <a:gd name="T7" fmla="*/ 0 h 609"/>
              <a:gd name="T8" fmla="*/ 2147483646 w 609"/>
              <a:gd name="T9" fmla="*/ 2147483646 h 609"/>
              <a:gd name="T10" fmla="*/ 2147483646 w 609"/>
              <a:gd name="T11" fmla="*/ 2147483646 h 609"/>
              <a:gd name="T12" fmla="*/ 2147483646 w 609"/>
              <a:gd name="T13" fmla="*/ 2147483646 h 609"/>
              <a:gd name="T14" fmla="*/ 2147483646 w 609"/>
              <a:gd name="T15" fmla="*/ 2147483646 h 609"/>
              <a:gd name="T16" fmla="*/ 2147483646 w 609"/>
              <a:gd name="T17" fmla="*/ 2147483646 h 609"/>
              <a:gd name="T18" fmla="*/ 2147483646 w 609"/>
              <a:gd name="T19" fmla="*/ 2147483646 h 609"/>
              <a:gd name="T20" fmla="*/ 2147483646 w 609"/>
              <a:gd name="T21" fmla="*/ 2147483646 h 609"/>
              <a:gd name="T22" fmla="*/ 2147483646 w 609"/>
              <a:gd name="T23" fmla="*/ 2147483646 h 609"/>
              <a:gd name="T24" fmla="*/ 2147483646 w 609"/>
              <a:gd name="T25" fmla="*/ 2147483646 h 609"/>
              <a:gd name="T26" fmla="*/ 2147483646 w 609"/>
              <a:gd name="T27" fmla="*/ 2147483646 h 609"/>
              <a:gd name="T28" fmla="*/ 2147483646 w 609"/>
              <a:gd name="T29" fmla="*/ 2147483646 h 609"/>
              <a:gd name="T30" fmla="*/ 2147483646 w 609"/>
              <a:gd name="T31" fmla="*/ 2147483646 h 609"/>
              <a:gd name="T32" fmla="*/ 2147483646 w 609"/>
              <a:gd name="T33" fmla="*/ 2147483646 h 609"/>
              <a:gd name="T34" fmla="*/ 2147483646 w 609"/>
              <a:gd name="T35" fmla="*/ 2147483646 h 609"/>
              <a:gd name="T36" fmla="*/ 2147483646 w 609"/>
              <a:gd name="T37" fmla="*/ 2147483646 h 609"/>
              <a:gd name="T38" fmla="*/ 2147483646 w 609"/>
              <a:gd name="T39" fmla="*/ 2147483646 h 609"/>
              <a:gd name="T40" fmla="*/ 2147483646 w 609"/>
              <a:gd name="T41" fmla="*/ 2147483646 h 609"/>
              <a:gd name="T42" fmla="*/ 2147483646 w 609"/>
              <a:gd name="T43" fmla="*/ 2147483646 h 609"/>
              <a:gd name="T44" fmla="*/ 2147483646 w 609"/>
              <a:gd name="T45" fmla="*/ 2147483646 h 609"/>
              <a:gd name="T46" fmla="*/ 2147483646 w 609"/>
              <a:gd name="T47" fmla="*/ 2147483646 h 609"/>
              <a:gd name="T48" fmla="*/ 2147483646 w 609"/>
              <a:gd name="T49" fmla="*/ 2147483646 h 609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</a:gdLst>
            <a:ahLst/>
            <a:cxnLst>
              <a:cxn ang="T50">
                <a:pos x="T0" y="T1"/>
              </a:cxn>
              <a:cxn ang="T51">
                <a:pos x="T2" y="T3"/>
              </a:cxn>
              <a:cxn ang="T52">
                <a:pos x="T4" y="T5"/>
              </a:cxn>
              <a:cxn ang="T53">
                <a:pos x="T6" y="T7"/>
              </a:cxn>
              <a:cxn ang="T54">
                <a:pos x="T8" y="T9"/>
              </a:cxn>
              <a:cxn ang="T55">
                <a:pos x="T10" y="T11"/>
              </a:cxn>
              <a:cxn ang="T56">
                <a:pos x="T12" y="T13"/>
              </a:cxn>
              <a:cxn ang="T57">
                <a:pos x="T14" y="T15"/>
              </a:cxn>
              <a:cxn ang="T58">
                <a:pos x="T16" y="T17"/>
              </a:cxn>
              <a:cxn ang="T59">
                <a:pos x="T18" y="T19"/>
              </a:cxn>
              <a:cxn ang="T60">
                <a:pos x="T20" y="T21"/>
              </a:cxn>
              <a:cxn ang="T61">
                <a:pos x="T22" y="T23"/>
              </a:cxn>
              <a:cxn ang="T62">
                <a:pos x="T24" y="T25"/>
              </a:cxn>
              <a:cxn ang="T63">
                <a:pos x="T26" y="T27"/>
              </a:cxn>
              <a:cxn ang="T64">
                <a:pos x="T28" y="T29"/>
              </a:cxn>
              <a:cxn ang="T65">
                <a:pos x="T30" y="T31"/>
              </a:cxn>
              <a:cxn ang="T66">
                <a:pos x="T32" y="T33"/>
              </a:cxn>
              <a:cxn ang="T67">
                <a:pos x="T34" y="T35"/>
              </a:cxn>
              <a:cxn ang="T68">
                <a:pos x="T36" y="T37"/>
              </a:cxn>
              <a:cxn ang="T69">
                <a:pos x="T38" y="T39"/>
              </a:cxn>
              <a:cxn ang="T70">
                <a:pos x="T40" y="T41"/>
              </a:cxn>
              <a:cxn ang="T71">
                <a:pos x="T42" y="T43"/>
              </a:cxn>
              <a:cxn ang="T72">
                <a:pos x="T44" y="T45"/>
              </a:cxn>
              <a:cxn ang="T73">
                <a:pos x="T46" y="T47"/>
              </a:cxn>
              <a:cxn ang="T74">
                <a:pos x="T48" y="T49"/>
              </a:cxn>
            </a:cxnLst>
            <a:rect l="0" t="0" r="r" b="b"/>
            <a:pathLst>
              <a:path w="609" h="609">
                <a:moveTo>
                  <a:pt x="304" y="608"/>
                </a:moveTo>
                <a:lnTo>
                  <a:pt x="304" y="608"/>
                </a:lnTo>
                <a:cubicBezTo>
                  <a:pt x="134" y="608"/>
                  <a:pt x="0" y="474"/>
                  <a:pt x="0" y="304"/>
                </a:cubicBezTo>
                <a:cubicBezTo>
                  <a:pt x="0" y="134"/>
                  <a:pt x="134" y="0"/>
                  <a:pt x="304" y="0"/>
                </a:cubicBezTo>
                <a:cubicBezTo>
                  <a:pt x="473" y="0"/>
                  <a:pt x="608" y="134"/>
                  <a:pt x="608" y="304"/>
                </a:cubicBezTo>
                <a:cubicBezTo>
                  <a:pt x="608" y="474"/>
                  <a:pt x="473" y="608"/>
                  <a:pt x="304" y="608"/>
                </a:cubicBezTo>
                <a:close/>
                <a:moveTo>
                  <a:pt x="304" y="57"/>
                </a:moveTo>
                <a:lnTo>
                  <a:pt x="304" y="57"/>
                </a:lnTo>
                <a:cubicBezTo>
                  <a:pt x="169" y="57"/>
                  <a:pt x="56" y="170"/>
                  <a:pt x="56" y="304"/>
                </a:cubicBezTo>
                <a:cubicBezTo>
                  <a:pt x="56" y="438"/>
                  <a:pt x="169" y="551"/>
                  <a:pt x="304" y="551"/>
                </a:cubicBezTo>
                <a:cubicBezTo>
                  <a:pt x="438" y="551"/>
                  <a:pt x="551" y="438"/>
                  <a:pt x="551" y="304"/>
                </a:cubicBezTo>
                <a:cubicBezTo>
                  <a:pt x="551" y="170"/>
                  <a:pt x="438" y="57"/>
                  <a:pt x="304" y="57"/>
                </a:cubicBezTo>
                <a:close/>
                <a:moveTo>
                  <a:pt x="240" y="361"/>
                </a:moveTo>
                <a:lnTo>
                  <a:pt x="240" y="361"/>
                </a:lnTo>
                <a:cubicBezTo>
                  <a:pt x="155" y="156"/>
                  <a:pt x="155" y="156"/>
                  <a:pt x="155" y="156"/>
                </a:cubicBezTo>
                <a:cubicBezTo>
                  <a:pt x="367" y="240"/>
                  <a:pt x="367" y="240"/>
                  <a:pt x="367" y="240"/>
                </a:cubicBezTo>
                <a:cubicBezTo>
                  <a:pt x="452" y="452"/>
                  <a:pt x="452" y="452"/>
                  <a:pt x="452" y="452"/>
                </a:cubicBezTo>
                <a:lnTo>
                  <a:pt x="240" y="361"/>
                </a:lnTo>
                <a:close/>
                <a:moveTo>
                  <a:pt x="304" y="276"/>
                </a:moveTo>
                <a:lnTo>
                  <a:pt x="304" y="276"/>
                </a:lnTo>
                <a:cubicBezTo>
                  <a:pt x="290" y="276"/>
                  <a:pt x="276" y="290"/>
                  <a:pt x="276" y="304"/>
                </a:cubicBezTo>
                <a:cubicBezTo>
                  <a:pt x="276" y="318"/>
                  <a:pt x="290" y="332"/>
                  <a:pt x="304" y="332"/>
                </a:cubicBezTo>
                <a:cubicBezTo>
                  <a:pt x="318" y="332"/>
                  <a:pt x="332" y="318"/>
                  <a:pt x="332" y="304"/>
                </a:cubicBezTo>
                <a:cubicBezTo>
                  <a:pt x="332" y="290"/>
                  <a:pt x="318" y="276"/>
                  <a:pt x="304" y="276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wrap="none" anchor="ctr"/>
          <a:lstStyle/>
          <a:p>
            <a:pPr defTabSz="912495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prstClr val="black"/>
              </a:solidFill>
              <a:latin typeface="Lato Light"/>
              <a:ea typeface="MS PGothic" panose="020B0600070205080204" pitchFamily="34" charset="-128"/>
            </a:endParaRPr>
          </a:p>
        </p:txBody>
      </p:sp>
      <p:pic>
        <p:nvPicPr>
          <p:cNvPr id="9" name="图片占位符 7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91" b="1291"/>
          <a:stretch>
            <a:fillRect/>
          </a:stretch>
        </p:blipFill>
        <p:spPr>
          <a:xfrm>
            <a:off x="1588" y="1827213"/>
            <a:ext cx="4057650" cy="2635250"/>
          </a:xfrm>
          <a:prstGeom prst="rect">
            <a:avLst/>
          </a:prstGeom>
        </p:spPr>
      </p:pic>
      <p:pic>
        <p:nvPicPr>
          <p:cNvPr id="10" name="图片占位符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444" b="28444"/>
          <a:stretch>
            <a:fillRect/>
          </a:stretch>
        </p:blipFill>
        <p:spPr>
          <a:xfrm>
            <a:off x="8115301" y="1827213"/>
            <a:ext cx="4075112" cy="2635250"/>
          </a:xfrm>
          <a:prstGeom prst="rect">
            <a:avLst/>
          </a:prstGeom>
        </p:spPr>
      </p:pic>
      <p:sp>
        <p:nvSpPr>
          <p:cNvPr id="11" name="TextBox 37"/>
          <p:cNvSpPr txBox="1">
            <a:spLocks noChangeArrowheads="1"/>
          </p:cNvSpPr>
          <p:nvPr/>
        </p:nvSpPr>
        <p:spPr bwMode="auto">
          <a:xfrm>
            <a:off x="6897688" y="5218113"/>
            <a:ext cx="2846387" cy="430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5pPr>
            <a:lvl6pPr marL="2514600" indent="-228600" defTabSz="9124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6pPr>
            <a:lvl7pPr marL="2971800" indent="-228600" defTabSz="9124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7pPr>
            <a:lvl8pPr marL="3429000" indent="-228600" defTabSz="9124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8pPr>
            <a:lvl9pPr marL="3886200" indent="-228600" defTabSz="9124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9pPr>
          </a:lstStyle>
          <a:p>
            <a:pPr defTabSz="912495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zh-CN" altLang="en-US" sz="1400" dirty="0">
                <a:solidFill>
                  <a:srgbClr val="46556A"/>
                </a:solidFill>
                <a:latin typeface="Century Gothic" panose="020B0502020202020204" pitchFamily="34" charset="0"/>
                <a:ea typeface="微软雅黑" panose="020B0503020204020204" pitchFamily="34" charset="-122"/>
                <a:sym typeface="Century Gothic" panose="020B0502020202020204" pitchFamily="34" charset="0"/>
              </a:rPr>
              <a:t>单击添加标题，建议您在展示时采用微软雅黑字体</a:t>
            </a:r>
            <a:endParaRPr lang="zh-CN" altLang="en-US" sz="1400" dirty="0">
              <a:solidFill>
                <a:srgbClr val="46556A"/>
              </a:solidFill>
              <a:latin typeface="Century Gothic" panose="020B0502020202020204" pitchFamily="34" charset="0"/>
              <a:ea typeface="微软雅黑" panose="020B0503020204020204" pitchFamily="34" charset="-122"/>
              <a:sym typeface="Century Gothic" panose="020B0502020202020204" pitchFamily="34" charset="0"/>
            </a:endParaRPr>
          </a:p>
        </p:txBody>
      </p:sp>
      <p:sp>
        <p:nvSpPr>
          <p:cNvPr id="12" name="TextBox 38"/>
          <p:cNvSpPr txBox="1">
            <a:spLocks noChangeArrowheads="1"/>
          </p:cNvSpPr>
          <p:nvPr/>
        </p:nvSpPr>
        <p:spPr bwMode="auto">
          <a:xfrm>
            <a:off x="6892927" y="4946650"/>
            <a:ext cx="2103437" cy="247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defTabSz="912495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zh-CN" altLang="en-US" sz="1600" b="1" dirty="0">
                <a:solidFill>
                  <a:srgbClr val="384558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entury Gothic" panose="020B0502020202020204" pitchFamily="34" charset="0"/>
              </a:rPr>
              <a:t>单击此处添加文字</a:t>
            </a:r>
            <a:endParaRPr lang="zh-CN" altLang="en-US" sz="1600" b="1" dirty="0">
              <a:solidFill>
                <a:srgbClr val="384558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Century Gothic" panose="020B0502020202020204" pitchFamily="34" charset="0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4328932" y="2919858"/>
            <a:ext cx="3534136" cy="118186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lnSpc>
                <a:spcPct val="120000"/>
              </a:lnSpc>
              <a:spcBef>
                <a:spcPct val="20000"/>
              </a:spcBef>
            </a:pPr>
            <a:r>
              <a:rPr lang="zh-CN" altLang="en-US" sz="16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单击此处编辑标题，建议您在展示时采用微软雅黑字体，本模版所有图形线条及其相应素材均可自由编辑、改色、替换。</a:t>
            </a:r>
            <a:endParaRPr lang="en-US" altLang="zh-CN" sz="160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" name="Title 1"/>
          <p:cNvSpPr txBox="1"/>
          <p:nvPr/>
        </p:nvSpPr>
        <p:spPr>
          <a:xfrm>
            <a:off x="5079894" y="2324789"/>
            <a:ext cx="2032213" cy="499715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zh-CN" altLang="en-US" sz="36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致谢恩师</a:t>
            </a:r>
            <a:endParaRPr lang="en-US" altLang="zh-CN" sz="6000" b="1" dirty="0" smtClean="0">
              <a:solidFill>
                <a:srgbClr val="F49100"/>
              </a:solidFill>
              <a:ea typeface="宋体" panose="0201060003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组合 14"/>
          <p:cNvGrpSpPr/>
          <p:nvPr/>
        </p:nvGrpSpPr>
        <p:grpSpPr>
          <a:xfrm>
            <a:off x="8446418" y="9152699"/>
            <a:ext cx="455602" cy="445542"/>
            <a:chOff x="9050208" y="3514412"/>
            <a:chExt cx="572641" cy="559996"/>
          </a:xfrm>
          <a:solidFill>
            <a:schemeClr val="tx2">
              <a:lumMod val="60000"/>
              <a:lumOff val="40000"/>
            </a:schemeClr>
          </a:solidFill>
        </p:grpSpPr>
        <p:sp>
          <p:nvSpPr>
            <p:cNvPr id="16" name="Freeform 5"/>
            <p:cNvSpPr/>
            <p:nvPr/>
          </p:nvSpPr>
          <p:spPr bwMode="auto">
            <a:xfrm>
              <a:off x="9476527" y="3521638"/>
              <a:ext cx="137289" cy="137289"/>
            </a:xfrm>
            <a:custGeom>
              <a:avLst/>
              <a:gdLst>
                <a:gd name="T0" fmla="*/ 76 w 76"/>
                <a:gd name="T1" fmla="*/ 7 h 76"/>
                <a:gd name="T2" fmla="*/ 69 w 76"/>
                <a:gd name="T3" fmla="*/ 0 h 76"/>
                <a:gd name="T4" fmla="*/ 38 w 76"/>
                <a:gd name="T5" fmla="*/ 31 h 76"/>
                <a:gd name="T6" fmla="*/ 7 w 76"/>
                <a:gd name="T7" fmla="*/ 0 h 76"/>
                <a:gd name="T8" fmla="*/ 0 w 76"/>
                <a:gd name="T9" fmla="*/ 7 h 76"/>
                <a:gd name="T10" fmla="*/ 31 w 76"/>
                <a:gd name="T11" fmla="*/ 38 h 76"/>
                <a:gd name="T12" fmla="*/ 0 w 76"/>
                <a:gd name="T13" fmla="*/ 69 h 76"/>
                <a:gd name="T14" fmla="*/ 7 w 76"/>
                <a:gd name="T15" fmla="*/ 76 h 76"/>
                <a:gd name="T16" fmla="*/ 38 w 76"/>
                <a:gd name="T17" fmla="*/ 45 h 76"/>
                <a:gd name="T18" fmla="*/ 69 w 76"/>
                <a:gd name="T19" fmla="*/ 76 h 76"/>
                <a:gd name="T20" fmla="*/ 76 w 76"/>
                <a:gd name="T21" fmla="*/ 69 h 76"/>
                <a:gd name="T22" fmla="*/ 45 w 76"/>
                <a:gd name="T23" fmla="*/ 38 h 76"/>
                <a:gd name="T24" fmla="*/ 76 w 76"/>
                <a:gd name="T25" fmla="*/ 7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6" h="76">
                  <a:moveTo>
                    <a:pt x="76" y="7"/>
                  </a:moveTo>
                  <a:lnTo>
                    <a:pt x="69" y="0"/>
                  </a:lnTo>
                  <a:lnTo>
                    <a:pt x="38" y="31"/>
                  </a:lnTo>
                  <a:lnTo>
                    <a:pt x="7" y="0"/>
                  </a:lnTo>
                  <a:lnTo>
                    <a:pt x="0" y="7"/>
                  </a:lnTo>
                  <a:lnTo>
                    <a:pt x="31" y="38"/>
                  </a:lnTo>
                  <a:lnTo>
                    <a:pt x="0" y="69"/>
                  </a:lnTo>
                  <a:lnTo>
                    <a:pt x="7" y="76"/>
                  </a:lnTo>
                  <a:lnTo>
                    <a:pt x="38" y="45"/>
                  </a:lnTo>
                  <a:lnTo>
                    <a:pt x="69" y="76"/>
                  </a:lnTo>
                  <a:lnTo>
                    <a:pt x="76" y="69"/>
                  </a:lnTo>
                  <a:lnTo>
                    <a:pt x="45" y="38"/>
                  </a:lnTo>
                  <a:lnTo>
                    <a:pt x="76" y="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72751" tIns="36376" rIns="72751" bIns="36376" numCol="1" anchor="t" anchorCtr="0" compatLnSpc="1"/>
            <a:lstStyle/>
            <a:p>
              <a:endParaRPr lang="zh-CN" altLang="en-US" sz="143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7" name="Freeform 6"/>
            <p:cNvSpPr/>
            <p:nvPr/>
          </p:nvSpPr>
          <p:spPr bwMode="auto">
            <a:xfrm>
              <a:off x="9050208" y="3514412"/>
              <a:ext cx="169805" cy="153548"/>
            </a:xfrm>
            <a:custGeom>
              <a:avLst/>
              <a:gdLst>
                <a:gd name="T0" fmla="*/ 52 w 94"/>
                <a:gd name="T1" fmla="*/ 0 h 85"/>
                <a:gd name="T2" fmla="*/ 45 w 94"/>
                <a:gd name="T3" fmla="*/ 7 h 85"/>
                <a:gd name="T4" fmla="*/ 75 w 94"/>
                <a:gd name="T5" fmla="*/ 37 h 85"/>
                <a:gd name="T6" fmla="*/ 0 w 94"/>
                <a:gd name="T7" fmla="*/ 37 h 85"/>
                <a:gd name="T8" fmla="*/ 0 w 94"/>
                <a:gd name="T9" fmla="*/ 47 h 85"/>
                <a:gd name="T10" fmla="*/ 75 w 94"/>
                <a:gd name="T11" fmla="*/ 47 h 85"/>
                <a:gd name="T12" fmla="*/ 45 w 94"/>
                <a:gd name="T13" fmla="*/ 78 h 85"/>
                <a:gd name="T14" fmla="*/ 52 w 94"/>
                <a:gd name="T15" fmla="*/ 85 h 85"/>
                <a:gd name="T16" fmla="*/ 94 w 94"/>
                <a:gd name="T17" fmla="*/ 42 h 85"/>
                <a:gd name="T18" fmla="*/ 52 w 94"/>
                <a:gd name="T19" fmla="*/ 0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4" h="85">
                  <a:moveTo>
                    <a:pt x="52" y="0"/>
                  </a:moveTo>
                  <a:lnTo>
                    <a:pt x="45" y="7"/>
                  </a:lnTo>
                  <a:lnTo>
                    <a:pt x="75" y="37"/>
                  </a:lnTo>
                  <a:lnTo>
                    <a:pt x="0" y="37"/>
                  </a:lnTo>
                  <a:lnTo>
                    <a:pt x="0" y="47"/>
                  </a:lnTo>
                  <a:lnTo>
                    <a:pt x="75" y="47"/>
                  </a:lnTo>
                  <a:lnTo>
                    <a:pt x="45" y="78"/>
                  </a:lnTo>
                  <a:lnTo>
                    <a:pt x="52" y="85"/>
                  </a:lnTo>
                  <a:lnTo>
                    <a:pt x="94" y="42"/>
                  </a:lnTo>
                  <a:lnTo>
                    <a:pt x="5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72751" tIns="36376" rIns="72751" bIns="36376" numCol="1" anchor="t" anchorCtr="0" compatLnSpc="1"/>
            <a:lstStyle/>
            <a:p>
              <a:endParaRPr lang="zh-CN" altLang="en-US" sz="143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8" name="Freeform 8"/>
            <p:cNvSpPr/>
            <p:nvPr/>
          </p:nvSpPr>
          <p:spPr bwMode="auto">
            <a:xfrm>
              <a:off x="9050208" y="3949764"/>
              <a:ext cx="169805" cy="102967"/>
            </a:xfrm>
            <a:custGeom>
              <a:avLst/>
              <a:gdLst>
                <a:gd name="T0" fmla="*/ 66 w 94"/>
                <a:gd name="T1" fmla="*/ 0 h 57"/>
                <a:gd name="T2" fmla="*/ 59 w 94"/>
                <a:gd name="T3" fmla="*/ 7 h 57"/>
                <a:gd name="T4" fmla="*/ 75 w 94"/>
                <a:gd name="T5" fmla="*/ 24 h 57"/>
                <a:gd name="T6" fmla="*/ 19 w 94"/>
                <a:gd name="T7" fmla="*/ 24 h 57"/>
                <a:gd name="T8" fmla="*/ 35 w 94"/>
                <a:gd name="T9" fmla="*/ 7 h 57"/>
                <a:gd name="T10" fmla="*/ 28 w 94"/>
                <a:gd name="T11" fmla="*/ 0 h 57"/>
                <a:gd name="T12" fmla="*/ 0 w 94"/>
                <a:gd name="T13" fmla="*/ 28 h 57"/>
                <a:gd name="T14" fmla="*/ 28 w 94"/>
                <a:gd name="T15" fmla="*/ 57 h 57"/>
                <a:gd name="T16" fmla="*/ 35 w 94"/>
                <a:gd name="T17" fmla="*/ 50 h 57"/>
                <a:gd name="T18" fmla="*/ 19 w 94"/>
                <a:gd name="T19" fmla="*/ 33 h 57"/>
                <a:gd name="T20" fmla="*/ 75 w 94"/>
                <a:gd name="T21" fmla="*/ 33 h 57"/>
                <a:gd name="T22" fmla="*/ 59 w 94"/>
                <a:gd name="T23" fmla="*/ 50 h 57"/>
                <a:gd name="T24" fmla="*/ 66 w 94"/>
                <a:gd name="T25" fmla="*/ 57 h 57"/>
                <a:gd name="T26" fmla="*/ 94 w 94"/>
                <a:gd name="T27" fmla="*/ 28 h 57"/>
                <a:gd name="T28" fmla="*/ 66 w 94"/>
                <a:gd name="T29" fmla="*/ 0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94" h="57">
                  <a:moveTo>
                    <a:pt x="66" y="0"/>
                  </a:moveTo>
                  <a:lnTo>
                    <a:pt x="59" y="7"/>
                  </a:lnTo>
                  <a:lnTo>
                    <a:pt x="75" y="24"/>
                  </a:lnTo>
                  <a:lnTo>
                    <a:pt x="19" y="24"/>
                  </a:lnTo>
                  <a:lnTo>
                    <a:pt x="35" y="7"/>
                  </a:lnTo>
                  <a:lnTo>
                    <a:pt x="28" y="0"/>
                  </a:lnTo>
                  <a:lnTo>
                    <a:pt x="0" y="28"/>
                  </a:lnTo>
                  <a:lnTo>
                    <a:pt x="28" y="57"/>
                  </a:lnTo>
                  <a:lnTo>
                    <a:pt x="35" y="50"/>
                  </a:lnTo>
                  <a:lnTo>
                    <a:pt x="19" y="33"/>
                  </a:lnTo>
                  <a:lnTo>
                    <a:pt x="75" y="33"/>
                  </a:lnTo>
                  <a:lnTo>
                    <a:pt x="59" y="50"/>
                  </a:lnTo>
                  <a:lnTo>
                    <a:pt x="66" y="57"/>
                  </a:lnTo>
                  <a:lnTo>
                    <a:pt x="94" y="28"/>
                  </a:lnTo>
                  <a:lnTo>
                    <a:pt x="66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72751" tIns="36376" rIns="72751" bIns="36376" numCol="1" anchor="t" anchorCtr="0" compatLnSpc="1"/>
            <a:lstStyle/>
            <a:p>
              <a:endParaRPr lang="zh-CN" altLang="en-US" sz="143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9" name="Freeform 9"/>
            <p:cNvSpPr/>
            <p:nvPr/>
          </p:nvSpPr>
          <p:spPr bwMode="auto">
            <a:xfrm>
              <a:off x="9472914" y="3928086"/>
              <a:ext cx="149935" cy="146322"/>
            </a:xfrm>
            <a:custGeom>
              <a:avLst/>
              <a:gdLst>
                <a:gd name="T0" fmla="*/ 35 w 35"/>
                <a:gd name="T1" fmla="*/ 0 h 34"/>
                <a:gd name="T2" fmla="*/ 21 w 35"/>
                <a:gd name="T3" fmla="*/ 0 h 34"/>
                <a:gd name="T4" fmla="*/ 21 w 35"/>
                <a:gd name="T5" fmla="*/ 14 h 34"/>
                <a:gd name="T6" fmla="*/ 25 w 35"/>
                <a:gd name="T7" fmla="*/ 14 h 34"/>
                <a:gd name="T8" fmla="*/ 25 w 35"/>
                <a:gd name="T9" fmla="*/ 7 h 34"/>
                <a:gd name="T10" fmla="*/ 30 w 35"/>
                <a:gd name="T11" fmla="*/ 17 h 34"/>
                <a:gd name="T12" fmla="*/ 17 w 35"/>
                <a:gd name="T13" fmla="*/ 30 h 34"/>
                <a:gd name="T14" fmla="*/ 4 w 35"/>
                <a:gd name="T15" fmla="*/ 17 h 34"/>
                <a:gd name="T16" fmla="*/ 12 w 35"/>
                <a:gd name="T17" fmla="*/ 5 h 34"/>
                <a:gd name="T18" fmla="*/ 10 w 35"/>
                <a:gd name="T19" fmla="*/ 2 h 34"/>
                <a:gd name="T20" fmla="*/ 0 w 35"/>
                <a:gd name="T21" fmla="*/ 17 h 34"/>
                <a:gd name="T22" fmla="*/ 17 w 35"/>
                <a:gd name="T23" fmla="*/ 34 h 34"/>
                <a:gd name="T24" fmla="*/ 34 w 35"/>
                <a:gd name="T25" fmla="*/ 17 h 34"/>
                <a:gd name="T26" fmla="*/ 27 w 35"/>
                <a:gd name="T27" fmla="*/ 4 h 34"/>
                <a:gd name="T28" fmla="*/ 35 w 35"/>
                <a:gd name="T29" fmla="*/ 4 h 34"/>
                <a:gd name="T30" fmla="*/ 35 w 35"/>
                <a:gd name="T31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35" h="34">
                  <a:moveTo>
                    <a:pt x="35" y="0"/>
                  </a:moveTo>
                  <a:cubicBezTo>
                    <a:pt x="21" y="0"/>
                    <a:pt x="21" y="0"/>
                    <a:pt x="21" y="0"/>
                  </a:cubicBezTo>
                  <a:cubicBezTo>
                    <a:pt x="21" y="14"/>
                    <a:pt x="21" y="14"/>
                    <a:pt x="21" y="14"/>
                  </a:cubicBezTo>
                  <a:cubicBezTo>
                    <a:pt x="25" y="14"/>
                    <a:pt x="25" y="14"/>
                    <a:pt x="25" y="14"/>
                  </a:cubicBezTo>
                  <a:cubicBezTo>
                    <a:pt x="25" y="7"/>
                    <a:pt x="25" y="7"/>
                    <a:pt x="25" y="7"/>
                  </a:cubicBezTo>
                  <a:cubicBezTo>
                    <a:pt x="28" y="9"/>
                    <a:pt x="30" y="13"/>
                    <a:pt x="30" y="17"/>
                  </a:cubicBezTo>
                  <a:cubicBezTo>
                    <a:pt x="30" y="24"/>
                    <a:pt x="24" y="30"/>
                    <a:pt x="17" y="30"/>
                  </a:cubicBezTo>
                  <a:cubicBezTo>
                    <a:pt x="10" y="30"/>
                    <a:pt x="4" y="24"/>
                    <a:pt x="4" y="17"/>
                  </a:cubicBezTo>
                  <a:cubicBezTo>
                    <a:pt x="4" y="12"/>
                    <a:pt x="7" y="7"/>
                    <a:pt x="12" y="5"/>
                  </a:cubicBezTo>
                  <a:cubicBezTo>
                    <a:pt x="10" y="2"/>
                    <a:pt x="10" y="2"/>
                    <a:pt x="10" y="2"/>
                  </a:cubicBezTo>
                  <a:cubicBezTo>
                    <a:pt x="4" y="5"/>
                    <a:pt x="0" y="10"/>
                    <a:pt x="0" y="17"/>
                  </a:cubicBezTo>
                  <a:cubicBezTo>
                    <a:pt x="0" y="26"/>
                    <a:pt x="8" y="34"/>
                    <a:pt x="17" y="34"/>
                  </a:cubicBezTo>
                  <a:cubicBezTo>
                    <a:pt x="26" y="34"/>
                    <a:pt x="34" y="26"/>
                    <a:pt x="34" y="17"/>
                  </a:cubicBezTo>
                  <a:cubicBezTo>
                    <a:pt x="34" y="12"/>
                    <a:pt x="31" y="7"/>
                    <a:pt x="27" y="4"/>
                  </a:cubicBezTo>
                  <a:cubicBezTo>
                    <a:pt x="35" y="4"/>
                    <a:pt x="35" y="4"/>
                    <a:pt x="35" y="4"/>
                  </a:cubicBezTo>
                  <a:lnTo>
                    <a:pt x="3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72751" tIns="36376" rIns="72751" bIns="36376" numCol="1" anchor="t" anchorCtr="0" compatLnSpc="1"/>
            <a:lstStyle/>
            <a:p>
              <a:endParaRPr lang="zh-CN" altLang="en-US" sz="1430">
                <a:solidFill>
                  <a:prstClr val="black"/>
                </a:solidFill>
                <a:latin typeface="Calibri" panose="020F0502020204030204"/>
              </a:endParaRPr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1986064" y="7236872"/>
            <a:ext cx="326252" cy="323378"/>
            <a:chOff x="930275" y="1106434"/>
            <a:chExt cx="410062" cy="406449"/>
          </a:xfrm>
          <a:solidFill>
            <a:schemeClr val="tx2">
              <a:lumMod val="60000"/>
              <a:lumOff val="40000"/>
            </a:schemeClr>
          </a:solidFill>
        </p:grpSpPr>
        <p:sp>
          <p:nvSpPr>
            <p:cNvPr id="21" name="Freeform 33"/>
            <p:cNvSpPr/>
            <p:nvPr/>
          </p:nvSpPr>
          <p:spPr bwMode="auto">
            <a:xfrm>
              <a:off x="1221112" y="1144368"/>
              <a:ext cx="34323" cy="56000"/>
            </a:xfrm>
            <a:custGeom>
              <a:avLst/>
              <a:gdLst>
                <a:gd name="T0" fmla="*/ 19 w 19"/>
                <a:gd name="T1" fmla="*/ 0 h 31"/>
                <a:gd name="T2" fmla="*/ 0 w 19"/>
                <a:gd name="T3" fmla="*/ 0 h 31"/>
                <a:gd name="T4" fmla="*/ 0 w 19"/>
                <a:gd name="T5" fmla="*/ 12 h 31"/>
                <a:gd name="T6" fmla="*/ 19 w 19"/>
                <a:gd name="T7" fmla="*/ 31 h 31"/>
                <a:gd name="T8" fmla="*/ 19 w 19"/>
                <a:gd name="T9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" h="31">
                  <a:moveTo>
                    <a:pt x="19" y="0"/>
                  </a:moveTo>
                  <a:lnTo>
                    <a:pt x="0" y="0"/>
                  </a:lnTo>
                  <a:lnTo>
                    <a:pt x="0" y="12"/>
                  </a:lnTo>
                  <a:lnTo>
                    <a:pt x="19" y="31"/>
                  </a:lnTo>
                  <a:lnTo>
                    <a:pt x="19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72751" tIns="36376" rIns="72751" bIns="36376" numCol="1" anchor="t" anchorCtr="0" compatLnSpc="1"/>
            <a:lstStyle/>
            <a:p>
              <a:endParaRPr lang="zh-CN" altLang="en-US" sz="143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2" name="Freeform 34"/>
            <p:cNvSpPr>
              <a:spLocks noEditPoints="1"/>
            </p:cNvSpPr>
            <p:nvPr/>
          </p:nvSpPr>
          <p:spPr bwMode="auto">
            <a:xfrm>
              <a:off x="930275" y="1106434"/>
              <a:ext cx="410062" cy="406449"/>
            </a:xfrm>
            <a:custGeom>
              <a:avLst/>
              <a:gdLst>
                <a:gd name="T0" fmla="*/ 114 w 227"/>
                <a:gd name="T1" fmla="*/ 0 h 225"/>
                <a:gd name="T2" fmla="*/ 0 w 227"/>
                <a:gd name="T3" fmla="*/ 114 h 225"/>
                <a:gd name="T4" fmla="*/ 24 w 227"/>
                <a:gd name="T5" fmla="*/ 133 h 225"/>
                <a:gd name="T6" fmla="*/ 24 w 227"/>
                <a:gd name="T7" fmla="*/ 225 h 225"/>
                <a:gd name="T8" fmla="*/ 90 w 227"/>
                <a:gd name="T9" fmla="*/ 225 h 225"/>
                <a:gd name="T10" fmla="*/ 90 w 227"/>
                <a:gd name="T11" fmla="*/ 168 h 225"/>
                <a:gd name="T12" fmla="*/ 137 w 227"/>
                <a:gd name="T13" fmla="*/ 168 h 225"/>
                <a:gd name="T14" fmla="*/ 137 w 227"/>
                <a:gd name="T15" fmla="*/ 225 h 225"/>
                <a:gd name="T16" fmla="*/ 204 w 227"/>
                <a:gd name="T17" fmla="*/ 225 h 225"/>
                <a:gd name="T18" fmla="*/ 204 w 227"/>
                <a:gd name="T19" fmla="*/ 135 h 225"/>
                <a:gd name="T20" fmla="*/ 227 w 227"/>
                <a:gd name="T21" fmla="*/ 114 h 225"/>
                <a:gd name="T22" fmla="*/ 114 w 227"/>
                <a:gd name="T23" fmla="*/ 0 h 225"/>
                <a:gd name="T24" fmla="*/ 194 w 227"/>
                <a:gd name="T25" fmla="*/ 130 h 225"/>
                <a:gd name="T26" fmla="*/ 194 w 227"/>
                <a:gd name="T27" fmla="*/ 215 h 225"/>
                <a:gd name="T28" fmla="*/ 147 w 227"/>
                <a:gd name="T29" fmla="*/ 215 h 225"/>
                <a:gd name="T30" fmla="*/ 147 w 227"/>
                <a:gd name="T31" fmla="*/ 159 h 225"/>
                <a:gd name="T32" fmla="*/ 80 w 227"/>
                <a:gd name="T33" fmla="*/ 159 h 225"/>
                <a:gd name="T34" fmla="*/ 80 w 227"/>
                <a:gd name="T35" fmla="*/ 215 h 225"/>
                <a:gd name="T36" fmla="*/ 33 w 227"/>
                <a:gd name="T37" fmla="*/ 215 h 225"/>
                <a:gd name="T38" fmla="*/ 33 w 227"/>
                <a:gd name="T39" fmla="*/ 130 h 225"/>
                <a:gd name="T40" fmla="*/ 14 w 227"/>
                <a:gd name="T41" fmla="*/ 114 h 225"/>
                <a:gd name="T42" fmla="*/ 114 w 227"/>
                <a:gd name="T43" fmla="*/ 12 h 225"/>
                <a:gd name="T44" fmla="*/ 213 w 227"/>
                <a:gd name="T45" fmla="*/ 114 h 225"/>
                <a:gd name="T46" fmla="*/ 194 w 227"/>
                <a:gd name="T47" fmla="*/ 130 h 2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27" h="225">
                  <a:moveTo>
                    <a:pt x="114" y="0"/>
                  </a:moveTo>
                  <a:lnTo>
                    <a:pt x="0" y="114"/>
                  </a:lnTo>
                  <a:lnTo>
                    <a:pt x="24" y="133"/>
                  </a:lnTo>
                  <a:lnTo>
                    <a:pt x="24" y="225"/>
                  </a:lnTo>
                  <a:lnTo>
                    <a:pt x="90" y="225"/>
                  </a:lnTo>
                  <a:lnTo>
                    <a:pt x="90" y="168"/>
                  </a:lnTo>
                  <a:lnTo>
                    <a:pt x="137" y="168"/>
                  </a:lnTo>
                  <a:lnTo>
                    <a:pt x="137" y="225"/>
                  </a:lnTo>
                  <a:lnTo>
                    <a:pt x="204" y="225"/>
                  </a:lnTo>
                  <a:lnTo>
                    <a:pt x="204" y="135"/>
                  </a:lnTo>
                  <a:lnTo>
                    <a:pt x="227" y="114"/>
                  </a:lnTo>
                  <a:lnTo>
                    <a:pt x="114" y="0"/>
                  </a:lnTo>
                  <a:close/>
                  <a:moveTo>
                    <a:pt x="194" y="130"/>
                  </a:moveTo>
                  <a:lnTo>
                    <a:pt x="194" y="215"/>
                  </a:lnTo>
                  <a:lnTo>
                    <a:pt x="147" y="215"/>
                  </a:lnTo>
                  <a:lnTo>
                    <a:pt x="147" y="159"/>
                  </a:lnTo>
                  <a:lnTo>
                    <a:pt x="80" y="159"/>
                  </a:lnTo>
                  <a:lnTo>
                    <a:pt x="80" y="215"/>
                  </a:lnTo>
                  <a:lnTo>
                    <a:pt x="33" y="215"/>
                  </a:lnTo>
                  <a:lnTo>
                    <a:pt x="33" y="130"/>
                  </a:lnTo>
                  <a:lnTo>
                    <a:pt x="14" y="114"/>
                  </a:lnTo>
                  <a:lnTo>
                    <a:pt x="114" y="12"/>
                  </a:lnTo>
                  <a:lnTo>
                    <a:pt x="213" y="114"/>
                  </a:lnTo>
                  <a:lnTo>
                    <a:pt x="194" y="13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72751" tIns="36376" rIns="72751" bIns="36376" numCol="1" anchor="t" anchorCtr="0" compatLnSpc="1"/>
            <a:lstStyle/>
            <a:p>
              <a:endParaRPr lang="zh-CN" altLang="en-US" sz="1430">
                <a:solidFill>
                  <a:prstClr val="black"/>
                </a:solidFill>
                <a:latin typeface="Calibri" panose="020F0502020204030204"/>
              </a:endParaRPr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2680247" y="7226810"/>
            <a:ext cx="244329" cy="326252"/>
            <a:chOff x="1802784" y="1093788"/>
            <a:chExt cx="307094" cy="410062"/>
          </a:xfrm>
          <a:solidFill>
            <a:schemeClr val="tx2">
              <a:lumMod val="60000"/>
              <a:lumOff val="40000"/>
            </a:schemeClr>
          </a:solidFill>
        </p:grpSpPr>
        <p:sp>
          <p:nvSpPr>
            <p:cNvPr id="24" name="Freeform 35"/>
            <p:cNvSpPr>
              <a:spLocks noEditPoints="1"/>
            </p:cNvSpPr>
            <p:nvPr/>
          </p:nvSpPr>
          <p:spPr bwMode="auto">
            <a:xfrm>
              <a:off x="1802784" y="1093788"/>
              <a:ext cx="307094" cy="410062"/>
            </a:xfrm>
            <a:custGeom>
              <a:avLst/>
              <a:gdLst>
                <a:gd name="T0" fmla="*/ 62 w 72"/>
                <a:gd name="T1" fmla="*/ 32 h 96"/>
                <a:gd name="T2" fmla="*/ 62 w 72"/>
                <a:gd name="T3" fmla="*/ 18 h 96"/>
                <a:gd name="T4" fmla="*/ 57 w 72"/>
                <a:gd name="T5" fmla="*/ 5 h 96"/>
                <a:gd name="T6" fmla="*/ 44 w 72"/>
                <a:gd name="T7" fmla="*/ 0 h 96"/>
                <a:gd name="T8" fmla="*/ 28 w 72"/>
                <a:gd name="T9" fmla="*/ 0 h 96"/>
                <a:gd name="T10" fmla="*/ 15 w 72"/>
                <a:gd name="T11" fmla="*/ 5 h 96"/>
                <a:gd name="T12" fmla="*/ 10 w 72"/>
                <a:gd name="T13" fmla="*/ 18 h 96"/>
                <a:gd name="T14" fmla="*/ 10 w 72"/>
                <a:gd name="T15" fmla="*/ 32 h 96"/>
                <a:gd name="T16" fmla="*/ 0 w 72"/>
                <a:gd name="T17" fmla="*/ 32 h 96"/>
                <a:gd name="T18" fmla="*/ 0 w 72"/>
                <a:gd name="T19" fmla="*/ 80 h 96"/>
                <a:gd name="T20" fmla="*/ 5 w 72"/>
                <a:gd name="T21" fmla="*/ 91 h 96"/>
                <a:gd name="T22" fmla="*/ 16 w 72"/>
                <a:gd name="T23" fmla="*/ 96 h 96"/>
                <a:gd name="T24" fmla="*/ 56 w 72"/>
                <a:gd name="T25" fmla="*/ 96 h 96"/>
                <a:gd name="T26" fmla="*/ 67 w 72"/>
                <a:gd name="T27" fmla="*/ 91 h 96"/>
                <a:gd name="T28" fmla="*/ 72 w 72"/>
                <a:gd name="T29" fmla="*/ 79 h 96"/>
                <a:gd name="T30" fmla="*/ 72 w 72"/>
                <a:gd name="T31" fmla="*/ 32 h 96"/>
                <a:gd name="T32" fmla="*/ 62 w 72"/>
                <a:gd name="T33" fmla="*/ 32 h 96"/>
                <a:gd name="T34" fmla="*/ 14 w 72"/>
                <a:gd name="T35" fmla="*/ 18 h 96"/>
                <a:gd name="T36" fmla="*/ 18 w 72"/>
                <a:gd name="T37" fmla="*/ 8 h 96"/>
                <a:gd name="T38" fmla="*/ 28 w 72"/>
                <a:gd name="T39" fmla="*/ 4 h 96"/>
                <a:gd name="T40" fmla="*/ 44 w 72"/>
                <a:gd name="T41" fmla="*/ 4 h 96"/>
                <a:gd name="T42" fmla="*/ 54 w 72"/>
                <a:gd name="T43" fmla="*/ 8 h 96"/>
                <a:gd name="T44" fmla="*/ 58 w 72"/>
                <a:gd name="T45" fmla="*/ 18 h 96"/>
                <a:gd name="T46" fmla="*/ 58 w 72"/>
                <a:gd name="T47" fmla="*/ 32 h 96"/>
                <a:gd name="T48" fmla="*/ 14 w 72"/>
                <a:gd name="T49" fmla="*/ 32 h 96"/>
                <a:gd name="T50" fmla="*/ 14 w 72"/>
                <a:gd name="T51" fmla="*/ 18 h 96"/>
                <a:gd name="T52" fmla="*/ 68 w 72"/>
                <a:gd name="T53" fmla="*/ 79 h 96"/>
                <a:gd name="T54" fmla="*/ 64 w 72"/>
                <a:gd name="T55" fmla="*/ 88 h 96"/>
                <a:gd name="T56" fmla="*/ 56 w 72"/>
                <a:gd name="T57" fmla="*/ 92 h 96"/>
                <a:gd name="T58" fmla="*/ 16 w 72"/>
                <a:gd name="T59" fmla="*/ 92 h 96"/>
                <a:gd name="T60" fmla="*/ 8 w 72"/>
                <a:gd name="T61" fmla="*/ 88 h 96"/>
                <a:gd name="T62" fmla="*/ 4 w 72"/>
                <a:gd name="T63" fmla="*/ 80 h 96"/>
                <a:gd name="T64" fmla="*/ 4 w 72"/>
                <a:gd name="T65" fmla="*/ 36 h 96"/>
                <a:gd name="T66" fmla="*/ 10 w 72"/>
                <a:gd name="T67" fmla="*/ 36 h 96"/>
                <a:gd name="T68" fmla="*/ 14 w 72"/>
                <a:gd name="T69" fmla="*/ 36 h 96"/>
                <a:gd name="T70" fmla="*/ 58 w 72"/>
                <a:gd name="T71" fmla="*/ 36 h 96"/>
                <a:gd name="T72" fmla="*/ 62 w 72"/>
                <a:gd name="T73" fmla="*/ 36 h 96"/>
                <a:gd name="T74" fmla="*/ 68 w 72"/>
                <a:gd name="T75" fmla="*/ 36 h 96"/>
                <a:gd name="T76" fmla="*/ 68 w 72"/>
                <a:gd name="T77" fmla="*/ 79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72" h="96">
                  <a:moveTo>
                    <a:pt x="62" y="32"/>
                  </a:moveTo>
                  <a:cubicBezTo>
                    <a:pt x="62" y="18"/>
                    <a:pt x="62" y="18"/>
                    <a:pt x="62" y="18"/>
                  </a:cubicBezTo>
                  <a:cubicBezTo>
                    <a:pt x="62" y="13"/>
                    <a:pt x="60" y="9"/>
                    <a:pt x="57" y="5"/>
                  </a:cubicBezTo>
                  <a:cubicBezTo>
                    <a:pt x="53" y="2"/>
                    <a:pt x="49" y="0"/>
                    <a:pt x="44" y="0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23" y="0"/>
                    <a:pt x="19" y="2"/>
                    <a:pt x="15" y="5"/>
                  </a:cubicBezTo>
                  <a:cubicBezTo>
                    <a:pt x="12" y="9"/>
                    <a:pt x="10" y="13"/>
                    <a:pt x="10" y="18"/>
                  </a:cubicBezTo>
                  <a:cubicBezTo>
                    <a:pt x="10" y="32"/>
                    <a:pt x="10" y="32"/>
                    <a:pt x="10" y="32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4"/>
                    <a:pt x="2" y="88"/>
                    <a:pt x="5" y="91"/>
                  </a:cubicBezTo>
                  <a:cubicBezTo>
                    <a:pt x="8" y="94"/>
                    <a:pt x="12" y="96"/>
                    <a:pt x="16" y="96"/>
                  </a:cubicBezTo>
                  <a:cubicBezTo>
                    <a:pt x="56" y="96"/>
                    <a:pt x="56" y="96"/>
                    <a:pt x="56" y="96"/>
                  </a:cubicBezTo>
                  <a:cubicBezTo>
                    <a:pt x="60" y="96"/>
                    <a:pt x="64" y="94"/>
                    <a:pt x="67" y="91"/>
                  </a:cubicBezTo>
                  <a:cubicBezTo>
                    <a:pt x="70" y="88"/>
                    <a:pt x="72" y="84"/>
                    <a:pt x="72" y="79"/>
                  </a:cubicBezTo>
                  <a:cubicBezTo>
                    <a:pt x="72" y="32"/>
                    <a:pt x="72" y="32"/>
                    <a:pt x="72" y="32"/>
                  </a:cubicBezTo>
                  <a:lnTo>
                    <a:pt x="62" y="32"/>
                  </a:lnTo>
                  <a:close/>
                  <a:moveTo>
                    <a:pt x="14" y="18"/>
                  </a:moveTo>
                  <a:cubicBezTo>
                    <a:pt x="14" y="14"/>
                    <a:pt x="15" y="11"/>
                    <a:pt x="18" y="8"/>
                  </a:cubicBezTo>
                  <a:cubicBezTo>
                    <a:pt x="21" y="6"/>
                    <a:pt x="24" y="4"/>
                    <a:pt x="28" y="4"/>
                  </a:cubicBezTo>
                  <a:cubicBezTo>
                    <a:pt x="44" y="4"/>
                    <a:pt x="44" y="4"/>
                    <a:pt x="44" y="4"/>
                  </a:cubicBezTo>
                  <a:cubicBezTo>
                    <a:pt x="48" y="4"/>
                    <a:pt x="51" y="6"/>
                    <a:pt x="54" y="8"/>
                  </a:cubicBezTo>
                  <a:cubicBezTo>
                    <a:pt x="57" y="11"/>
                    <a:pt x="58" y="14"/>
                    <a:pt x="58" y="18"/>
                  </a:cubicBezTo>
                  <a:cubicBezTo>
                    <a:pt x="58" y="32"/>
                    <a:pt x="58" y="32"/>
                    <a:pt x="58" y="32"/>
                  </a:cubicBezTo>
                  <a:cubicBezTo>
                    <a:pt x="14" y="32"/>
                    <a:pt x="14" y="32"/>
                    <a:pt x="14" y="32"/>
                  </a:cubicBezTo>
                  <a:lnTo>
                    <a:pt x="14" y="18"/>
                  </a:lnTo>
                  <a:close/>
                  <a:moveTo>
                    <a:pt x="68" y="79"/>
                  </a:moveTo>
                  <a:cubicBezTo>
                    <a:pt x="68" y="83"/>
                    <a:pt x="67" y="86"/>
                    <a:pt x="64" y="88"/>
                  </a:cubicBezTo>
                  <a:cubicBezTo>
                    <a:pt x="62" y="91"/>
                    <a:pt x="59" y="92"/>
                    <a:pt x="56" y="92"/>
                  </a:cubicBezTo>
                  <a:cubicBezTo>
                    <a:pt x="16" y="92"/>
                    <a:pt x="16" y="92"/>
                    <a:pt x="16" y="92"/>
                  </a:cubicBezTo>
                  <a:cubicBezTo>
                    <a:pt x="13" y="92"/>
                    <a:pt x="10" y="91"/>
                    <a:pt x="8" y="88"/>
                  </a:cubicBezTo>
                  <a:cubicBezTo>
                    <a:pt x="5" y="86"/>
                    <a:pt x="4" y="83"/>
                    <a:pt x="4" y="80"/>
                  </a:cubicBezTo>
                  <a:cubicBezTo>
                    <a:pt x="4" y="36"/>
                    <a:pt x="4" y="36"/>
                    <a:pt x="4" y="36"/>
                  </a:cubicBezTo>
                  <a:cubicBezTo>
                    <a:pt x="10" y="36"/>
                    <a:pt x="10" y="36"/>
                    <a:pt x="10" y="36"/>
                  </a:cubicBezTo>
                  <a:cubicBezTo>
                    <a:pt x="14" y="36"/>
                    <a:pt x="14" y="36"/>
                    <a:pt x="14" y="36"/>
                  </a:cubicBezTo>
                  <a:cubicBezTo>
                    <a:pt x="58" y="36"/>
                    <a:pt x="58" y="36"/>
                    <a:pt x="58" y="36"/>
                  </a:cubicBezTo>
                  <a:cubicBezTo>
                    <a:pt x="62" y="36"/>
                    <a:pt x="62" y="36"/>
                    <a:pt x="62" y="36"/>
                  </a:cubicBezTo>
                  <a:cubicBezTo>
                    <a:pt x="68" y="36"/>
                    <a:pt x="68" y="36"/>
                    <a:pt x="68" y="36"/>
                  </a:cubicBezTo>
                  <a:lnTo>
                    <a:pt x="68" y="7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72751" tIns="36376" rIns="72751" bIns="36376" numCol="1" anchor="t" anchorCtr="0" compatLnSpc="1"/>
            <a:lstStyle/>
            <a:p>
              <a:endParaRPr lang="zh-CN" altLang="en-US" sz="143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5" name="Freeform 36"/>
            <p:cNvSpPr/>
            <p:nvPr/>
          </p:nvSpPr>
          <p:spPr bwMode="auto">
            <a:xfrm>
              <a:off x="1922009" y="1306948"/>
              <a:ext cx="68645" cy="128258"/>
            </a:xfrm>
            <a:custGeom>
              <a:avLst/>
              <a:gdLst>
                <a:gd name="T0" fmla="*/ 8 w 16"/>
                <a:gd name="T1" fmla="*/ 0 h 30"/>
                <a:gd name="T2" fmla="*/ 0 w 16"/>
                <a:gd name="T3" fmla="*/ 8 h 30"/>
                <a:gd name="T4" fmla="*/ 6 w 16"/>
                <a:gd name="T5" fmla="*/ 16 h 30"/>
                <a:gd name="T6" fmla="*/ 6 w 16"/>
                <a:gd name="T7" fmla="*/ 30 h 30"/>
                <a:gd name="T8" fmla="*/ 10 w 16"/>
                <a:gd name="T9" fmla="*/ 30 h 30"/>
                <a:gd name="T10" fmla="*/ 10 w 16"/>
                <a:gd name="T11" fmla="*/ 16 h 30"/>
                <a:gd name="T12" fmla="*/ 16 w 16"/>
                <a:gd name="T13" fmla="*/ 8 h 30"/>
                <a:gd name="T14" fmla="*/ 8 w 16"/>
                <a:gd name="T15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6" h="30">
                  <a:moveTo>
                    <a:pt x="8" y="0"/>
                  </a:moveTo>
                  <a:cubicBezTo>
                    <a:pt x="4" y="0"/>
                    <a:pt x="0" y="4"/>
                    <a:pt x="0" y="8"/>
                  </a:cubicBezTo>
                  <a:cubicBezTo>
                    <a:pt x="0" y="12"/>
                    <a:pt x="3" y="15"/>
                    <a:pt x="6" y="16"/>
                  </a:cubicBezTo>
                  <a:cubicBezTo>
                    <a:pt x="6" y="30"/>
                    <a:pt x="6" y="30"/>
                    <a:pt x="6" y="30"/>
                  </a:cubicBezTo>
                  <a:cubicBezTo>
                    <a:pt x="10" y="30"/>
                    <a:pt x="10" y="30"/>
                    <a:pt x="10" y="30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13" y="15"/>
                    <a:pt x="16" y="12"/>
                    <a:pt x="16" y="8"/>
                  </a:cubicBezTo>
                  <a:cubicBezTo>
                    <a:pt x="16" y="4"/>
                    <a:pt x="12" y="0"/>
                    <a:pt x="8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72751" tIns="36376" rIns="72751" bIns="36376" numCol="1" anchor="t" anchorCtr="0" compatLnSpc="1"/>
            <a:lstStyle/>
            <a:p>
              <a:endParaRPr lang="zh-CN" altLang="en-US" sz="1430">
                <a:solidFill>
                  <a:prstClr val="black"/>
                </a:solidFill>
                <a:latin typeface="Calibri" panose="020F0502020204030204"/>
              </a:endParaRPr>
            </a:p>
          </p:txBody>
        </p:sp>
      </p:grpSp>
      <p:grpSp>
        <p:nvGrpSpPr>
          <p:cNvPr id="26" name="组合 25"/>
          <p:cNvGrpSpPr/>
          <p:nvPr/>
        </p:nvGrpSpPr>
        <p:grpSpPr>
          <a:xfrm>
            <a:off x="3332749" y="7226810"/>
            <a:ext cx="245767" cy="326252"/>
            <a:chOff x="2622907" y="1093788"/>
            <a:chExt cx="308901" cy="410062"/>
          </a:xfrm>
          <a:solidFill>
            <a:schemeClr val="tx2">
              <a:lumMod val="60000"/>
              <a:lumOff val="40000"/>
            </a:schemeClr>
          </a:solidFill>
        </p:grpSpPr>
        <p:sp>
          <p:nvSpPr>
            <p:cNvPr id="27" name="Freeform 37"/>
            <p:cNvSpPr>
              <a:spLocks noEditPoints="1"/>
            </p:cNvSpPr>
            <p:nvPr/>
          </p:nvSpPr>
          <p:spPr bwMode="auto">
            <a:xfrm>
              <a:off x="2622907" y="1093788"/>
              <a:ext cx="308901" cy="410062"/>
            </a:xfrm>
            <a:custGeom>
              <a:avLst/>
              <a:gdLst>
                <a:gd name="T0" fmla="*/ 14 w 72"/>
                <a:gd name="T1" fmla="*/ 32 h 96"/>
                <a:gd name="T2" fmla="*/ 14 w 72"/>
                <a:gd name="T3" fmla="*/ 18 h 96"/>
                <a:gd name="T4" fmla="*/ 18 w 72"/>
                <a:gd name="T5" fmla="*/ 8 h 96"/>
                <a:gd name="T6" fmla="*/ 28 w 72"/>
                <a:gd name="T7" fmla="*/ 4 h 96"/>
                <a:gd name="T8" fmla="*/ 44 w 72"/>
                <a:gd name="T9" fmla="*/ 4 h 96"/>
                <a:gd name="T10" fmla="*/ 54 w 72"/>
                <a:gd name="T11" fmla="*/ 8 h 96"/>
                <a:gd name="T12" fmla="*/ 58 w 72"/>
                <a:gd name="T13" fmla="*/ 18 h 96"/>
                <a:gd name="T14" fmla="*/ 58 w 72"/>
                <a:gd name="T15" fmla="*/ 20 h 96"/>
                <a:gd name="T16" fmla="*/ 62 w 72"/>
                <a:gd name="T17" fmla="*/ 20 h 96"/>
                <a:gd name="T18" fmla="*/ 62 w 72"/>
                <a:gd name="T19" fmla="*/ 18 h 96"/>
                <a:gd name="T20" fmla="*/ 57 w 72"/>
                <a:gd name="T21" fmla="*/ 5 h 96"/>
                <a:gd name="T22" fmla="*/ 44 w 72"/>
                <a:gd name="T23" fmla="*/ 0 h 96"/>
                <a:gd name="T24" fmla="*/ 28 w 72"/>
                <a:gd name="T25" fmla="*/ 0 h 96"/>
                <a:gd name="T26" fmla="*/ 15 w 72"/>
                <a:gd name="T27" fmla="*/ 5 h 96"/>
                <a:gd name="T28" fmla="*/ 10 w 72"/>
                <a:gd name="T29" fmla="*/ 18 h 96"/>
                <a:gd name="T30" fmla="*/ 10 w 72"/>
                <a:gd name="T31" fmla="*/ 32 h 96"/>
                <a:gd name="T32" fmla="*/ 0 w 72"/>
                <a:gd name="T33" fmla="*/ 32 h 96"/>
                <a:gd name="T34" fmla="*/ 0 w 72"/>
                <a:gd name="T35" fmla="*/ 80 h 96"/>
                <a:gd name="T36" fmla="*/ 5 w 72"/>
                <a:gd name="T37" fmla="*/ 91 h 96"/>
                <a:gd name="T38" fmla="*/ 16 w 72"/>
                <a:gd name="T39" fmla="*/ 96 h 96"/>
                <a:gd name="T40" fmla="*/ 56 w 72"/>
                <a:gd name="T41" fmla="*/ 96 h 96"/>
                <a:gd name="T42" fmla="*/ 67 w 72"/>
                <a:gd name="T43" fmla="*/ 91 h 96"/>
                <a:gd name="T44" fmla="*/ 72 w 72"/>
                <a:gd name="T45" fmla="*/ 79 h 96"/>
                <a:gd name="T46" fmla="*/ 72 w 72"/>
                <a:gd name="T47" fmla="*/ 32 h 96"/>
                <a:gd name="T48" fmla="*/ 14 w 72"/>
                <a:gd name="T49" fmla="*/ 32 h 96"/>
                <a:gd name="T50" fmla="*/ 68 w 72"/>
                <a:gd name="T51" fmla="*/ 79 h 96"/>
                <a:gd name="T52" fmla="*/ 64 w 72"/>
                <a:gd name="T53" fmla="*/ 88 h 96"/>
                <a:gd name="T54" fmla="*/ 56 w 72"/>
                <a:gd name="T55" fmla="*/ 92 h 96"/>
                <a:gd name="T56" fmla="*/ 16 w 72"/>
                <a:gd name="T57" fmla="*/ 92 h 96"/>
                <a:gd name="T58" fmla="*/ 8 w 72"/>
                <a:gd name="T59" fmla="*/ 88 h 96"/>
                <a:gd name="T60" fmla="*/ 4 w 72"/>
                <a:gd name="T61" fmla="*/ 80 h 96"/>
                <a:gd name="T62" fmla="*/ 4 w 72"/>
                <a:gd name="T63" fmla="*/ 36 h 96"/>
                <a:gd name="T64" fmla="*/ 68 w 72"/>
                <a:gd name="T65" fmla="*/ 36 h 96"/>
                <a:gd name="T66" fmla="*/ 68 w 72"/>
                <a:gd name="T67" fmla="*/ 79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72" h="96">
                  <a:moveTo>
                    <a:pt x="14" y="32"/>
                  </a:moveTo>
                  <a:cubicBezTo>
                    <a:pt x="14" y="18"/>
                    <a:pt x="14" y="18"/>
                    <a:pt x="14" y="18"/>
                  </a:cubicBezTo>
                  <a:cubicBezTo>
                    <a:pt x="14" y="14"/>
                    <a:pt x="15" y="11"/>
                    <a:pt x="18" y="8"/>
                  </a:cubicBezTo>
                  <a:cubicBezTo>
                    <a:pt x="21" y="6"/>
                    <a:pt x="24" y="4"/>
                    <a:pt x="28" y="4"/>
                  </a:cubicBezTo>
                  <a:cubicBezTo>
                    <a:pt x="44" y="4"/>
                    <a:pt x="44" y="4"/>
                    <a:pt x="44" y="4"/>
                  </a:cubicBezTo>
                  <a:cubicBezTo>
                    <a:pt x="48" y="4"/>
                    <a:pt x="51" y="6"/>
                    <a:pt x="54" y="8"/>
                  </a:cubicBezTo>
                  <a:cubicBezTo>
                    <a:pt x="57" y="11"/>
                    <a:pt x="58" y="14"/>
                    <a:pt x="58" y="18"/>
                  </a:cubicBezTo>
                  <a:cubicBezTo>
                    <a:pt x="58" y="20"/>
                    <a:pt x="58" y="20"/>
                    <a:pt x="58" y="20"/>
                  </a:cubicBezTo>
                  <a:cubicBezTo>
                    <a:pt x="62" y="20"/>
                    <a:pt x="62" y="20"/>
                    <a:pt x="62" y="20"/>
                  </a:cubicBezTo>
                  <a:cubicBezTo>
                    <a:pt x="62" y="18"/>
                    <a:pt x="62" y="18"/>
                    <a:pt x="62" y="18"/>
                  </a:cubicBezTo>
                  <a:cubicBezTo>
                    <a:pt x="62" y="13"/>
                    <a:pt x="60" y="9"/>
                    <a:pt x="57" y="5"/>
                  </a:cubicBezTo>
                  <a:cubicBezTo>
                    <a:pt x="53" y="2"/>
                    <a:pt x="49" y="0"/>
                    <a:pt x="44" y="0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23" y="0"/>
                    <a:pt x="19" y="2"/>
                    <a:pt x="15" y="5"/>
                  </a:cubicBezTo>
                  <a:cubicBezTo>
                    <a:pt x="12" y="9"/>
                    <a:pt x="10" y="13"/>
                    <a:pt x="10" y="18"/>
                  </a:cubicBezTo>
                  <a:cubicBezTo>
                    <a:pt x="10" y="32"/>
                    <a:pt x="10" y="32"/>
                    <a:pt x="10" y="32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4"/>
                    <a:pt x="2" y="88"/>
                    <a:pt x="5" y="91"/>
                  </a:cubicBezTo>
                  <a:cubicBezTo>
                    <a:pt x="8" y="94"/>
                    <a:pt x="12" y="96"/>
                    <a:pt x="16" y="96"/>
                  </a:cubicBezTo>
                  <a:cubicBezTo>
                    <a:pt x="56" y="96"/>
                    <a:pt x="56" y="96"/>
                    <a:pt x="56" y="96"/>
                  </a:cubicBezTo>
                  <a:cubicBezTo>
                    <a:pt x="60" y="96"/>
                    <a:pt x="64" y="94"/>
                    <a:pt x="67" y="91"/>
                  </a:cubicBezTo>
                  <a:cubicBezTo>
                    <a:pt x="70" y="88"/>
                    <a:pt x="72" y="84"/>
                    <a:pt x="72" y="79"/>
                  </a:cubicBezTo>
                  <a:cubicBezTo>
                    <a:pt x="72" y="32"/>
                    <a:pt x="72" y="32"/>
                    <a:pt x="72" y="32"/>
                  </a:cubicBezTo>
                  <a:lnTo>
                    <a:pt x="14" y="32"/>
                  </a:lnTo>
                  <a:close/>
                  <a:moveTo>
                    <a:pt x="68" y="79"/>
                  </a:moveTo>
                  <a:cubicBezTo>
                    <a:pt x="68" y="83"/>
                    <a:pt x="67" y="86"/>
                    <a:pt x="64" y="88"/>
                  </a:cubicBezTo>
                  <a:cubicBezTo>
                    <a:pt x="62" y="91"/>
                    <a:pt x="59" y="92"/>
                    <a:pt x="56" y="92"/>
                  </a:cubicBezTo>
                  <a:cubicBezTo>
                    <a:pt x="16" y="92"/>
                    <a:pt x="16" y="92"/>
                    <a:pt x="16" y="92"/>
                  </a:cubicBezTo>
                  <a:cubicBezTo>
                    <a:pt x="13" y="92"/>
                    <a:pt x="10" y="91"/>
                    <a:pt x="8" y="88"/>
                  </a:cubicBezTo>
                  <a:cubicBezTo>
                    <a:pt x="5" y="86"/>
                    <a:pt x="4" y="83"/>
                    <a:pt x="4" y="80"/>
                  </a:cubicBezTo>
                  <a:cubicBezTo>
                    <a:pt x="4" y="36"/>
                    <a:pt x="4" y="36"/>
                    <a:pt x="4" y="36"/>
                  </a:cubicBezTo>
                  <a:cubicBezTo>
                    <a:pt x="68" y="36"/>
                    <a:pt x="68" y="36"/>
                    <a:pt x="68" y="36"/>
                  </a:cubicBezTo>
                  <a:lnTo>
                    <a:pt x="68" y="7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72751" tIns="36376" rIns="72751" bIns="36376" numCol="1" anchor="t" anchorCtr="0" compatLnSpc="1"/>
            <a:lstStyle/>
            <a:p>
              <a:endParaRPr lang="zh-CN" altLang="en-US" sz="143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8" name="Freeform 38"/>
            <p:cNvSpPr/>
            <p:nvPr/>
          </p:nvSpPr>
          <p:spPr bwMode="auto">
            <a:xfrm>
              <a:off x="2743937" y="1306948"/>
              <a:ext cx="68645" cy="128258"/>
            </a:xfrm>
            <a:custGeom>
              <a:avLst/>
              <a:gdLst>
                <a:gd name="T0" fmla="*/ 6 w 16"/>
                <a:gd name="T1" fmla="*/ 16 h 30"/>
                <a:gd name="T2" fmla="*/ 6 w 16"/>
                <a:gd name="T3" fmla="*/ 30 h 30"/>
                <a:gd name="T4" fmla="*/ 10 w 16"/>
                <a:gd name="T5" fmla="*/ 30 h 30"/>
                <a:gd name="T6" fmla="*/ 10 w 16"/>
                <a:gd name="T7" fmla="*/ 16 h 30"/>
                <a:gd name="T8" fmla="*/ 16 w 16"/>
                <a:gd name="T9" fmla="*/ 8 h 30"/>
                <a:gd name="T10" fmla="*/ 8 w 16"/>
                <a:gd name="T11" fmla="*/ 0 h 30"/>
                <a:gd name="T12" fmla="*/ 0 w 16"/>
                <a:gd name="T13" fmla="*/ 8 h 30"/>
                <a:gd name="T14" fmla="*/ 6 w 16"/>
                <a:gd name="T15" fmla="*/ 16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6" h="30">
                  <a:moveTo>
                    <a:pt x="6" y="16"/>
                  </a:moveTo>
                  <a:cubicBezTo>
                    <a:pt x="6" y="30"/>
                    <a:pt x="6" y="30"/>
                    <a:pt x="6" y="30"/>
                  </a:cubicBezTo>
                  <a:cubicBezTo>
                    <a:pt x="10" y="30"/>
                    <a:pt x="10" y="30"/>
                    <a:pt x="10" y="30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13" y="15"/>
                    <a:pt x="16" y="12"/>
                    <a:pt x="16" y="8"/>
                  </a:cubicBezTo>
                  <a:cubicBezTo>
                    <a:pt x="16" y="4"/>
                    <a:pt x="12" y="0"/>
                    <a:pt x="8" y="0"/>
                  </a:cubicBezTo>
                  <a:cubicBezTo>
                    <a:pt x="4" y="0"/>
                    <a:pt x="0" y="4"/>
                    <a:pt x="0" y="8"/>
                  </a:cubicBezTo>
                  <a:cubicBezTo>
                    <a:pt x="0" y="12"/>
                    <a:pt x="3" y="15"/>
                    <a:pt x="6" y="1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72751" tIns="36376" rIns="72751" bIns="36376" numCol="1" anchor="t" anchorCtr="0" compatLnSpc="1"/>
            <a:lstStyle/>
            <a:p>
              <a:endParaRPr lang="zh-CN" altLang="en-US" sz="1430">
                <a:solidFill>
                  <a:prstClr val="black"/>
                </a:solidFill>
                <a:latin typeface="Calibri" panose="020F0502020204030204"/>
              </a:endParaRPr>
            </a:p>
          </p:txBody>
        </p:sp>
      </p:grpSp>
      <p:sp>
        <p:nvSpPr>
          <p:cNvPr id="29" name="Freeform 39"/>
          <p:cNvSpPr>
            <a:spLocks noEditPoints="1"/>
          </p:cNvSpPr>
          <p:nvPr/>
        </p:nvSpPr>
        <p:spPr bwMode="auto">
          <a:xfrm>
            <a:off x="3945010" y="7236872"/>
            <a:ext cx="327689" cy="306131"/>
          </a:xfrm>
          <a:custGeom>
            <a:avLst/>
            <a:gdLst>
              <a:gd name="T0" fmla="*/ 74 w 96"/>
              <a:gd name="T1" fmla="*/ 10 h 90"/>
              <a:gd name="T2" fmla="*/ 70 w 96"/>
              <a:gd name="T3" fmla="*/ 21 h 90"/>
              <a:gd name="T4" fmla="*/ 79 w 96"/>
              <a:gd name="T5" fmla="*/ 35 h 90"/>
              <a:gd name="T6" fmla="*/ 82 w 96"/>
              <a:gd name="T7" fmla="*/ 38 h 90"/>
              <a:gd name="T8" fmla="*/ 92 w 96"/>
              <a:gd name="T9" fmla="*/ 45 h 90"/>
              <a:gd name="T10" fmla="*/ 82 w 96"/>
              <a:gd name="T11" fmla="*/ 52 h 90"/>
              <a:gd name="T12" fmla="*/ 79 w 96"/>
              <a:gd name="T13" fmla="*/ 55 h 90"/>
              <a:gd name="T14" fmla="*/ 70 w 96"/>
              <a:gd name="T15" fmla="*/ 69 h 90"/>
              <a:gd name="T16" fmla="*/ 74 w 96"/>
              <a:gd name="T17" fmla="*/ 80 h 90"/>
              <a:gd name="T18" fmla="*/ 59 w 96"/>
              <a:gd name="T19" fmla="*/ 78 h 90"/>
              <a:gd name="T20" fmla="*/ 55 w 96"/>
              <a:gd name="T21" fmla="*/ 76 h 90"/>
              <a:gd name="T22" fmla="*/ 41 w 96"/>
              <a:gd name="T23" fmla="*/ 76 h 90"/>
              <a:gd name="T24" fmla="*/ 37 w 96"/>
              <a:gd name="T25" fmla="*/ 78 h 90"/>
              <a:gd name="T26" fmla="*/ 22 w 96"/>
              <a:gd name="T27" fmla="*/ 80 h 90"/>
              <a:gd name="T28" fmla="*/ 26 w 96"/>
              <a:gd name="T29" fmla="*/ 69 h 90"/>
              <a:gd name="T30" fmla="*/ 17 w 96"/>
              <a:gd name="T31" fmla="*/ 55 h 90"/>
              <a:gd name="T32" fmla="*/ 14 w 96"/>
              <a:gd name="T33" fmla="*/ 52 h 90"/>
              <a:gd name="T34" fmla="*/ 4 w 96"/>
              <a:gd name="T35" fmla="*/ 45 h 90"/>
              <a:gd name="T36" fmla="*/ 14 w 96"/>
              <a:gd name="T37" fmla="*/ 38 h 90"/>
              <a:gd name="T38" fmla="*/ 17 w 96"/>
              <a:gd name="T39" fmla="*/ 35 h 90"/>
              <a:gd name="T40" fmla="*/ 26 w 96"/>
              <a:gd name="T41" fmla="*/ 21 h 90"/>
              <a:gd name="T42" fmla="*/ 22 w 96"/>
              <a:gd name="T43" fmla="*/ 10 h 90"/>
              <a:gd name="T44" fmla="*/ 37 w 96"/>
              <a:gd name="T45" fmla="*/ 12 h 90"/>
              <a:gd name="T46" fmla="*/ 41 w 96"/>
              <a:gd name="T47" fmla="*/ 14 h 90"/>
              <a:gd name="T48" fmla="*/ 55 w 96"/>
              <a:gd name="T49" fmla="*/ 14 h 90"/>
              <a:gd name="T50" fmla="*/ 59 w 96"/>
              <a:gd name="T51" fmla="*/ 12 h 90"/>
              <a:gd name="T52" fmla="*/ 48 w 96"/>
              <a:gd name="T53" fmla="*/ 69 h 90"/>
              <a:gd name="T54" fmla="*/ 48 w 96"/>
              <a:gd name="T55" fmla="*/ 21 h 90"/>
              <a:gd name="T56" fmla="*/ 48 w 96"/>
              <a:gd name="T57" fmla="*/ 69 h 90"/>
              <a:gd name="T58" fmla="*/ 56 w 96"/>
              <a:gd name="T59" fmla="*/ 10 h 90"/>
              <a:gd name="T60" fmla="*/ 40 w 96"/>
              <a:gd name="T61" fmla="*/ 10 h 90"/>
              <a:gd name="T62" fmla="*/ 17 w 96"/>
              <a:gd name="T63" fmla="*/ 9 h 90"/>
              <a:gd name="T64" fmla="*/ 14 w 96"/>
              <a:gd name="T65" fmla="*/ 34 h 90"/>
              <a:gd name="T66" fmla="*/ 0 w 96"/>
              <a:gd name="T67" fmla="*/ 45 h 90"/>
              <a:gd name="T68" fmla="*/ 14 w 96"/>
              <a:gd name="T69" fmla="*/ 56 h 90"/>
              <a:gd name="T70" fmla="*/ 17 w 96"/>
              <a:gd name="T71" fmla="*/ 82 h 90"/>
              <a:gd name="T72" fmla="*/ 40 w 96"/>
              <a:gd name="T73" fmla="*/ 80 h 90"/>
              <a:gd name="T74" fmla="*/ 56 w 96"/>
              <a:gd name="T75" fmla="*/ 80 h 90"/>
              <a:gd name="T76" fmla="*/ 79 w 96"/>
              <a:gd name="T77" fmla="*/ 82 h 90"/>
              <a:gd name="T78" fmla="*/ 82 w 96"/>
              <a:gd name="T79" fmla="*/ 56 h 90"/>
              <a:gd name="T80" fmla="*/ 96 w 96"/>
              <a:gd name="T81" fmla="*/ 45 h 90"/>
              <a:gd name="T82" fmla="*/ 82 w 96"/>
              <a:gd name="T83" fmla="*/ 34 h 90"/>
              <a:gd name="T84" fmla="*/ 79 w 96"/>
              <a:gd name="T85" fmla="*/ 8 h 90"/>
              <a:gd name="T86" fmla="*/ 48 w 96"/>
              <a:gd name="T87" fmla="*/ 65 h 90"/>
              <a:gd name="T88" fmla="*/ 48 w 96"/>
              <a:gd name="T89" fmla="*/ 25 h 90"/>
              <a:gd name="T90" fmla="*/ 48 w 96"/>
              <a:gd name="T91" fmla="*/ 65 h 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96" h="90">
                <a:moveTo>
                  <a:pt x="65" y="5"/>
                </a:moveTo>
                <a:cubicBezTo>
                  <a:pt x="69" y="6"/>
                  <a:pt x="72" y="8"/>
                  <a:pt x="74" y="10"/>
                </a:cubicBezTo>
                <a:cubicBezTo>
                  <a:pt x="71" y="19"/>
                  <a:pt x="71" y="19"/>
                  <a:pt x="71" y="19"/>
                </a:cubicBezTo>
                <a:cubicBezTo>
                  <a:pt x="70" y="21"/>
                  <a:pt x="70" y="21"/>
                  <a:pt x="70" y="21"/>
                </a:cubicBezTo>
                <a:cubicBezTo>
                  <a:pt x="72" y="23"/>
                  <a:pt x="72" y="23"/>
                  <a:pt x="72" y="23"/>
                </a:cubicBezTo>
                <a:cubicBezTo>
                  <a:pt x="75" y="27"/>
                  <a:pt x="77" y="31"/>
                  <a:pt x="79" y="35"/>
                </a:cubicBezTo>
                <a:cubicBezTo>
                  <a:pt x="79" y="38"/>
                  <a:pt x="79" y="38"/>
                  <a:pt x="79" y="38"/>
                </a:cubicBezTo>
                <a:cubicBezTo>
                  <a:pt x="82" y="38"/>
                  <a:pt x="82" y="38"/>
                  <a:pt x="82" y="38"/>
                </a:cubicBezTo>
                <a:cubicBezTo>
                  <a:pt x="92" y="40"/>
                  <a:pt x="92" y="40"/>
                  <a:pt x="92" y="40"/>
                </a:cubicBezTo>
                <a:cubicBezTo>
                  <a:pt x="92" y="42"/>
                  <a:pt x="92" y="43"/>
                  <a:pt x="92" y="45"/>
                </a:cubicBezTo>
                <a:cubicBezTo>
                  <a:pt x="92" y="47"/>
                  <a:pt x="92" y="48"/>
                  <a:pt x="92" y="50"/>
                </a:cubicBezTo>
                <a:cubicBezTo>
                  <a:pt x="82" y="52"/>
                  <a:pt x="82" y="52"/>
                  <a:pt x="82" y="52"/>
                </a:cubicBezTo>
                <a:cubicBezTo>
                  <a:pt x="79" y="52"/>
                  <a:pt x="79" y="52"/>
                  <a:pt x="79" y="52"/>
                </a:cubicBezTo>
                <a:cubicBezTo>
                  <a:pt x="79" y="55"/>
                  <a:pt x="79" y="55"/>
                  <a:pt x="79" y="55"/>
                </a:cubicBezTo>
                <a:cubicBezTo>
                  <a:pt x="77" y="59"/>
                  <a:pt x="75" y="63"/>
                  <a:pt x="72" y="67"/>
                </a:cubicBezTo>
                <a:cubicBezTo>
                  <a:pt x="70" y="69"/>
                  <a:pt x="70" y="69"/>
                  <a:pt x="70" y="69"/>
                </a:cubicBezTo>
                <a:cubicBezTo>
                  <a:pt x="71" y="71"/>
                  <a:pt x="71" y="71"/>
                  <a:pt x="71" y="71"/>
                </a:cubicBezTo>
                <a:cubicBezTo>
                  <a:pt x="74" y="80"/>
                  <a:pt x="74" y="80"/>
                  <a:pt x="74" y="80"/>
                </a:cubicBezTo>
                <a:cubicBezTo>
                  <a:pt x="72" y="82"/>
                  <a:pt x="69" y="84"/>
                  <a:pt x="65" y="85"/>
                </a:cubicBezTo>
                <a:cubicBezTo>
                  <a:pt x="59" y="78"/>
                  <a:pt x="59" y="78"/>
                  <a:pt x="59" y="78"/>
                </a:cubicBezTo>
                <a:cubicBezTo>
                  <a:pt x="57" y="76"/>
                  <a:pt x="57" y="76"/>
                  <a:pt x="57" y="76"/>
                </a:cubicBezTo>
                <a:cubicBezTo>
                  <a:pt x="55" y="76"/>
                  <a:pt x="55" y="76"/>
                  <a:pt x="55" y="76"/>
                </a:cubicBezTo>
                <a:cubicBezTo>
                  <a:pt x="53" y="77"/>
                  <a:pt x="50" y="77"/>
                  <a:pt x="48" y="77"/>
                </a:cubicBezTo>
                <a:cubicBezTo>
                  <a:pt x="46" y="77"/>
                  <a:pt x="43" y="77"/>
                  <a:pt x="41" y="76"/>
                </a:cubicBezTo>
                <a:cubicBezTo>
                  <a:pt x="39" y="76"/>
                  <a:pt x="39" y="76"/>
                  <a:pt x="39" y="76"/>
                </a:cubicBezTo>
                <a:cubicBezTo>
                  <a:pt x="37" y="78"/>
                  <a:pt x="37" y="78"/>
                  <a:pt x="37" y="78"/>
                </a:cubicBezTo>
                <a:cubicBezTo>
                  <a:pt x="31" y="85"/>
                  <a:pt x="31" y="85"/>
                  <a:pt x="31" y="85"/>
                </a:cubicBezTo>
                <a:cubicBezTo>
                  <a:pt x="27" y="84"/>
                  <a:pt x="25" y="82"/>
                  <a:pt x="22" y="80"/>
                </a:cubicBezTo>
                <a:cubicBezTo>
                  <a:pt x="25" y="71"/>
                  <a:pt x="25" y="71"/>
                  <a:pt x="25" y="71"/>
                </a:cubicBezTo>
                <a:cubicBezTo>
                  <a:pt x="26" y="69"/>
                  <a:pt x="26" y="69"/>
                  <a:pt x="26" y="69"/>
                </a:cubicBezTo>
                <a:cubicBezTo>
                  <a:pt x="24" y="67"/>
                  <a:pt x="24" y="67"/>
                  <a:pt x="24" y="67"/>
                </a:cubicBezTo>
                <a:cubicBezTo>
                  <a:pt x="21" y="63"/>
                  <a:pt x="19" y="59"/>
                  <a:pt x="17" y="55"/>
                </a:cubicBezTo>
                <a:cubicBezTo>
                  <a:pt x="17" y="52"/>
                  <a:pt x="17" y="52"/>
                  <a:pt x="17" y="52"/>
                </a:cubicBezTo>
                <a:cubicBezTo>
                  <a:pt x="14" y="52"/>
                  <a:pt x="14" y="52"/>
                  <a:pt x="14" y="52"/>
                </a:cubicBezTo>
                <a:cubicBezTo>
                  <a:pt x="4" y="50"/>
                  <a:pt x="4" y="50"/>
                  <a:pt x="4" y="50"/>
                </a:cubicBezTo>
                <a:cubicBezTo>
                  <a:pt x="4" y="48"/>
                  <a:pt x="4" y="47"/>
                  <a:pt x="4" y="45"/>
                </a:cubicBezTo>
                <a:cubicBezTo>
                  <a:pt x="4" y="43"/>
                  <a:pt x="4" y="42"/>
                  <a:pt x="4" y="40"/>
                </a:cubicBezTo>
                <a:cubicBezTo>
                  <a:pt x="14" y="38"/>
                  <a:pt x="14" y="38"/>
                  <a:pt x="14" y="38"/>
                </a:cubicBezTo>
                <a:cubicBezTo>
                  <a:pt x="17" y="38"/>
                  <a:pt x="17" y="38"/>
                  <a:pt x="17" y="38"/>
                </a:cubicBezTo>
                <a:cubicBezTo>
                  <a:pt x="17" y="35"/>
                  <a:pt x="17" y="35"/>
                  <a:pt x="17" y="35"/>
                </a:cubicBezTo>
                <a:cubicBezTo>
                  <a:pt x="19" y="31"/>
                  <a:pt x="21" y="27"/>
                  <a:pt x="24" y="23"/>
                </a:cubicBezTo>
                <a:cubicBezTo>
                  <a:pt x="26" y="21"/>
                  <a:pt x="26" y="21"/>
                  <a:pt x="26" y="21"/>
                </a:cubicBezTo>
                <a:cubicBezTo>
                  <a:pt x="25" y="19"/>
                  <a:pt x="25" y="19"/>
                  <a:pt x="25" y="19"/>
                </a:cubicBezTo>
                <a:cubicBezTo>
                  <a:pt x="22" y="10"/>
                  <a:pt x="22" y="10"/>
                  <a:pt x="22" y="10"/>
                </a:cubicBezTo>
                <a:cubicBezTo>
                  <a:pt x="24" y="8"/>
                  <a:pt x="27" y="6"/>
                  <a:pt x="31" y="5"/>
                </a:cubicBezTo>
                <a:cubicBezTo>
                  <a:pt x="37" y="12"/>
                  <a:pt x="37" y="12"/>
                  <a:pt x="37" y="12"/>
                </a:cubicBezTo>
                <a:cubicBezTo>
                  <a:pt x="39" y="14"/>
                  <a:pt x="39" y="14"/>
                  <a:pt x="39" y="14"/>
                </a:cubicBezTo>
                <a:cubicBezTo>
                  <a:pt x="41" y="14"/>
                  <a:pt x="41" y="14"/>
                  <a:pt x="41" y="14"/>
                </a:cubicBezTo>
                <a:cubicBezTo>
                  <a:pt x="43" y="13"/>
                  <a:pt x="46" y="13"/>
                  <a:pt x="48" y="13"/>
                </a:cubicBezTo>
                <a:cubicBezTo>
                  <a:pt x="50" y="13"/>
                  <a:pt x="53" y="13"/>
                  <a:pt x="55" y="14"/>
                </a:cubicBezTo>
                <a:cubicBezTo>
                  <a:pt x="57" y="14"/>
                  <a:pt x="57" y="14"/>
                  <a:pt x="57" y="14"/>
                </a:cubicBezTo>
                <a:cubicBezTo>
                  <a:pt x="59" y="12"/>
                  <a:pt x="59" y="12"/>
                  <a:pt x="59" y="12"/>
                </a:cubicBezTo>
                <a:cubicBezTo>
                  <a:pt x="65" y="5"/>
                  <a:pt x="65" y="5"/>
                  <a:pt x="65" y="5"/>
                </a:cubicBezTo>
                <a:moveTo>
                  <a:pt x="48" y="69"/>
                </a:moveTo>
                <a:cubicBezTo>
                  <a:pt x="61" y="69"/>
                  <a:pt x="72" y="58"/>
                  <a:pt x="72" y="45"/>
                </a:cubicBezTo>
                <a:cubicBezTo>
                  <a:pt x="72" y="32"/>
                  <a:pt x="61" y="21"/>
                  <a:pt x="48" y="21"/>
                </a:cubicBezTo>
                <a:cubicBezTo>
                  <a:pt x="35" y="21"/>
                  <a:pt x="24" y="32"/>
                  <a:pt x="24" y="45"/>
                </a:cubicBezTo>
                <a:cubicBezTo>
                  <a:pt x="24" y="58"/>
                  <a:pt x="35" y="69"/>
                  <a:pt x="48" y="69"/>
                </a:cubicBezTo>
                <a:moveTo>
                  <a:pt x="64" y="0"/>
                </a:moveTo>
                <a:cubicBezTo>
                  <a:pt x="56" y="10"/>
                  <a:pt x="56" y="10"/>
                  <a:pt x="56" y="10"/>
                </a:cubicBezTo>
                <a:cubicBezTo>
                  <a:pt x="53" y="9"/>
                  <a:pt x="51" y="9"/>
                  <a:pt x="48" y="9"/>
                </a:cubicBezTo>
                <a:cubicBezTo>
                  <a:pt x="45" y="9"/>
                  <a:pt x="43" y="9"/>
                  <a:pt x="40" y="10"/>
                </a:cubicBezTo>
                <a:cubicBezTo>
                  <a:pt x="32" y="0"/>
                  <a:pt x="32" y="0"/>
                  <a:pt x="32" y="0"/>
                </a:cubicBezTo>
                <a:cubicBezTo>
                  <a:pt x="26" y="2"/>
                  <a:pt x="21" y="5"/>
                  <a:pt x="17" y="9"/>
                </a:cubicBezTo>
                <a:cubicBezTo>
                  <a:pt x="21" y="21"/>
                  <a:pt x="21" y="21"/>
                  <a:pt x="21" y="21"/>
                </a:cubicBezTo>
                <a:cubicBezTo>
                  <a:pt x="18" y="24"/>
                  <a:pt x="15" y="29"/>
                  <a:pt x="14" y="34"/>
                </a:cubicBezTo>
                <a:cubicBezTo>
                  <a:pt x="1" y="36"/>
                  <a:pt x="1" y="36"/>
                  <a:pt x="1" y="36"/>
                </a:cubicBezTo>
                <a:cubicBezTo>
                  <a:pt x="0" y="39"/>
                  <a:pt x="0" y="42"/>
                  <a:pt x="0" y="45"/>
                </a:cubicBezTo>
                <a:cubicBezTo>
                  <a:pt x="0" y="48"/>
                  <a:pt x="0" y="51"/>
                  <a:pt x="1" y="54"/>
                </a:cubicBezTo>
                <a:cubicBezTo>
                  <a:pt x="14" y="56"/>
                  <a:pt x="14" y="56"/>
                  <a:pt x="14" y="56"/>
                </a:cubicBezTo>
                <a:cubicBezTo>
                  <a:pt x="15" y="61"/>
                  <a:pt x="18" y="66"/>
                  <a:pt x="21" y="69"/>
                </a:cubicBezTo>
                <a:cubicBezTo>
                  <a:pt x="17" y="82"/>
                  <a:pt x="17" y="82"/>
                  <a:pt x="17" y="82"/>
                </a:cubicBezTo>
                <a:cubicBezTo>
                  <a:pt x="21" y="85"/>
                  <a:pt x="26" y="88"/>
                  <a:pt x="32" y="90"/>
                </a:cubicBezTo>
                <a:cubicBezTo>
                  <a:pt x="40" y="80"/>
                  <a:pt x="40" y="80"/>
                  <a:pt x="40" y="80"/>
                </a:cubicBezTo>
                <a:cubicBezTo>
                  <a:pt x="43" y="81"/>
                  <a:pt x="45" y="81"/>
                  <a:pt x="48" y="81"/>
                </a:cubicBezTo>
                <a:cubicBezTo>
                  <a:pt x="51" y="81"/>
                  <a:pt x="53" y="81"/>
                  <a:pt x="56" y="80"/>
                </a:cubicBezTo>
                <a:cubicBezTo>
                  <a:pt x="64" y="90"/>
                  <a:pt x="64" y="90"/>
                  <a:pt x="64" y="90"/>
                </a:cubicBezTo>
                <a:cubicBezTo>
                  <a:pt x="70" y="88"/>
                  <a:pt x="75" y="85"/>
                  <a:pt x="79" y="82"/>
                </a:cubicBezTo>
                <a:cubicBezTo>
                  <a:pt x="75" y="69"/>
                  <a:pt x="75" y="69"/>
                  <a:pt x="75" y="69"/>
                </a:cubicBezTo>
                <a:cubicBezTo>
                  <a:pt x="78" y="66"/>
                  <a:pt x="81" y="61"/>
                  <a:pt x="82" y="56"/>
                </a:cubicBezTo>
                <a:cubicBezTo>
                  <a:pt x="95" y="54"/>
                  <a:pt x="95" y="54"/>
                  <a:pt x="95" y="54"/>
                </a:cubicBezTo>
                <a:cubicBezTo>
                  <a:pt x="96" y="51"/>
                  <a:pt x="96" y="48"/>
                  <a:pt x="96" y="45"/>
                </a:cubicBezTo>
                <a:cubicBezTo>
                  <a:pt x="96" y="42"/>
                  <a:pt x="96" y="39"/>
                  <a:pt x="95" y="36"/>
                </a:cubicBezTo>
                <a:cubicBezTo>
                  <a:pt x="82" y="34"/>
                  <a:pt x="82" y="34"/>
                  <a:pt x="82" y="34"/>
                </a:cubicBezTo>
                <a:cubicBezTo>
                  <a:pt x="81" y="29"/>
                  <a:pt x="78" y="24"/>
                  <a:pt x="75" y="21"/>
                </a:cubicBezTo>
                <a:cubicBezTo>
                  <a:pt x="79" y="8"/>
                  <a:pt x="79" y="8"/>
                  <a:pt x="79" y="8"/>
                </a:cubicBezTo>
                <a:cubicBezTo>
                  <a:pt x="75" y="5"/>
                  <a:pt x="70" y="2"/>
                  <a:pt x="64" y="0"/>
                </a:cubicBezTo>
                <a:close/>
                <a:moveTo>
                  <a:pt x="48" y="65"/>
                </a:moveTo>
                <a:cubicBezTo>
                  <a:pt x="37" y="65"/>
                  <a:pt x="28" y="56"/>
                  <a:pt x="28" y="45"/>
                </a:cubicBezTo>
                <a:cubicBezTo>
                  <a:pt x="28" y="34"/>
                  <a:pt x="37" y="25"/>
                  <a:pt x="48" y="25"/>
                </a:cubicBezTo>
                <a:cubicBezTo>
                  <a:pt x="59" y="25"/>
                  <a:pt x="68" y="34"/>
                  <a:pt x="68" y="45"/>
                </a:cubicBezTo>
                <a:cubicBezTo>
                  <a:pt x="68" y="56"/>
                  <a:pt x="59" y="65"/>
                  <a:pt x="48" y="65"/>
                </a:cubicBezTo>
                <a:close/>
              </a:path>
            </a:pathLst>
          </a:cu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txBody>
          <a:bodyPr vert="horz" wrap="square" lIns="72751" tIns="36376" rIns="72751" bIns="36376" numCol="1" anchor="t" anchorCtr="0" compatLnSpc="1"/>
          <a:lstStyle/>
          <a:p>
            <a:endParaRPr lang="zh-CN" altLang="en-US" sz="1430">
              <a:solidFill>
                <a:prstClr val="black"/>
              </a:solidFill>
              <a:latin typeface="Calibri" panose="020F0502020204030204"/>
            </a:endParaRPr>
          </a:p>
        </p:txBody>
      </p:sp>
      <p:grpSp>
        <p:nvGrpSpPr>
          <p:cNvPr id="30" name="组合 29"/>
          <p:cNvGrpSpPr/>
          <p:nvPr/>
        </p:nvGrpSpPr>
        <p:grpSpPr>
          <a:xfrm>
            <a:off x="4598950" y="7267053"/>
            <a:ext cx="326252" cy="258702"/>
            <a:chOff x="4214377" y="1144368"/>
            <a:chExt cx="410062" cy="325159"/>
          </a:xfrm>
          <a:solidFill>
            <a:schemeClr val="tx2">
              <a:lumMod val="60000"/>
              <a:lumOff val="40000"/>
            </a:schemeClr>
          </a:solidFill>
        </p:grpSpPr>
        <p:sp>
          <p:nvSpPr>
            <p:cNvPr id="31" name="Freeform 40"/>
            <p:cNvSpPr>
              <a:spLocks noEditPoints="1"/>
            </p:cNvSpPr>
            <p:nvPr/>
          </p:nvSpPr>
          <p:spPr bwMode="auto">
            <a:xfrm>
              <a:off x="4214377" y="1144368"/>
              <a:ext cx="410062" cy="325159"/>
            </a:xfrm>
            <a:custGeom>
              <a:avLst/>
              <a:gdLst>
                <a:gd name="T0" fmla="*/ 180 w 227"/>
                <a:gd name="T1" fmla="*/ 29 h 180"/>
                <a:gd name="T2" fmla="*/ 161 w 227"/>
                <a:gd name="T3" fmla="*/ 0 h 180"/>
                <a:gd name="T4" fmla="*/ 104 w 227"/>
                <a:gd name="T5" fmla="*/ 0 h 180"/>
                <a:gd name="T6" fmla="*/ 85 w 227"/>
                <a:gd name="T7" fmla="*/ 29 h 180"/>
                <a:gd name="T8" fmla="*/ 0 w 227"/>
                <a:gd name="T9" fmla="*/ 29 h 180"/>
                <a:gd name="T10" fmla="*/ 0 w 227"/>
                <a:gd name="T11" fmla="*/ 180 h 180"/>
                <a:gd name="T12" fmla="*/ 227 w 227"/>
                <a:gd name="T13" fmla="*/ 180 h 180"/>
                <a:gd name="T14" fmla="*/ 227 w 227"/>
                <a:gd name="T15" fmla="*/ 29 h 180"/>
                <a:gd name="T16" fmla="*/ 180 w 227"/>
                <a:gd name="T17" fmla="*/ 29 h 180"/>
                <a:gd name="T18" fmla="*/ 218 w 227"/>
                <a:gd name="T19" fmla="*/ 171 h 180"/>
                <a:gd name="T20" fmla="*/ 9 w 227"/>
                <a:gd name="T21" fmla="*/ 171 h 180"/>
                <a:gd name="T22" fmla="*/ 9 w 227"/>
                <a:gd name="T23" fmla="*/ 38 h 180"/>
                <a:gd name="T24" fmla="*/ 85 w 227"/>
                <a:gd name="T25" fmla="*/ 38 h 180"/>
                <a:gd name="T26" fmla="*/ 90 w 227"/>
                <a:gd name="T27" fmla="*/ 38 h 180"/>
                <a:gd name="T28" fmla="*/ 92 w 227"/>
                <a:gd name="T29" fmla="*/ 34 h 180"/>
                <a:gd name="T30" fmla="*/ 109 w 227"/>
                <a:gd name="T31" fmla="*/ 10 h 180"/>
                <a:gd name="T32" fmla="*/ 156 w 227"/>
                <a:gd name="T33" fmla="*/ 10 h 180"/>
                <a:gd name="T34" fmla="*/ 173 w 227"/>
                <a:gd name="T35" fmla="*/ 34 h 180"/>
                <a:gd name="T36" fmla="*/ 175 w 227"/>
                <a:gd name="T37" fmla="*/ 38 h 180"/>
                <a:gd name="T38" fmla="*/ 180 w 227"/>
                <a:gd name="T39" fmla="*/ 38 h 180"/>
                <a:gd name="T40" fmla="*/ 218 w 227"/>
                <a:gd name="T41" fmla="*/ 38 h 180"/>
                <a:gd name="T42" fmla="*/ 218 w 227"/>
                <a:gd name="T43" fmla="*/ 171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27" h="180">
                  <a:moveTo>
                    <a:pt x="180" y="29"/>
                  </a:moveTo>
                  <a:lnTo>
                    <a:pt x="161" y="0"/>
                  </a:lnTo>
                  <a:lnTo>
                    <a:pt x="104" y="0"/>
                  </a:lnTo>
                  <a:lnTo>
                    <a:pt x="85" y="29"/>
                  </a:lnTo>
                  <a:lnTo>
                    <a:pt x="0" y="29"/>
                  </a:lnTo>
                  <a:lnTo>
                    <a:pt x="0" y="180"/>
                  </a:lnTo>
                  <a:lnTo>
                    <a:pt x="227" y="180"/>
                  </a:lnTo>
                  <a:lnTo>
                    <a:pt x="227" y="29"/>
                  </a:lnTo>
                  <a:lnTo>
                    <a:pt x="180" y="29"/>
                  </a:lnTo>
                  <a:close/>
                  <a:moveTo>
                    <a:pt x="218" y="171"/>
                  </a:moveTo>
                  <a:lnTo>
                    <a:pt x="9" y="171"/>
                  </a:lnTo>
                  <a:lnTo>
                    <a:pt x="9" y="38"/>
                  </a:lnTo>
                  <a:lnTo>
                    <a:pt x="85" y="38"/>
                  </a:lnTo>
                  <a:lnTo>
                    <a:pt x="90" y="38"/>
                  </a:lnTo>
                  <a:lnTo>
                    <a:pt x="92" y="34"/>
                  </a:lnTo>
                  <a:lnTo>
                    <a:pt x="109" y="10"/>
                  </a:lnTo>
                  <a:lnTo>
                    <a:pt x="156" y="10"/>
                  </a:lnTo>
                  <a:lnTo>
                    <a:pt x="173" y="34"/>
                  </a:lnTo>
                  <a:lnTo>
                    <a:pt x="175" y="38"/>
                  </a:lnTo>
                  <a:lnTo>
                    <a:pt x="180" y="38"/>
                  </a:lnTo>
                  <a:lnTo>
                    <a:pt x="218" y="38"/>
                  </a:lnTo>
                  <a:lnTo>
                    <a:pt x="218" y="17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72751" tIns="36376" rIns="72751" bIns="36376" numCol="1" anchor="t" anchorCtr="0" compatLnSpc="1"/>
            <a:lstStyle/>
            <a:p>
              <a:endParaRPr lang="zh-CN" altLang="en-US" sz="143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2" name="Freeform 41"/>
            <p:cNvSpPr>
              <a:spLocks noEditPoints="1"/>
            </p:cNvSpPr>
            <p:nvPr/>
          </p:nvSpPr>
          <p:spPr bwMode="auto">
            <a:xfrm>
              <a:off x="4351666" y="1231077"/>
              <a:ext cx="204128" cy="204128"/>
            </a:xfrm>
            <a:custGeom>
              <a:avLst/>
              <a:gdLst>
                <a:gd name="T0" fmla="*/ 24 w 48"/>
                <a:gd name="T1" fmla="*/ 0 h 48"/>
                <a:gd name="T2" fmla="*/ 0 w 48"/>
                <a:gd name="T3" fmla="*/ 24 h 48"/>
                <a:gd name="T4" fmla="*/ 24 w 48"/>
                <a:gd name="T5" fmla="*/ 48 h 48"/>
                <a:gd name="T6" fmla="*/ 48 w 48"/>
                <a:gd name="T7" fmla="*/ 24 h 48"/>
                <a:gd name="T8" fmla="*/ 24 w 48"/>
                <a:gd name="T9" fmla="*/ 0 h 48"/>
                <a:gd name="T10" fmla="*/ 24 w 48"/>
                <a:gd name="T11" fmla="*/ 44 h 48"/>
                <a:gd name="T12" fmla="*/ 4 w 48"/>
                <a:gd name="T13" fmla="*/ 24 h 48"/>
                <a:gd name="T14" fmla="*/ 24 w 48"/>
                <a:gd name="T15" fmla="*/ 4 h 48"/>
                <a:gd name="T16" fmla="*/ 44 w 48"/>
                <a:gd name="T17" fmla="*/ 24 h 48"/>
                <a:gd name="T18" fmla="*/ 24 w 48"/>
                <a:gd name="T19" fmla="*/ 44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8" h="48">
                  <a:moveTo>
                    <a:pt x="24" y="0"/>
                  </a:moveTo>
                  <a:cubicBezTo>
                    <a:pt x="11" y="0"/>
                    <a:pt x="0" y="11"/>
                    <a:pt x="0" y="24"/>
                  </a:cubicBezTo>
                  <a:cubicBezTo>
                    <a:pt x="0" y="37"/>
                    <a:pt x="11" y="48"/>
                    <a:pt x="24" y="48"/>
                  </a:cubicBezTo>
                  <a:cubicBezTo>
                    <a:pt x="37" y="48"/>
                    <a:pt x="48" y="37"/>
                    <a:pt x="48" y="24"/>
                  </a:cubicBezTo>
                  <a:cubicBezTo>
                    <a:pt x="48" y="11"/>
                    <a:pt x="37" y="0"/>
                    <a:pt x="24" y="0"/>
                  </a:cubicBezTo>
                  <a:close/>
                  <a:moveTo>
                    <a:pt x="24" y="44"/>
                  </a:moveTo>
                  <a:cubicBezTo>
                    <a:pt x="13" y="44"/>
                    <a:pt x="4" y="35"/>
                    <a:pt x="4" y="24"/>
                  </a:cubicBezTo>
                  <a:cubicBezTo>
                    <a:pt x="4" y="13"/>
                    <a:pt x="13" y="4"/>
                    <a:pt x="24" y="4"/>
                  </a:cubicBezTo>
                  <a:cubicBezTo>
                    <a:pt x="35" y="4"/>
                    <a:pt x="44" y="13"/>
                    <a:pt x="44" y="24"/>
                  </a:cubicBezTo>
                  <a:cubicBezTo>
                    <a:pt x="44" y="35"/>
                    <a:pt x="35" y="44"/>
                    <a:pt x="24" y="4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72751" tIns="36376" rIns="72751" bIns="36376" numCol="1" anchor="t" anchorCtr="0" compatLnSpc="1"/>
            <a:lstStyle/>
            <a:p>
              <a:endParaRPr lang="zh-CN" altLang="en-US" sz="143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3" name="Rectangle 42"/>
            <p:cNvSpPr>
              <a:spLocks noChangeArrowheads="1"/>
            </p:cNvSpPr>
            <p:nvPr/>
          </p:nvSpPr>
          <p:spPr bwMode="auto">
            <a:xfrm>
              <a:off x="4264957" y="1162433"/>
              <a:ext cx="52387" cy="1625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72751" tIns="36376" rIns="72751" bIns="36376" numCol="1" anchor="t" anchorCtr="0" compatLnSpc="1"/>
            <a:lstStyle/>
            <a:p>
              <a:endParaRPr lang="zh-CN" altLang="en-US" sz="1430">
                <a:solidFill>
                  <a:prstClr val="black"/>
                </a:solidFill>
                <a:latin typeface="Calibri" panose="020F0502020204030204"/>
              </a:endParaRPr>
            </a:p>
          </p:txBody>
        </p:sp>
      </p:grpSp>
      <p:sp>
        <p:nvSpPr>
          <p:cNvPr id="34" name="Freeform 43"/>
          <p:cNvSpPr>
            <a:spLocks noEditPoints="1"/>
          </p:cNvSpPr>
          <p:nvPr/>
        </p:nvSpPr>
        <p:spPr bwMode="auto">
          <a:xfrm>
            <a:off x="5278761" y="7226810"/>
            <a:ext cx="231395" cy="326252"/>
          </a:xfrm>
          <a:custGeom>
            <a:avLst/>
            <a:gdLst>
              <a:gd name="T0" fmla="*/ 20 w 68"/>
              <a:gd name="T1" fmla="*/ 12 h 96"/>
              <a:gd name="T2" fmla="*/ 20 w 68"/>
              <a:gd name="T3" fmla="*/ 29 h 96"/>
              <a:gd name="T4" fmla="*/ 20 w 68"/>
              <a:gd name="T5" fmla="*/ 40 h 96"/>
              <a:gd name="T6" fmla="*/ 20 w 68"/>
              <a:gd name="T7" fmla="*/ 72 h 96"/>
              <a:gd name="T8" fmla="*/ 12 w 68"/>
              <a:gd name="T9" fmla="*/ 76 h 96"/>
              <a:gd name="T10" fmla="*/ 11 w 68"/>
              <a:gd name="T11" fmla="*/ 76 h 96"/>
              <a:gd name="T12" fmla="*/ 0 w 68"/>
              <a:gd name="T13" fmla="*/ 86 h 96"/>
              <a:gd name="T14" fmla="*/ 12 w 68"/>
              <a:gd name="T15" fmla="*/ 96 h 96"/>
              <a:gd name="T16" fmla="*/ 24 w 68"/>
              <a:gd name="T17" fmla="*/ 86 h 96"/>
              <a:gd name="T18" fmla="*/ 24 w 68"/>
              <a:gd name="T19" fmla="*/ 86 h 96"/>
              <a:gd name="T20" fmla="*/ 24 w 68"/>
              <a:gd name="T21" fmla="*/ 86 h 96"/>
              <a:gd name="T22" fmla="*/ 24 w 68"/>
              <a:gd name="T23" fmla="*/ 39 h 96"/>
              <a:gd name="T24" fmla="*/ 64 w 68"/>
              <a:gd name="T25" fmla="*/ 29 h 96"/>
              <a:gd name="T26" fmla="*/ 64 w 68"/>
              <a:gd name="T27" fmla="*/ 62 h 96"/>
              <a:gd name="T28" fmla="*/ 56 w 68"/>
              <a:gd name="T29" fmla="*/ 66 h 96"/>
              <a:gd name="T30" fmla="*/ 44 w 68"/>
              <a:gd name="T31" fmla="*/ 76 h 96"/>
              <a:gd name="T32" fmla="*/ 56 w 68"/>
              <a:gd name="T33" fmla="*/ 86 h 96"/>
              <a:gd name="T34" fmla="*/ 68 w 68"/>
              <a:gd name="T35" fmla="*/ 76 h 96"/>
              <a:gd name="T36" fmla="*/ 68 w 68"/>
              <a:gd name="T37" fmla="*/ 76 h 96"/>
              <a:gd name="T38" fmla="*/ 68 w 68"/>
              <a:gd name="T39" fmla="*/ 76 h 96"/>
              <a:gd name="T40" fmla="*/ 68 w 68"/>
              <a:gd name="T41" fmla="*/ 28 h 96"/>
              <a:gd name="T42" fmla="*/ 68 w 68"/>
              <a:gd name="T43" fmla="*/ 19 h 96"/>
              <a:gd name="T44" fmla="*/ 68 w 68"/>
              <a:gd name="T45" fmla="*/ 0 h 96"/>
              <a:gd name="T46" fmla="*/ 20 w 68"/>
              <a:gd name="T47" fmla="*/ 12 h 96"/>
              <a:gd name="T48" fmla="*/ 12 w 68"/>
              <a:gd name="T49" fmla="*/ 92 h 96"/>
              <a:gd name="T50" fmla="*/ 4 w 68"/>
              <a:gd name="T51" fmla="*/ 86 h 96"/>
              <a:gd name="T52" fmla="*/ 12 w 68"/>
              <a:gd name="T53" fmla="*/ 80 h 96"/>
              <a:gd name="T54" fmla="*/ 20 w 68"/>
              <a:gd name="T55" fmla="*/ 86 h 96"/>
              <a:gd name="T56" fmla="*/ 12 w 68"/>
              <a:gd name="T57" fmla="*/ 92 h 96"/>
              <a:gd name="T58" fmla="*/ 56 w 68"/>
              <a:gd name="T59" fmla="*/ 82 h 96"/>
              <a:gd name="T60" fmla="*/ 48 w 68"/>
              <a:gd name="T61" fmla="*/ 76 h 96"/>
              <a:gd name="T62" fmla="*/ 56 w 68"/>
              <a:gd name="T63" fmla="*/ 70 h 96"/>
              <a:gd name="T64" fmla="*/ 64 w 68"/>
              <a:gd name="T65" fmla="*/ 76 h 96"/>
              <a:gd name="T66" fmla="*/ 56 w 68"/>
              <a:gd name="T67" fmla="*/ 82 h 96"/>
              <a:gd name="T68" fmla="*/ 64 w 68"/>
              <a:gd name="T69" fmla="*/ 25 h 96"/>
              <a:gd name="T70" fmla="*/ 24 w 68"/>
              <a:gd name="T71" fmla="*/ 35 h 96"/>
              <a:gd name="T72" fmla="*/ 24 w 68"/>
              <a:gd name="T73" fmla="*/ 29 h 96"/>
              <a:gd name="T74" fmla="*/ 24 w 68"/>
              <a:gd name="T75" fmla="*/ 15 h 96"/>
              <a:gd name="T76" fmla="*/ 64 w 68"/>
              <a:gd name="T77" fmla="*/ 5 h 96"/>
              <a:gd name="T78" fmla="*/ 64 w 68"/>
              <a:gd name="T79" fmla="*/ 19 h 96"/>
              <a:gd name="T80" fmla="*/ 64 w 68"/>
              <a:gd name="T81" fmla="*/ 25 h 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68" h="96">
                <a:moveTo>
                  <a:pt x="20" y="12"/>
                </a:moveTo>
                <a:cubicBezTo>
                  <a:pt x="20" y="29"/>
                  <a:pt x="20" y="29"/>
                  <a:pt x="20" y="29"/>
                </a:cubicBezTo>
                <a:cubicBezTo>
                  <a:pt x="20" y="29"/>
                  <a:pt x="20" y="34"/>
                  <a:pt x="20" y="40"/>
                </a:cubicBezTo>
                <a:cubicBezTo>
                  <a:pt x="20" y="52"/>
                  <a:pt x="20" y="71"/>
                  <a:pt x="20" y="72"/>
                </a:cubicBezTo>
                <a:cubicBezTo>
                  <a:pt x="20" y="73"/>
                  <a:pt x="19" y="76"/>
                  <a:pt x="12" y="76"/>
                </a:cubicBezTo>
                <a:cubicBezTo>
                  <a:pt x="11" y="76"/>
                  <a:pt x="11" y="76"/>
                  <a:pt x="11" y="76"/>
                </a:cubicBezTo>
                <a:cubicBezTo>
                  <a:pt x="5" y="77"/>
                  <a:pt x="0" y="81"/>
                  <a:pt x="0" y="86"/>
                </a:cubicBezTo>
                <a:cubicBezTo>
                  <a:pt x="0" y="92"/>
                  <a:pt x="5" y="96"/>
                  <a:pt x="12" y="96"/>
                </a:cubicBezTo>
                <a:cubicBezTo>
                  <a:pt x="19" y="96"/>
                  <a:pt x="24" y="92"/>
                  <a:pt x="24" y="86"/>
                </a:cubicBezTo>
                <a:cubicBezTo>
                  <a:pt x="24" y="86"/>
                  <a:pt x="24" y="86"/>
                  <a:pt x="24" y="86"/>
                </a:cubicBezTo>
                <a:cubicBezTo>
                  <a:pt x="24" y="86"/>
                  <a:pt x="24" y="86"/>
                  <a:pt x="24" y="86"/>
                </a:cubicBezTo>
                <a:cubicBezTo>
                  <a:pt x="24" y="39"/>
                  <a:pt x="24" y="39"/>
                  <a:pt x="24" y="39"/>
                </a:cubicBezTo>
                <a:cubicBezTo>
                  <a:pt x="64" y="29"/>
                  <a:pt x="64" y="29"/>
                  <a:pt x="64" y="29"/>
                </a:cubicBezTo>
                <a:cubicBezTo>
                  <a:pt x="64" y="41"/>
                  <a:pt x="64" y="61"/>
                  <a:pt x="64" y="62"/>
                </a:cubicBezTo>
                <a:cubicBezTo>
                  <a:pt x="64" y="63"/>
                  <a:pt x="63" y="66"/>
                  <a:pt x="56" y="66"/>
                </a:cubicBezTo>
                <a:cubicBezTo>
                  <a:pt x="49" y="66"/>
                  <a:pt x="44" y="70"/>
                  <a:pt x="44" y="76"/>
                </a:cubicBezTo>
                <a:cubicBezTo>
                  <a:pt x="44" y="82"/>
                  <a:pt x="49" y="86"/>
                  <a:pt x="56" y="86"/>
                </a:cubicBezTo>
                <a:cubicBezTo>
                  <a:pt x="63" y="86"/>
                  <a:pt x="68" y="82"/>
                  <a:pt x="68" y="76"/>
                </a:cubicBezTo>
                <a:cubicBezTo>
                  <a:pt x="68" y="76"/>
                  <a:pt x="68" y="76"/>
                  <a:pt x="68" y="76"/>
                </a:cubicBezTo>
                <a:cubicBezTo>
                  <a:pt x="68" y="76"/>
                  <a:pt x="68" y="76"/>
                  <a:pt x="68" y="76"/>
                </a:cubicBezTo>
                <a:cubicBezTo>
                  <a:pt x="68" y="28"/>
                  <a:pt x="68" y="28"/>
                  <a:pt x="68" y="28"/>
                </a:cubicBezTo>
                <a:cubicBezTo>
                  <a:pt x="68" y="19"/>
                  <a:pt x="68" y="19"/>
                  <a:pt x="68" y="19"/>
                </a:cubicBezTo>
                <a:cubicBezTo>
                  <a:pt x="68" y="0"/>
                  <a:pt x="68" y="0"/>
                  <a:pt x="68" y="0"/>
                </a:cubicBezTo>
                <a:lnTo>
                  <a:pt x="20" y="12"/>
                </a:lnTo>
                <a:close/>
                <a:moveTo>
                  <a:pt x="12" y="92"/>
                </a:moveTo>
                <a:cubicBezTo>
                  <a:pt x="8" y="92"/>
                  <a:pt x="4" y="89"/>
                  <a:pt x="4" y="86"/>
                </a:cubicBezTo>
                <a:cubicBezTo>
                  <a:pt x="4" y="83"/>
                  <a:pt x="8" y="80"/>
                  <a:pt x="12" y="80"/>
                </a:cubicBezTo>
                <a:cubicBezTo>
                  <a:pt x="16" y="80"/>
                  <a:pt x="20" y="83"/>
                  <a:pt x="20" y="86"/>
                </a:cubicBezTo>
                <a:cubicBezTo>
                  <a:pt x="20" y="89"/>
                  <a:pt x="16" y="92"/>
                  <a:pt x="12" y="92"/>
                </a:cubicBezTo>
                <a:close/>
                <a:moveTo>
                  <a:pt x="56" y="82"/>
                </a:moveTo>
                <a:cubicBezTo>
                  <a:pt x="52" y="82"/>
                  <a:pt x="48" y="79"/>
                  <a:pt x="48" y="76"/>
                </a:cubicBezTo>
                <a:cubicBezTo>
                  <a:pt x="48" y="73"/>
                  <a:pt x="52" y="70"/>
                  <a:pt x="56" y="70"/>
                </a:cubicBezTo>
                <a:cubicBezTo>
                  <a:pt x="60" y="70"/>
                  <a:pt x="64" y="73"/>
                  <a:pt x="64" y="76"/>
                </a:cubicBezTo>
                <a:cubicBezTo>
                  <a:pt x="64" y="79"/>
                  <a:pt x="60" y="82"/>
                  <a:pt x="56" y="82"/>
                </a:cubicBezTo>
                <a:close/>
                <a:moveTo>
                  <a:pt x="64" y="25"/>
                </a:moveTo>
                <a:cubicBezTo>
                  <a:pt x="24" y="35"/>
                  <a:pt x="24" y="35"/>
                  <a:pt x="24" y="35"/>
                </a:cubicBezTo>
                <a:cubicBezTo>
                  <a:pt x="24" y="29"/>
                  <a:pt x="24" y="29"/>
                  <a:pt x="24" y="29"/>
                </a:cubicBezTo>
                <a:cubicBezTo>
                  <a:pt x="24" y="15"/>
                  <a:pt x="24" y="15"/>
                  <a:pt x="24" y="15"/>
                </a:cubicBezTo>
                <a:cubicBezTo>
                  <a:pt x="64" y="5"/>
                  <a:pt x="64" y="5"/>
                  <a:pt x="64" y="5"/>
                </a:cubicBezTo>
                <a:cubicBezTo>
                  <a:pt x="64" y="19"/>
                  <a:pt x="64" y="19"/>
                  <a:pt x="64" y="19"/>
                </a:cubicBezTo>
                <a:cubicBezTo>
                  <a:pt x="64" y="19"/>
                  <a:pt x="64" y="22"/>
                  <a:pt x="64" y="25"/>
                </a:cubicBezTo>
                <a:close/>
              </a:path>
            </a:pathLst>
          </a:cu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txBody>
          <a:bodyPr vert="horz" wrap="square" lIns="72751" tIns="36376" rIns="72751" bIns="36376" numCol="1" anchor="t" anchorCtr="0" compatLnSpc="1"/>
          <a:lstStyle/>
          <a:p>
            <a:endParaRPr lang="zh-CN" altLang="en-US" sz="1430">
              <a:solidFill>
                <a:prstClr val="black"/>
              </a:solidFill>
              <a:latin typeface="Calibri" panose="020F0502020204030204"/>
            </a:endParaRPr>
          </a:p>
        </p:txBody>
      </p:sp>
      <p:grpSp>
        <p:nvGrpSpPr>
          <p:cNvPr id="35" name="组合 34"/>
          <p:cNvGrpSpPr/>
          <p:nvPr/>
        </p:nvGrpSpPr>
        <p:grpSpPr>
          <a:xfrm>
            <a:off x="5905393" y="7281425"/>
            <a:ext cx="326252" cy="217022"/>
            <a:chOff x="5856428" y="1162433"/>
            <a:chExt cx="410061" cy="272772"/>
          </a:xfrm>
          <a:solidFill>
            <a:schemeClr val="tx2">
              <a:lumMod val="60000"/>
              <a:lumOff val="40000"/>
            </a:schemeClr>
          </a:solidFill>
        </p:grpSpPr>
        <p:sp>
          <p:nvSpPr>
            <p:cNvPr id="36" name="Freeform 44"/>
            <p:cNvSpPr>
              <a:spLocks noEditPoints="1"/>
            </p:cNvSpPr>
            <p:nvPr/>
          </p:nvSpPr>
          <p:spPr bwMode="auto">
            <a:xfrm>
              <a:off x="5856428" y="1162433"/>
              <a:ext cx="307094" cy="272772"/>
            </a:xfrm>
            <a:custGeom>
              <a:avLst/>
              <a:gdLst>
                <a:gd name="T0" fmla="*/ 0 w 170"/>
                <a:gd name="T1" fmla="*/ 151 h 151"/>
                <a:gd name="T2" fmla="*/ 170 w 170"/>
                <a:gd name="T3" fmla="*/ 151 h 151"/>
                <a:gd name="T4" fmla="*/ 170 w 170"/>
                <a:gd name="T5" fmla="*/ 0 h 151"/>
                <a:gd name="T6" fmla="*/ 0 w 170"/>
                <a:gd name="T7" fmla="*/ 0 h 151"/>
                <a:gd name="T8" fmla="*/ 0 w 170"/>
                <a:gd name="T9" fmla="*/ 151 h 151"/>
                <a:gd name="T10" fmla="*/ 9 w 170"/>
                <a:gd name="T11" fmla="*/ 9 h 151"/>
                <a:gd name="T12" fmla="*/ 161 w 170"/>
                <a:gd name="T13" fmla="*/ 9 h 151"/>
                <a:gd name="T14" fmla="*/ 161 w 170"/>
                <a:gd name="T15" fmla="*/ 142 h 151"/>
                <a:gd name="T16" fmla="*/ 9 w 170"/>
                <a:gd name="T17" fmla="*/ 142 h 151"/>
                <a:gd name="T18" fmla="*/ 9 w 170"/>
                <a:gd name="T19" fmla="*/ 9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70" h="151">
                  <a:moveTo>
                    <a:pt x="0" y="151"/>
                  </a:moveTo>
                  <a:lnTo>
                    <a:pt x="170" y="151"/>
                  </a:lnTo>
                  <a:lnTo>
                    <a:pt x="170" y="0"/>
                  </a:lnTo>
                  <a:lnTo>
                    <a:pt x="0" y="0"/>
                  </a:lnTo>
                  <a:lnTo>
                    <a:pt x="0" y="151"/>
                  </a:lnTo>
                  <a:close/>
                  <a:moveTo>
                    <a:pt x="9" y="9"/>
                  </a:moveTo>
                  <a:lnTo>
                    <a:pt x="161" y="9"/>
                  </a:lnTo>
                  <a:lnTo>
                    <a:pt x="161" y="142"/>
                  </a:lnTo>
                  <a:lnTo>
                    <a:pt x="9" y="142"/>
                  </a:lnTo>
                  <a:lnTo>
                    <a:pt x="9" y="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72751" tIns="36376" rIns="72751" bIns="36376" numCol="1" anchor="t" anchorCtr="0" compatLnSpc="1"/>
            <a:lstStyle/>
            <a:p>
              <a:endParaRPr lang="zh-CN" altLang="en-US" sz="143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7" name="Freeform 45"/>
            <p:cNvSpPr>
              <a:spLocks noEditPoints="1"/>
            </p:cNvSpPr>
            <p:nvPr/>
          </p:nvSpPr>
          <p:spPr bwMode="auto">
            <a:xfrm>
              <a:off x="6197844" y="1196755"/>
              <a:ext cx="68645" cy="204128"/>
            </a:xfrm>
            <a:custGeom>
              <a:avLst/>
              <a:gdLst>
                <a:gd name="T0" fmla="*/ 0 w 38"/>
                <a:gd name="T1" fmla="*/ 38 h 113"/>
                <a:gd name="T2" fmla="*/ 0 w 38"/>
                <a:gd name="T3" fmla="*/ 75 h 113"/>
                <a:gd name="T4" fmla="*/ 38 w 38"/>
                <a:gd name="T5" fmla="*/ 113 h 113"/>
                <a:gd name="T6" fmla="*/ 38 w 38"/>
                <a:gd name="T7" fmla="*/ 0 h 113"/>
                <a:gd name="T8" fmla="*/ 0 w 38"/>
                <a:gd name="T9" fmla="*/ 38 h 113"/>
                <a:gd name="T10" fmla="*/ 29 w 38"/>
                <a:gd name="T11" fmla="*/ 90 h 113"/>
                <a:gd name="T12" fmla="*/ 10 w 38"/>
                <a:gd name="T13" fmla="*/ 71 h 113"/>
                <a:gd name="T14" fmla="*/ 10 w 38"/>
                <a:gd name="T15" fmla="*/ 42 h 113"/>
                <a:gd name="T16" fmla="*/ 29 w 38"/>
                <a:gd name="T17" fmla="*/ 23 h 113"/>
                <a:gd name="T18" fmla="*/ 29 w 38"/>
                <a:gd name="T19" fmla="*/ 90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8" h="113">
                  <a:moveTo>
                    <a:pt x="0" y="38"/>
                  </a:moveTo>
                  <a:lnTo>
                    <a:pt x="0" y="75"/>
                  </a:lnTo>
                  <a:lnTo>
                    <a:pt x="38" y="113"/>
                  </a:lnTo>
                  <a:lnTo>
                    <a:pt x="38" y="0"/>
                  </a:lnTo>
                  <a:lnTo>
                    <a:pt x="0" y="38"/>
                  </a:lnTo>
                  <a:close/>
                  <a:moveTo>
                    <a:pt x="29" y="90"/>
                  </a:moveTo>
                  <a:lnTo>
                    <a:pt x="10" y="71"/>
                  </a:lnTo>
                  <a:lnTo>
                    <a:pt x="10" y="42"/>
                  </a:lnTo>
                  <a:lnTo>
                    <a:pt x="29" y="23"/>
                  </a:lnTo>
                  <a:lnTo>
                    <a:pt x="29" y="9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72751" tIns="36376" rIns="72751" bIns="36376" numCol="1" anchor="t" anchorCtr="0" compatLnSpc="1"/>
            <a:lstStyle/>
            <a:p>
              <a:endParaRPr lang="zh-CN" altLang="en-US" sz="143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8" name="Rectangle 46"/>
            <p:cNvSpPr>
              <a:spLocks noChangeArrowheads="1"/>
            </p:cNvSpPr>
            <p:nvPr/>
          </p:nvSpPr>
          <p:spPr bwMode="auto">
            <a:xfrm>
              <a:off x="5890750" y="1196755"/>
              <a:ext cx="34323" cy="6864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72751" tIns="36376" rIns="72751" bIns="36376" numCol="1" anchor="t" anchorCtr="0" compatLnSpc="1"/>
            <a:lstStyle/>
            <a:p>
              <a:endParaRPr lang="zh-CN" altLang="en-US" sz="1430">
                <a:solidFill>
                  <a:prstClr val="black"/>
                </a:solidFill>
                <a:latin typeface="Calibri" panose="020F0502020204030204"/>
              </a:endParaRPr>
            </a:p>
          </p:txBody>
        </p:sp>
      </p:grpSp>
      <p:sp>
        <p:nvSpPr>
          <p:cNvPr id="39" name="Freeform 47"/>
          <p:cNvSpPr>
            <a:spLocks noEditPoints="1"/>
          </p:cNvSpPr>
          <p:nvPr/>
        </p:nvSpPr>
        <p:spPr bwMode="auto">
          <a:xfrm>
            <a:off x="6557895" y="7281425"/>
            <a:ext cx="327689" cy="217022"/>
          </a:xfrm>
          <a:custGeom>
            <a:avLst/>
            <a:gdLst>
              <a:gd name="T0" fmla="*/ 0 w 228"/>
              <a:gd name="T1" fmla="*/ 0 h 151"/>
              <a:gd name="T2" fmla="*/ 0 w 228"/>
              <a:gd name="T3" fmla="*/ 151 h 151"/>
              <a:gd name="T4" fmla="*/ 228 w 228"/>
              <a:gd name="T5" fmla="*/ 151 h 151"/>
              <a:gd name="T6" fmla="*/ 228 w 228"/>
              <a:gd name="T7" fmla="*/ 0 h 151"/>
              <a:gd name="T8" fmla="*/ 0 w 228"/>
              <a:gd name="T9" fmla="*/ 0 h 151"/>
              <a:gd name="T10" fmla="*/ 211 w 228"/>
              <a:gd name="T11" fmla="*/ 9 h 151"/>
              <a:gd name="T12" fmla="*/ 114 w 228"/>
              <a:gd name="T13" fmla="*/ 80 h 151"/>
              <a:gd name="T14" fmla="*/ 17 w 228"/>
              <a:gd name="T15" fmla="*/ 9 h 151"/>
              <a:gd name="T16" fmla="*/ 211 w 228"/>
              <a:gd name="T17" fmla="*/ 9 h 151"/>
              <a:gd name="T18" fmla="*/ 10 w 228"/>
              <a:gd name="T19" fmla="*/ 142 h 151"/>
              <a:gd name="T20" fmla="*/ 10 w 228"/>
              <a:gd name="T21" fmla="*/ 14 h 151"/>
              <a:gd name="T22" fmla="*/ 114 w 228"/>
              <a:gd name="T23" fmla="*/ 90 h 151"/>
              <a:gd name="T24" fmla="*/ 218 w 228"/>
              <a:gd name="T25" fmla="*/ 14 h 151"/>
              <a:gd name="T26" fmla="*/ 218 w 228"/>
              <a:gd name="T27" fmla="*/ 142 h 151"/>
              <a:gd name="T28" fmla="*/ 10 w 228"/>
              <a:gd name="T29" fmla="*/ 142 h 1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228" h="151">
                <a:moveTo>
                  <a:pt x="0" y="0"/>
                </a:moveTo>
                <a:lnTo>
                  <a:pt x="0" y="151"/>
                </a:lnTo>
                <a:lnTo>
                  <a:pt x="228" y="151"/>
                </a:lnTo>
                <a:lnTo>
                  <a:pt x="228" y="0"/>
                </a:lnTo>
                <a:lnTo>
                  <a:pt x="0" y="0"/>
                </a:lnTo>
                <a:close/>
                <a:moveTo>
                  <a:pt x="211" y="9"/>
                </a:moveTo>
                <a:lnTo>
                  <a:pt x="114" y="80"/>
                </a:lnTo>
                <a:lnTo>
                  <a:pt x="17" y="9"/>
                </a:lnTo>
                <a:lnTo>
                  <a:pt x="211" y="9"/>
                </a:lnTo>
                <a:close/>
                <a:moveTo>
                  <a:pt x="10" y="142"/>
                </a:moveTo>
                <a:lnTo>
                  <a:pt x="10" y="14"/>
                </a:lnTo>
                <a:lnTo>
                  <a:pt x="114" y="90"/>
                </a:lnTo>
                <a:lnTo>
                  <a:pt x="218" y="14"/>
                </a:lnTo>
                <a:lnTo>
                  <a:pt x="218" y="142"/>
                </a:lnTo>
                <a:lnTo>
                  <a:pt x="10" y="142"/>
                </a:lnTo>
                <a:close/>
              </a:path>
            </a:pathLst>
          </a:cu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txBody>
          <a:bodyPr vert="horz" wrap="square" lIns="72751" tIns="36376" rIns="72751" bIns="36376" numCol="1" anchor="t" anchorCtr="0" compatLnSpc="1"/>
          <a:lstStyle/>
          <a:p>
            <a:endParaRPr lang="zh-CN" altLang="en-US" sz="143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40" name="Freeform 48"/>
          <p:cNvSpPr>
            <a:spLocks noEditPoints="1"/>
          </p:cNvSpPr>
          <p:nvPr/>
        </p:nvSpPr>
        <p:spPr bwMode="auto">
          <a:xfrm>
            <a:off x="4611885" y="7906622"/>
            <a:ext cx="300382" cy="244329"/>
          </a:xfrm>
          <a:custGeom>
            <a:avLst/>
            <a:gdLst>
              <a:gd name="T0" fmla="*/ 209 w 209"/>
              <a:gd name="T1" fmla="*/ 57 h 170"/>
              <a:gd name="T2" fmla="*/ 209 w 209"/>
              <a:gd name="T3" fmla="*/ 19 h 170"/>
              <a:gd name="T4" fmla="*/ 105 w 209"/>
              <a:gd name="T5" fmla="*/ 19 h 170"/>
              <a:gd name="T6" fmla="*/ 86 w 209"/>
              <a:gd name="T7" fmla="*/ 0 h 170"/>
              <a:gd name="T8" fmla="*/ 0 w 209"/>
              <a:gd name="T9" fmla="*/ 0 h 170"/>
              <a:gd name="T10" fmla="*/ 0 w 209"/>
              <a:gd name="T11" fmla="*/ 29 h 170"/>
              <a:gd name="T12" fmla="*/ 0 w 209"/>
              <a:gd name="T13" fmla="*/ 29 h 170"/>
              <a:gd name="T14" fmla="*/ 0 w 209"/>
              <a:gd name="T15" fmla="*/ 57 h 170"/>
              <a:gd name="T16" fmla="*/ 0 w 209"/>
              <a:gd name="T17" fmla="*/ 57 h 170"/>
              <a:gd name="T18" fmla="*/ 0 w 209"/>
              <a:gd name="T19" fmla="*/ 170 h 170"/>
              <a:gd name="T20" fmla="*/ 209 w 209"/>
              <a:gd name="T21" fmla="*/ 170 h 170"/>
              <a:gd name="T22" fmla="*/ 209 w 209"/>
              <a:gd name="T23" fmla="*/ 57 h 170"/>
              <a:gd name="T24" fmla="*/ 209 w 209"/>
              <a:gd name="T25" fmla="*/ 57 h 170"/>
              <a:gd name="T26" fmla="*/ 10 w 209"/>
              <a:gd name="T27" fmla="*/ 19 h 170"/>
              <a:gd name="T28" fmla="*/ 10 w 209"/>
              <a:gd name="T29" fmla="*/ 10 h 170"/>
              <a:gd name="T30" fmla="*/ 81 w 209"/>
              <a:gd name="T31" fmla="*/ 10 h 170"/>
              <a:gd name="T32" fmla="*/ 97 w 209"/>
              <a:gd name="T33" fmla="*/ 26 h 170"/>
              <a:gd name="T34" fmla="*/ 100 w 209"/>
              <a:gd name="T35" fmla="*/ 29 h 170"/>
              <a:gd name="T36" fmla="*/ 105 w 209"/>
              <a:gd name="T37" fmla="*/ 29 h 170"/>
              <a:gd name="T38" fmla="*/ 199 w 209"/>
              <a:gd name="T39" fmla="*/ 29 h 170"/>
              <a:gd name="T40" fmla="*/ 199 w 209"/>
              <a:gd name="T41" fmla="*/ 57 h 170"/>
              <a:gd name="T42" fmla="*/ 10 w 209"/>
              <a:gd name="T43" fmla="*/ 57 h 170"/>
              <a:gd name="T44" fmla="*/ 10 w 209"/>
              <a:gd name="T45" fmla="*/ 29 h 170"/>
              <a:gd name="T46" fmla="*/ 10 w 209"/>
              <a:gd name="T47" fmla="*/ 19 h 170"/>
              <a:gd name="T48" fmla="*/ 199 w 209"/>
              <a:gd name="T49" fmla="*/ 161 h 170"/>
              <a:gd name="T50" fmla="*/ 10 w 209"/>
              <a:gd name="T51" fmla="*/ 161 h 170"/>
              <a:gd name="T52" fmla="*/ 10 w 209"/>
              <a:gd name="T53" fmla="*/ 66 h 170"/>
              <a:gd name="T54" fmla="*/ 199 w 209"/>
              <a:gd name="T55" fmla="*/ 66 h 170"/>
              <a:gd name="T56" fmla="*/ 199 w 209"/>
              <a:gd name="T57" fmla="*/ 161 h 1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</a:cxnLst>
            <a:rect l="0" t="0" r="r" b="b"/>
            <a:pathLst>
              <a:path w="209" h="170">
                <a:moveTo>
                  <a:pt x="209" y="57"/>
                </a:moveTo>
                <a:lnTo>
                  <a:pt x="209" y="19"/>
                </a:lnTo>
                <a:lnTo>
                  <a:pt x="105" y="19"/>
                </a:lnTo>
                <a:lnTo>
                  <a:pt x="86" y="0"/>
                </a:lnTo>
                <a:lnTo>
                  <a:pt x="0" y="0"/>
                </a:lnTo>
                <a:lnTo>
                  <a:pt x="0" y="29"/>
                </a:lnTo>
                <a:lnTo>
                  <a:pt x="0" y="29"/>
                </a:lnTo>
                <a:lnTo>
                  <a:pt x="0" y="57"/>
                </a:lnTo>
                <a:lnTo>
                  <a:pt x="0" y="57"/>
                </a:lnTo>
                <a:lnTo>
                  <a:pt x="0" y="170"/>
                </a:lnTo>
                <a:lnTo>
                  <a:pt x="209" y="170"/>
                </a:lnTo>
                <a:lnTo>
                  <a:pt x="209" y="57"/>
                </a:lnTo>
                <a:lnTo>
                  <a:pt x="209" y="57"/>
                </a:lnTo>
                <a:close/>
                <a:moveTo>
                  <a:pt x="10" y="19"/>
                </a:moveTo>
                <a:lnTo>
                  <a:pt x="10" y="10"/>
                </a:lnTo>
                <a:lnTo>
                  <a:pt x="81" y="10"/>
                </a:lnTo>
                <a:lnTo>
                  <a:pt x="97" y="26"/>
                </a:lnTo>
                <a:lnTo>
                  <a:pt x="100" y="29"/>
                </a:lnTo>
                <a:lnTo>
                  <a:pt x="105" y="29"/>
                </a:lnTo>
                <a:lnTo>
                  <a:pt x="199" y="29"/>
                </a:lnTo>
                <a:lnTo>
                  <a:pt x="199" y="57"/>
                </a:lnTo>
                <a:lnTo>
                  <a:pt x="10" y="57"/>
                </a:lnTo>
                <a:lnTo>
                  <a:pt x="10" y="29"/>
                </a:lnTo>
                <a:lnTo>
                  <a:pt x="10" y="19"/>
                </a:lnTo>
                <a:close/>
                <a:moveTo>
                  <a:pt x="199" y="161"/>
                </a:moveTo>
                <a:lnTo>
                  <a:pt x="10" y="161"/>
                </a:lnTo>
                <a:lnTo>
                  <a:pt x="10" y="66"/>
                </a:lnTo>
                <a:lnTo>
                  <a:pt x="199" y="66"/>
                </a:lnTo>
                <a:lnTo>
                  <a:pt x="199" y="161"/>
                </a:lnTo>
                <a:close/>
              </a:path>
            </a:pathLst>
          </a:cu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txBody>
          <a:bodyPr vert="horz" wrap="square" lIns="72751" tIns="36376" rIns="72751" bIns="36376" numCol="1" anchor="t" anchorCtr="0" compatLnSpc="1"/>
          <a:lstStyle/>
          <a:p>
            <a:endParaRPr lang="zh-CN" altLang="en-US" sz="143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41" name="Freeform 49"/>
          <p:cNvSpPr>
            <a:spLocks noEditPoints="1"/>
          </p:cNvSpPr>
          <p:nvPr/>
        </p:nvSpPr>
        <p:spPr bwMode="auto">
          <a:xfrm>
            <a:off x="1998999" y="7906622"/>
            <a:ext cx="300382" cy="271637"/>
          </a:xfrm>
          <a:custGeom>
            <a:avLst/>
            <a:gdLst>
              <a:gd name="T0" fmla="*/ 209 w 209"/>
              <a:gd name="T1" fmla="*/ 133 h 189"/>
              <a:gd name="T2" fmla="*/ 209 w 209"/>
              <a:gd name="T3" fmla="*/ 0 h 189"/>
              <a:gd name="T4" fmla="*/ 0 w 209"/>
              <a:gd name="T5" fmla="*/ 0 h 189"/>
              <a:gd name="T6" fmla="*/ 0 w 209"/>
              <a:gd name="T7" fmla="*/ 133 h 189"/>
              <a:gd name="T8" fmla="*/ 100 w 209"/>
              <a:gd name="T9" fmla="*/ 133 h 189"/>
              <a:gd name="T10" fmla="*/ 100 w 209"/>
              <a:gd name="T11" fmla="*/ 180 h 189"/>
              <a:gd name="T12" fmla="*/ 71 w 209"/>
              <a:gd name="T13" fmla="*/ 180 h 189"/>
              <a:gd name="T14" fmla="*/ 62 w 209"/>
              <a:gd name="T15" fmla="*/ 189 h 189"/>
              <a:gd name="T16" fmla="*/ 100 w 209"/>
              <a:gd name="T17" fmla="*/ 189 h 189"/>
              <a:gd name="T18" fmla="*/ 109 w 209"/>
              <a:gd name="T19" fmla="*/ 189 h 189"/>
              <a:gd name="T20" fmla="*/ 147 w 209"/>
              <a:gd name="T21" fmla="*/ 189 h 189"/>
              <a:gd name="T22" fmla="*/ 138 w 209"/>
              <a:gd name="T23" fmla="*/ 180 h 189"/>
              <a:gd name="T24" fmla="*/ 109 w 209"/>
              <a:gd name="T25" fmla="*/ 180 h 189"/>
              <a:gd name="T26" fmla="*/ 109 w 209"/>
              <a:gd name="T27" fmla="*/ 133 h 189"/>
              <a:gd name="T28" fmla="*/ 209 w 209"/>
              <a:gd name="T29" fmla="*/ 133 h 189"/>
              <a:gd name="T30" fmla="*/ 10 w 209"/>
              <a:gd name="T31" fmla="*/ 123 h 189"/>
              <a:gd name="T32" fmla="*/ 10 w 209"/>
              <a:gd name="T33" fmla="*/ 10 h 189"/>
              <a:gd name="T34" fmla="*/ 199 w 209"/>
              <a:gd name="T35" fmla="*/ 10 h 189"/>
              <a:gd name="T36" fmla="*/ 199 w 209"/>
              <a:gd name="T37" fmla="*/ 123 h 189"/>
              <a:gd name="T38" fmla="*/ 109 w 209"/>
              <a:gd name="T39" fmla="*/ 123 h 189"/>
              <a:gd name="T40" fmla="*/ 100 w 209"/>
              <a:gd name="T41" fmla="*/ 123 h 189"/>
              <a:gd name="T42" fmla="*/ 10 w 209"/>
              <a:gd name="T43" fmla="*/ 123 h 1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209" h="189">
                <a:moveTo>
                  <a:pt x="209" y="133"/>
                </a:moveTo>
                <a:lnTo>
                  <a:pt x="209" y="0"/>
                </a:lnTo>
                <a:lnTo>
                  <a:pt x="0" y="0"/>
                </a:lnTo>
                <a:lnTo>
                  <a:pt x="0" y="133"/>
                </a:lnTo>
                <a:lnTo>
                  <a:pt x="100" y="133"/>
                </a:lnTo>
                <a:lnTo>
                  <a:pt x="100" y="180"/>
                </a:lnTo>
                <a:lnTo>
                  <a:pt x="71" y="180"/>
                </a:lnTo>
                <a:lnTo>
                  <a:pt x="62" y="189"/>
                </a:lnTo>
                <a:lnTo>
                  <a:pt x="100" y="189"/>
                </a:lnTo>
                <a:lnTo>
                  <a:pt x="109" y="189"/>
                </a:lnTo>
                <a:lnTo>
                  <a:pt x="147" y="189"/>
                </a:lnTo>
                <a:lnTo>
                  <a:pt x="138" y="180"/>
                </a:lnTo>
                <a:lnTo>
                  <a:pt x="109" y="180"/>
                </a:lnTo>
                <a:lnTo>
                  <a:pt x="109" y="133"/>
                </a:lnTo>
                <a:lnTo>
                  <a:pt x="209" y="133"/>
                </a:lnTo>
                <a:close/>
                <a:moveTo>
                  <a:pt x="10" y="123"/>
                </a:moveTo>
                <a:lnTo>
                  <a:pt x="10" y="10"/>
                </a:lnTo>
                <a:lnTo>
                  <a:pt x="199" y="10"/>
                </a:lnTo>
                <a:lnTo>
                  <a:pt x="199" y="123"/>
                </a:lnTo>
                <a:lnTo>
                  <a:pt x="109" y="123"/>
                </a:lnTo>
                <a:lnTo>
                  <a:pt x="100" y="123"/>
                </a:lnTo>
                <a:lnTo>
                  <a:pt x="10" y="123"/>
                </a:lnTo>
                <a:close/>
              </a:path>
            </a:pathLst>
          </a:cu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txBody>
          <a:bodyPr vert="horz" wrap="square" lIns="72751" tIns="36376" rIns="72751" bIns="36376" numCol="1" anchor="t" anchorCtr="0" compatLnSpc="1"/>
          <a:lstStyle/>
          <a:p>
            <a:endParaRPr lang="zh-CN" altLang="en-US" sz="1430">
              <a:solidFill>
                <a:prstClr val="black"/>
              </a:solidFill>
              <a:latin typeface="Calibri" panose="020F0502020204030204"/>
            </a:endParaRPr>
          </a:p>
        </p:txBody>
      </p:sp>
      <p:grpSp>
        <p:nvGrpSpPr>
          <p:cNvPr id="42" name="组合 41"/>
          <p:cNvGrpSpPr/>
          <p:nvPr/>
        </p:nvGrpSpPr>
        <p:grpSpPr>
          <a:xfrm>
            <a:off x="2652939" y="7906622"/>
            <a:ext cx="298944" cy="271637"/>
            <a:chOff x="1768462" y="1948233"/>
            <a:chExt cx="375739" cy="341417"/>
          </a:xfrm>
          <a:solidFill>
            <a:schemeClr val="tx2">
              <a:lumMod val="60000"/>
              <a:lumOff val="40000"/>
            </a:schemeClr>
          </a:solidFill>
        </p:grpSpPr>
        <p:sp>
          <p:nvSpPr>
            <p:cNvPr id="43" name="Freeform 50"/>
            <p:cNvSpPr>
              <a:spLocks noEditPoints="1"/>
            </p:cNvSpPr>
            <p:nvPr/>
          </p:nvSpPr>
          <p:spPr bwMode="auto">
            <a:xfrm>
              <a:off x="1768462" y="1948233"/>
              <a:ext cx="375739" cy="341417"/>
            </a:xfrm>
            <a:custGeom>
              <a:avLst/>
              <a:gdLst>
                <a:gd name="T0" fmla="*/ 208 w 208"/>
                <a:gd name="T1" fmla="*/ 133 h 189"/>
                <a:gd name="T2" fmla="*/ 208 w 208"/>
                <a:gd name="T3" fmla="*/ 0 h 189"/>
                <a:gd name="T4" fmla="*/ 0 w 208"/>
                <a:gd name="T5" fmla="*/ 0 h 189"/>
                <a:gd name="T6" fmla="*/ 0 w 208"/>
                <a:gd name="T7" fmla="*/ 133 h 189"/>
                <a:gd name="T8" fmla="*/ 99 w 208"/>
                <a:gd name="T9" fmla="*/ 133 h 189"/>
                <a:gd name="T10" fmla="*/ 99 w 208"/>
                <a:gd name="T11" fmla="*/ 180 h 189"/>
                <a:gd name="T12" fmla="*/ 71 w 208"/>
                <a:gd name="T13" fmla="*/ 180 h 189"/>
                <a:gd name="T14" fmla="*/ 61 w 208"/>
                <a:gd name="T15" fmla="*/ 189 h 189"/>
                <a:gd name="T16" fmla="*/ 99 w 208"/>
                <a:gd name="T17" fmla="*/ 189 h 189"/>
                <a:gd name="T18" fmla="*/ 109 w 208"/>
                <a:gd name="T19" fmla="*/ 189 h 189"/>
                <a:gd name="T20" fmla="*/ 147 w 208"/>
                <a:gd name="T21" fmla="*/ 189 h 189"/>
                <a:gd name="T22" fmla="*/ 137 w 208"/>
                <a:gd name="T23" fmla="*/ 180 h 189"/>
                <a:gd name="T24" fmla="*/ 109 w 208"/>
                <a:gd name="T25" fmla="*/ 180 h 189"/>
                <a:gd name="T26" fmla="*/ 109 w 208"/>
                <a:gd name="T27" fmla="*/ 133 h 189"/>
                <a:gd name="T28" fmla="*/ 208 w 208"/>
                <a:gd name="T29" fmla="*/ 133 h 189"/>
                <a:gd name="T30" fmla="*/ 9 w 208"/>
                <a:gd name="T31" fmla="*/ 123 h 189"/>
                <a:gd name="T32" fmla="*/ 9 w 208"/>
                <a:gd name="T33" fmla="*/ 10 h 189"/>
                <a:gd name="T34" fmla="*/ 199 w 208"/>
                <a:gd name="T35" fmla="*/ 10 h 189"/>
                <a:gd name="T36" fmla="*/ 199 w 208"/>
                <a:gd name="T37" fmla="*/ 123 h 189"/>
                <a:gd name="T38" fmla="*/ 109 w 208"/>
                <a:gd name="T39" fmla="*/ 123 h 189"/>
                <a:gd name="T40" fmla="*/ 99 w 208"/>
                <a:gd name="T41" fmla="*/ 123 h 189"/>
                <a:gd name="T42" fmla="*/ 9 w 208"/>
                <a:gd name="T43" fmla="*/ 123 h 1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08" h="189">
                  <a:moveTo>
                    <a:pt x="208" y="133"/>
                  </a:moveTo>
                  <a:lnTo>
                    <a:pt x="208" y="0"/>
                  </a:lnTo>
                  <a:lnTo>
                    <a:pt x="0" y="0"/>
                  </a:lnTo>
                  <a:lnTo>
                    <a:pt x="0" y="133"/>
                  </a:lnTo>
                  <a:lnTo>
                    <a:pt x="99" y="133"/>
                  </a:lnTo>
                  <a:lnTo>
                    <a:pt x="99" y="180"/>
                  </a:lnTo>
                  <a:lnTo>
                    <a:pt x="71" y="180"/>
                  </a:lnTo>
                  <a:lnTo>
                    <a:pt x="61" y="189"/>
                  </a:lnTo>
                  <a:lnTo>
                    <a:pt x="99" y="189"/>
                  </a:lnTo>
                  <a:lnTo>
                    <a:pt x="109" y="189"/>
                  </a:lnTo>
                  <a:lnTo>
                    <a:pt x="147" y="189"/>
                  </a:lnTo>
                  <a:lnTo>
                    <a:pt x="137" y="180"/>
                  </a:lnTo>
                  <a:lnTo>
                    <a:pt x="109" y="180"/>
                  </a:lnTo>
                  <a:lnTo>
                    <a:pt x="109" y="133"/>
                  </a:lnTo>
                  <a:lnTo>
                    <a:pt x="208" y="133"/>
                  </a:lnTo>
                  <a:close/>
                  <a:moveTo>
                    <a:pt x="9" y="123"/>
                  </a:moveTo>
                  <a:lnTo>
                    <a:pt x="9" y="10"/>
                  </a:lnTo>
                  <a:lnTo>
                    <a:pt x="199" y="10"/>
                  </a:lnTo>
                  <a:lnTo>
                    <a:pt x="199" y="123"/>
                  </a:lnTo>
                  <a:lnTo>
                    <a:pt x="109" y="123"/>
                  </a:lnTo>
                  <a:lnTo>
                    <a:pt x="99" y="123"/>
                  </a:lnTo>
                  <a:lnTo>
                    <a:pt x="9" y="12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72751" tIns="36376" rIns="72751" bIns="36376" numCol="1" anchor="t" anchorCtr="0" compatLnSpc="1"/>
            <a:lstStyle/>
            <a:p>
              <a:endParaRPr lang="zh-CN" altLang="en-US" sz="143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44" name="Rectangle 51"/>
            <p:cNvSpPr>
              <a:spLocks noChangeArrowheads="1"/>
            </p:cNvSpPr>
            <p:nvPr/>
          </p:nvSpPr>
          <p:spPr bwMode="auto">
            <a:xfrm>
              <a:off x="1871429" y="2016878"/>
              <a:ext cx="34323" cy="137289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72751" tIns="36376" rIns="72751" bIns="36376" numCol="1" anchor="t" anchorCtr="0" compatLnSpc="1"/>
            <a:lstStyle/>
            <a:p>
              <a:endParaRPr lang="zh-CN" altLang="en-US" sz="143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45" name="Rectangle 52"/>
            <p:cNvSpPr>
              <a:spLocks noChangeArrowheads="1"/>
            </p:cNvSpPr>
            <p:nvPr/>
          </p:nvSpPr>
          <p:spPr bwMode="auto">
            <a:xfrm>
              <a:off x="1940074" y="2085522"/>
              <a:ext cx="34323" cy="6864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72751" tIns="36376" rIns="72751" bIns="36376" numCol="1" anchor="t" anchorCtr="0" compatLnSpc="1"/>
            <a:lstStyle/>
            <a:p>
              <a:endParaRPr lang="zh-CN" altLang="en-US" sz="143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46" name="Rectangle 53"/>
            <p:cNvSpPr>
              <a:spLocks noChangeArrowheads="1"/>
            </p:cNvSpPr>
            <p:nvPr/>
          </p:nvSpPr>
          <p:spPr bwMode="auto">
            <a:xfrm>
              <a:off x="2008718" y="2051199"/>
              <a:ext cx="32516" cy="102967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72751" tIns="36376" rIns="72751" bIns="36376" numCol="1" anchor="t" anchorCtr="0" compatLnSpc="1"/>
            <a:lstStyle/>
            <a:p>
              <a:endParaRPr lang="zh-CN" altLang="en-US" sz="1430">
                <a:solidFill>
                  <a:prstClr val="black"/>
                </a:solidFill>
                <a:latin typeface="Calibri" panose="020F0502020204030204"/>
              </a:endParaRPr>
            </a:p>
          </p:txBody>
        </p:sp>
      </p:grpSp>
      <p:grpSp>
        <p:nvGrpSpPr>
          <p:cNvPr id="47" name="组合 46"/>
          <p:cNvGrpSpPr/>
          <p:nvPr/>
        </p:nvGrpSpPr>
        <p:grpSpPr>
          <a:xfrm>
            <a:off x="3305443" y="7906622"/>
            <a:ext cx="306130" cy="271637"/>
            <a:chOff x="2588584" y="1948233"/>
            <a:chExt cx="384771" cy="341417"/>
          </a:xfrm>
          <a:solidFill>
            <a:schemeClr val="tx2">
              <a:lumMod val="60000"/>
              <a:lumOff val="40000"/>
            </a:schemeClr>
          </a:solidFill>
        </p:grpSpPr>
        <p:sp>
          <p:nvSpPr>
            <p:cNvPr id="48" name="Freeform 54"/>
            <p:cNvSpPr/>
            <p:nvPr/>
          </p:nvSpPr>
          <p:spPr bwMode="auto">
            <a:xfrm>
              <a:off x="2879421" y="2042168"/>
              <a:ext cx="43354" cy="153548"/>
            </a:xfrm>
            <a:custGeom>
              <a:avLst/>
              <a:gdLst>
                <a:gd name="T0" fmla="*/ 2 w 10"/>
                <a:gd name="T1" fmla="*/ 0 h 36"/>
                <a:gd name="T2" fmla="*/ 0 w 10"/>
                <a:gd name="T3" fmla="*/ 2 h 36"/>
                <a:gd name="T4" fmla="*/ 6 w 10"/>
                <a:gd name="T5" fmla="*/ 18 h 36"/>
                <a:gd name="T6" fmla="*/ 0 w 10"/>
                <a:gd name="T7" fmla="*/ 34 h 36"/>
                <a:gd name="T8" fmla="*/ 2 w 10"/>
                <a:gd name="T9" fmla="*/ 36 h 36"/>
                <a:gd name="T10" fmla="*/ 10 w 10"/>
                <a:gd name="T11" fmla="*/ 18 h 36"/>
                <a:gd name="T12" fmla="*/ 2 w 10"/>
                <a:gd name="T13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" h="36">
                  <a:moveTo>
                    <a:pt x="2" y="0"/>
                  </a:moveTo>
                  <a:cubicBezTo>
                    <a:pt x="0" y="2"/>
                    <a:pt x="0" y="2"/>
                    <a:pt x="0" y="2"/>
                  </a:cubicBezTo>
                  <a:cubicBezTo>
                    <a:pt x="4" y="7"/>
                    <a:pt x="6" y="12"/>
                    <a:pt x="6" y="18"/>
                  </a:cubicBezTo>
                  <a:cubicBezTo>
                    <a:pt x="6" y="24"/>
                    <a:pt x="4" y="29"/>
                    <a:pt x="0" y="34"/>
                  </a:cubicBezTo>
                  <a:cubicBezTo>
                    <a:pt x="2" y="36"/>
                    <a:pt x="2" y="36"/>
                    <a:pt x="2" y="36"/>
                  </a:cubicBezTo>
                  <a:cubicBezTo>
                    <a:pt x="7" y="31"/>
                    <a:pt x="10" y="25"/>
                    <a:pt x="10" y="18"/>
                  </a:cubicBezTo>
                  <a:cubicBezTo>
                    <a:pt x="10" y="11"/>
                    <a:pt x="7" y="5"/>
                    <a:pt x="2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72751" tIns="36376" rIns="72751" bIns="36376" numCol="1" anchor="t" anchorCtr="0" compatLnSpc="1"/>
            <a:lstStyle/>
            <a:p>
              <a:endParaRPr lang="zh-CN" altLang="en-US" sz="143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49" name="Freeform 55"/>
            <p:cNvSpPr/>
            <p:nvPr/>
          </p:nvSpPr>
          <p:spPr bwMode="auto">
            <a:xfrm>
              <a:off x="2913742" y="2004232"/>
              <a:ext cx="59613" cy="231224"/>
            </a:xfrm>
            <a:custGeom>
              <a:avLst/>
              <a:gdLst>
                <a:gd name="T0" fmla="*/ 3 w 14"/>
                <a:gd name="T1" fmla="*/ 0 h 54"/>
                <a:gd name="T2" fmla="*/ 0 w 14"/>
                <a:gd name="T3" fmla="*/ 3 h 54"/>
                <a:gd name="T4" fmla="*/ 10 w 14"/>
                <a:gd name="T5" fmla="*/ 27 h 54"/>
                <a:gd name="T6" fmla="*/ 0 w 14"/>
                <a:gd name="T7" fmla="*/ 51 h 54"/>
                <a:gd name="T8" fmla="*/ 3 w 14"/>
                <a:gd name="T9" fmla="*/ 54 h 54"/>
                <a:gd name="T10" fmla="*/ 14 w 14"/>
                <a:gd name="T11" fmla="*/ 27 h 54"/>
                <a:gd name="T12" fmla="*/ 3 w 14"/>
                <a:gd name="T13" fmla="*/ 0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" h="54">
                  <a:moveTo>
                    <a:pt x="3" y="0"/>
                  </a:moveTo>
                  <a:cubicBezTo>
                    <a:pt x="0" y="3"/>
                    <a:pt x="0" y="3"/>
                    <a:pt x="0" y="3"/>
                  </a:cubicBezTo>
                  <a:cubicBezTo>
                    <a:pt x="6" y="9"/>
                    <a:pt x="10" y="18"/>
                    <a:pt x="10" y="27"/>
                  </a:cubicBezTo>
                  <a:cubicBezTo>
                    <a:pt x="10" y="36"/>
                    <a:pt x="6" y="45"/>
                    <a:pt x="0" y="51"/>
                  </a:cubicBezTo>
                  <a:cubicBezTo>
                    <a:pt x="3" y="54"/>
                    <a:pt x="3" y="54"/>
                    <a:pt x="3" y="54"/>
                  </a:cubicBezTo>
                  <a:cubicBezTo>
                    <a:pt x="10" y="47"/>
                    <a:pt x="14" y="37"/>
                    <a:pt x="14" y="27"/>
                  </a:cubicBezTo>
                  <a:cubicBezTo>
                    <a:pt x="14" y="17"/>
                    <a:pt x="10" y="7"/>
                    <a:pt x="3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72751" tIns="36376" rIns="72751" bIns="36376" numCol="1" anchor="t" anchorCtr="0" compatLnSpc="1"/>
            <a:lstStyle/>
            <a:p>
              <a:endParaRPr lang="zh-CN" altLang="en-US" sz="143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50" name="Freeform 56"/>
            <p:cNvSpPr>
              <a:spLocks noEditPoints="1"/>
            </p:cNvSpPr>
            <p:nvPr/>
          </p:nvSpPr>
          <p:spPr bwMode="auto">
            <a:xfrm>
              <a:off x="2588584" y="1948233"/>
              <a:ext cx="256514" cy="341417"/>
            </a:xfrm>
            <a:custGeom>
              <a:avLst/>
              <a:gdLst>
                <a:gd name="T0" fmla="*/ 0 w 142"/>
                <a:gd name="T1" fmla="*/ 57 h 189"/>
                <a:gd name="T2" fmla="*/ 0 w 142"/>
                <a:gd name="T3" fmla="*/ 133 h 189"/>
                <a:gd name="T4" fmla="*/ 57 w 142"/>
                <a:gd name="T5" fmla="*/ 133 h 189"/>
                <a:gd name="T6" fmla="*/ 142 w 142"/>
                <a:gd name="T7" fmla="*/ 189 h 189"/>
                <a:gd name="T8" fmla="*/ 142 w 142"/>
                <a:gd name="T9" fmla="*/ 0 h 189"/>
                <a:gd name="T10" fmla="*/ 57 w 142"/>
                <a:gd name="T11" fmla="*/ 57 h 189"/>
                <a:gd name="T12" fmla="*/ 0 w 142"/>
                <a:gd name="T13" fmla="*/ 57 h 189"/>
                <a:gd name="T14" fmla="*/ 10 w 142"/>
                <a:gd name="T15" fmla="*/ 123 h 189"/>
                <a:gd name="T16" fmla="*/ 10 w 142"/>
                <a:gd name="T17" fmla="*/ 66 h 189"/>
                <a:gd name="T18" fmla="*/ 57 w 142"/>
                <a:gd name="T19" fmla="*/ 66 h 189"/>
                <a:gd name="T20" fmla="*/ 57 w 142"/>
                <a:gd name="T21" fmla="*/ 90 h 189"/>
                <a:gd name="T22" fmla="*/ 57 w 142"/>
                <a:gd name="T23" fmla="*/ 123 h 189"/>
                <a:gd name="T24" fmla="*/ 10 w 142"/>
                <a:gd name="T25" fmla="*/ 123 h 189"/>
                <a:gd name="T26" fmla="*/ 133 w 142"/>
                <a:gd name="T27" fmla="*/ 173 h 189"/>
                <a:gd name="T28" fmla="*/ 67 w 142"/>
                <a:gd name="T29" fmla="*/ 128 h 189"/>
                <a:gd name="T30" fmla="*/ 67 w 142"/>
                <a:gd name="T31" fmla="*/ 90 h 189"/>
                <a:gd name="T32" fmla="*/ 67 w 142"/>
                <a:gd name="T33" fmla="*/ 62 h 189"/>
                <a:gd name="T34" fmla="*/ 133 w 142"/>
                <a:gd name="T35" fmla="*/ 17 h 189"/>
                <a:gd name="T36" fmla="*/ 133 w 142"/>
                <a:gd name="T37" fmla="*/ 173 h 1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42" h="189">
                  <a:moveTo>
                    <a:pt x="0" y="57"/>
                  </a:moveTo>
                  <a:lnTo>
                    <a:pt x="0" y="133"/>
                  </a:lnTo>
                  <a:lnTo>
                    <a:pt x="57" y="133"/>
                  </a:lnTo>
                  <a:lnTo>
                    <a:pt x="142" y="189"/>
                  </a:lnTo>
                  <a:lnTo>
                    <a:pt x="142" y="0"/>
                  </a:lnTo>
                  <a:lnTo>
                    <a:pt x="57" y="57"/>
                  </a:lnTo>
                  <a:lnTo>
                    <a:pt x="0" y="57"/>
                  </a:lnTo>
                  <a:close/>
                  <a:moveTo>
                    <a:pt x="10" y="123"/>
                  </a:moveTo>
                  <a:lnTo>
                    <a:pt x="10" y="66"/>
                  </a:lnTo>
                  <a:lnTo>
                    <a:pt x="57" y="66"/>
                  </a:lnTo>
                  <a:lnTo>
                    <a:pt x="57" y="90"/>
                  </a:lnTo>
                  <a:lnTo>
                    <a:pt x="57" y="123"/>
                  </a:lnTo>
                  <a:lnTo>
                    <a:pt x="10" y="123"/>
                  </a:lnTo>
                  <a:close/>
                  <a:moveTo>
                    <a:pt x="133" y="173"/>
                  </a:moveTo>
                  <a:lnTo>
                    <a:pt x="67" y="128"/>
                  </a:lnTo>
                  <a:lnTo>
                    <a:pt x="67" y="90"/>
                  </a:lnTo>
                  <a:lnTo>
                    <a:pt x="67" y="62"/>
                  </a:lnTo>
                  <a:lnTo>
                    <a:pt x="133" y="17"/>
                  </a:lnTo>
                  <a:lnTo>
                    <a:pt x="133" y="17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72751" tIns="36376" rIns="72751" bIns="36376" numCol="1" anchor="t" anchorCtr="0" compatLnSpc="1"/>
            <a:lstStyle/>
            <a:p>
              <a:endParaRPr lang="zh-CN" altLang="en-US" sz="1430">
                <a:solidFill>
                  <a:prstClr val="black"/>
                </a:solidFill>
                <a:latin typeface="Calibri" panose="020F0502020204030204"/>
              </a:endParaRPr>
            </a:p>
          </p:txBody>
        </p:sp>
      </p:grpSp>
      <p:grpSp>
        <p:nvGrpSpPr>
          <p:cNvPr id="51" name="组合 50"/>
          <p:cNvGrpSpPr/>
          <p:nvPr/>
        </p:nvGrpSpPr>
        <p:grpSpPr>
          <a:xfrm>
            <a:off x="3959382" y="7906622"/>
            <a:ext cx="313316" cy="271637"/>
            <a:chOff x="3410513" y="1948233"/>
            <a:chExt cx="393803" cy="341417"/>
          </a:xfrm>
          <a:solidFill>
            <a:schemeClr val="tx2">
              <a:lumMod val="60000"/>
              <a:lumOff val="40000"/>
            </a:schemeClr>
          </a:solidFill>
        </p:grpSpPr>
        <p:sp>
          <p:nvSpPr>
            <p:cNvPr id="52" name="Freeform 57"/>
            <p:cNvSpPr>
              <a:spLocks noEditPoints="1"/>
            </p:cNvSpPr>
            <p:nvPr/>
          </p:nvSpPr>
          <p:spPr bwMode="auto">
            <a:xfrm>
              <a:off x="3410513" y="1948233"/>
              <a:ext cx="256514" cy="341417"/>
            </a:xfrm>
            <a:custGeom>
              <a:avLst/>
              <a:gdLst>
                <a:gd name="T0" fmla="*/ 0 w 142"/>
                <a:gd name="T1" fmla="*/ 57 h 189"/>
                <a:gd name="T2" fmla="*/ 0 w 142"/>
                <a:gd name="T3" fmla="*/ 133 h 189"/>
                <a:gd name="T4" fmla="*/ 57 w 142"/>
                <a:gd name="T5" fmla="*/ 133 h 189"/>
                <a:gd name="T6" fmla="*/ 142 w 142"/>
                <a:gd name="T7" fmla="*/ 189 h 189"/>
                <a:gd name="T8" fmla="*/ 142 w 142"/>
                <a:gd name="T9" fmla="*/ 0 h 189"/>
                <a:gd name="T10" fmla="*/ 57 w 142"/>
                <a:gd name="T11" fmla="*/ 57 h 189"/>
                <a:gd name="T12" fmla="*/ 0 w 142"/>
                <a:gd name="T13" fmla="*/ 57 h 189"/>
                <a:gd name="T14" fmla="*/ 9 w 142"/>
                <a:gd name="T15" fmla="*/ 123 h 189"/>
                <a:gd name="T16" fmla="*/ 9 w 142"/>
                <a:gd name="T17" fmla="*/ 66 h 189"/>
                <a:gd name="T18" fmla="*/ 57 w 142"/>
                <a:gd name="T19" fmla="*/ 66 h 189"/>
                <a:gd name="T20" fmla="*/ 57 w 142"/>
                <a:gd name="T21" fmla="*/ 123 h 189"/>
                <a:gd name="T22" fmla="*/ 9 w 142"/>
                <a:gd name="T23" fmla="*/ 123 h 189"/>
                <a:gd name="T24" fmla="*/ 132 w 142"/>
                <a:gd name="T25" fmla="*/ 173 h 189"/>
                <a:gd name="T26" fmla="*/ 66 w 142"/>
                <a:gd name="T27" fmla="*/ 128 h 189"/>
                <a:gd name="T28" fmla="*/ 66 w 142"/>
                <a:gd name="T29" fmla="*/ 62 h 189"/>
                <a:gd name="T30" fmla="*/ 132 w 142"/>
                <a:gd name="T31" fmla="*/ 17 h 189"/>
                <a:gd name="T32" fmla="*/ 132 w 142"/>
                <a:gd name="T33" fmla="*/ 173 h 1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42" h="189">
                  <a:moveTo>
                    <a:pt x="0" y="57"/>
                  </a:moveTo>
                  <a:lnTo>
                    <a:pt x="0" y="133"/>
                  </a:lnTo>
                  <a:lnTo>
                    <a:pt x="57" y="133"/>
                  </a:lnTo>
                  <a:lnTo>
                    <a:pt x="142" y="189"/>
                  </a:lnTo>
                  <a:lnTo>
                    <a:pt x="142" y="0"/>
                  </a:lnTo>
                  <a:lnTo>
                    <a:pt x="57" y="57"/>
                  </a:lnTo>
                  <a:lnTo>
                    <a:pt x="0" y="57"/>
                  </a:lnTo>
                  <a:close/>
                  <a:moveTo>
                    <a:pt x="9" y="123"/>
                  </a:moveTo>
                  <a:lnTo>
                    <a:pt x="9" y="66"/>
                  </a:lnTo>
                  <a:lnTo>
                    <a:pt x="57" y="66"/>
                  </a:lnTo>
                  <a:lnTo>
                    <a:pt x="57" y="123"/>
                  </a:lnTo>
                  <a:lnTo>
                    <a:pt x="9" y="123"/>
                  </a:lnTo>
                  <a:close/>
                  <a:moveTo>
                    <a:pt x="132" y="173"/>
                  </a:moveTo>
                  <a:lnTo>
                    <a:pt x="66" y="128"/>
                  </a:lnTo>
                  <a:lnTo>
                    <a:pt x="66" y="62"/>
                  </a:lnTo>
                  <a:lnTo>
                    <a:pt x="132" y="17"/>
                  </a:lnTo>
                  <a:lnTo>
                    <a:pt x="132" y="17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72751" tIns="36376" rIns="72751" bIns="36376" numCol="1" anchor="t" anchorCtr="0" compatLnSpc="1"/>
            <a:lstStyle/>
            <a:p>
              <a:endParaRPr lang="zh-CN" altLang="en-US" sz="143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53" name="Freeform 58"/>
            <p:cNvSpPr/>
            <p:nvPr/>
          </p:nvSpPr>
          <p:spPr bwMode="auto">
            <a:xfrm>
              <a:off x="3701349" y="2067458"/>
              <a:ext cx="102967" cy="102967"/>
            </a:xfrm>
            <a:custGeom>
              <a:avLst/>
              <a:gdLst>
                <a:gd name="T0" fmla="*/ 57 w 57"/>
                <a:gd name="T1" fmla="*/ 7 h 57"/>
                <a:gd name="T2" fmla="*/ 50 w 57"/>
                <a:gd name="T3" fmla="*/ 0 h 57"/>
                <a:gd name="T4" fmla="*/ 28 w 57"/>
                <a:gd name="T5" fmla="*/ 22 h 57"/>
                <a:gd name="T6" fmla="*/ 7 w 57"/>
                <a:gd name="T7" fmla="*/ 0 h 57"/>
                <a:gd name="T8" fmla="*/ 0 w 57"/>
                <a:gd name="T9" fmla="*/ 7 h 57"/>
                <a:gd name="T10" fmla="*/ 21 w 57"/>
                <a:gd name="T11" fmla="*/ 29 h 57"/>
                <a:gd name="T12" fmla="*/ 0 w 57"/>
                <a:gd name="T13" fmla="*/ 50 h 57"/>
                <a:gd name="T14" fmla="*/ 7 w 57"/>
                <a:gd name="T15" fmla="*/ 57 h 57"/>
                <a:gd name="T16" fmla="*/ 28 w 57"/>
                <a:gd name="T17" fmla="*/ 36 h 57"/>
                <a:gd name="T18" fmla="*/ 50 w 57"/>
                <a:gd name="T19" fmla="*/ 57 h 57"/>
                <a:gd name="T20" fmla="*/ 57 w 57"/>
                <a:gd name="T21" fmla="*/ 50 h 57"/>
                <a:gd name="T22" fmla="*/ 35 w 57"/>
                <a:gd name="T23" fmla="*/ 29 h 57"/>
                <a:gd name="T24" fmla="*/ 57 w 57"/>
                <a:gd name="T25" fmla="*/ 7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7" h="57">
                  <a:moveTo>
                    <a:pt x="57" y="7"/>
                  </a:moveTo>
                  <a:lnTo>
                    <a:pt x="50" y="0"/>
                  </a:lnTo>
                  <a:lnTo>
                    <a:pt x="28" y="22"/>
                  </a:lnTo>
                  <a:lnTo>
                    <a:pt x="7" y="0"/>
                  </a:lnTo>
                  <a:lnTo>
                    <a:pt x="0" y="7"/>
                  </a:lnTo>
                  <a:lnTo>
                    <a:pt x="21" y="29"/>
                  </a:lnTo>
                  <a:lnTo>
                    <a:pt x="0" y="50"/>
                  </a:lnTo>
                  <a:lnTo>
                    <a:pt x="7" y="57"/>
                  </a:lnTo>
                  <a:lnTo>
                    <a:pt x="28" y="36"/>
                  </a:lnTo>
                  <a:lnTo>
                    <a:pt x="50" y="57"/>
                  </a:lnTo>
                  <a:lnTo>
                    <a:pt x="57" y="50"/>
                  </a:lnTo>
                  <a:lnTo>
                    <a:pt x="35" y="29"/>
                  </a:lnTo>
                  <a:lnTo>
                    <a:pt x="57" y="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72751" tIns="36376" rIns="72751" bIns="36376" numCol="1" anchor="t" anchorCtr="0" compatLnSpc="1"/>
            <a:lstStyle/>
            <a:p>
              <a:endParaRPr lang="zh-CN" altLang="en-US" sz="1430">
                <a:solidFill>
                  <a:prstClr val="black"/>
                </a:solidFill>
                <a:latin typeface="Calibri" panose="020F0502020204030204"/>
              </a:endParaRPr>
            </a:p>
          </p:txBody>
        </p:sp>
      </p:grpSp>
      <p:grpSp>
        <p:nvGrpSpPr>
          <p:cNvPr id="54" name="组合 53"/>
          <p:cNvGrpSpPr/>
          <p:nvPr/>
        </p:nvGrpSpPr>
        <p:grpSpPr>
          <a:xfrm>
            <a:off x="6612510" y="7879313"/>
            <a:ext cx="218459" cy="326252"/>
            <a:chOff x="6745195" y="1913910"/>
            <a:chExt cx="274578" cy="410062"/>
          </a:xfrm>
          <a:solidFill>
            <a:schemeClr val="tx2">
              <a:lumMod val="60000"/>
              <a:lumOff val="40000"/>
            </a:schemeClr>
          </a:solidFill>
        </p:grpSpPr>
        <p:sp>
          <p:nvSpPr>
            <p:cNvPr id="55" name="Freeform 59"/>
            <p:cNvSpPr>
              <a:spLocks noEditPoints="1"/>
            </p:cNvSpPr>
            <p:nvPr/>
          </p:nvSpPr>
          <p:spPr bwMode="auto">
            <a:xfrm>
              <a:off x="6745195" y="1913910"/>
              <a:ext cx="274578" cy="410062"/>
            </a:xfrm>
            <a:custGeom>
              <a:avLst/>
              <a:gdLst>
                <a:gd name="T0" fmla="*/ 64 w 64"/>
                <a:gd name="T1" fmla="*/ 32 h 96"/>
                <a:gd name="T2" fmla="*/ 32 w 64"/>
                <a:gd name="T3" fmla="*/ 0 h 96"/>
                <a:gd name="T4" fmla="*/ 0 w 64"/>
                <a:gd name="T5" fmla="*/ 32 h 96"/>
                <a:gd name="T6" fmla="*/ 4 w 64"/>
                <a:gd name="T7" fmla="*/ 48 h 96"/>
                <a:gd name="T8" fmla="*/ 4 w 64"/>
                <a:gd name="T9" fmla="*/ 48 h 96"/>
                <a:gd name="T10" fmla="*/ 32 w 64"/>
                <a:gd name="T11" fmla="*/ 96 h 96"/>
                <a:gd name="T12" fmla="*/ 60 w 64"/>
                <a:gd name="T13" fmla="*/ 48 h 96"/>
                <a:gd name="T14" fmla="*/ 60 w 64"/>
                <a:gd name="T15" fmla="*/ 48 h 96"/>
                <a:gd name="T16" fmla="*/ 64 w 64"/>
                <a:gd name="T17" fmla="*/ 32 h 96"/>
                <a:gd name="T18" fmla="*/ 53 w 64"/>
                <a:gd name="T19" fmla="*/ 52 h 96"/>
                <a:gd name="T20" fmla="*/ 32 w 64"/>
                <a:gd name="T21" fmla="*/ 88 h 96"/>
                <a:gd name="T22" fmla="*/ 11 w 64"/>
                <a:gd name="T23" fmla="*/ 52 h 96"/>
                <a:gd name="T24" fmla="*/ 11 w 64"/>
                <a:gd name="T25" fmla="*/ 52 h 96"/>
                <a:gd name="T26" fmla="*/ 8 w 64"/>
                <a:gd name="T27" fmla="*/ 46 h 96"/>
                <a:gd name="T28" fmla="*/ 4 w 64"/>
                <a:gd name="T29" fmla="*/ 32 h 96"/>
                <a:gd name="T30" fmla="*/ 32 w 64"/>
                <a:gd name="T31" fmla="*/ 4 h 96"/>
                <a:gd name="T32" fmla="*/ 60 w 64"/>
                <a:gd name="T33" fmla="*/ 32 h 96"/>
                <a:gd name="T34" fmla="*/ 56 w 64"/>
                <a:gd name="T35" fmla="*/ 46 h 96"/>
                <a:gd name="T36" fmla="*/ 53 w 64"/>
                <a:gd name="T37" fmla="*/ 52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64" h="96">
                  <a:moveTo>
                    <a:pt x="64" y="32"/>
                  </a:moveTo>
                  <a:cubicBezTo>
                    <a:pt x="64" y="14"/>
                    <a:pt x="50" y="0"/>
                    <a:pt x="32" y="0"/>
                  </a:cubicBezTo>
                  <a:cubicBezTo>
                    <a:pt x="14" y="0"/>
                    <a:pt x="0" y="14"/>
                    <a:pt x="0" y="32"/>
                  </a:cubicBezTo>
                  <a:cubicBezTo>
                    <a:pt x="0" y="38"/>
                    <a:pt x="2" y="43"/>
                    <a:pt x="4" y="48"/>
                  </a:cubicBezTo>
                  <a:cubicBezTo>
                    <a:pt x="4" y="48"/>
                    <a:pt x="4" y="48"/>
                    <a:pt x="4" y="48"/>
                  </a:cubicBezTo>
                  <a:cubicBezTo>
                    <a:pt x="32" y="96"/>
                    <a:pt x="32" y="96"/>
                    <a:pt x="32" y="96"/>
                  </a:cubicBezTo>
                  <a:cubicBezTo>
                    <a:pt x="60" y="48"/>
                    <a:pt x="60" y="48"/>
                    <a:pt x="60" y="48"/>
                  </a:cubicBezTo>
                  <a:cubicBezTo>
                    <a:pt x="60" y="48"/>
                    <a:pt x="60" y="48"/>
                    <a:pt x="60" y="48"/>
                  </a:cubicBezTo>
                  <a:cubicBezTo>
                    <a:pt x="62" y="43"/>
                    <a:pt x="64" y="38"/>
                    <a:pt x="64" y="32"/>
                  </a:cubicBezTo>
                  <a:close/>
                  <a:moveTo>
                    <a:pt x="53" y="52"/>
                  </a:moveTo>
                  <a:cubicBezTo>
                    <a:pt x="32" y="88"/>
                    <a:pt x="32" y="88"/>
                    <a:pt x="32" y="88"/>
                  </a:cubicBezTo>
                  <a:cubicBezTo>
                    <a:pt x="11" y="52"/>
                    <a:pt x="11" y="52"/>
                    <a:pt x="11" y="52"/>
                  </a:cubicBezTo>
                  <a:cubicBezTo>
                    <a:pt x="11" y="52"/>
                    <a:pt x="11" y="52"/>
                    <a:pt x="11" y="52"/>
                  </a:cubicBezTo>
                  <a:cubicBezTo>
                    <a:pt x="8" y="46"/>
                    <a:pt x="8" y="46"/>
                    <a:pt x="8" y="46"/>
                  </a:cubicBezTo>
                  <a:cubicBezTo>
                    <a:pt x="5" y="42"/>
                    <a:pt x="4" y="37"/>
                    <a:pt x="4" y="32"/>
                  </a:cubicBezTo>
                  <a:cubicBezTo>
                    <a:pt x="4" y="17"/>
                    <a:pt x="17" y="4"/>
                    <a:pt x="32" y="4"/>
                  </a:cubicBezTo>
                  <a:cubicBezTo>
                    <a:pt x="47" y="4"/>
                    <a:pt x="60" y="17"/>
                    <a:pt x="60" y="32"/>
                  </a:cubicBezTo>
                  <a:cubicBezTo>
                    <a:pt x="60" y="37"/>
                    <a:pt x="59" y="42"/>
                    <a:pt x="56" y="46"/>
                  </a:cubicBezTo>
                  <a:cubicBezTo>
                    <a:pt x="53" y="52"/>
                    <a:pt x="53" y="52"/>
                    <a:pt x="53" y="5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72751" tIns="36376" rIns="72751" bIns="36376" numCol="1" anchor="t" anchorCtr="0" compatLnSpc="1"/>
            <a:lstStyle/>
            <a:p>
              <a:endParaRPr lang="zh-CN" altLang="en-US" sz="143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56" name="Freeform 60"/>
            <p:cNvSpPr>
              <a:spLocks noEditPoints="1"/>
            </p:cNvSpPr>
            <p:nvPr/>
          </p:nvSpPr>
          <p:spPr bwMode="auto">
            <a:xfrm>
              <a:off x="6797581" y="1957265"/>
              <a:ext cx="169805" cy="171612"/>
            </a:xfrm>
            <a:custGeom>
              <a:avLst/>
              <a:gdLst>
                <a:gd name="T0" fmla="*/ 20 w 40"/>
                <a:gd name="T1" fmla="*/ 0 h 40"/>
                <a:gd name="T2" fmla="*/ 0 w 40"/>
                <a:gd name="T3" fmla="*/ 20 h 40"/>
                <a:gd name="T4" fmla="*/ 20 w 40"/>
                <a:gd name="T5" fmla="*/ 40 h 40"/>
                <a:gd name="T6" fmla="*/ 40 w 40"/>
                <a:gd name="T7" fmla="*/ 20 h 40"/>
                <a:gd name="T8" fmla="*/ 20 w 40"/>
                <a:gd name="T9" fmla="*/ 0 h 40"/>
                <a:gd name="T10" fmla="*/ 20 w 40"/>
                <a:gd name="T11" fmla="*/ 36 h 40"/>
                <a:gd name="T12" fmla="*/ 4 w 40"/>
                <a:gd name="T13" fmla="*/ 20 h 40"/>
                <a:gd name="T14" fmla="*/ 20 w 40"/>
                <a:gd name="T15" fmla="*/ 4 h 40"/>
                <a:gd name="T16" fmla="*/ 36 w 40"/>
                <a:gd name="T17" fmla="*/ 20 h 40"/>
                <a:gd name="T18" fmla="*/ 20 w 40"/>
                <a:gd name="T19" fmla="*/ 36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0" h="40">
                  <a:moveTo>
                    <a:pt x="20" y="0"/>
                  </a:moveTo>
                  <a:cubicBezTo>
                    <a:pt x="9" y="0"/>
                    <a:pt x="0" y="9"/>
                    <a:pt x="0" y="20"/>
                  </a:cubicBezTo>
                  <a:cubicBezTo>
                    <a:pt x="0" y="31"/>
                    <a:pt x="9" y="40"/>
                    <a:pt x="20" y="40"/>
                  </a:cubicBezTo>
                  <a:cubicBezTo>
                    <a:pt x="31" y="40"/>
                    <a:pt x="40" y="31"/>
                    <a:pt x="40" y="20"/>
                  </a:cubicBezTo>
                  <a:cubicBezTo>
                    <a:pt x="40" y="9"/>
                    <a:pt x="31" y="0"/>
                    <a:pt x="20" y="0"/>
                  </a:cubicBezTo>
                  <a:close/>
                  <a:moveTo>
                    <a:pt x="20" y="36"/>
                  </a:moveTo>
                  <a:cubicBezTo>
                    <a:pt x="11" y="36"/>
                    <a:pt x="4" y="29"/>
                    <a:pt x="4" y="20"/>
                  </a:cubicBezTo>
                  <a:cubicBezTo>
                    <a:pt x="4" y="11"/>
                    <a:pt x="11" y="4"/>
                    <a:pt x="20" y="4"/>
                  </a:cubicBezTo>
                  <a:cubicBezTo>
                    <a:pt x="29" y="4"/>
                    <a:pt x="36" y="11"/>
                    <a:pt x="36" y="20"/>
                  </a:cubicBezTo>
                  <a:cubicBezTo>
                    <a:pt x="36" y="29"/>
                    <a:pt x="29" y="36"/>
                    <a:pt x="20" y="3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72751" tIns="36376" rIns="72751" bIns="36376" numCol="1" anchor="t" anchorCtr="0" compatLnSpc="1"/>
            <a:lstStyle/>
            <a:p>
              <a:endParaRPr lang="zh-CN" altLang="en-US" sz="1430">
                <a:solidFill>
                  <a:prstClr val="black"/>
                </a:solidFill>
                <a:latin typeface="Calibri" panose="020F0502020204030204"/>
              </a:endParaRPr>
            </a:p>
          </p:txBody>
        </p:sp>
      </p:grpSp>
      <p:grpSp>
        <p:nvGrpSpPr>
          <p:cNvPr id="57" name="组合 56"/>
          <p:cNvGrpSpPr/>
          <p:nvPr/>
        </p:nvGrpSpPr>
        <p:grpSpPr>
          <a:xfrm>
            <a:off x="1998999" y="8559124"/>
            <a:ext cx="300382" cy="300382"/>
            <a:chOff x="946533" y="2768355"/>
            <a:chExt cx="377546" cy="377546"/>
          </a:xfrm>
          <a:solidFill>
            <a:schemeClr val="tx2">
              <a:lumMod val="60000"/>
              <a:lumOff val="40000"/>
            </a:schemeClr>
          </a:solidFill>
        </p:grpSpPr>
        <p:sp>
          <p:nvSpPr>
            <p:cNvPr id="58" name="Freeform 61"/>
            <p:cNvSpPr>
              <a:spLocks noEditPoints="1"/>
            </p:cNvSpPr>
            <p:nvPr/>
          </p:nvSpPr>
          <p:spPr bwMode="auto">
            <a:xfrm>
              <a:off x="946533" y="2768355"/>
              <a:ext cx="171612" cy="377546"/>
            </a:xfrm>
            <a:custGeom>
              <a:avLst/>
              <a:gdLst>
                <a:gd name="T0" fmla="*/ 24 w 40"/>
                <a:gd name="T1" fmla="*/ 0 h 88"/>
                <a:gd name="T2" fmla="*/ 0 w 40"/>
                <a:gd name="T3" fmla="*/ 0 h 88"/>
                <a:gd name="T4" fmla="*/ 0 w 40"/>
                <a:gd name="T5" fmla="*/ 72 h 88"/>
                <a:gd name="T6" fmla="*/ 24 w 40"/>
                <a:gd name="T7" fmla="*/ 72 h 88"/>
                <a:gd name="T8" fmla="*/ 35 w 40"/>
                <a:gd name="T9" fmla="*/ 77 h 88"/>
                <a:gd name="T10" fmla="*/ 40 w 40"/>
                <a:gd name="T11" fmla="*/ 88 h 88"/>
                <a:gd name="T12" fmla="*/ 40 w 40"/>
                <a:gd name="T13" fmla="*/ 16 h 88"/>
                <a:gd name="T14" fmla="*/ 35 w 40"/>
                <a:gd name="T15" fmla="*/ 5 h 88"/>
                <a:gd name="T16" fmla="*/ 24 w 40"/>
                <a:gd name="T17" fmla="*/ 0 h 88"/>
                <a:gd name="T18" fmla="*/ 36 w 40"/>
                <a:gd name="T19" fmla="*/ 72 h 88"/>
                <a:gd name="T20" fmla="*/ 24 w 40"/>
                <a:gd name="T21" fmla="*/ 68 h 88"/>
                <a:gd name="T22" fmla="*/ 4 w 40"/>
                <a:gd name="T23" fmla="*/ 68 h 88"/>
                <a:gd name="T24" fmla="*/ 4 w 40"/>
                <a:gd name="T25" fmla="*/ 4 h 88"/>
                <a:gd name="T26" fmla="*/ 24 w 40"/>
                <a:gd name="T27" fmla="*/ 4 h 88"/>
                <a:gd name="T28" fmla="*/ 32 w 40"/>
                <a:gd name="T29" fmla="*/ 8 h 88"/>
                <a:gd name="T30" fmla="*/ 36 w 40"/>
                <a:gd name="T31" fmla="*/ 16 h 88"/>
                <a:gd name="T32" fmla="*/ 36 w 40"/>
                <a:gd name="T33" fmla="*/ 72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0" h="88">
                  <a:moveTo>
                    <a:pt x="24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24" y="72"/>
                    <a:pt x="24" y="72"/>
                    <a:pt x="24" y="72"/>
                  </a:cubicBezTo>
                  <a:cubicBezTo>
                    <a:pt x="28" y="72"/>
                    <a:pt x="32" y="74"/>
                    <a:pt x="35" y="77"/>
                  </a:cubicBezTo>
                  <a:cubicBezTo>
                    <a:pt x="38" y="80"/>
                    <a:pt x="40" y="84"/>
                    <a:pt x="40" y="88"/>
                  </a:cubicBezTo>
                  <a:cubicBezTo>
                    <a:pt x="40" y="16"/>
                    <a:pt x="40" y="16"/>
                    <a:pt x="40" y="16"/>
                  </a:cubicBezTo>
                  <a:cubicBezTo>
                    <a:pt x="40" y="12"/>
                    <a:pt x="38" y="8"/>
                    <a:pt x="35" y="5"/>
                  </a:cubicBezTo>
                  <a:cubicBezTo>
                    <a:pt x="32" y="2"/>
                    <a:pt x="28" y="0"/>
                    <a:pt x="24" y="0"/>
                  </a:cubicBezTo>
                  <a:close/>
                  <a:moveTo>
                    <a:pt x="36" y="72"/>
                  </a:moveTo>
                  <a:cubicBezTo>
                    <a:pt x="33" y="69"/>
                    <a:pt x="28" y="68"/>
                    <a:pt x="24" y="68"/>
                  </a:cubicBezTo>
                  <a:cubicBezTo>
                    <a:pt x="4" y="68"/>
                    <a:pt x="4" y="68"/>
                    <a:pt x="4" y="68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24" y="4"/>
                    <a:pt x="24" y="4"/>
                    <a:pt x="24" y="4"/>
                  </a:cubicBezTo>
                  <a:cubicBezTo>
                    <a:pt x="27" y="4"/>
                    <a:pt x="30" y="5"/>
                    <a:pt x="32" y="8"/>
                  </a:cubicBezTo>
                  <a:cubicBezTo>
                    <a:pt x="35" y="10"/>
                    <a:pt x="36" y="13"/>
                    <a:pt x="36" y="16"/>
                  </a:cubicBezTo>
                  <a:lnTo>
                    <a:pt x="36" y="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72751" tIns="36376" rIns="72751" bIns="36376" numCol="1" anchor="t" anchorCtr="0" compatLnSpc="1"/>
            <a:lstStyle/>
            <a:p>
              <a:endParaRPr lang="zh-CN" altLang="en-US" sz="143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59" name="Freeform 62"/>
            <p:cNvSpPr>
              <a:spLocks noEditPoints="1"/>
            </p:cNvSpPr>
            <p:nvPr/>
          </p:nvSpPr>
          <p:spPr bwMode="auto">
            <a:xfrm>
              <a:off x="1152467" y="2768355"/>
              <a:ext cx="171612" cy="377546"/>
            </a:xfrm>
            <a:custGeom>
              <a:avLst/>
              <a:gdLst>
                <a:gd name="T0" fmla="*/ 16 w 40"/>
                <a:gd name="T1" fmla="*/ 0 h 88"/>
                <a:gd name="T2" fmla="*/ 5 w 40"/>
                <a:gd name="T3" fmla="*/ 5 h 88"/>
                <a:gd name="T4" fmla="*/ 0 w 40"/>
                <a:gd name="T5" fmla="*/ 16 h 88"/>
                <a:gd name="T6" fmla="*/ 0 w 40"/>
                <a:gd name="T7" fmla="*/ 88 h 88"/>
                <a:gd name="T8" fmla="*/ 5 w 40"/>
                <a:gd name="T9" fmla="*/ 77 h 88"/>
                <a:gd name="T10" fmla="*/ 16 w 40"/>
                <a:gd name="T11" fmla="*/ 72 h 88"/>
                <a:gd name="T12" fmla="*/ 40 w 40"/>
                <a:gd name="T13" fmla="*/ 72 h 88"/>
                <a:gd name="T14" fmla="*/ 40 w 40"/>
                <a:gd name="T15" fmla="*/ 0 h 88"/>
                <a:gd name="T16" fmla="*/ 16 w 40"/>
                <a:gd name="T17" fmla="*/ 0 h 88"/>
                <a:gd name="T18" fmla="*/ 36 w 40"/>
                <a:gd name="T19" fmla="*/ 68 h 88"/>
                <a:gd name="T20" fmla="*/ 16 w 40"/>
                <a:gd name="T21" fmla="*/ 68 h 88"/>
                <a:gd name="T22" fmla="*/ 4 w 40"/>
                <a:gd name="T23" fmla="*/ 72 h 88"/>
                <a:gd name="T24" fmla="*/ 4 w 40"/>
                <a:gd name="T25" fmla="*/ 16 h 88"/>
                <a:gd name="T26" fmla="*/ 8 w 40"/>
                <a:gd name="T27" fmla="*/ 8 h 88"/>
                <a:gd name="T28" fmla="*/ 16 w 40"/>
                <a:gd name="T29" fmla="*/ 4 h 88"/>
                <a:gd name="T30" fmla="*/ 36 w 40"/>
                <a:gd name="T31" fmla="*/ 4 h 88"/>
                <a:gd name="T32" fmla="*/ 36 w 40"/>
                <a:gd name="T33" fmla="*/ 68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0" h="88">
                  <a:moveTo>
                    <a:pt x="16" y="0"/>
                  </a:moveTo>
                  <a:cubicBezTo>
                    <a:pt x="12" y="0"/>
                    <a:pt x="8" y="2"/>
                    <a:pt x="5" y="5"/>
                  </a:cubicBezTo>
                  <a:cubicBezTo>
                    <a:pt x="2" y="8"/>
                    <a:pt x="0" y="12"/>
                    <a:pt x="0" y="16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4"/>
                    <a:pt x="2" y="80"/>
                    <a:pt x="5" y="77"/>
                  </a:cubicBezTo>
                  <a:cubicBezTo>
                    <a:pt x="8" y="74"/>
                    <a:pt x="12" y="72"/>
                    <a:pt x="16" y="72"/>
                  </a:cubicBezTo>
                  <a:cubicBezTo>
                    <a:pt x="40" y="72"/>
                    <a:pt x="40" y="72"/>
                    <a:pt x="40" y="72"/>
                  </a:cubicBezTo>
                  <a:cubicBezTo>
                    <a:pt x="40" y="0"/>
                    <a:pt x="40" y="0"/>
                    <a:pt x="40" y="0"/>
                  </a:cubicBezTo>
                  <a:lnTo>
                    <a:pt x="16" y="0"/>
                  </a:lnTo>
                  <a:close/>
                  <a:moveTo>
                    <a:pt x="36" y="68"/>
                  </a:moveTo>
                  <a:cubicBezTo>
                    <a:pt x="16" y="68"/>
                    <a:pt x="16" y="68"/>
                    <a:pt x="16" y="68"/>
                  </a:cubicBezTo>
                  <a:cubicBezTo>
                    <a:pt x="12" y="68"/>
                    <a:pt x="7" y="69"/>
                    <a:pt x="4" y="72"/>
                  </a:cubicBezTo>
                  <a:cubicBezTo>
                    <a:pt x="4" y="16"/>
                    <a:pt x="4" y="16"/>
                    <a:pt x="4" y="16"/>
                  </a:cubicBezTo>
                  <a:cubicBezTo>
                    <a:pt x="4" y="13"/>
                    <a:pt x="5" y="10"/>
                    <a:pt x="8" y="8"/>
                  </a:cubicBezTo>
                  <a:cubicBezTo>
                    <a:pt x="10" y="5"/>
                    <a:pt x="13" y="4"/>
                    <a:pt x="16" y="4"/>
                  </a:cubicBezTo>
                  <a:cubicBezTo>
                    <a:pt x="36" y="4"/>
                    <a:pt x="36" y="4"/>
                    <a:pt x="36" y="4"/>
                  </a:cubicBezTo>
                  <a:lnTo>
                    <a:pt x="36" y="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72751" tIns="36376" rIns="72751" bIns="36376" numCol="1" anchor="t" anchorCtr="0" compatLnSpc="1"/>
            <a:lstStyle/>
            <a:p>
              <a:endParaRPr lang="zh-CN" altLang="en-US" sz="1430">
                <a:solidFill>
                  <a:prstClr val="black"/>
                </a:solidFill>
                <a:latin typeface="Calibri" panose="020F0502020204030204"/>
              </a:endParaRPr>
            </a:p>
          </p:txBody>
        </p:sp>
      </p:grpSp>
      <p:sp>
        <p:nvSpPr>
          <p:cNvPr id="60" name="Freeform 63"/>
          <p:cNvSpPr>
            <a:spLocks noEditPoints="1"/>
          </p:cNvSpPr>
          <p:nvPr/>
        </p:nvSpPr>
        <p:spPr bwMode="auto">
          <a:xfrm>
            <a:off x="2612696" y="8539003"/>
            <a:ext cx="349248" cy="313316"/>
          </a:xfrm>
          <a:custGeom>
            <a:avLst/>
            <a:gdLst>
              <a:gd name="T0" fmla="*/ 102 w 103"/>
              <a:gd name="T1" fmla="*/ 71 h 92"/>
              <a:gd name="T2" fmla="*/ 101 w 103"/>
              <a:gd name="T3" fmla="*/ 68 h 92"/>
              <a:gd name="T4" fmla="*/ 87 w 103"/>
              <a:gd name="T5" fmla="*/ 59 h 92"/>
              <a:gd name="T6" fmla="*/ 84 w 103"/>
              <a:gd name="T7" fmla="*/ 58 h 92"/>
              <a:gd name="T8" fmla="*/ 84 w 103"/>
              <a:gd name="T9" fmla="*/ 58 h 92"/>
              <a:gd name="T10" fmla="*/ 82 w 103"/>
              <a:gd name="T11" fmla="*/ 59 h 92"/>
              <a:gd name="T12" fmla="*/ 72 w 103"/>
              <a:gd name="T13" fmla="*/ 65 h 92"/>
              <a:gd name="T14" fmla="*/ 68 w 103"/>
              <a:gd name="T15" fmla="*/ 66 h 92"/>
              <a:gd name="T16" fmla="*/ 49 w 103"/>
              <a:gd name="T17" fmla="*/ 54 h 92"/>
              <a:gd name="T18" fmla="*/ 38 w 103"/>
              <a:gd name="T19" fmla="*/ 31 h 92"/>
              <a:gd name="T20" fmla="*/ 44 w 103"/>
              <a:gd name="T21" fmla="*/ 21 h 92"/>
              <a:gd name="T22" fmla="*/ 45 w 103"/>
              <a:gd name="T23" fmla="*/ 19 h 92"/>
              <a:gd name="T24" fmla="*/ 44 w 103"/>
              <a:gd name="T25" fmla="*/ 16 h 92"/>
              <a:gd name="T26" fmla="*/ 35 w 103"/>
              <a:gd name="T27" fmla="*/ 2 h 92"/>
              <a:gd name="T28" fmla="*/ 33 w 103"/>
              <a:gd name="T29" fmla="*/ 1 h 92"/>
              <a:gd name="T30" fmla="*/ 31 w 103"/>
              <a:gd name="T31" fmla="*/ 0 h 92"/>
              <a:gd name="T32" fmla="*/ 30 w 103"/>
              <a:gd name="T33" fmla="*/ 1 h 92"/>
              <a:gd name="T34" fmla="*/ 23 w 103"/>
              <a:gd name="T35" fmla="*/ 3 h 92"/>
              <a:gd name="T36" fmla="*/ 23 w 103"/>
              <a:gd name="T37" fmla="*/ 3 h 92"/>
              <a:gd name="T38" fmla="*/ 36 w 103"/>
              <a:gd name="T39" fmla="*/ 67 h 92"/>
              <a:gd name="T40" fmla="*/ 80 w 103"/>
              <a:gd name="T41" fmla="*/ 92 h 92"/>
              <a:gd name="T42" fmla="*/ 100 w 103"/>
              <a:gd name="T43" fmla="*/ 80 h 92"/>
              <a:gd name="T44" fmla="*/ 100 w 103"/>
              <a:gd name="T45" fmla="*/ 80 h 92"/>
              <a:gd name="T46" fmla="*/ 102 w 103"/>
              <a:gd name="T47" fmla="*/ 73 h 92"/>
              <a:gd name="T48" fmla="*/ 102 w 103"/>
              <a:gd name="T49" fmla="*/ 71 h 92"/>
              <a:gd name="T50" fmla="*/ 99 w 103"/>
              <a:gd name="T51" fmla="*/ 72 h 92"/>
              <a:gd name="T52" fmla="*/ 97 w 103"/>
              <a:gd name="T53" fmla="*/ 78 h 92"/>
              <a:gd name="T54" fmla="*/ 80 w 103"/>
              <a:gd name="T55" fmla="*/ 88 h 92"/>
              <a:gd name="T56" fmla="*/ 39 w 103"/>
              <a:gd name="T57" fmla="*/ 64 h 92"/>
              <a:gd name="T58" fmla="*/ 16 w 103"/>
              <a:gd name="T59" fmla="*/ 18 h 92"/>
              <a:gd name="T60" fmla="*/ 25 w 103"/>
              <a:gd name="T61" fmla="*/ 7 h 92"/>
              <a:gd name="T62" fmla="*/ 31 w 103"/>
              <a:gd name="T63" fmla="*/ 5 h 92"/>
              <a:gd name="T64" fmla="*/ 31 w 103"/>
              <a:gd name="T65" fmla="*/ 4 h 92"/>
              <a:gd name="T66" fmla="*/ 31 w 103"/>
              <a:gd name="T67" fmla="*/ 5 h 92"/>
              <a:gd name="T68" fmla="*/ 32 w 103"/>
              <a:gd name="T69" fmla="*/ 5 h 92"/>
              <a:gd name="T70" fmla="*/ 41 w 103"/>
              <a:gd name="T71" fmla="*/ 19 h 92"/>
              <a:gd name="T72" fmla="*/ 41 w 103"/>
              <a:gd name="T73" fmla="*/ 19 h 92"/>
              <a:gd name="T74" fmla="*/ 41 w 103"/>
              <a:gd name="T75" fmla="*/ 19 h 92"/>
              <a:gd name="T76" fmla="*/ 35 w 103"/>
              <a:gd name="T77" fmla="*/ 29 h 92"/>
              <a:gd name="T78" fmla="*/ 35 w 103"/>
              <a:gd name="T79" fmla="*/ 29 h 92"/>
              <a:gd name="T80" fmla="*/ 35 w 103"/>
              <a:gd name="T81" fmla="*/ 30 h 92"/>
              <a:gd name="T82" fmla="*/ 46 w 103"/>
              <a:gd name="T83" fmla="*/ 57 h 92"/>
              <a:gd name="T84" fmla="*/ 68 w 103"/>
              <a:gd name="T85" fmla="*/ 70 h 92"/>
              <a:gd name="T86" fmla="*/ 74 w 103"/>
              <a:gd name="T87" fmla="*/ 68 h 92"/>
              <a:gd name="T88" fmla="*/ 74 w 103"/>
              <a:gd name="T89" fmla="*/ 68 h 92"/>
              <a:gd name="T90" fmla="*/ 74 w 103"/>
              <a:gd name="T91" fmla="*/ 68 h 92"/>
              <a:gd name="T92" fmla="*/ 84 w 103"/>
              <a:gd name="T93" fmla="*/ 62 h 92"/>
              <a:gd name="T94" fmla="*/ 84 w 103"/>
              <a:gd name="T95" fmla="*/ 62 h 92"/>
              <a:gd name="T96" fmla="*/ 84 w 103"/>
              <a:gd name="T97" fmla="*/ 62 h 92"/>
              <a:gd name="T98" fmla="*/ 98 w 103"/>
              <a:gd name="T99" fmla="*/ 72 h 92"/>
              <a:gd name="T100" fmla="*/ 99 w 103"/>
              <a:gd name="T101" fmla="*/ 72 h 92"/>
              <a:gd name="T102" fmla="*/ 99 w 103"/>
              <a:gd name="T103" fmla="*/ 72 h 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103" h="92">
                <a:moveTo>
                  <a:pt x="102" y="71"/>
                </a:moveTo>
                <a:cubicBezTo>
                  <a:pt x="102" y="70"/>
                  <a:pt x="101" y="69"/>
                  <a:pt x="101" y="68"/>
                </a:cubicBezTo>
                <a:cubicBezTo>
                  <a:pt x="87" y="59"/>
                  <a:pt x="87" y="59"/>
                  <a:pt x="87" y="59"/>
                </a:cubicBezTo>
                <a:cubicBezTo>
                  <a:pt x="86" y="59"/>
                  <a:pt x="85" y="58"/>
                  <a:pt x="84" y="58"/>
                </a:cubicBezTo>
                <a:cubicBezTo>
                  <a:pt x="84" y="58"/>
                  <a:pt x="84" y="58"/>
                  <a:pt x="84" y="58"/>
                </a:cubicBezTo>
                <a:cubicBezTo>
                  <a:pt x="83" y="58"/>
                  <a:pt x="83" y="58"/>
                  <a:pt x="82" y="59"/>
                </a:cubicBezTo>
                <a:cubicBezTo>
                  <a:pt x="72" y="65"/>
                  <a:pt x="72" y="65"/>
                  <a:pt x="72" y="65"/>
                </a:cubicBezTo>
                <a:cubicBezTo>
                  <a:pt x="71" y="65"/>
                  <a:pt x="69" y="66"/>
                  <a:pt x="68" y="66"/>
                </a:cubicBezTo>
                <a:cubicBezTo>
                  <a:pt x="63" y="66"/>
                  <a:pt x="56" y="61"/>
                  <a:pt x="49" y="54"/>
                </a:cubicBezTo>
                <a:cubicBezTo>
                  <a:pt x="40" y="45"/>
                  <a:pt x="35" y="37"/>
                  <a:pt x="38" y="31"/>
                </a:cubicBezTo>
                <a:cubicBezTo>
                  <a:pt x="44" y="21"/>
                  <a:pt x="44" y="21"/>
                  <a:pt x="44" y="21"/>
                </a:cubicBezTo>
                <a:cubicBezTo>
                  <a:pt x="45" y="21"/>
                  <a:pt x="45" y="20"/>
                  <a:pt x="45" y="19"/>
                </a:cubicBezTo>
                <a:cubicBezTo>
                  <a:pt x="45" y="18"/>
                  <a:pt x="45" y="17"/>
                  <a:pt x="44" y="16"/>
                </a:cubicBezTo>
                <a:cubicBezTo>
                  <a:pt x="35" y="2"/>
                  <a:pt x="35" y="2"/>
                  <a:pt x="35" y="2"/>
                </a:cubicBezTo>
                <a:cubicBezTo>
                  <a:pt x="34" y="2"/>
                  <a:pt x="34" y="1"/>
                  <a:pt x="33" y="1"/>
                </a:cubicBezTo>
                <a:cubicBezTo>
                  <a:pt x="32" y="1"/>
                  <a:pt x="32" y="0"/>
                  <a:pt x="31" y="0"/>
                </a:cubicBezTo>
                <a:cubicBezTo>
                  <a:pt x="31" y="0"/>
                  <a:pt x="30" y="1"/>
                  <a:pt x="30" y="1"/>
                </a:cubicBezTo>
                <a:cubicBezTo>
                  <a:pt x="23" y="3"/>
                  <a:pt x="23" y="3"/>
                  <a:pt x="23" y="3"/>
                </a:cubicBezTo>
                <a:cubicBezTo>
                  <a:pt x="23" y="3"/>
                  <a:pt x="23" y="3"/>
                  <a:pt x="23" y="3"/>
                </a:cubicBezTo>
                <a:cubicBezTo>
                  <a:pt x="11" y="8"/>
                  <a:pt x="0" y="31"/>
                  <a:pt x="36" y="67"/>
                </a:cubicBezTo>
                <a:cubicBezTo>
                  <a:pt x="55" y="85"/>
                  <a:pt x="70" y="92"/>
                  <a:pt x="80" y="92"/>
                </a:cubicBezTo>
                <a:cubicBezTo>
                  <a:pt x="91" y="92"/>
                  <a:pt x="98" y="86"/>
                  <a:pt x="100" y="80"/>
                </a:cubicBezTo>
                <a:cubicBezTo>
                  <a:pt x="100" y="80"/>
                  <a:pt x="100" y="80"/>
                  <a:pt x="100" y="80"/>
                </a:cubicBezTo>
                <a:cubicBezTo>
                  <a:pt x="102" y="73"/>
                  <a:pt x="102" y="73"/>
                  <a:pt x="102" y="73"/>
                </a:cubicBezTo>
                <a:cubicBezTo>
                  <a:pt x="103" y="73"/>
                  <a:pt x="103" y="72"/>
                  <a:pt x="102" y="71"/>
                </a:cubicBezTo>
                <a:close/>
                <a:moveTo>
                  <a:pt x="99" y="72"/>
                </a:moveTo>
                <a:cubicBezTo>
                  <a:pt x="97" y="78"/>
                  <a:pt x="97" y="78"/>
                  <a:pt x="97" y="78"/>
                </a:cubicBezTo>
                <a:cubicBezTo>
                  <a:pt x="95" y="83"/>
                  <a:pt x="89" y="88"/>
                  <a:pt x="80" y="88"/>
                </a:cubicBezTo>
                <a:cubicBezTo>
                  <a:pt x="72" y="88"/>
                  <a:pt x="58" y="83"/>
                  <a:pt x="39" y="64"/>
                </a:cubicBezTo>
                <a:cubicBezTo>
                  <a:pt x="16" y="41"/>
                  <a:pt x="15" y="26"/>
                  <a:pt x="16" y="18"/>
                </a:cubicBezTo>
                <a:cubicBezTo>
                  <a:pt x="17" y="13"/>
                  <a:pt x="20" y="9"/>
                  <a:pt x="25" y="7"/>
                </a:cubicBezTo>
                <a:cubicBezTo>
                  <a:pt x="31" y="5"/>
                  <a:pt x="31" y="5"/>
                  <a:pt x="31" y="5"/>
                </a:cubicBezTo>
                <a:cubicBezTo>
                  <a:pt x="31" y="4"/>
                  <a:pt x="31" y="4"/>
                  <a:pt x="31" y="4"/>
                </a:cubicBezTo>
                <a:cubicBezTo>
                  <a:pt x="31" y="5"/>
                  <a:pt x="31" y="5"/>
                  <a:pt x="31" y="5"/>
                </a:cubicBezTo>
                <a:cubicBezTo>
                  <a:pt x="31" y="5"/>
                  <a:pt x="31" y="5"/>
                  <a:pt x="32" y="5"/>
                </a:cubicBezTo>
                <a:cubicBezTo>
                  <a:pt x="41" y="19"/>
                  <a:pt x="41" y="19"/>
                  <a:pt x="41" y="19"/>
                </a:cubicBezTo>
                <a:cubicBezTo>
                  <a:pt x="41" y="19"/>
                  <a:pt x="41" y="19"/>
                  <a:pt x="41" y="19"/>
                </a:cubicBezTo>
                <a:cubicBezTo>
                  <a:pt x="41" y="19"/>
                  <a:pt x="41" y="19"/>
                  <a:pt x="41" y="19"/>
                </a:cubicBezTo>
                <a:cubicBezTo>
                  <a:pt x="35" y="29"/>
                  <a:pt x="35" y="29"/>
                  <a:pt x="35" y="29"/>
                </a:cubicBezTo>
                <a:cubicBezTo>
                  <a:pt x="35" y="29"/>
                  <a:pt x="35" y="29"/>
                  <a:pt x="35" y="29"/>
                </a:cubicBezTo>
                <a:cubicBezTo>
                  <a:pt x="35" y="30"/>
                  <a:pt x="35" y="30"/>
                  <a:pt x="35" y="30"/>
                </a:cubicBezTo>
                <a:cubicBezTo>
                  <a:pt x="30" y="39"/>
                  <a:pt x="38" y="49"/>
                  <a:pt x="46" y="57"/>
                </a:cubicBezTo>
                <a:cubicBezTo>
                  <a:pt x="55" y="66"/>
                  <a:pt x="62" y="70"/>
                  <a:pt x="68" y="70"/>
                </a:cubicBezTo>
                <a:cubicBezTo>
                  <a:pt x="70" y="70"/>
                  <a:pt x="72" y="69"/>
                  <a:pt x="74" y="68"/>
                </a:cubicBezTo>
                <a:cubicBezTo>
                  <a:pt x="74" y="68"/>
                  <a:pt x="74" y="68"/>
                  <a:pt x="74" y="68"/>
                </a:cubicBezTo>
                <a:cubicBezTo>
                  <a:pt x="74" y="68"/>
                  <a:pt x="74" y="68"/>
                  <a:pt x="74" y="68"/>
                </a:cubicBezTo>
                <a:cubicBezTo>
                  <a:pt x="84" y="62"/>
                  <a:pt x="84" y="62"/>
                  <a:pt x="84" y="62"/>
                </a:cubicBezTo>
                <a:cubicBezTo>
                  <a:pt x="84" y="62"/>
                  <a:pt x="84" y="62"/>
                  <a:pt x="84" y="62"/>
                </a:cubicBezTo>
                <a:cubicBezTo>
                  <a:pt x="84" y="62"/>
                  <a:pt x="84" y="62"/>
                  <a:pt x="84" y="62"/>
                </a:cubicBezTo>
                <a:cubicBezTo>
                  <a:pt x="98" y="72"/>
                  <a:pt x="98" y="72"/>
                  <a:pt x="98" y="72"/>
                </a:cubicBezTo>
                <a:cubicBezTo>
                  <a:pt x="99" y="72"/>
                  <a:pt x="99" y="72"/>
                  <a:pt x="99" y="72"/>
                </a:cubicBezTo>
                <a:cubicBezTo>
                  <a:pt x="99" y="72"/>
                  <a:pt x="99" y="72"/>
                  <a:pt x="99" y="72"/>
                </a:cubicBezTo>
                <a:close/>
              </a:path>
            </a:pathLst>
          </a:cu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txBody>
          <a:bodyPr vert="horz" wrap="square" lIns="72751" tIns="36376" rIns="72751" bIns="36376" numCol="1" anchor="t" anchorCtr="0" compatLnSpc="1"/>
          <a:lstStyle/>
          <a:p>
            <a:endParaRPr lang="zh-CN" altLang="en-US" sz="143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61" name="Freeform 64"/>
          <p:cNvSpPr>
            <a:spLocks noEditPoints="1"/>
          </p:cNvSpPr>
          <p:nvPr/>
        </p:nvSpPr>
        <p:spPr bwMode="auto">
          <a:xfrm>
            <a:off x="3292507" y="8566311"/>
            <a:ext cx="326252" cy="265887"/>
          </a:xfrm>
          <a:custGeom>
            <a:avLst/>
            <a:gdLst>
              <a:gd name="T0" fmla="*/ 166 w 227"/>
              <a:gd name="T1" fmla="*/ 33 h 185"/>
              <a:gd name="T2" fmla="*/ 166 w 227"/>
              <a:gd name="T3" fmla="*/ 0 h 185"/>
              <a:gd name="T4" fmla="*/ 62 w 227"/>
              <a:gd name="T5" fmla="*/ 0 h 185"/>
              <a:gd name="T6" fmla="*/ 62 w 227"/>
              <a:gd name="T7" fmla="*/ 33 h 185"/>
              <a:gd name="T8" fmla="*/ 0 w 227"/>
              <a:gd name="T9" fmla="*/ 33 h 185"/>
              <a:gd name="T10" fmla="*/ 0 w 227"/>
              <a:gd name="T11" fmla="*/ 133 h 185"/>
              <a:gd name="T12" fmla="*/ 0 w 227"/>
              <a:gd name="T13" fmla="*/ 142 h 185"/>
              <a:gd name="T14" fmla="*/ 0 w 227"/>
              <a:gd name="T15" fmla="*/ 185 h 185"/>
              <a:gd name="T16" fmla="*/ 227 w 227"/>
              <a:gd name="T17" fmla="*/ 185 h 185"/>
              <a:gd name="T18" fmla="*/ 227 w 227"/>
              <a:gd name="T19" fmla="*/ 142 h 185"/>
              <a:gd name="T20" fmla="*/ 227 w 227"/>
              <a:gd name="T21" fmla="*/ 133 h 185"/>
              <a:gd name="T22" fmla="*/ 227 w 227"/>
              <a:gd name="T23" fmla="*/ 33 h 185"/>
              <a:gd name="T24" fmla="*/ 166 w 227"/>
              <a:gd name="T25" fmla="*/ 33 h 185"/>
              <a:gd name="T26" fmla="*/ 71 w 227"/>
              <a:gd name="T27" fmla="*/ 10 h 185"/>
              <a:gd name="T28" fmla="*/ 156 w 227"/>
              <a:gd name="T29" fmla="*/ 10 h 185"/>
              <a:gd name="T30" fmla="*/ 156 w 227"/>
              <a:gd name="T31" fmla="*/ 33 h 185"/>
              <a:gd name="T32" fmla="*/ 71 w 227"/>
              <a:gd name="T33" fmla="*/ 33 h 185"/>
              <a:gd name="T34" fmla="*/ 71 w 227"/>
              <a:gd name="T35" fmla="*/ 10 h 185"/>
              <a:gd name="T36" fmla="*/ 218 w 227"/>
              <a:gd name="T37" fmla="*/ 175 h 185"/>
              <a:gd name="T38" fmla="*/ 9 w 227"/>
              <a:gd name="T39" fmla="*/ 175 h 185"/>
              <a:gd name="T40" fmla="*/ 9 w 227"/>
              <a:gd name="T41" fmla="*/ 142 h 185"/>
              <a:gd name="T42" fmla="*/ 95 w 227"/>
              <a:gd name="T43" fmla="*/ 142 h 185"/>
              <a:gd name="T44" fmla="*/ 95 w 227"/>
              <a:gd name="T45" fmla="*/ 152 h 185"/>
              <a:gd name="T46" fmla="*/ 133 w 227"/>
              <a:gd name="T47" fmla="*/ 152 h 185"/>
              <a:gd name="T48" fmla="*/ 133 w 227"/>
              <a:gd name="T49" fmla="*/ 142 h 185"/>
              <a:gd name="T50" fmla="*/ 218 w 227"/>
              <a:gd name="T51" fmla="*/ 142 h 185"/>
              <a:gd name="T52" fmla="*/ 218 w 227"/>
              <a:gd name="T53" fmla="*/ 175 h 185"/>
              <a:gd name="T54" fmla="*/ 133 w 227"/>
              <a:gd name="T55" fmla="*/ 133 h 185"/>
              <a:gd name="T56" fmla="*/ 95 w 227"/>
              <a:gd name="T57" fmla="*/ 133 h 185"/>
              <a:gd name="T58" fmla="*/ 9 w 227"/>
              <a:gd name="T59" fmla="*/ 133 h 185"/>
              <a:gd name="T60" fmla="*/ 9 w 227"/>
              <a:gd name="T61" fmla="*/ 43 h 185"/>
              <a:gd name="T62" fmla="*/ 218 w 227"/>
              <a:gd name="T63" fmla="*/ 43 h 185"/>
              <a:gd name="T64" fmla="*/ 218 w 227"/>
              <a:gd name="T65" fmla="*/ 133 h 185"/>
              <a:gd name="T66" fmla="*/ 133 w 227"/>
              <a:gd name="T67" fmla="*/ 133 h 18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227" h="185">
                <a:moveTo>
                  <a:pt x="166" y="33"/>
                </a:moveTo>
                <a:lnTo>
                  <a:pt x="166" y="0"/>
                </a:lnTo>
                <a:lnTo>
                  <a:pt x="62" y="0"/>
                </a:lnTo>
                <a:lnTo>
                  <a:pt x="62" y="33"/>
                </a:lnTo>
                <a:lnTo>
                  <a:pt x="0" y="33"/>
                </a:lnTo>
                <a:lnTo>
                  <a:pt x="0" y="133"/>
                </a:lnTo>
                <a:lnTo>
                  <a:pt x="0" y="142"/>
                </a:lnTo>
                <a:lnTo>
                  <a:pt x="0" y="185"/>
                </a:lnTo>
                <a:lnTo>
                  <a:pt x="227" y="185"/>
                </a:lnTo>
                <a:lnTo>
                  <a:pt x="227" y="142"/>
                </a:lnTo>
                <a:lnTo>
                  <a:pt x="227" y="133"/>
                </a:lnTo>
                <a:lnTo>
                  <a:pt x="227" y="33"/>
                </a:lnTo>
                <a:lnTo>
                  <a:pt x="166" y="33"/>
                </a:lnTo>
                <a:close/>
                <a:moveTo>
                  <a:pt x="71" y="10"/>
                </a:moveTo>
                <a:lnTo>
                  <a:pt x="156" y="10"/>
                </a:lnTo>
                <a:lnTo>
                  <a:pt x="156" y="33"/>
                </a:lnTo>
                <a:lnTo>
                  <a:pt x="71" y="33"/>
                </a:lnTo>
                <a:lnTo>
                  <a:pt x="71" y="10"/>
                </a:lnTo>
                <a:close/>
                <a:moveTo>
                  <a:pt x="218" y="175"/>
                </a:moveTo>
                <a:lnTo>
                  <a:pt x="9" y="175"/>
                </a:lnTo>
                <a:lnTo>
                  <a:pt x="9" y="142"/>
                </a:lnTo>
                <a:lnTo>
                  <a:pt x="95" y="142"/>
                </a:lnTo>
                <a:lnTo>
                  <a:pt x="95" y="152"/>
                </a:lnTo>
                <a:lnTo>
                  <a:pt x="133" y="152"/>
                </a:lnTo>
                <a:lnTo>
                  <a:pt x="133" y="142"/>
                </a:lnTo>
                <a:lnTo>
                  <a:pt x="218" y="142"/>
                </a:lnTo>
                <a:lnTo>
                  <a:pt x="218" y="175"/>
                </a:lnTo>
                <a:close/>
                <a:moveTo>
                  <a:pt x="133" y="133"/>
                </a:moveTo>
                <a:lnTo>
                  <a:pt x="95" y="133"/>
                </a:lnTo>
                <a:lnTo>
                  <a:pt x="9" y="133"/>
                </a:lnTo>
                <a:lnTo>
                  <a:pt x="9" y="43"/>
                </a:lnTo>
                <a:lnTo>
                  <a:pt x="218" y="43"/>
                </a:lnTo>
                <a:lnTo>
                  <a:pt x="218" y="133"/>
                </a:lnTo>
                <a:lnTo>
                  <a:pt x="133" y="133"/>
                </a:lnTo>
                <a:close/>
              </a:path>
            </a:pathLst>
          </a:cu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txBody>
          <a:bodyPr vert="horz" wrap="square" lIns="72751" tIns="36376" rIns="72751" bIns="36376" numCol="1" anchor="t" anchorCtr="0" compatLnSpc="1"/>
          <a:lstStyle/>
          <a:p>
            <a:endParaRPr lang="zh-CN" altLang="en-US" sz="143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62" name="Freeform 65"/>
          <p:cNvSpPr>
            <a:spLocks noEditPoints="1"/>
          </p:cNvSpPr>
          <p:nvPr/>
        </p:nvSpPr>
        <p:spPr bwMode="auto">
          <a:xfrm>
            <a:off x="5905393" y="8531816"/>
            <a:ext cx="316191" cy="316191"/>
          </a:xfrm>
          <a:custGeom>
            <a:avLst/>
            <a:gdLst>
              <a:gd name="T0" fmla="*/ 75 w 93"/>
              <a:gd name="T1" fmla="*/ 69 h 93"/>
              <a:gd name="T2" fmla="*/ 73 w 93"/>
              <a:gd name="T3" fmla="*/ 71 h 93"/>
              <a:gd name="T4" fmla="*/ 63 w 93"/>
              <a:gd name="T5" fmla="*/ 60 h 93"/>
              <a:gd name="T6" fmla="*/ 72 w 93"/>
              <a:gd name="T7" fmla="*/ 36 h 93"/>
              <a:gd name="T8" fmla="*/ 36 w 93"/>
              <a:gd name="T9" fmla="*/ 0 h 93"/>
              <a:gd name="T10" fmla="*/ 0 w 93"/>
              <a:gd name="T11" fmla="*/ 36 h 93"/>
              <a:gd name="T12" fmla="*/ 36 w 93"/>
              <a:gd name="T13" fmla="*/ 72 h 93"/>
              <a:gd name="T14" fmla="*/ 60 w 93"/>
              <a:gd name="T15" fmla="*/ 63 h 93"/>
              <a:gd name="T16" fmla="*/ 71 w 93"/>
              <a:gd name="T17" fmla="*/ 73 h 93"/>
              <a:gd name="T18" fmla="*/ 69 w 93"/>
              <a:gd name="T19" fmla="*/ 75 h 93"/>
              <a:gd name="T20" fmla="*/ 88 w 93"/>
              <a:gd name="T21" fmla="*/ 93 h 93"/>
              <a:gd name="T22" fmla="*/ 93 w 93"/>
              <a:gd name="T23" fmla="*/ 88 h 93"/>
              <a:gd name="T24" fmla="*/ 75 w 93"/>
              <a:gd name="T25" fmla="*/ 69 h 93"/>
              <a:gd name="T26" fmla="*/ 4 w 93"/>
              <a:gd name="T27" fmla="*/ 36 h 93"/>
              <a:gd name="T28" fmla="*/ 36 w 93"/>
              <a:gd name="T29" fmla="*/ 4 h 93"/>
              <a:gd name="T30" fmla="*/ 68 w 93"/>
              <a:gd name="T31" fmla="*/ 36 h 93"/>
              <a:gd name="T32" fmla="*/ 36 w 93"/>
              <a:gd name="T33" fmla="*/ 68 h 93"/>
              <a:gd name="T34" fmla="*/ 4 w 93"/>
              <a:gd name="T35" fmla="*/ 36 h 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93" h="93">
                <a:moveTo>
                  <a:pt x="75" y="69"/>
                </a:moveTo>
                <a:cubicBezTo>
                  <a:pt x="73" y="71"/>
                  <a:pt x="73" y="71"/>
                  <a:pt x="73" y="71"/>
                </a:cubicBezTo>
                <a:cubicBezTo>
                  <a:pt x="63" y="60"/>
                  <a:pt x="63" y="60"/>
                  <a:pt x="63" y="60"/>
                </a:cubicBezTo>
                <a:cubicBezTo>
                  <a:pt x="69" y="54"/>
                  <a:pt x="72" y="45"/>
                  <a:pt x="72" y="36"/>
                </a:cubicBezTo>
                <a:cubicBezTo>
                  <a:pt x="72" y="16"/>
                  <a:pt x="56" y="0"/>
                  <a:pt x="36" y="0"/>
                </a:cubicBezTo>
                <a:cubicBezTo>
                  <a:pt x="16" y="0"/>
                  <a:pt x="0" y="16"/>
                  <a:pt x="0" y="36"/>
                </a:cubicBezTo>
                <a:cubicBezTo>
                  <a:pt x="0" y="56"/>
                  <a:pt x="16" y="72"/>
                  <a:pt x="36" y="72"/>
                </a:cubicBezTo>
                <a:cubicBezTo>
                  <a:pt x="45" y="72"/>
                  <a:pt x="54" y="69"/>
                  <a:pt x="60" y="63"/>
                </a:cubicBezTo>
                <a:cubicBezTo>
                  <a:pt x="71" y="73"/>
                  <a:pt x="71" y="73"/>
                  <a:pt x="71" y="73"/>
                </a:cubicBezTo>
                <a:cubicBezTo>
                  <a:pt x="69" y="75"/>
                  <a:pt x="69" y="75"/>
                  <a:pt x="69" y="75"/>
                </a:cubicBezTo>
                <a:cubicBezTo>
                  <a:pt x="88" y="93"/>
                  <a:pt x="88" y="93"/>
                  <a:pt x="88" y="93"/>
                </a:cubicBezTo>
                <a:cubicBezTo>
                  <a:pt x="93" y="88"/>
                  <a:pt x="93" y="88"/>
                  <a:pt x="93" y="88"/>
                </a:cubicBezTo>
                <a:lnTo>
                  <a:pt x="75" y="69"/>
                </a:lnTo>
                <a:close/>
                <a:moveTo>
                  <a:pt x="4" y="36"/>
                </a:moveTo>
                <a:cubicBezTo>
                  <a:pt x="4" y="18"/>
                  <a:pt x="18" y="4"/>
                  <a:pt x="36" y="4"/>
                </a:cubicBezTo>
                <a:cubicBezTo>
                  <a:pt x="54" y="4"/>
                  <a:pt x="68" y="18"/>
                  <a:pt x="68" y="36"/>
                </a:cubicBezTo>
                <a:cubicBezTo>
                  <a:pt x="68" y="54"/>
                  <a:pt x="54" y="68"/>
                  <a:pt x="36" y="68"/>
                </a:cubicBezTo>
                <a:cubicBezTo>
                  <a:pt x="18" y="68"/>
                  <a:pt x="4" y="54"/>
                  <a:pt x="4" y="36"/>
                </a:cubicBezTo>
                <a:close/>
              </a:path>
            </a:pathLst>
          </a:cu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txBody>
          <a:bodyPr vert="horz" wrap="square" lIns="72751" tIns="36376" rIns="72751" bIns="36376" numCol="1" anchor="t" anchorCtr="0" compatLnSpc="1"/>
          <a:lstStyle/>
          <a:p>
            <a:endParaRPr lang="zh-CN" altLang="en-US" sz="1430">
              <a:solidFill>
                <a:prstClr val="black"/>
              </a:solidFill>
              <a:latin typeface="Calibri" panose="020F0502020204030204"/>
            </a:endParaRPr>
          </a:p>
        </p:txBody>
      </p:sp>
      <p:grpSp>
        <p:nvGrpSpPr>
          <p:cNvPr id="63" name="组合 62"/>
          <p:cNvGrpSpPr/>
          <p:nvPr/>
        </p:nvGrpSpPr>
        <p:grpSpPr>
          <a:xfrm>
            <a:off x="3959382" y="8546189"/>
            <a:ext cx="298944" cy="298944"/>
            <a:chOff x="3410513" y="2752097"/>
            <a:chExt cx="375739" cy="375739"/>
          </a:xfrm>
          <a:solidFill>
            <a:schemeClr val="tx2">
              <a:lumMod val="60000"/>
              <a:lumOff val="40000"/>
            </a:schemeClr>
          </a:solidFill>
        </p:grpSpPr>
        <p:sp>
          <p:nvSpPr>
            <p:cNvPr id="64" name="Freeform 66"/>
            <p:cNvSpPr>
              <a:spLocks noEditPoints="1"/>
            </p:cNvSpPr>
            <p:nvPr/>
          </p:nvSpPr>
          <p:spPr bwMode="auto">
            <a:xfrm>
              <a:off x="3410513" y="2752097"/>
              <a:ext cx="375739" cy="375739"/>
            </a:xfrm>
            <a:custGeom>
              <a:avLst/>
              <a:gdLst>
                <a:gd name="T0" fmla="*/ 44 w 88"/>
                <a:gd name="T1" fmla="*/ 0 h 88"/>
                <a:gd name="T2" fmla="*/ 0 w 88"/>
                <a:gd name="T3" fmla="*/ 44 h 88"/>
                <a:gd name="T4" fmla="*/ 44 w 88"/>
                <a:gd name="T5" fmla="*/ 88 h 88"/>
                <a:gd name="T6" fmla="*/ 88 w 88"/>
                <a:gd name="T7" fmla="*/ 44 h 88"/>
                <a:gd name="T8" fmla="*/ 44 w 88"/>
                <a:gd name="T9" fmla="*/ 0 h 88"/>
                <a:gd name="T10" fmla="*/ 44 w 88"/>
                <a:gd name="T11" fmla="*/ 84 h 88"/>
                <a:gd name="T12" fmla="*/ 4 w 88"/>
                <a:gd name="T13" fmla="*/ 44 h 88"/>
                <a:gd name="T14" fmla="*/ 44 w 88"/>
                <a:gd name="T15" fmla="*/ 4 h 88"/>
                <a:gd name="T16" fmla="*/ 84 w 88"/>
                <a:gd name="T17" fmla="*/ 44 h 88"/>
                <a:gd name="T18" fmla="*/ 44 w 88"/>
                <a:gd name="T19" fmla="*/ 84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8" h="88">
                  <a:moveTo>
                    <a:pt x="44" y="0"/>
                  </a:moveTo>
                  <a:cubicBezTo>
                    <a:pt x="20" y="0"/>
                    <a:pt x="0" y="20"/>
                    <a:pt x="0" y="44"/>
                  </a:cubicBezTo>
                  <a:cubicBezTo>
                    <a:pt x="0" y="68"/>
                    <a:pt x="20" y="88"/>
                    <a:pt x="44" y="88"/>
                  </a:cubicBezTo>
                  <a:cubicBezTo>
                    <a:pt x="68" y="88"/>
                    <a:pt x="88" y="68"/>
                    <a:pt x="88" y="44"/>
                  </a:cubicBezTo>
                  <a:cubicBezTo>
                    <a:pt x="88" y="20"/>
                    <a:pt x="68" y="0"/>
                    <a:pt x="44" y="0"/>
                  </a:cubicBezTo>
                  <a:close/>
                  <a:moveTo>
                    <a:pt x="44" y="84"/>
                  </a:moveTo>
                  <a:cubicBezTo>
                    <a:pt x="22" y="84"/>
                    <a:pt x="4" y="66"/>
                    <a:pt x="4" y="44"/>
                  </a:cubicBezTo>
                  <a:cubicBezTo>
                    <a:pt x="4" y="22"/>
                    <a:pt x="22" y="4"/>
                    <a:pt x="44" y="4"/>
                  </a:cubicBezTo>
                  <a:cubicBezTo>
                    <a:pt x="66" y="4"/>
                    <a:pt x="84" y="22"/>
                    <a:pt x="84" y="44"/>
                  </a:cubicBezTo>
                  <a:cubicBezTo>
                    <a:pt x="84" y="66"/>
                    <a:pt x="66" y="84"/>
                    <a:pt x="44" y="8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72751" tIns="36376" rIns="72751" bIns="36376" numCol="1" anchor="t" anchorCtr="0" compatLnSpc="1"/>
            <a:lstStyle/>
            <a:p>
              <a:endParaRPr lang="zh-CN" altLang="en-US" sz="143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65" name="Freeform 67"/>
            <p:cNvSpPr/>
            <p:nvPr/>
          </p:nvSpPr>
          <p:spPr bwMode="auto">
            <a:xfrm>
              <a:off x="3582124" y="2802677"/>
              <a:ext cx="97548" cy="218579"/>
            </a:xfrm>
            <a:custGeom>
              <a:avLst/>
              <a:gdLst>
                <a:gd name="T0" fmla="*/ 19 w 54"/>
                <a:gd name="T1" fmla="*/ 0 h 121"/>
                <a:gd name="T2" fmla="*/ 0 w 54"/>
                <a:gd name="T3" fmla="*/ 0 h 121"/>
                <a:gd name="T4" fmla="*/ 0 w 54"/>
                <a:gd name="T5" fmla="*/ 81 h 121"/>
                <a:gd name="T6" fmla="*/ 40 w 54"/>
                <a:gd name="T7" fmla="*/ 121 h 121"/>
                <a:gd name="T8" fmla="*/ 54 w 54"/>
                <a:gd name="T9" fmla="*/ 107 h 121"/>
                <a:gd name="T10" fmla="*/ 19 w 54"/>
                <a:gd name="T11" fmla="*/ 71 h 121"/>
                <a:gd name="T12" fmla="*/ 19 w 54"/>
                <a:gd name="T13" fmla="*/ 0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4" h="121">
                  <a:moveTo>
                    <a:pt x="19" y="0"/>
                  </a:moveTo>
                  <a:lnTo>
                    <a:pt x="0" y="0"/>
                  </a:lnTo>
                  <a:lnTo>
                    <a:pt x="0" y="81"/>
                  </a:lnTo>
                  <a:lnTo>
                    <a:pt x="40" y="121"/>
                  </a:lnTo>
                  <a:lnTo>
                    <a:pt x="54" y="107"/>
                  </a:lnTo>
                  <a:lnTo>
                    <a:pt x="19" y="71"/>
                  </a:lnTo>
                  <a:lnTo>
                    <a:pt x="19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72751" tIns="36376" rIns="72751" bIns="36376" numCol="1" anchor="t" anchorCtr="0" compatLnSpc="1"/>
            <a:lstStyle/>
            <a:p>
              <a:endParaRPr lang="zh-CN" altLang="en-US" sz="1430">
                <a:solidFill>
                  <a:prstClr val="black"/>
                </a:solidFill>
                <a:latin typeface="Calibri" panose="020F0502020204030204"/>
              </a:endParaRPr>
            </a:p>
          </p:txBody>
        </p:sp>
      </p:grpSp>
      <p:grpSp>
        <p:nvGrpSpPr>
          <p:cNvPr id="66" name="组合 65"/>
          <p:cNvGrpSpPr/>
          <p:nvPr/>
        </p:nvGrpSpPr>
        <p:grpSpPr>
          <a:xfrm>
            <a:off x="4616196" y="8563435"/>
            <a:ext cx="291759" cy="278823"/>
            <a:chOff x="4236054" y="2773774"/>
            <a:chExt cx="366707" cy="350449"/>
          </a:xfrm>
          <a:solidFill>
            <a:schemeClr val="tx2">
              <a:lumMod val="60000"/>
              <a:lumOff val="40000"/>
            </a:schemeClr>
          </a:solidFill>
        </p:grpSpPr>
        <p:sp>
          <p:nvSpPr>
            <p:cNvPr id="67" name="Freeform 68"/>
            <p:cNvSpPr/>
            <p:nvPr/>
          </p:nvSpPr>
          <p:spPr bwMode="auto">
            <a:xfrm>
              <a:off x="4236054" y="2773774"/>
              <a:ext cx="93935" cy="93935"/>
            </a:xfrm>
            <a:custGeom>
              <a:avLst/>
              <a:gdLst>
                <a:gd name="T0" fmla="*/ 22 w 22"/>
                <a:gd name="T1" fmla="*/ 5 h 22"/>
                <a:gd name="T2" fmla="*/ 19 w 22"/>
                <a:gd name="T3" fmla="*/ 2 h 22"/>
                <a:gd name="T4" fmla="*/ 13 w 22"/>
                <a:gd name="T5" fmla="*/ 0 h 22"/>
                <a:gd name="T6" fmla="*/ 8 w 22"/>
                <a:gd name="T7" fmla="*/ 2 h 22"/>
                <a:gd name="T8" fmla="*/ 2 w 22"/>
                <a:gd name="T9" fmla="*/ 8 h 22"/>
                <a:gd name="T10" fmla="*/ 0 w 22"/>
                <a:gd name="T11" fmla="*/ 13 h 22"/>
                <a:gd name="T12" fmla="*/ 2 w 22"/>
                <a:gd name="T13" fmla="*/ 19 h 22"/>
                <a:gd name="T14" fmla="*/ 5 w 22"/>
                <a:gd name="T15" fmla="*/ 22 h 22"/>
                <a:gd name="T16" fmla="*/ 22 w 22"/>
                <a:gd name="T17" fmla="*/ 5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2" h="22">
                  <a:moveTo>
                    <a:pt x="22" y="5"/>
                  </a:moveTo>
                  <a:cubicBezTo>
                    <a:pt x="19" y="2"/>
                    <a:pt x="19" y="2"/>
                    <a:pt x="19" y="2"/>
                  </a:cubicBezTo>
                  <a:cubicBezTo>
                    <a:pt x="18" y="1"/>
                    <a:pt x="16" y="0"/>
                    <a:pt x="13" y="0"/>
                  </a:cubicBezTo>
                  <a:cubicBezTo>
                    <a:pt x="11" y="0"/>
                    <a:pt x="9" y="1"/>
                    <a:pt x="8" y="2"/>
                  </a:cubicBezTo>
                  <a:cubicBezTo>
                    <a:pt x="2" y="8"/>
                    <a:pt x="2" y="8"/>
                    <a:pt x="2" y="8"/>
                  </a:cubicBezTo>
                  <a:cubicBezTo>
                    <a:pt x="1" y="9"/>
                    <a:pt x="0" y="11"/>
                    <a:pt x="0" y="13"/>
                  </a:cubicBezTo>
                  <a:cubicBezTo>
                    <a:pt x="0" y="16"/>
                    <a:pt x="1" y="18"/>
                    <a:pt x="2" y="19"/>
                  </a:cubicBezTo>
                  <a:cubicBezTo>
                    <a:pt x="5" y="22"/>
                    <a:pt x="5" y="22"/>
                    <a:pt x="5" y="22"/>
                  </a:cubicBezTo>
                  <a:cubicBezTo>
                    <a:pt x="9" y="14"/>
                    <a:pt x="14" y="9"/>
                    <a:pt x="22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72751" tIns="36376" rIns="72751" bIns="36376" numCol="1" anchor="t" anchorCtr="0" compatLnSpc="1"/>
            <a:lstStyle/>
            <a:p>
              <a:endParaRPr lang="zh-CN" altLang="en-US" sz="143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68" name="Freeform 69"/>
            <p:cNvSpPr/>
            <p:nvPr/>
          </p:nvSpPr>
          <p:spPr bwMode="auto">
            <a:xfrm>
              <a:off x="4508826" y="2773774"/>
              <a:ext cx="93935" cy="93935"/>
            </a:xfrm>
            <a:custGeom>
              <a:avLst/>
              <a:gdLst>
                <a:gd name="T0" fmla="*/ 20 w 22"/>
                <a:gd name="T1" fmla="*/ 8 h 22"/>
                <a:gd name="T2" fmla="*/ 14 w 22"/>
                <a:gd name="T3" fmla="*/ 2 h 22"/>
                <a:gd name="T4" fmla="*/ 9 w 22"/>
                <a:gd name="T5" fmla="*/ 0 h 22"/>
                <a:gd name="T6" fmla="*/ 3 w 22"/>
                <a:gd name="T7" fmla="*/ 2 h 22"/>
                <a:gd name="T8" fmla="*/ 0 w 22"/>
                <a:gd name="T9" fmla="*/ 5 h 22"/>
                <a:gd name="T10" fmla="*/ 17 w 22"/>
                <a:gd name="T11" fmla="*/ 22 h 22"/>
                <a:gd name="T12" fmla="*/ 20 w 22"/>
                <a:gd name="T13" fmla="*/ 19 h 22"/>
                <a:gd name="T14" fmla="*/ 22 w 22"/>
                <a:gd name="T15" fmla="*/ 13 h 22"/>
                <a:gd name="T16" fmla="*/ 20 w 22"/>
                <a:gd name="T17" fmla="*/ 8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2" h="22">
                  <a:moveTo>
                    <a:pt x="20" y="8"/>
                  </a:moveTo>
                  <a:cubicBezTo>
                    <a:pt x="14" y="2"/>
                    <a:pt x="14" y="2"/>
                    <a:pt x="14" y="2"/>
                  </a:cubicBezTo>
                  <a:cubicBezTo>
                    <a:pt x="13" y="1"/>
                    <a:pt x="11" y="0"/>
                    <a:pt x="9" y="0"/>
                  </a:cubicBezTo>
                  <a:cubicBezTo>
                    <a:pt x="6" y="0"/>
                    <a:pt x="4" y="1"/>
                    <a:pt x="3" y="2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8" y="9"/>
                    <a:pt x="13" y="14"/>
                    <a:pt x="17" y="22"/>
                  </a:cubicBezTo>
                  <a:cubicBezTo>
                    <a:pt x="20" y="19"/>
                    <a:pt x="20" y="19"/>
                    <a:pt x="20" y="19"/>
                  </a:cubicBezTo>
                  <a:cubicBezTo>
                    <a:pt x="21" y="18"/>
                    <a:pt x="22" y="16"/>
                    <a:pt x="22" y="13"/>
                  </a:cubicBezTo>
                  <a:cubicBezTo>
                    <a:pt x="22" y="11"/>
                    <a:pt x="21" y="9"/>
                    <a:pt x="20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72751" tIns="36376" rIns="72751" bIns="36376" numCol="1" anchor="t" anchorCtr="0" compatLnSpc="1"/>
            <a:lstStyle/>
            <a:p>
              <a:endParaRPr lang="zh-CN" altLang="en-US" sz="143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69" name="Freeform 70"/>
            <p:cNvSpPr>
              <a:spLocks noEditPoints="1"/>
            </p:cNvSpPr>
            <p:nvPr/>
          </p:nvSpPr>
          <p:spPr bwMode="auto">
            <a:xfrm>
              <a:off x="4252312" y="2802677"/>
              <a:ext cx="334191" cy="321546"/>
            </a:xfrm>
            <a:custGeom>
              <a:avLst/>
              <a:gdLst>
                <a:gd name="T0" fmla="*/ 75 w 78"/>
                <a:gd name="T1" fmla="*/ 36 h 75"/>
                <a:gd name="T2" fmla="*/ 39 w 78"/>
                <a:gd name="T3" fmla="*/ 0 h 75"/>
                <a:gd name="T4" fmla="*/ 3 w 78"/>
                <a:gd name="T5" fmla="*/ 36 h 75"/>
                <a:gd name="T6" fmla="*/ 11 w 78"/>
                <a:gd name="T7" fmla="*/ 58 h 75"/>
                <a:gd name="T8" fmla="*/ 0 w 78"/>
                <a:gd name="T9" fmla="*/ 69 h 75"/>
                <a:gd name="T10" fmla="*/ 6 w 78"/>
                <a:gd name="T11" fmla="*/ 75 h 75"/>
                <a:gd name="T12" fmla="*/ 17 w 78"/>
                <a:gd name="T13" fmla="*/ 64 h 75"/>
                <a:gd name="T14" fmla="*/ 39 w 78"/>
                <a:gd name="T15" fmla="*/ 72 h 75"/>
                <a:gd name="T16" fmla="*/ 61 w 78"/>
                <a:gd name="T17" fmla="*/ 64 h 75"/>
                <a:gd name="T18" fmla="*/ 72 w 78"/>
                <a:gd name="T19" fmla="*/ 75 h 75"/>
                <a:gd name="T20" fmla="*/ 78 w 78"/>
                <a:gd name="T21" fmla="*/ 69 h 75"/>
                <a:gd name="T22" fmla="*/ 67 w 78"/>
                <a:gd name="T23" fmla="*/ 58 h 75"/>
                <a:gd name="T24" fmla="*/ 75 w 78"/>
                <a:gd name="T25" fmla="*/ 36 h 75"/>
                <a:gd name="T26" fmla="*/ 7 w 78"/>
                <a:gd name="T27" fmla="*/ 36 h 75"/>
                <a:gd name="T28" fmla="*/ 39 w 78"/>
                <a:gd name="T29" fmla="*/ 4 h 75"/>
                <a:gd name="T30" fmla="*/ 71 w 78"/>
                <a:gd name="T31" fmla="*/ 36 h 75"/>
                <a:gd name="T32" fmla="*/ 39 w 78"/>
                <a:gd name="T33" fmla="*/ 68 h 75"/>
                <a:gd name="T34" fmla="*/ 7 w 78"/>
                <a:gd name="T35" fmla="*/ 36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78" h="75">
                  <a:moveTo>
                    <a:pt x="75" y="36"/>
                  </a:moveTo>
                  <a:cubicBezTo>
                    <a:pt x="75" y="16"/>
                    <a:pt x="59" y="0"/>
                    <a:pt x="39" y="0"/>
                  </a:cubicBezTo>
                  <a:cubicBezTo>
                    <a:pt x="19" y="0"/>
                    <a:pt x="3" y="16"/>
                    <a:pt x="3" y="36"/>
                  </a:cubicBezTo>
                  <a:cubicBezTo>
                    <a:pt x="3" y="44"/>
                    <a:pt x="6" y="52"/>
                    <a:pt x="11" y="58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6" y="75"/>
                    <a:pt x="6" y="75"/>
                    <a:pt x="6" y="75"/>
                  </a:cubicBezTo>
                  <a:cubicBezTo>
                    <a:pt x="17" y="64"/>
                    <a:pt x="17" y="64"/>
                    <a:pt x="17" y="64"/>
                  </a:cubicBezTo>
                  <a:cubicBezTo>
                    <a:pt x="23" y="69"/>
                    <a:pt x="31" y="72"/>
                    <a:pt x="39" y="72"/>
                  </a:cubicBezTo>
                  <a:cubicBezTo>
                    <a:pt x="47" y="72"/>
                    <a:pt x="55" y="69"/>
                    <a:pt x="61" y="64"/>
                  </a:cubicBezTo>
                  <a:cubicBezTo>
                    <a:pt x="72" y="75"/>
                    <a:pt x="72" y="75"/>
                    <a:pt x="72" y="75"/>
                  </a:cubicBezTo>
                  <a:cubicBezTo>
                    <a:pt x="78" y="69"/>
                    <a:pt x="78" y="69"/>
                    <a:pt x="78" y="69"/>
                  </a:cubicBezTo>
                  <a:cubicBezTo>
                    <a:pt x="67" y="58"/>
                    <a:pt x="67" y="58"/>
                    <a:pt x="67" y="58"/>
                  </a:cubicBezTo>
                  <a:cubicBezTo>
                    <a:pt x="72" y="52"/>
                    <a:pt x="75" y="44"/>
                    <a:pt x="75" y="36"/>
                  </a:cubicBezTo>
                  <a:close/>
                  <a:moveTo>
                    <a:pt x="7" y="36"/>
                  </a:moveTo>
                  <a:cubicBezTo>
                    <a:pt x="7" y="18"/>
                    <a:pt x="21" y="4"/>
                    <a:pt x="39" y="4"/>
                  </a:cubicBezTo>
                  <a:cubicBezTo>
                    <a:pt x="57" y="4"/>
                    <a:pt x="71" y="18"/>
                    <a:pt x="71" y="36"/>
                  </a:cubicBezTo>
                  <a:cubicBezTo>
                    <a:pt x="71" y="54"/>
                    <a:pt x="57" y="68"/>
                    <a:pt x="39" y="68"/>
                  </a:cubicBezTo>
                  <a:cubicBezTo>
                    <a:pt x="21" y="68"/>
                    <a:pt x="7" y="54"/>
                    <a:pt x="7" y="3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72751" tIns="36376" rIns="72751" bIns="36376" numCol="1" anchor="t" anchorCtr="0" compatLnSpc="1"/>
            <a:lstStyle/>
            <a:p>
              <a:endParaRPr lang="zh-CN" altLang="en-US" sz="143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70" name="Freeform 71"/>
            <p:cNvSpPr/>
            <p:nvPr/>
          </p:nvSpPr>
          <p:spPr bwMode="auto">
            <a:xfrm>
              <a:off x="4402246" y="2855064"/>
              <a:ext cx="81290" cy="166192"/>
            </a:xfrm>
            <a:custGeom>
              <a:avLst/>
              <a:gdLst>
                <a:gd name="T0" fmla="*/ 19 w 45"/>
                <a:gd name="T1" fmla="*/ 0 h 92"/>
                <a:gd name="T2" fmla="*/ 0 w 45"/>
                <a:gd name="T3" fmla="*/ 0 h 92"/>
                <a:gd name="T4" fmla="*/ 0 w 45"/>
                <a:gd name="T5" fmla="*/ 61 h 92"/>
                <a:gd name="T6" fmla="*/ 31 w 45"/>
                <a:gd name="T7" fmla="*/ 92 h 92"/>
                <a:gd name="T8" fmla="*/ 45 w 45"/>
                <a:gd name="T9" fmla="*/ 78 h 92"/>
                <a:gd name="T10" fmla="*/ 19 w 45"/>
                <a:gd name="T11" fmla="*/ 52 h 92"/>
                <a:gd name="T12" fmla="*/ 19 w 45"/>
                <a:gd name="T13" fmla="*/ 0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5" h="92">
                  <a:moveTo>
                    <a:pt x="19" y="0"/>
                  </a:moveTo>
                  <a:lnTo>
                    <a:pt x="0" y="0"/>
                  </a:lnTo>
                  <a:lnTo>
                    <a:pt x="0" y="61"/>
                  </a:lnTo>
                  <a:lnTo>
                    <a:pt x="31" y="92"/>
                  </a:lnTo>
                  <a:lnTo>
                    <a:pt x="45" y="78"/>
                  </a:lnTo>
                  <a:lnTo>
                    <a:pt x="19" y="52"/>
                  </a:lnTo>
                  <a:lnTo>
                    <a:pt x="19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72751" tIns="36376" rIns="72751" bIns="36376" numCol="1" anchor="t" anchorCtr="0" compatLnSpc="1"/>
            <a:lstStyle/>
            <a:p>
              <a:endParaRPr lang="zh-CN" altLang="en-US" sz="1430">
                <a:solidFill>
                  <a:prstClr val="black"/>
                </a:solidFill>
                <a:latin typeface="Calibri" panose="020F0502020204030204"/>
              </a:endParaRPr>
            </a:p>
          </p:txBody>
        </p:sp>
      </p:grpSp>
      <p:grpSp>
        <p:nvGrpSpPr>
          <p:cNvPr id="71" name="组合 70"/>
          <p:cNvGrpSpPr/>
          <p:nvPr/>
        </p:nvGrpSpPr>
        <p:grpSpPr>
          <a:xfrm>
            <a:off x="5320440" y="8531815"/>
            <a:ext cx="189715" cy="327689"/>
            <a:chOff x="5121208" y="2734032"/>
            <a:chExt cx="238450" cy="411868"/>
          </a:xfrm>
          <a:solidFill>
            <a:schemeClr val="tx2">
              <a:lumMod val="60000"/>
              <a:lumOff val="40000"/>
            </a:schemeClr>
          </a:solidFill>
        </p:grpSpPr>
        <p:sp>
          <p:nvSpPr>
            <p:cNvPr id="72" name="Freeform 72"/>
            <p:cNvSpPr>
              <a:spLocks noEditPoints="1"/>
            </p:cNvSpPr>
            <p:nvPr/>
          </p:nvSpPr>
          <p:spPr bwMode="auto">
            <a:xfrm>
              <a:off x="5171788" y="2734032"/>
              <a:ext cx="137289" cy="256514"/>
            </a:xfrm>
            <a:custGeom>
              <a:avLst/>
              <a:gdLst>
                <a:gd name="T0" fmla="*/ 16 w 32"/>
                <a:gd name="T1" fmla="*/ 60 h 60"/>
                <a:gd name="T2" fmla="*/ 16 w 32"/>
                <a:gd name="T3" fmla="*/ 60 h 60"/>
                <a:gd name="T4" fmla="*/ 27 w 32"/>
                <a:gd name="T5" fmla="*/ 55 h 60"/>
                <a:gd name="T6" fmla="*/ 32 w 32"/>
                <a:gd name="T7" fmla="*/ 44 h 60"/>
                <a:gd name="T8" fmla="*/ 32 w 32"/>
                <a:gd name="T9" fmla="*/ 16 h 60"/>
                <a:gd name="T10" fmla="*/ 27 w 32"/>
                <a:gd name="T11" fmla="*/ 5 h 60"/>
                <a:gd name="T12" fmla="*/ 16 w 32"/>
                <a:gd name="T13" fmla="*/ 0 h 60"/>
                <a:gd name="T14" fmla="*/ 16 w 32"/>
                <a:gd name="T15" fmla="*/ 0 h 60"/>
                <a:gd name="T16" fmla="*/ 5 w 32"/>
                <a:gd name="T17" fmla="*/ 5 h 60"/>
                <a:gd name="T18" fmla="*/ 0 w 32"/>
                <a:gd name="T19" fmla="*/ 16 h 60"/>
                <a:gd name="T20" fmla="*/ 0 w 32"/>
                <a:gd name="T21" fmla="*/ 44 h 60"/>
                <a:gd name="T22" fmla="*/ 5 w 32"/>
                <a:gd name="T23" fmla="*/ 55 h 60"/>
                <a:gd name="T24" fmla="*/ 16 w 32"/>
                <a:gd name="T25" fmla="*/ 60 h 60"/>
                <a:gd name="T26" fmla="*/ 4 w 32"/>
                <a:gd name="T27" fmla="*/ 16 h 60"/>
                <a:gd name="T28" fmla="*/ 8 w 32"/>
                <a:gd name="T29" fmla="*/ 8 h 60"/>
                <a:gd name="T30" fmla="*/ 16 w 32"/>
                <a:gd name="T31" fmla="*/ 4 h 60"/>
                <a:gd name="T32" fmla="*/ 16 w 32"/>
                <a:gd name="T33" fmla="*/ 4 h 60"/>
                <a:gd name="T34" fmla="*/ 24 w 32"/>
                <a:gd name="T35" fmla="*/ 8 h 60"/>
                <a:gd name="T36" fmla="*/ 28 w 32"/>
                <a:gd name="T37" fmla="*/ 16 h 60"/>
                <a:gd name="T38" fmla="*/ 28 w 32"/>
                <a:gd name="T39" fmla="*/ 44 h 60"/>
                <a:gd name="T40" fmla="*/ 24 w 32"/>
                <a:gd name="T41" fmla="*/ 52 h 60"/>
                <a:gd name="T42" fmla="*/ 16 w 32"/>
                <a:gd name="T43" fmla="*/ 56 h 60"/>
                <a:gd name="T44" fmla="*/ 8 w 32"/>
                <a:gd name="T45" fmla="*/ 52 h 60"/>
                <a:gd name="T46" fmla="*/ 4 w 32"/>
                <a:gd name="T47" fmla="*/ 44 h 60"/>
                <a:gd name="T48" fmla="*/ 4 w 32"/>
                <a:gd name="T49" fmla="*/ 16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32" h="60">
                  <a:moveTo>
                    <a:pt x="16" y="60"/>
                  </a:moveTo>
                  <a:cubicBezTo>
                    <a:pt x="16" y="60"/>
                    <a:pt x="16" y="60"/>
                    <a:pt x="16" y="60"/>
                  </a:cubicBezTo>
                  <a:cubicBezTo>
                    <a:pt x="20" y="60"/>
                    <a:pt x="24" y="58"/>
                    <a:pt x="27" y="55"/>
                  </a:cubicBezTo>
                  <a:cubicBezTo>
                    <a:pt x="30" y="52"/>
                    <a:pt x="32" y="48"/>
                    <a:pt x="32" y="44"/>
                  </a:cubicBezTo>
                  <a:cubicBezTo>
                    <a:pt x="32" y="16"/>
                    <a:pt x="32" y="16"/>
                    <a:pt x="32" y="16"/>
                  </a:cubicBezTo>
                  <a:cubicBezTo>
                    <a:pt x="32" y="12"/>
                    <a:pt x="30" y="8"/>
                    <a:pt x="27" y="5"/>
                  </a:cubicBezTo>
                  <a:cubicBezTo>
                    <a:pt x="24" y="2"/>
                    <a:pt x="20" y="0"/>
                    <a:pt x="16" y="0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2" y="0"/>
                    <a:pt x="8" y="2"/>
                    <a:pt x="5" y="5"/>
                  </a:cubicBezTo>
                  <a:cubicBezTo>
                    <a:pt x="2" y="8"/>
                    <a:pt x="0" y="12"/>
                    <a:pt x="0" y="16"/>
                  </a:cubicBezTo>
                  <a:cubicBezTo>
                    <a:pt x="0" y="44"/>
                    <a:pt x="0" y="44"/>
                    <a:pt x="0" y="44"/>
                  </a:cubicBezTo>
                  <a:cubicBezTo>
                    <a:pt x="0" y="48"/>
                    <a:pt x="2" y="52"/>
                    <a:pt x="5" y="55"/>
                  </a:cubicBezTo>
                  <a:cubicBezTo>
                    <a:pt x="8" y="58"/>
                    <a:pt x="12" y="60"/>
                    <a:pt x="16" y="60"/>
                  </a:cubicBezTo>
                  <a:close/>
                  <a:moveTo>
                    <a:pt x="4" y="16"/>
                  </a:moveTo>
                  <a:cubicBezTo>
                    <a:pt x="4" y="13"/>
                    <a:pt x="5" y="10"/>
                    <a:pt x="8" y="8"/>
                  </a:cubicBezTo>
                  <a:cubicBezTo>
                    <a:pt x="10" y="5"/>
                    <a:pt x="13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9" y="4"/>
                    <a:pt x="22" y="5"/>
                    <a:pt x="24" y="8"/>
                  </a:cubicBezTo>
                  <a:cubicBezTo>
                    <a:pt x="27" y="10"/>
                    <a:pt x="28" y="13"/>
                    <a:pt x="28" y="16"/>
                  </a:cubicBezTo>
                  <a:cubicBezTo>
                    <a:pt x="28" y="44"/>
                    <a:pt x="28" y="44"/>
                    <a:pt x="28" y="44"/>
                  </a:cubicBezTo>
                  <a:cubicBezTo>
                    <a:pt x="28" y="47"/>
                    <a:pt x="27" y="50"/>
                    <a:pt x="24" y="52"/>
                  </a:cubicBezTo>
                  <a:cubicBezTo>
                    <a:pt x="22" y="55"/>
                    <a:pt x="19" y="56"/>
                    <a:pt x="16" y="56"/>
                  </a:cubicBezTo>
                  <a:cubicBezTo>
                    <a:pt x="13" y="56"/>
                    <a:pt x="10" y="55"/>
                    <a:pt x="8" y="52"/>
                  </a:cubicBezTo>
                  <a:cubicBezTo>
                    <a:pt x="5" y="50"/>
                    <a:pt x="4" y="47"/>
                    <a:pt x="4" y="44"/>
                  </a:cubicBezTo>
                  <a:lnTo>
                    <a:pt x="4" y="1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72751" tIns="36376" rIns="72751" bIns="36376" numCol="1" anchor="t" anchorCtr="0" compatLnSpc="1"/>
            <a:lstStyle/>
            <a:p>
              <a:endParaRPr lang="zh-CN" altLang="en-US" sz="143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73" name="Freeform 73"/>
            <p:cNvSpPr/>
            <p:nvPr/>
          </p:nvSpPr>
          <p:spPr bwMode="auto">
            <a:xfrm>
              <a:off x="5121208" y="2889386"/>
              <a:ext cx="238450" cy="256514"/>
            </a:xfrm>
            <a:custGeom>
              <a:avLst/>
              <a:gdLst>
                <a:gd name="T0" fmla="*/ 52 w 56"/>
                <a:gd name="T1" fmla="*/ 0 h 60"/>
                <a:gd name="T2" fmla="*/ 52 w 56"/>
                <a:gd name="T3" fmla="*/ 14 h 60"/>
                <a:gd name="T4" fmla="*/ 47 w 56"/>
                <a:gd name="T5" fmla="*/ 27 h 60"/>
                <a:gd name="T6" fmla="*/ 34 w 56"/>
                <a:gd name="T7" fmla="*/ 32 h 60"/>
                <a:gd name="T8" fmla="*/ 22 w 56"/>
                <a:gd name="T9" fmla="*/ 32 h 60"/>
                <a:gd name="T10" fmla="*/ 9 w 56"/>
                <a:gd name="T11" fmla="*/ 27 h 60"/>
                <a:gd name="T12" fmla="*/ 4 w 56"/>
                <a:gd name="T13" fmla="*/ 14 h 60"/>
                <a:gd name="T14" fmla="*/ 4 w 56"/>
                <a:gd name="T15" fmla="*/ 0 h 60"/>
                <a:gd name="T16" fmla="*/ 0 w 56"/>
                <a:gd name="T17" fmla="*/ 0 h 60"/>
                <a:gd name="T18" fmla="*/ 0 w 56"/>
                <a:gd name="T19" fmla="*/ 14 h 60"/>
                <a:gd name="T20" fmla="*/ 6 w 56"/>
                <a:gd name="T21" fmla="*/ 30 h 60"/>
                <a:gd name="T22" fmla="*/ 22 w 56"/>
                <a:gd name="T23" fmla="*/ 36 h 60"/>
                <a:gd name="T24" fmla="*/ 26 w 56"/>
                <a:gd name="T25" fmla="*/ 36 h 60"/>
                <a:gd name="T26" fmla="*/ 26 w 56"/>
                <a:gd name="T27" fmla="*/ 56 h 60"/>
                <a:gd name="T28" fmla="*/ 12 w 56"/>
                <a:gd name="T29" fmla="*/ 56 h 60"/>
                <a:gd name="T30" fmla="*/ 12 w 56"/>
                <a:gd name="T31" fmla="*/ 60 h 60"/>
                <a:gd name="T32" fmla="*/ 26 w 56"/>
                <a:gd name="T33" fmla="*/ 60 h 60"/>
                <a:gd name="T34" fmla="*/ 30 w 56"/>
                <a:gd name="T35" fmla="*/ 60 h 60"/>
                <a:gd name="T36" fmla="*/ 44 w 56"/>
                <a:gd name="T37" fmla="*/ 60 h 60"/>
                <a:gd name="T38" fmla="*/ 44 w 56"/>
                <a:gd name="T39" fmla="*/ 56 h 60"/>
                <a:gd name="T40" fmla="*/ 30 w 56"/>
                <a:gd name="T41" fmla="*/ 56 h 60"/>
                <a:gd name="T42" fmla="*/ 30 w 56"/>
                <a:gd name="T43" fmla="*/ 36 h 60"/>
                <a:gd name="T44" fmla="*/ 34 w 56"/>
                <a:gd name="T45" fmla="*/ 36 h 60"/>
                <a:gd name="T46" fmla="*/ 50 w 56"/>
                <a:gd name="T47" fmla="*/ 30 h 60"/>
                <a:gd name="T48" fmla="*/ 56 w 56"/>
                <a:gd name="T49" fmla="*/ 14 h 60"/>
                <a:gd name="T50" fmla="*/ 56 w 56"/>
                <a:gd name="T51" fmla="*/ 0 h 60"/>
                <a:gd name="T52" fmla="*/ 52 w 56"/>
                <a:gd name="T53" fmla="*/ 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56" h="60">
                  <a:moveTo>
                    <a:pt x="52" y="0"/>
                  </a:moveTo>
                  <a:cubicBezTo>
                    <a:pt x="52" y="14"/>
                    <a:pt x="52" y="14"/>
                    <a:pt x="52" y="14"/>
                  </a:cubicBezTo>
                  <a:cubicBezTo>
                    <a:pt x="52" y="19"/>
                    <a:pt x="50" y="23"/>
                    <a:pt x="47" y="27"/>
                  </a:cubicBezTo>
                  <a:cubicBezTo>
                    <a:pt x="43" y="30"/>
                    <a:pt x="39" y="32"/>
                    <a:pt x="34" y="32"/>
                  </a:cubicBezTo>
                  <a:cubicBezTo>
                    <a:pt x="22" y="32"/>
                    <a:pt x="22" y="32"/>
                    <a:pt x="22" y="32"/>
                  </a:cubicBezTo>
                  <a:cubicBezTo>
                    <a:pt x="17" y="32"/>
                    <a:pt x="13" y="30"/>
                    <a:pt x="9" y="27"/>
                  </a:cubicBezTo>
                  <a:cubicBezTo>
                    <a:pt x="6" y="23"/>
                    <a:pt x="4" y="19"/>
                    <a:pt x="4" y="14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0" y="20"/>
                    <a:pt x="2" y="25"/>
                    <a:pt x="6" y="30"/>
                  </a:cubicBezTo>
                  <a:cubicBezTo>
                    <a:pt x="11" y="34"/>
                    <a:pt x="16" y="36"/>
                    <a:pt x="22" y="36"/>
                  </a:cubicBezTo>
                  <a:cubicBezTo>
                    <a:pt x="26" y="36"/>
                    <a:pt x="26" y="36"/>
                    <a:pt x="26" y="36"/>
                  </a:cubicBezTo>
                  <a:cubicBezTo>
                    <a:pt x="26" y="56"/>
                    <a:pt x="26" y="56"/>
                    <a:pt x="26" y="56"/>
                  </a:cubicBezTo>
                  <a:cubicBezTo>
                    <a:pt x="12" y="56"/>
                    <a:pt x="12" y="56"/>
                    <a:pt x="12" y="56"/>
                  </a:cubicBezTo>
                  <a:cubicBezTo>
                    <a:pt x="12" y="60"/>
                    <a:pt x="12" y="60"/>
                    <a:pt x="12" y="60"/>
                  </a:cubicBezTo>
                  <a:cubicBezTo>
                    <a:pt x="26" y="60"/>
                    <a:pt x="26" y="60"/>
                    <a:pt x="26" y="60"/>
                  </a:cubicBezTo>
                  <a:cubicBezTo>
                    <a:pt x="30" y="60"/>
                    <a:pt x="30" y="60"/>
                    <a:pt x="30" y="60"/>
                  </a:cubicBezTo>
                  <a:cubicBezTo>
                    <a:pt x="44" y="60"/>
                    <a:pt x="44" y="60"/>
                    <a:pt x="44" y="60"/>
                  </a:cubicBezTo>
                  <a:cubicBezTo>
                    <a:pt x="44" y="56"/>
                    <a:pt x="44" y="56"/>
                    <a:pt x="44" y="56"/>
                  </a:cubicBezTo>
                  <a:cubicBezTo>
                    <a:pt x="30" y="56"/>
                    <a:pt x="30" y="56"/>
                    <a:pt x="30" y="56"/>
                  </a:cubicBezTo>
                  <a:cubicBezTo>
                    <a:pt x="30" y="36"/>
                    <a:pt x="30" y="36"/>
                    <a:pt x="30" y="36"/>
                  </a:cubicBezTo>
                  <a:cubicBezTo>
                    <a:pt x="34" y="36"/>
                    <a:pt x="34" y="36"/>
                    <a:pt x="34" y="36"/>
                  </a:cubicBezTo>
                  <a:cubicBezTo>
                    <a:pt x="40" y="36"/>
                    <a:pt x="45" y="34"/>
                    <a:pt x="50" y="30"/>
                  </a:cubicBezTo>
                  <a:cubicBezTo>
                    <a:pt x="54" y="25"/>
                    <a:pt x="56" y="20"/>
                    <a:pt x="56" y="14"/>
                  </a:cubicBezTo>
                  <a:cubicBezTo>
                    <a:pt x="56" y="0"/>
                    <a:pt x="56" y="0"/>
                    <a:pt x="56" y="0"/>
                  </a:cubicBezTo>
                  <a:lnTo>
                    <a:pt x="5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72751" tIns="36376" rIns="72751" bIns="36376" numCol="1" anchor="t" anchorCtr="0" compatLnSpc="1"/>
            <a:lstStyle/>
            <a:p>
              <a:endParaRPr lang="zh-CN" altLang="en-US" sz="1430">
                <a:solidFill>
                  <a:prstClr val="black"/>
                </a:solidFill>
                <a:latin typeface="Calibri" panose="020F0502020204030204"/>
              </a:endParaRPr>
            </a:p>
          </p:txBody>
        </p:sp>
      </p:grpSp>
      <p:grpSp>
        <p:nvGrpSpPr>
          <p:cNvPr id="74" name="组合 73"/>
          <p:cNvGrpSpPr/>
          <p:nvPr/>
        </p:nvGrpSpPr>
        <p:grpSpPr>
          <a:xfrm>
            <a:off x="6557895" y="8573496"/>
            <a:ext cx="327689" cy="244329"/>
            <a:chOff x="6676550" y="2786420"/>
            <a:chExt cx="411868" cy="307094"/>
          </a:xfrm>
          <a:solidFill>
            <a:schemeClr val="tx2">
              <a:lumMod val="60000"/>
              <a:lumOff val="40000"/>
            </a:schemeClr>
          </a:solidFill>
        </p:grpSpPr>
        <p:sp>
          <p:nvSpPr>
            <p:cNvPr id="75" name="Freeform 74"/>
            <p:cNvSpPr>
              <a:spLocks noEditPoints="1"/>
            </p:cNvSpPr>
            <p:nvPr/>
          </p:nvSpPr>
          <p:spPr bwMode="auto">
            <a:xfrm>
              <a:off x="6676550" y="2786420"/>
              <a:ext cx="411868" cy="307094"/>
            </a:xfrm>
            <a:custGeom>
              <a:avLst/>
              <a:gdLst>
                <a:gd name="T0" fmla="*/ 0 w 228"/>
                <a:gd name="T1" fmla="*/ 0 h 170"/>
                <a:gd name="T2" fmla="*/ 0 w 228"/>
                <a:gd name="T3" fmla="*/ 170 h 170"/>
                <a:gd name="T4" fmla="*/ 228 w 228"/>
                <a:gd name="T5" fmla="*/ 170 h 170"/>
                <a:gd name="T6" fmla="*/ 228 w 228"/>
                <a:gd name="T7" fmla="*/ 0 h 170"/>
                <a:gd name="T8" fmla="*/ 0 w 228"/>
                <a:gd name="T9" fmla="*/ 0 h 170"/>
                <a:gd name="T10" fmla="*/ 218 w 228"/>
                <a:gd name="T11" fmla="*/ 161 h 170"/>
                <a:gd name="T12" fmla="*/ 10 w 228"/>
                <a:gd name="T13" fmla="*/ 161 h 170"/>
                <a:gd name="T14" fmla="*/ 10 w 228"/>
                <a:gd name="T15" fmla="*/ 9 h 170"/>
                <a:gd name="T16" fmla="*/ 218 w 228"/>
                <a:gd name="T17" fmla="*/ 9 h 170"/>
                <a:gd name="T18" fmla="*/ 218 w 228"/>
                <a:gd name="T19" fmla="*/ 161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28" h="170">
                  <a:moveTo>
                    <a:pt x="0" y="0"/>
                  </a:moveTo>
                  <a:lnTo>
                    <a:pt x="0" y="170"/>
                  </a:lnTo>
                  <a:lnTo>
                    <a:pt x="228" y="170"/>
                  </a:lnTo>
                  <a:lnTo>
                    <a:pt x="228" y="0"/>
                  </a:lnTo>
                  <a:lnTo>
                    <a:pt x="0" y="0"/>
                  </a:lnTo>
                  <a:close/>
                  <a:moveTo>
                    <a:pt x="218" y="161"/>
                  </a:moveTo>
                  <a:lnTo>
                    <a:pt x="10" y="161"/>
                  </a:lnTo>
                  <a:lnTo>
                    <a:pt x="10" y="9"/>
                  </a:lnTo>
                  <a:lnTo>
                    <a:pt x="218" y="9"/>
                  </a:lnTo>
                  <a:lnTo>
                    <a:pt x="218" y="16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72751" tIns="36376" rIns="72751" bIns="36376" numCol="1" anchor="t" anchorCtr="0" compatLnSpc="1"/>
            <a:lstStyle/>
            <a:p>
              <a:endParaRPr lang="zh-CN" altLang="en-US" sz="143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76" name="Freeform 75"/>
            <p:cNvSpPr>
              <a:spLocks noEditPoints="1"/>
            </p:cNvSpPr>
            <p:nvPr/>
          </p:nvSpPr>
          <p:spPr bwMode="auto">
            <a:xfrm>
              <a:off x="6728936" y="2889386"/>
              <a:ext cx="307094" cy="153548"/>
            </a:xfrm>
            <a:custGeom>
              <a:avLst/>
              <a:gdLst>
                <a:gd name="T0" fmla="*/ 132 w 170"/>
                <a:gd name="T1" fmla="*/ 28 h 85"/>
                <a:gd name="T2" fmla="*/ 94 w 170"/>
                <a:gd name="T3" fmla="*/ 37 h 85"/>
                <a:gd name="T4" fmla="*/ 57 w 170"/>
                <a:gd name="T5" fmla="*/ 0 h 85"/>
                <a:gd name="T6" fmla="*/ 0 w 170"/>
                <a:gd name="T7" fmla="*/ 85 h 85"/>
                <a:gd name="T8" fmla="*/ 170 w 170"/>
                <a:gd name="T9" fmla="*/ 85 h 85"/>
                <a:gd name="T10" fmla="*/ 132 w 170"/>
                <a:gd name="T11" fmla="*/ 28 h 85"/>
                <a:gd name="T12" fmla="*/ 59 w 170"/>
                <a:gd name="T13" fmla="*/ 14 h 85"/>
                <a:gd name="T14" fmla="*/ 87 w 170"/>
                <a:gd name="T15" fmla="*/ 45 h 85"/>
                <a:gd name="T16" fmla="*/ 92 w 170"/>
                <a:gd name="T17" fmla="*/ 47 h 85"/>
                <a:gd name="T18" fmla="*/ 97 w 170"/>
                <a:gd name="T19" fmla="*/ 47 h 85"/>
                <a:gd name="T20" fmla="*/ 128 w 170"/>
                <a:gd name="T21" fmla="*/ 40 h 85"/>
                <a:gd name="T22" fmla="*/ 154 w 170"/>
                <a:gd name="T23" fmla="*/ 75 h 85"/>
                <a:gd name="T24" fmla="*/ 16 w 170"/>
                <a:gd name="T25" fmla="*/ 75 h 85"/>
                <a:gd name="T26" fmla="*/ 59 w 170"/>
                <a:gd name="T27" fmla="*/ 14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70" h="85">
                  <a:moveTo>
                    <a:pt x="132" y="28"/>
                  </a:moveTo>
                  <a:lnTo>
                    <a:pt x="94" y="37"/>
                  </a:lnTo>
                  <a:lnTo>
                    <a:pt x="57" y="0"/>
                  </a:lnTo>
                  <a:lnTo>
                    <a:pt x="0" y="85"/>
                  </a:lnTo>
                  <a:lnTo>
                    <a:pt x="170" y="85"/>
                  </a:lnTo>
                  <a:lnTo>
                    <a:pt x="132" y="28"/>
                  </a:lnTo>
                  <a:close/>
                  <a:moveTo>
                    <a:pt x="59" y="14"/>
                  </a:moveTo>
                  <a:lnTo>
                    <a:pt x="87" y="45"/>
                  </a:lnTo>
                  <a:lnTo>
                    <a:pt x="92" y="47"/>
                  </a:lnTo>
                  <a:lnTo>
                    <a:pt x="97" y="47"/>
                  </a:lnTo>
                  <a:lnTo>
                    <a:pt x="128" y="40"/>
                  </a:lnTo>
                  <a:lnTo>
                    <a:pt x="154" y="75"/>
                  </a:lnTo>
                  <a:lnTo>
                    <a:pt x="16" y="75"/>
                  </a:lnTo>
                  <a:lnTo>
                    <a:pt x="59" y="1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72751" tIns="36376" rIns="72751" bIns="36376" numCol="1" anchor="t" anchorCtr="0" compatLnSpc="1"/>
            <a:lstStyle/>
            <a:p>
              <a:endParaRPr lang="zh-CN" altLang="en-US" sz="143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77" name="Oval 76"/>
            <p:cNvSpPr>
              <a:spLocks noChangeArrowheads="1"/>
            </p:cNvSpPr>
            <p:nvPr/>
          </p:nvSpPr>
          <p:spPr bwMode="auto">
            <a:xfrm>
              <a:off x="6967386" y="2837000"/>
              <a:ext cx="68645" cy="68645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72751" tIns="36376" rIns="72751" bIns="36376" numCol="1" anchor="t" anchorCtr="0" compatLnSpc="1"/>
            <a:lstStyle/>
            <a:p>
              <a:endParaRPr lang="zh-CN" altLang="en-US" sz="1430">
                <a:solidFill>
                  <a:prstClr val="black"/>
                </a:solidFill>
                <a:latin typeface="Calibri" panose="020F0502020204030204"/>
              </a:endParaRPr>
            </a:p>
          </p:txBody>
        </p:sp>
      </p:grpSp>
      <p:grpSp>
        <p:nvGrpSpPr>
          <p:cNvPr id="78" name="组合 77"/>
          <p:cNvGrpSpPr/>
          <p:nvPr/>
        </p:nvGrpSpPr>
        <p:grpSpPr>
          <a:xfrm>
            <a:off x="1986064" y="9198692"/>
            <a:ext cx="326252" cy="286009"/>
            <a:chOff x="930275" y="3572219"/>
            <a:chExt cx="410062" cy="359481"/>
          </a:xfrm>
          <a:solidFill>
            <a:schemeClr val="tx2">
              <a:lumMod val="60000"/>
              <a:lumOff val="40000"/>
            </a:schemeClr>
          </a:solidFill>
        </p:grpSpPr>
        <p:sp>
          <p:nvSpPr>
            <p:cNvPr id="79" name="Rectangle 77"/>
            <p:cNvSpPr>
              <a:spLocks noChangeArrowheads="1"/>
            </p:cNvSpPr>
            <p:nvPr/>
          </p:nvSpPr>
          <p:spPr bwMode="auto">
            <a:xfrm>
              <a:off x="1033242" y="3572219"/>
              <a:ext cx="34323" cy="8490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72751" tIns="36376" rIns="72751" bIns="36376" numCol="1" anchor="t" anchorCtr="0" compatLnSpc="1"/>
            <a:lstStyle/>
            <a:p>
              <a:endParaRPr lang="zh-CN" altLang="en-US" sz="143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80" name="Freeform 78"/>
            <p:cNvSpPr/>
            <p:nvPr/>
          </p:nvSpPr>
          <p:spPr bwMode="auto">
            <a:xfrm>
              <a:off x="1203047" y="3572219"/>
              <a:ext cx="34323" cy="84903"/>
            </a:xfrm>
            <a:custGeom>
              <a:avLst/>
              <a:gdLst>
                <a:gd name="T0" fmla="*/ 19 w 19"/>
                <a:gd name="T1" fmla="*/ 29 h 47"/>
                <a:gd name="T2" fmla="*/ 19 w 19"/>
                <a:gd name="T3" fmla="*/ 0 h 47"/>
                <a:gd name="T4" fmla="*/ 0 w 19"/>
                <a:gd name="T5" fmla="*/ 0 h 47"/>
                <a:gd name="T6" fmla="*/ 0 w 19"/>
                <a:gd name="T7" fmla="*/ 29 h 47"/>
                <a:gd name="T8" fmla="*/ 0 w 19"/>
                <a:gd name="T9" fmla="*/ 47 h 47"/>
                <a:gd name="T10" fmla="*/ 19 w 19"/>
                <a:gd name="T11" fmla="*/ 47 h 47"/>
                <a:gd name="T12" fmla="*/ 19 w 19"/>
                <a:gd name="T13" fmla="*/ 29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9" h="47">
                  <a:moveTo>
                    <a:pt x="19" y="29"/>
                  </a:moveTo>
                  <a:lnTo>
                    <a:pt x="19" y="0"/>
                  </a:lnTo>
                  <a:lnTo>
                    <a:pt x="0" y="0"/>
                  </a:lnTo>
                  <a:lnTo>
                    <a:pt x="0" y="29"/>
                  </a:lnTo>
                  <a:lnTo>
                    <a:pt x="0" y="47"/>
                  </a:lnTo>
                  <a:lnTo>
                    <a:pt x="19" y="47"/>
                  </a:lnTo>
                  <a:lnTo>
                    <a:pt x="19" y="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72751" tIns="36376" rIns="72751" bIns="36376" numCol="1" anchor="t" anchorCtr="0" compatLnSpc="1"/>
            <a:lstStyle/>
            <a:p>
              <a:endParaRPr lang="zh-CN" altLang="en-US" sz="143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81" name="Freeform 79"/>
            <p:cNvSpPr>
              <a:spLocks noEditPoints="1"/>
            </p:cNvSpPr>
            <p:nvPr/>
          </p:nvSpPr>
          <p:spPr bwMode="auto">
            <a:xfrm>
              <a:off x="930275" y="3624606"/>
              <a:ext cx="410062" cy="307094"/>
            </a:xfrm>
            <a:custGeom>
              <a:avLst/>
              <a:gdLst>
                <a:gd name="T0" fmla="*/ 180 w 227"/>
                <a:gd name="T1" fmla="*/ 0 h 170"/>
                <a:gd name="T2" fmla="*/ 180 w 227"/>
                <a:gd name="T3" fmla="*/ 18 h 170"/>
                <a:gd name="T4" fmla="*/ 180 w 227"/>
                <a:gd name="T5" fmla="*/ 28 h 170"/>
                <a:gd name="T6" fmla="*/ 170 w 227"/>
                <a:gd name="T7" fmla="*/ 28 h 170"/>
                <a:gd name="T8" fmla="*/ 151 w 227"/>
                <a:gd name="T9" fmla="*/ 28 h 170"/>
                <a:gd name="T10" fmla="*/ 142 w 227"/>
                <a:gd name="T11" fmla="*/ 28 h 170"/>
                <a:gd name="T12" fmla="*/ 142 w 227"/>
                <a:gd name="T13" fmla="*/ 18 h 170"/>
                <a:gd name="T14" fmla="*/ 142 w 227"/>
                <a:gd name="T15" fmla="*/ 0 h 170"/>
                <a:gd name="T16" fmla="*/ 85 w 227"/>
                <a:gd name="T17" fmla="*/ 0 h 170"/>
                <a:gd name="T18" fmla="*/ 85 w 227"/>
                <a:gd name="T19" fmla="*/ 18 h 170"/>
                <a:gd name="T20" fmla="*/ 85 w 227"/>
                <a:gd name="T21" fmla="*/ 28 h 170"/>
                <a:gd name="T22" fmla="*/ 76 w 227"/>
                <a:gd name="T23" fmla="*/ 28 h 170"/>
                <a:gd name="T24" fmla="*/ 57 w 227"/>
                <a:gd name="T25" fmla="*/ 28 h 170"/>
                <a:gd name="T26" fmla="*/ 47 w 227"/>
                <a:gd name="T27" fmla="*/ 28 h 170"/>
                <a:gd name="T28" fmla="*/ 47 w 227"/>
                <a:gd name="T29" fmla="*/ 18 h 170"/>
                <a:gd name="T30" fmla="*/ 47 w 227"/>
                <a:gd name="T31" fmla="*/ 0 h 170"/>
                <a:gd name="T32" fmla="*/ 0 w 227"/>
                <a:gd name="T33" fmla="*/ 0 h 170"/>
                <a:gd name="T34" fmla="*/ 0 w 227"/>
                <a:gd name="T35" fmla="*/ 170 h 170"/>
                <a:gd name="T36" fmla="*/ 227 w 227"/>
                <a:gd name="T37" fmla="*/ 170 h 170"/>
                <a:gd name="T38" fmla="*/ 227 w 227"/>
                <a:gd name="T39" fmla="*/ 0 h 170"/>
                <a:gd name="T40" fmla="*/ 180 w 227"/>
                <a:gd name="T41" fmla="*/ 0 h 170"/>
                <a:gd name="T42" fmla="*/ 218 w 227"/>
                <a:gd name="T43" fmla="*/ 160 h 170"/>
                <a:gd name="T44" fmla="*/ 9 w 227"/>
                <a:gd name="T45" fmla="*/ 160 h 170"/>
                <a:gd name="T46" fmla="*/ 9 w 227"/>
                <a:gd name="T47" fmla="*/ 9 h 170"/>
                <a:gd name="T48" fmla="*/ 38 w 227"/>
                <a:gd name="T49" fmla="*/ 9 h 170"/>
                <a:gd name="T50" fmla="*/ 38 w 227"/>
                <a:gd name="T51" fmla="*/ 18 h 170"/>
                <a:gd name="T52" fmla="*/ 38 w 227"/>
                <a:gd name="T53" fmla="*/ 28 h 170"/>
                <a:gd name="T54" fmla="*/ 38 w 227"/>
                <a:gd name="T55" fmla="*/ 37 h 170"/>
                <a:gd name="T56" fmla="*/ 47 w 227"/>
                <a:gd name="T57" fmla="*/ 37 h 170"/>
                <a:gd name="T58" fmla="*/ 57 w 227"/>
                <a:gd name="T59" fmla="*/ 37 h 170"/>
                <a:gd name="T60" fmla="*/ 76 w 227"/>
                <a:gd name="T61" fmla="*/ 37 h 170"/>
                <a:gd name="T62" fmla="*/ 85 w 227"/>
                <a:gd name="T63" fmla="*/ 37 h 170"/>
                <a:gd name="T64" fmla="*/ 95 w 227"/>
                <a:gd name="T65" fmla="*/ 37 h 170"/>
                <a:gd name="T66" fmla="*/ 95 w 227"/>
                <a:gd name="T67" fmla="*/ 28 h 170"/>
                <a:gd name="T68" fmla="*/ 95 w 227"/>
                <a:gd name="T69" fmla="*/ 18 h 170"/>
                <a:gd name="T70" fmla="*/ 95 w 227"/>
                <a:gd name="T71" fmla="*/ 9 h 170"/>
                <a:gd name="T72" fmla="*/ 133 w 227"/>
                <a:gd name="T73" fmla="*/ 9 h 170"/>
                <a:gd name="T74" fmla="*/ 133 w 227"/>
                <a:gd name="T75" fmla="*/ 18 h 170"/>
                <a:gd name="T76" fmla="*/ 133 w 227"/>
                <a:gd name="T77" fmla="*/ 28 h 170"/>
                <a:gd name="T78" fmla="*/ 133 w 227"/>
                <a:gd name="T79" fmla="*/ 37 h 170"/>
                <a:gd name="T80" fmla="*/ 142 w 227"/>
                <a:gd name="T81" fmla="*/ 37 h 170"/>
                <a:gd name="T82" fmla="*/ 151 w 227"/>
                <a:gd name="T83" fmla="*/ 37 h 170"/>
                <a:gd name="T84" fmla="*/ 170 w 227"/>
                <a:gd name="T85" fmla="*/ 37 h 170"/>
                <a:gd name="T86" fmla="*/ 180 w 227"/>
                <a:gd name="T87" fmla="*/ 37 h 170"/>
                <a:gd name="T88" fmla="*/ 189 w 227"/>
                <a:gd name="T89" fmla="*/ 37 h 170"/>
                <a:gd name="T90" fmla="*/ 189 w 227"/>
                <a:gd name="T91" fmla="*/ 28 h 170"/>
                <a:gd name="T92" fmla="*/ 189 w 227"/>
                <a:gd name="T93" fmla="*/ 18 h 170"/>
                <a:gd name="T94" fmla="*/ 189 w 227"/>
                <a:gd name="T95" fmla="*/ 9 h 170"/>
                <a:gd name="T96" fmla="*/ 218 w 227"/>
                <a:gd name="T97" fmla="*/ 9 h 170"/>
                <a:gd name="T98" fmla="*/ 218 w 227"/>
                <a:gd name="T99" fmla="*/ 160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227" h="170">
                  <a:moveTo>
                    <a:pt x="180" y="0"/>
                  </a:moveTo>
                  <a:lnTo>
                    <a:pt x="180" y="18"/>
                  </a:lnTo>
                  <a:lnTo>
                    <a:pt x="180" y="28"/>
                  </a:lnTo>
                  <a:lnTo>
                    <a:pt x="170" y="28"/>
                  </a:lnTo>
                  <a:lnTo>
                    <a:pt x="151" y="28"/>
                  </a:lnTo>
                  <a:lnTo>
                    <a:pt x="142" y="28"/>
                  </a:lnTo>
                  <a:lnTo>
                    <a:pt x="142" y="18"/>
                  </a:lnTo>
                  <a:lnTo>
                    <a:pt x="142" y="0"/>
                  </a:lnTo>
                  <a:lnTo>
                    <a:pt x="85" y="0"/>
                  </a:lnTo>
                  <a:lnTo>
                    <a:pt x="85" y="18"/>
                  </a:lnTo>
                  <a:lnTo>
                    <a:pt x="85" y="28"/>
                  </a:lnTo>
                  <a:lnTo>
                    <a:pt x="76" y="28"/>
                  </a:lnTo>
                  <a:lnTo>
                    <a:pt x="57" y="28"/>
                  </a:lnTo>
                  <a:lnTo>
                    <a:pt x="47" y="28"/>
                  </a:lnTo>
                  <a:lnTo>
                    <a:pt x="47" y="18"/>
                  </a:lnTo>
                  <a:lnTo>
                    <a:pt x="47" y="0"/>
                  </a:lnTo>
                  <a:lnTo>
                    <a:pt x="0" y="0"/>
                  </a:lnTo>
                  <a:lnTo>
                    <a:pt x="0" y="170"/>
                  </a:lnTo>
                  <a:lnTo>
                    <a:pt x="227" y="170"/>
                  </a:lnTo>
                  <a:lnTo>
                    <a:pt x="227" y="0"/>
                  </a:lnTo>
                  <a:lnTo>
                    <a:pt x="180" y="0"/>
                  </a:lnTo>
                  <a:close/>
                  <a:moveTo>
                    <a:pt x="218" y="160"/>
                  </a:moveTo>
                  <a:lnTo>
                    <a:pt x="9" y="160"/>
                  </a:lnTo>
                  <a:lnTo>
                    <a:pt x="9" y="9"/>
                  </a:lnTo>
                  <a:lnTo>
                    <a:pt x="38" y="9"/>
                  </a:lnTo>
                  <a:lnTo>
                    <a:pt x="38" y="18"/>
                  </a:lnTo>
                  <a:lnTo>
                    <a:pt x="38" y="28"/>
                  </a:lnTo>
                  <a:lnTo>
                    <a:pt x="38" y="37"/>
                  </a:lnTo>
                  <a:lnTo>
                    <a:pt x="47" y="37"/>
                  </a:lnTo>
                  <a:lnTo>
                    <a:pt x="57" y="37"/>
                  </a:lnTo>
                  <a:lnTo>
                    <a:pt x="76" y="37"/>
                  </a:lnTo>
                  <a:lnTo>
                    <a:pt x="85" y="37"/>
                  </a:lnTo>
                  <a:lnTo>
                    <a:pt x="95" y="37"/>
                  </a:lnTo>
                  <a:lnTo>
                    <a:pt x="95" y="28"/>
                  </a:lnTo>
                  <a:lnTo>
                    <a:pt x="95" y="18"/>
                  </a:lnTo>
                  <a:lnTo>
                    <a:pt x="95" y="9"/>
                  </a:lnTo>
                  <a:lnTo>
                    <a:pt x="133" y="9"/>
                  </a:lnTo>
                  <a:lnTo>
                    <a:pt x="133" y="18"/>
                  </a:lnTo>
                  <a:lnTo>
                    <a:pt x="133" y="28"/>
                  </a:lnTo>
                  <a:lnTo>
                    <a:pt x="133" y="37"/>
                  </a:lnTo>
                  <a:lnTo>
                    <a:pt x="142" y="37"/>
                  </a:lnTo>
                  <a:lnTo>
                    <a:pt x="151" y="37"/>
                  </a:lnTo>
                  <a:lnTo>
                    <a:pt x="170" y="37"/>
                  </a:lnTo>
                  <a:lnTo>
                    <a:pt x="180" y="37"/>
                  </a:lnTo>
                  <a:lnTo>
                    <a:pt x="189" y="37"/>
                  </a:lnTo>
                  <a:lnTo>
                    <a:pt x="189" y="28"/>
                  </a:lnTo>
                  <a:lnTo>
                    <a:pt x="189" y="18"/>
                  </a:lnTo>
                  <a:lnTo>
                    <a:pt x="189" y="9"/>
                  </a:lnTo>
                  <a:lnTo>
                    <a:pt x="218" y="9"/>
                  </a:lnTo>
                  <a:lnTo>
                    <a:pt x="218" y="16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72751" tIns="36376" rIns="72751" bIns="36376" numCol="1" anchor="t" anchorCtr="0" compatLnSpc="1"/>
            <a:lstStyle/>
            <a:p>
              <a:endParaRPr lang="zh-CN" altLang="en-US" sz="143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82" name="Rectangle 80"/>
            <p:cNvSpPr>
              <a:spLocks noChangeArrowheads="1"/>
            </p:cNvSpPr>
            <p:nvPr/>
          </p:nvSpPr>
          <p:spPr bwMode="auto">
            <a:xfrm>
              <a:off x="1015178" y="3828733"/>
              <a:ext cx="240257" cy="18064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72751" tIns="36376" rIns="72751" bIns="36376" numCol="1" anchor="t" anchorCtr="0" compatLnSpc="1"/>
            <a:lstStyle/>
            <a:p>
              <a:endParaRPr lang="zh-CN" altLang="en-US" sz="143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83" name="Rectangle 81"/>
            <p:cNvSpPr>
              <a:spLocks noChangeArrowheads="1"/>
            </p:cNvSpPr>
            <p:nvPr/>
          </p:nvSpPr>
          <p:spPr bwMode="auto">
            <a:xfrm>
              <a:off x="1015178" y="3760088"/>
              <a:ext cx="240257" cy="18064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72751" tIns="36376" rIns="72751" bIns="36376" numCol="1" anchor="t" anchorCtr="0" compatLnSpc="1"/>
            <a:lstStyle/>
            <a:p>
              <a:endParaRPr lang="zh-CN" altLang="en-US" sz="1430">
                <a:solidFill>
                  <a:prstClr val="black"/>
                </a:solidFill>
                <a:latin typeface="Calibri" panose="020F0502020204030204"/>
              </a:endParaRPr>
            </a:p>
          </p:txBody>
        </p:sp>
      </p:grpSp>
      <p:grpSp>
        <p:nvGrpSpPr>
          <p:cNvPr id="84" name="组合 83"/>
          <p:cNvGrpSpPr/>
          <p:nvPr/>
        </p:nvGrpSpPr>
        <p:grpSpPr>
          <a:xfrm>
            <a:off x="3319814" y="9191505"/>
            <a:ext cx="271637" cy="306130"/>
            <a:chOff x="2606648" y="3563187"/>
            <a:chExt cx="341417" cy="384771"/>
          </a:xfrm>
          <a:solidFill>
            <a:schemeClr val="tx2">
              <a:lumMod val="60000"/>
              <a:lumOff val="40000"/>
            </a:schemeClr>
          </a:solidFill>
        </p:grpSpPr>
        <p:sp>
          <p:nvSpPr>
            <p:cNvPr id="85" name="Freeform 82"/>
            <p:cNvSpPr>
              <a:spLocks noEditPoints="1"/>
            </p:cNvSpPr>
            <p:nvPr/>
          </p:nvSpPr>
          <p:spPr bwMode="auto">
            <a:xfrm>
              <a:off x="2640971" y="3640864"/>
              <a:ext cx="272772" cy="307094"/>
            </a:xfrm>
            <a:custGeom>
              <a:avLst/>
              <a:gdLst>
                <a:gd name="T0" fmla="*/ 0 w 64"/>
                <a:gd name="T1" fmla="*/ 56 h 72"/>
                <a:gd name="T2" fmla="*/ 5 w 64"/>
                <a:gd name="T3" fmla="*/ 67 h 72"/>
                <a:gd name="T4" fmla="*/ 16 w 64"/>
                <a:gd name="T5" fmla="*/ 72 h 72"/>
                <a:gd name="T6" fmla="*/ 48 w 64"/>
                <a:gd name="T7" fmla="*/ 72 h 72"/>
                <a:gd name="T8" fmla="*/ 59 w 64"/>
                <a:gd name="T9" fmla="*/ 67 h 72"/>
                <a:gd name="T10" fmla="*/ 64 w 64"/>
                <a:gd name="T11" fmla="*/ 56 h 72"/>
                <a:gd name="T12" fmla="*/ 64 w 64"/>
                <a:gd name="T13" fmla="*/ 0 h 72"/>
                <a:gd name="T14" fmla="*/ 0 w 64"/>
                <a:gd name="T15" fmla="*/ 0 h 72"/>
                <a:gd name="T16" fmla="*/ 0 w 64"/>
                <a:gd name="T17" fmla="*/ 56 h 72"/>
                <a:gd name="T18" fmla="*/ 4 w 64"/>
                <a:gd name="T19" fmla="*/ 4 h 72"/>
                <a:gd name="T20" fmla="*/ 60 w 64"/>
                <a:gd name="T21" fmla="*/ 4 h 72"/>
                <a:gd name="T22" fmla="*/ 60 w 64"/>
                <a:gd name="T23" fmla="*/ 56 h 72"/>
                <a:gd name="T24" fmla="*/ 56 w 64"/>
                <a:gd name="T25" fmla="*/ 64 h 72"/>
                <a:gd name="T26" fmla="*/ 48 w 64"/>
                <a:gd name="T27" fmla="*/ 68 h 72"/>
                <a:gd name="T28" fmla="*/ 16 w 64"/>
                <a:gd name="T29" fmla="*/ 68 h 72"/>
                <a:gd name="T30" fmla="*/ 8 w 64"/>
                <a:gd name="T31" fmla="*/ 64 h 72"/>
                <a:gd name="T32" fmla="*/ 4 w 64"/>
                <a:gd name="T33" fmla="*/ 56 h 72"/>
                <a:gd name="T34" fmla="*/ 4 w 64"/>
                <a:gd name="T35" fmla="*/ 4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4" h="72">
                  <a:moveTo>
                    <a:pt x="0" y="56"/>
                  </a:moveTo>
                  <a:cubicBezTo>
                    <a:pt x="0" y="60"/>
                    <a:pt x="2" y="64"/>
                    <a:pt x="5" y="67"/>
                  </a:cubicBezTo>
                  <a:cubicBezTo>
                    <a:pt x="8" y="70"/>
                    <a:pt x="12" y="72"/>
                    <a:pt x="16" y="72"/>
                  </a:cubicBezTo>
                  <a:cubicBezTo>
                    <a:pt x="48" y="72"/>
                    <a:pt x="48" y="72"/>
                    <a:pt x="48" y="72"/>
                  </a:cubicBezTo>
                  <a:cubicBezTo>
                    <a:pt x="52" y="72"/>
                    <a:pt x="56" y="70"/>
                    <a:pt x="59" y="67"/>
                  </a:cubicBezTo>
                  <a:cubicBezTo>
                    <a:pt x="62" y="64"/>
                    <a:pt x="64" y="60"/>
                    <a:pt x="64" y="56"/>
                  </a:cubicBezTo>
                  <a:cubicBezTo>
                    <a:pt x="64" y="0"/>
                    <a:pt x="64" y="0"/>
                    <a:pt x="64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56"/>
                  </a:lnTo>
                  <a:close/>
                  <a:moveTo>
                    <a:pt x="4" y="4"/>
                  </a:moveTo>
                  <a:cubicBezTo>
                    <a:pt x="60" y="4"/>
                    <a:pt x="60" y="4"/>
                    <a:pt x="60" y="4"/>
                  </a:cubicBezTo>
                  <a:cubicBezTo>
                    <a:pt x="60" y="56"/>
                    <a:pt x="60" y="56"/>
                    <a:pt x="60" y="56"/>
                  </a:cubicBezTo>
                  <a:cubicBezTo>
                    <a:pt x="60" y="59"/>
                    <a:pt x="59" y="62"/>
                    <a:pt x="56" y="64"/>
                  </a:cubicBezTo>
                  <a:cubicBezTo>
                    <a:pt x="54" y="67"/>
                    <a:pt x="51" y="68"/>
                    <a:pt x="48" y="68"/>
                  </a:cubicBezTo>
                  <a:cubicBezTo>
                    <a:pt x="16" y="68"/>
                    <a:pt x="16" y="68"/>
                    <a:pt x="16" y="68"/>
                  </a:cubicBezTo>
                  <a:cubicBezTo>
                    <a:pt x="13" y="68"/>
                    <a:pt x="10" y="67"/>
                    <a:pt x="8" y="64"/>
                  </a:cubicBezTo>
                  <a:cubicBezTo>
                    <a:pt x="5" y="62"/>
                    <a:pt x="4" y="59"/>
                    <a:pt x="4" y="56"/>
                  </a:cubicBezTo>
                  <a:lnTo>
                    <a:pt x="4" y="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72751" tIns="36376" rIns="72751" bIns="36376" numCol="1" anchor="t" anchorCtr="0" compatLnSpc="1"/>
            <a:lstStyle/>
            <a:p>
              <a:endParaRPr lang="zh-CN" altLang="en-US" sz="143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86" name="Freeform 83"/>
            <p:cNvSpPr/>
            <p:nvPr/>
          </p:nvSpPr>
          <p:spPr bwMode="auto">
            <a:xfrm>
              <a:off x="2606648" y="3563187"/>
              <a:ext cx="341417" cy="43354"/>
            </a:xfrm>
            <a:custGeom>
              <a:avLst/>
              <a:gdLst>
                <a:gd name="T0" fmla="*/ 123 w 189"/>
                <a:gd name="T1" fmla="*/ 15 h 24"/>
                <a:gd name="T2" fmla="*/ 123 w 189"/>
                <a:gd name="T3" fmla="*/ 0 h 24"/>
                <a:gd name="T4" fmla="*/ 66 w 189"/>
                <a:gd name="T5" fmla="*/ 0 h 24"/>
                <a:gd name="T6" fmla="*/ 66 w 189"/>
                <a:gd name="T7" fmla="*/ 15 h 24"/>
                <a:gd name="T8" fmla="*/ 0 w 189"/>
                <a:gd name="T9" fmla="*/ 15 h 24"/>
                <a:gd name="T10" fmla="*/ 0 w 189"/>
                <a:gd name="T11" fmla="*/ 24 h 24"/>
                <a:gd name="T12" fmla="*/ 189 w 189"/>
                <a:gd name="T13" fmla="*/ 24 h 24"/>
                <a:gd name="T14" fmla="*/ 189 w 189"/>
                <a:gd name="T15" fmla="*/ 15 h 24"/>
                <a:gd name="T16" fmla="*/ 123 w 189"/>
                <a:gd name="T17" fmla="*/ 15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89" h="24">
                  <a:moveTo>
                    <a:pt x="123" y="15"/>
                  </a:moveTo>
                  <a:lnTo>
                    <a:pt x="123" y="0"/>
                  </a:lnTo>
                  <a:lnTo>
                    <a:pt x="66" y="0"/>
                  </a:lnTo>
                  <a:lnTo>
                    <a:pt x="66" y="15"/>
                  </a:lnTo>
                  <a:lnTo>
                    <a:pt x="0" y="15"/>
                  </a:lnTo>
                  <a:lnTo>
                    <a:pt x="0" y="24"/>
                  </a:lnTo>
                  <a:lnTo>
                    <a:pt x="189" y="24"/>
                  </a:lnTo>
                  <a:lnTo>
                    <a:pt x="189" y="15"/>
                  </a:lnTo>
                  <a:lnTo>
                    <a:pt x="123" y="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72751" tIns="36376" rIns="72751" bIns="36376" numCol="1" anchor="t" anchorCtr="0" compatLnSpc="1"/>
            <a:lstStyle/>
            <a:p>
              <a:endParaRPr lang="zh-CN" altLang="en-US" sz="143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87" name="Rectangle 84"/>
            <p:cNvSpPr>
              <a:spLocks noChangeArrowheads="1"/>
            </p:cNvSpPr>
            <p:nvPr/>
          </p:nvSpPr>
          <p:spPr bwMode="auto">
            <a:xfrm>
              <a:off x="2769227" y="3691444"/>
              <a:ext cx="16258" cy="205934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72751" tIns="36376" rIns="72751" bIns="36376" numCol="1" anchor="t" anchorCtr="0" compatLnSpc="1"/>
            <a:lstStyle/>
            <a:p>
              <a:endParaRPr lang="zh-CN" altLang="en-US" sz="143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88" name="Freeform 85"/>
            <p:cNvSpPr/>
            <p:nvPr/>
          </p:nvSpPr>
          <p:spPr bwMode="auto">
            <a:xfrm>
              <a:off x="2837872" y="3691444"/>
              <a:ext cx="16258" cy="205934"/>
            </a:xfrm>
            <a:custGeom>
              <a:avLst/>
              <a:gdLst>
                <a:gd name="T0" fmla="*/ 9 w 9"/>
                <a:gd name="T1" fmla="*/ 0 h 114"/>
                <a:gd name="T2" fmla="*/ 0 w 9"/>
                <a:gd name="T3" fmla="*/ 0 h 114"/>
                <a:gd name="T4" fmla="*/ 0 w 9"/>
                <a:gd name="T5" fmla="*/ 114 h 114"/>
                <a:gd name="T6" fmla="*/ 9 w 9"/>
                <a:gd name="T7" fmla="*/ 104 h 114"/>
                <a:gd name="T8" fmla="*/ 9 w 9"/>
                <a:gd name="T9" fmla="*/ 0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" h="114">
                  <a:moveTo>
                    <a:pt x="9" y="0"/>
                  </a:moveTo>
                  <a:lnTo>
                    <a:pt x="0" y="0"/>
                  </a:lnTo>
                  <a:lnTo>
                    <a:pt x="0" y="114"/>
                  </a:lnTo>
                  <a:lnTo>
                    <a:pt x="9" y="104"/>
                  </a:lnTo>
                  <a:lnTo>
                    <a:pt x="9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72751" tIns="36376" rIns="72751" bIns="36376" numCol="1" anchor="t" anchorCtr="0" compatLnSpc="1"/>
            <a:lstStyle/>
            <a:p>
              <a:endParaRPr lang="zh-CN" altLang="en-US" sz="143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89" name="Freeform 86"/>
            <p:cNvSpPr/>
            <p:nvPr/>
          </p:nvSpPr>
          <p:spPr bwMode="auto">
            <a:xfrm>
              <a:off x="2700583" y="3691444"/>
              <a:ext cx="16258" cy="205934"/>
            </a:xfrm>
            <a:custGeom>
              <a:avLst/>
              <a:gdLst>
                <a:gd name="T0" fmla="*/ 9 w 9"/>
                <a:gd name="T1" fmla="*/ 0 h 114"/>
                <a:gd name="T2" fmla="*/ 0 w 9"/>
                <a:gd name="T3" fmla="*/ 0 h 114"/>
                <a:gd name="T4" fmla="*/ 0 w 9"/>
                <a:gd name="T5" fmla="*/ 104 h 114"/>
                <a:gd name="T6" fmla="*/ 9 w 9"/>
                <a:gd name="T7" fmla="*/ 114 h 114"/>
                <a:gd name="T8" fmla="*/ 9 w 9"/>
                <a:gd name="T9" fmla="*/ 0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" h="114">
                  <a:moveTo>
                    <a:pt x="9" y="0"/>
                  </a:moveTo>
                  <a:lnTo>
                    <a:pt x="0" y="0"/>
                  </a:lnTo>
                  <a:lnTo>
                    <a:pt x="0" y="104"/>
                  </a:lnTo>
                  <a:lnTo>
                    <a:pt x="9" y="114"/>
                  </a:lnTo>
                  <a:lnTo>
                    <a:pt x="9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72751" tIns="36376" rIns="72751" bIns="36376" numCol="1" anchor="t" anchorCtr="0" compatLnSpc="1"/>
            <a:lstStyle/>
            <a:p>
              <a:endParaRPr lang="zh-CN" altLang="en-US" sz="1430">
                <a:solidFill>
                  <a:prstClr val="black"/>
                </a:solidFill>
                <a:latin typeface="Calibri" panose="020F0502020204030204"/>
              </a:endParaRPr>
            </a:p>
          </p:txBody>
        </p:sp>
      </p:grpSp>
      <p:grpSp>
        <p:nvGrpSpPr>
          <p:cNvPr id="90" name="组合 89"/>
          <p:cNvGrpSpPr/>
          <p:nvPr/>
        </p:nvGrpSpPr>
        <p:grpSpPr>
          <a:xfrm>
            <a:off x="2638566" y="9185757"/>
            <a:ext cx="327689" cy="311879"/>
            <a:chOff x="1750397" y="3555962"/>
            <a:chExt cx="411868" cy="391997"/>
          </a:xfrm>
          <a:solidFill>
            <a:schemeClr val="tx2">
              <a:lumMod val="60000"/>
              <a:lumOff val="40000"/>
            </a:schemeClr>
          </a:solidFill>
        </p:grpSpPr>
        <p:sp>
          <p:nvSpPr>
            <p:cNvPr id="91" name="Freeform 87"/>
            <p:cNvSpPr>
              <a:spLocks noEditPoints="1"/>
            </p:cNvSpPr>
            <p:nvPr/>
          </p:nvSpPr>
          <p:spPr bwMode="auto">
            <a:xfrm>
              <a:off x="1750397" y="3606542"/>
              <a:ext cx="411868" cy="341417"/>
            </a:xfrm>
            <a:custGeom>
              <a:avLst/>
              <a:gdLst>
                <a:gd name="T0" fmla="*/ 180 w 228"/>
                <a:gd name="T1" fmla="*/ 0 h 189"/>
                <a:gd name="T2" fmla="*/ 180 w 228"/>
                <a:gd name="T3" fmla="*/ 19 h 189"/>
                <a:gd name="T4" fmla="*/ 180 w 228"/>
                <a:gd name="T5" fmla="*/ 28 h 189"/>
                <a:gd name="T6" fmla="*/ 171 w 228"/>
                <a:gd name="T7" fmla="*/ 28 h 189"/>
                <a:gd name="T8" fmla="*/ 152 w 228"/>
                <a:gd name="T9" fmla="*/ 28 h 189"/>
                <a:gd name="T10" fmla="*/ 143 w 228"/>
                <a:gd name="T11" fmla="*/ 28 h 189"/>
                <a:gd name="T12" fmla="*/ 143 w 228"/>
                <a:gd name="T13" fmla="*/ 19 h 189"/>
                <a:gd name="T14" fmla="*/ 143 w 228"/>
                <a:gd name="T15" fmla="*/ 0 h 189"/>
                <a:gd name="T16" fmla="*/ 86 w 228"/>
                <a:gd name="T17" fmla="*/ 0 h 189"/>
                <a:gd name="T18" fmla="*/ 86 w 228"/>
                <a:gd name="T19" fmla="*/ 19 h 189"/>
                <a:gd name="T20" fmla="*/ 86 w 228"/>
                <a:gd name="T21" fmla="*/ 28 h 189"/>
                <a:gd name="T22" fmla="*/ 76 w 228"/>
                <a:gd name="T23" fmla="*/ 28 h 189"/>
                <a:gd name="T24" fmla="*/ 57 w 228"/>
                <a:gd name="T25" fmla="*/ 28 h 189"/>
                <a:gd name="T26" fmla="*/ 48 w 228"/>
                <a:gd name="T27" fmla="*/ 28 h 189"/>
                <a:gd name="T28" fmla="*/ 48 w 228"/>
                <a:gd name="T29" fmla="*/ 19 h 189"/>
                <a:gd name="T30" fmla="*/ 48 w 228"/>
                <a:gd name="T31" fmla="*/ 0 h 189"/>
                <a:gd name="T32" fmla="*/ 0 w 228"/>
                <a:gd name="T33" fmla="*/ 0 h 189"/>
                <a:gd name="T34" fmla="*/ 0 w 228"/>
                <a:gd name="T35" fmla="*/ 189 h 189"/>
                <a:gd name="T36" fmla="*/ 228 w 228"/>
                <a:gd name="T37" fmla="*/ 189 h 189"/>
                <a:gd name="T38" fmla="*/ 228 w 228"/>
                <a:gd name="T39" fmla="*/ 0 h 189"/>
                <a:gd name="T40" fmla="*/ 180 w 228"/>
                <a:gd name="T41" fmla="*/ 0 h 189"/>
                <a:gd name="T42" fmla="*/ 218 w 228"/>
                <a:gd name="T43" fmla="*/ 180 h 189"/>
                <a:gd name="T44" fmla="*/ 10 w 228"/>
                <a:gd name="T45" fmla="*/ 180 h 189"/>
                <a:gd name="T46" fmla="*/ 10 w 228"/>
                <a:gd name="T47" fmla="*/ 10 h 189"/>
                <a:gd name="T48" fmla="*/ 38 w 228"/>
                <a:gd name="T49" fmla="*/ 10 h 189"/>
                <a:gd name="T50" fmla="*/ 38 w 228"/>
                <a:gd name="T51" fmla="*/ 19 h 189"/>
                <a:gd name="T52" fmla="*/ 38 w 228"/>
                <a:gd name="T53" fmla="*/ 28 h 189"/>
                <a:gd name="T54" fmla="*/ 38 w 228"/>
                <a:gd name="T55" fmla="*/ 38 h 189"/>
                <a:gd name="T56" fmla="*/ 48 w 228"/>
                <a:gd name="T57" fmla="*/ 38 h 189"/>
                <a:gd name="T58" fmla="*/ 57 w 228"/>
                <a:gd name="T59" fmla="*/ 38 h 189"/>
                <a:gd name="T60" fmla="*/ 76 w 228"/>
                <a:gd name="T61" fmla="*/ 38 h 189"/>
                <a:gd name="T62" fmla="*/ 86 w 228"/>
                <a:gd name="T63" fmla="*/ 38 h 189"/>
                <a:gd name="T64" fmla="*/ 95 w 228"/>
                <a:gd name="T65" fmla="*/ 38 h 189"/>
                <a:gd name="T66" fmla="*/ 95 w 228"/>
                <a:gd name="T67" fmla="*/ 28 h 189"/>
                <a:gd name="T68" fmla="*/ 95 w 228"/>
                <a:gd name="T69" fmla="*/ 19 h 189"/>
                <a:gd name="T70" fmla="*/ 95 w 228"/>
                <a:gd name="T71" fmla="*/ 10 h 189"/>
                <a:gd name="T72" fmla="*/ 133 w 228"/>
                <a:gd name="T73" fmla="*/ 10 h 189"/>
                <a:gd name="T74" fmla="*/ 133 w 228"/>
                <a:gd name="T75" fmla="*/ 19 h 189"/>
                <a:gd name="T76" fmla="*/ 133 w 228"/>
                <a:gd name="T77" fmla="*/ 28 h 189"/>
                <a:gd name="T78" fmla="*/ 133 w 228"/>
                <a:gd name="T79" fmla="*/ 38 h 189"/>
                <a:gd name="T80" fmla="*/ 143 w 228"/>
                <a:gd name="T81" fmla="*/ 38 h 189"/>
                <a:gd name="T82" fmla="*/ 152 w 228"/>
                <a:gd name="T83" fmla="*/ 38 h 189"/>
                <a:gd name="T84" fmla="*/ 171 w 228"/>
                <a:gd name="T85" fmla="*/ 38 h 189"/>
                <a:gd name="T86" fmla="*/ 180 w 228"/>
                <a:gd name="T87" fmla="*/ 38 h 189"/>
                <a:gd name="T88" fmla="*/ 190 w 228"/>
                <a:gd name="T89" fmla="*/ 38 h 189"/>
                <a:gd name="T90" fmla="*/ 190 w 228"/>
                <a:gd name="T91" fmla="*/ 28 h 189"/>
                <a:gd name="T92" fmla="*/ 190 w 228"/>
                <a:gd name="T93" fmla="*/ 19 h 189"/>
                <a:gd name="T94" fmla="*/ 190 w 228"/>
                <a:gd name="T95" fmla="*/ 10 h 189"/>
                <a:gd name="T96" fmla="*/ 218 w 228"/>
                <a:gd name="T97" fmla="*/ 10 h 189"/>
                <a:gd name="T98" fmla="*/ 218 w 228"/>
                <a:gd name="T99" fmla="*/ 180 h 1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228" h="189">
                  <a:moveTo>
                    <a:pt x="180" y="0"/>
                  </a:moveTo>
                  <a:lnTo>
                    <a:pt x="180" y="19"/>
                  </a:lnTo>
                  <a:lnTo>
                    <a:pt x="180" y="28"/>
                  </a:lnTo>
                  <a:lnTo>
                    <a:pt x="171" y="28"/>
                  </a:lnTo>
                  <a:lnTo>
                    <a:pt x="152" y="28"/>
                  </a:lnTo>
                  <a:lnTo>
                    <a:pt x="143" y="28"/>
                  </a:lnTo>
                  <a:lnTo>
                    <a:pt x="143" y="19"/>
                  </a:lnTo>
                  <a:lnTo>
                    <a:pt x="143" y="0"/>
                  </a:lnTo>
                  <a:lnTo>
                    <a:pt x="86" y="0"/>
                  </a:lnTo>
                  <a:lnTo>
                    <a:pt x="86" y="19"/>
                  </a:lnTo>
                  <a:lnTo>
                    <a:pt x="86" y="28"/>
                  </a:lnTo>
                  <a:lnTo>
                    <a:pt x="76" y="28"/>
                  </a:lnTo>
                  <a:lnTo>
                    <a:pt x="57" y="28"/>
                  </a:lnTo>
                  <a:lnTo>
                    <a:pt x="48" y="28"/>
                  </a:lnTo>
                  <a:lnTo>
                    <a:pt x="48" y="19"/>
                  </a:lnTo>
                  <a:lnTo>
                    <a:pt x="48" y="0"/>
                  </a:lnTo>
                  <a:lnTo>
                    <a:pt x="0" y="0"/>
                  </a:lnTo>
                  <a:lnTo>
                    <a:pt x="0" y="189"/>
                  </a:lnTo>
                  <a:lnTo>
                    <a:pt x="228" y="189"/>
                  </a:lnTo>
                  <a:lnTo>
                    <a:pt x="228" y="0"/>
                  </a:lnTo>
                  <a:lnTo>
                    <a:pt x="180" y="0"/>
                  </a:lnTo>
                  <a:close/>
                  <a:moveTo>
                    <a:pt x="218" y="180"/>
                  </a:moveTo>
                  <a:lnTo>
                    <a:pt x="10" y="180"/>
                  </a:lnTo>
                  <a:lnTo>
                    <a:pt x="10" y="10"/>
                  </a:lnTo>
                  <a:lnTo>
                    <a:pt x="38" y="10"/>
                  </a:lnTo>
                  <a:lnTo>
                    <a:pt x="38" y="19"/>
                  </a:lnTo>
                  <a:lnTo>
                    <a:pt x="38" y="28"/>
                  </a:lnTo>
                  <a:lnTo>
                    <a:pt x="38" y="38"/>
                  </a:lnTo>
                  <a:lnTo>
                    <a:pt x="48" y="38"/>
                  </a:lnTo>
                  <a:lnTo>
                    <a:pt x="57" y="38"/>
                  </a:lnTo>
                  <a:lnTo>
                    <a:pt x="76" y="38"/>
                  </a:lnTo>
                  <a:lnTo>
                    <a:pt x="86" y="38"/>
                  </a:lnTo>
                  <a:lnTo>
                    <a:pt x="95" y="38"/>
                  </a:lnTo>
                  <a:lnTo>
                    <a:pt x="95" y="28"/>
                  </a:lnTo>
                  <a:lnTo>
                    <a:pt x="95" y="19"/>
                  </a:lnTo>
                  <a:lnTo>
                    <a:pt x="95" y="10"/>
                  </a:lnTo>
                  <a:lnTo>
                    <a:pt x="133" y="10"/>
                  </a:lnTo>
                  <a:lnTo>
                    <a:pt x="133" y="19"/>
                  </a:lnTo>
                  <a:lnTo>
                    <a:pt x="133" y="28"/>
                  </a:lnTo>
                  <a:lnTo>
                    <a:pt x="133" y="38"/>
                  </a:lnTo>
                  <a:lnTo>
                    <a:pt x="143" y="38"/>
                  </a:lnTo>
                  <a:lnTo>
                    <a:pt x="152" y="38"/>
                  </a:lnTo>
                  <a:lnTo>
                    <a:pt x="171" y="38"/>
                  </a:lnTo>
                  <a:lnTo>
                    <a:pt x="180" y="38"/>
                  </a:lnTo>
                  <a:lnTo>
                    <a:pt x="190" y="38"/>
                  </a:lnTo>
                  <a:lnTo>
                    <a:pt x="190" y="28"/>
                  </a:lnTo>
                  <a:lnTo>
                    <a:pt x="190" y="19"/>
                  </a:lnTo>
                  <a:lnTo>
                    <a:pt x="190" y="10"/>
                  </a:lnTo>
                  <a:lnTo>
                    <a:pt x="218" y="10"/>
                  </a:lnTo>
                  <a:lnTo>
                    <a:pt x="218" y="18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72751" tIns="36376" rIns="72751" bIns="36376" numCol="1" anchor="t" anchorCtr="0" compatLnSpc="1"/>
            <a:lstStyle/>
            <a:p>
              <a:endParaRPr lang="zh-CN" altLang="en-US" sz="143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92" name="Rectangle 88"/>
            <p:cNvSpPr>
              <a:spLocks noChangeArrowheads="1"/>
            </p:cNvSpPr>
            <p:nvPr/>
          </p:nvSpPr>
          <p:spPr bwMode="auto">
            <a:xfrm>
              <a:off x="1853365" y="3555962"/>
              <a:ext cx="34323" cy="8490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72751" tIns="36376" rIns="72751" bIns="36376" numCol="1" anchor="t" anchorCtr="0" compatLnSpc="1"/>
            <a:lstStyle/>
            <a:p>
              <a:endParaRPr lang="zh-CN" altLang="en-US" sz="143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93" name="Freeform 89"/>
            <p:cNvSpPr/>
            <p:nvPr/>
          </p:nvSpPr>
          <p:spPr bwMode="auto">
            <a:xfrm>
              <a:off x="2024976" y="3555962"/>
              <a:ext cx="34323" cy="84903"/>
            </a:xfrm>
            <a:custGeom>
              <a:avLst/>
              <a:gdLst>
                <a:gd name="T0" fmla="*/ 19 w 19"/>
                <a:gd name="T1" fmla="*/ 28 h 47"/>
                <a:gd name="T2" fmla="*/ 19 w 19"/>
                <a:gd name="T3" fmla="*/ 0 h 47"/>
                <a:gd name="T4" fmla="*/ 0 w 19"/>
                <a:gd name="T5" fmla="*/ 0 h 47"/>
                <a:gd name="T6" fmla="*/ 0 w 19"/>
                <a:gd name="T7" fmla="*/ 28 h 47"/>
                <a:gd name="T8" fmla="*/ 0 w 19"/>
                <a:gd name="T9" fmla="*/ 47 h 47"/>
                <a:gd name="T10" fmla="*/ 19 w 19"/>
                <a:gd name="T11" fmla="*/ 47 h 47"/>
                <a:gd name="T12" fmla="*/ 19 w 19"/>
                <a:gd name="T13" fmla="*/ 28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9" h="47">
                  <a:moveTo>
                    <a:pt x="19" y="28"/>
                  </a:moveTo>
                  <a:lnTo>
                    <a:pt x="19" y="0"/>
                  </a:lnTo>
                  <a:lnTo>
                    <a:pt x="0" y="0"/>
                  </a:lnTo>
                  <a:lnTo>
                    <a:pt x="0" y="28"/>
                  </a:lnTo>
                  <a:lnTo>
                    <a:pt x="0" y="47"/>
                  </a:lnTo>
                  <a:lnTo>
                    <a:pt x="19" y="47"/>
                  </a:lnTo>
                  <a:lnTo>
                    <a:pt x="19" y="2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72751" tIns="36376" rIns="72751" bIns="36376" numCol="1" anchor="t" anchorCtr="0" compatLnSpc="1"/>
            <a:lstStyle/>
            <a:p>
              <a:endParaRPr lang="zh-CN" altLang="en-US" sz="143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94" name="Freeform 90"/>
            <p:cNvSpPr>
              <a:spLocks noEditPoints="1"/>
            </p:cNvSpPr>
            <p:nvPr/>
          </p:nvSpPr>
          <p:spPr bwMode="auto">
            <a:xfrm>
              <a:off x="1784720" y="3691444"/>
              <a:ext cx="343223" cy="222192"/>
            </a:xfrm>
            <a:custGeom>
              <a:avLst/>
              <a:gdLst>
                <a:gd name="T0" fmla="*/ 0 w 190"/>
                <a:gd name="T1" fmla="*/ 123 h 123"/>
                <a:gd name="T2" fmla="*/ 190 w 190"/>
                <a:gd name="T3" fmla="*/ 123 h 123"/>
                <a:gd name="T4" fmla="*/ 190 w 190"/>
                <a:gd name="T5" fmla="*/ 0 h 123"/>
                <a:gd name="T6" fmla="*/ 0 w 190"/>
                <a:gd name="T7" fmla="*/ 0 h 123"/>
                <a:gd name="T8" fmla="*/ 0 w 190"/>
                <a:gd name="T9" fmla="*/ 123 h 123"/>
                <a:gd name="T10" fmla="*/ 10 w 190"/>
                <a:gd name="T11" fmla="*/ 10 h 123"/>
                <a:gd name="T12" fmla="*/ 180 w 190"/>
                <a:gd name="T13" fmla="*/ 10 h 123"/>
                <a:gd name="T14" fmla="*/ 180 w 190"/>
                <a:gd name="T15" fmla="*/ 114 h 123"/>
                <a:gd name="T16" fmla="*/ 10 w 190"/>
                <a:gd name="T17" fmla="*/ 114 h 123"/>
                <a:gd name="T18" fmla="*/ 10 w 190"/>
                <a:gd name="T19" fmla="*/ 10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90" h="123">
                  <a:moveTo>
                    <a:pt x="0" y="123"/>
                  </a:moveTo>
                  <a:lnTo>
                    <a:pt x="190" y="123"/>
                  </a:lnTo>
                  <a:lnTo>
                    <a:pt x="190" y="0"/>
                  </a:lnTo>
                  <a:lnTo>
                    <a:pt x="0" y="0"/>
                  </a:lnTo>
                  <a:lnTo>
                    <a:pt x="0" y="123"/>
                  </a:lnTo>
                  <a:close/>
                  <a:moveTo>
                    <a:pt x="10" y="10"/>
                  </a:moveTo>
                  <a:lnTo>
                    <a:pt x="180" y="10"/>
                  </a:lnTo>
                  <a:lnTo>
                    <a:pt x="180" y="114"/>
                  </a:lnTo>
                  <a:lnTo>
                    <a:pt x="10" y="114"/>
                  </a:lnTo>
                  <a:lnTo>
                    <a:pt x="10" y="1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72751" tIns="36376" rIns="72751" bIns="36376" numCol="1" anchor="t" anchorCtr="0" compatLnSpc="1"/>
            <a:lstStyle/>
            <a:p>
              <a:endParaRPr lang="zh-CN" altLang="en-US" sz="143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95" name="Freeform 91"/>
            <p:cNvSpPr/>
            <p:nvPr/>
          </p:nvSpPr>
          <p:spPr bwMode="auto">
            <a:xfrm>
              <a:off x="1871429" y="3743831"/>
              <a:ext cx="72257" cy="122838"/>
            </a:xfrm>
            <a:custGeom>
              <a:avLst/>
              <a:gdLst>
                <a:gd name="T0" fmla="*/ 12 w 17"/>
                <a:gd name="T1" fmla="*/ 0 h 29"/>
                <a:gd name="T2" fmla="*/ 8 w 17"/>
                <a:gd name="T3" fmla="*/ 0 h 29"/>
                <a:gd name="T4" fmla="*/ 0 w 17"/>
                <a:gd name="T5" fmla="*/ 7 h 29"/>
                <a:gd name="T6" fmla="*/ 1 w 17"/>
                <a:gd name="T7" fmla="*/ 9 h 29"/>
                <a:gd name="T8" fmla="*/ 1 w 17"/>
                <a:gd name="T9" fmla="*/ 9 h 29"/>
                <a:gd name="T10" fmla="*/ 2 w 17"/>
                <a:gd name="T11" fmla="*/ 10 h 29"/>
                <a:gd name="T12" fmla="*/ 2 w 17"/>
                <a:gd name="T13" fmla="*/ 10 h 29"/>
                <a:gd name="T14" fmla="*/ 3 w 17"/>
                <a:gd name="T15" fmla="*/ 9 h 29"/>
                <a:gd name="T16" fmla="*/ 8 w 17"/>
                <a:gd name="T17" fmla="*/ 5 h 29"/>
                <a:gd name="T18" fmla="*/ 8 w 17"/>
                <a:gd name="T19" fmla="*/ 7 h 29"/>
                <a:gd name="T20" fmla="*/ 8 w 17"/>
                <a:gd name="T21" fmla="*/ 25 h 29"/>
                <a:gd name="T22" fmla="*/ 2 w 17"/>
                <a:gd name="T23" fmla="*/ 25 h 29"/>
                <a:gd name="T24" fmla="*/ 2 w 17"/>
                <a:gd name="T25" fmla="*/ 29 h 29"/>
                <a:gd name="T26" fmla="*/ 17 w 17"/>
                <a:gd name="T27" fmla="*/ 29 h 29"/>
                <a:gd name="T28" fmla="*/ 17 w 17"/>
                <a:gd name="T29" fmla="*/ 25 h 29"/>
                <a:gd name="T30" fmla="*/ 12 w 17"/>
                <a:gd name="T31" fmla="*/ 25 h 29"/>
                <a:gd name="T32" fmla="*/ 12 w 17"/>
                <a:gd name="T33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7" h="29">
                  <a:moveTo>
                    <a:pt x="12" y="0"/>
                  </a:moveTo>
                  <a:cubicBezTo>
                    <a:pt x="8" y="0"/>
                    <a:pt x="8" y="0"/>
                    <a:pt x="8" y="0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1" y="9"/>
                    <a:pt x="1" y="9"/>
                    <a:pt x="1" y="9"/>
                  </a:cubicBezTo>
                  <a:cubicBezTo>
                    <a:pt x="1" y="9"/>
                    <a:pt x="1" y="9"/>
                    <a:pt x="1" y="9"/>
                  </a:cubicBezTo>
                  <a:cubicBezTo>
                    <a:pt x="2" y="9"/>
                    <a:pt x="2" y="9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cubicBezTo>
                    <a:pt x="3" y="9"/>
                    <a:pt x="3" y="9"/>
                    <a:pt x="3" y="9"/>
                  </a:cubicBezTo>
                  <a:cubicBezTo>
                    <a:pt x="8" y="5"/>
                    <a:pt x="8" y="5"/>
                    <a:pt x="8" y="5"/>
                  </a:cubicBezTo>
                  <a:cubicBezTo>
                    <a:pt x="8" y="6"/>
                    <a:pt x="8" y="7"/>
                    <a:pt x="8" y="7"/>
                  </a:cubicBezTo>
                  <a:cubicBezTo>
                    <a:pt x="8" y="25"/>
                    <a:pt x="8" y="25"/>
                    <a:pt x="8" y="25"/>
                  </a:cubicBezTo>
                  <a:cubicBezTo>
                    <a:pt x="2" y="25"/>
                    <a:pt x="2" y="25"/>
                    <a:pt x="2" y="25"/>
                  </a:cubicBezTo>
                  <a:cubicBezTo>
                    <a:pt x="2" y="29"/>
                    <a:pt x="2" y="29"/>
                    <a:pt x="2" y="29"/>
                  </a:cubicBezTo>
                  <a:cubicBezTo>
                    <a:pt x="17" y="29"/>
                    <a:pt x="17" y="29"/>
                    <a:pt x="17" y="29"/>
                  </a:cubicBezTo>
                  <a:cubicBezTo>
                    <a:pt x="17" y="25"/>
                    <a:pt x="17" y="25"/>
                    <a:pt x="17" y="25"/>
                  </a:cubicBezTo>
                  <a:cubicBezTo>
                    <a:pt x="12" y="25"/>
                    <a:pt x="12" y="25"/>
                    <a:pt x="12" y="25"/>
                  </a:cubicBezTo>
                  <a:lnTo>
                    <a:pt x="1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72751" tIns="36376" rIns="72751" bIns="36376" numCol="1" anchor="t" anchorCtr="0" compatLnSpc="1"/>
            <a:lstStyle/>
            <a:p>
              <a:endParaRPr lang="zh-CN" altLang="en-US" sz="143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96" name="Freeform 92"/>
            <p:cNvSpPr/>
            <p:nvPr/>
          </p:nvSpPr>
          <p:spPr bwMode="auto">
            <a:xfrm>
              <a:off x="1965364" y="3743831"/>
              <a:ext cx="84903" cy="122838"/>
            </a:xfrm>
            <a:custGeom>
              <a:avLst/>
              <a:gdLst>
                <a:gd name="T0" fmla="*/ 0 w 20"/>
                <a:gd name="T1" fmla="*/ 3 h 29"/>
                <a:gd name="T2" fmla="*/ 0 w 20"/>
                <a:gd name="T3" fmla="*/ 3 h 29"/>
                <a:gd name="T4" fmla="*/ 1 w 20"/>
                <a:gd name="T5" fmla="*/ 4 h 29"/>
                <a:gd name="T6" fmla="*/ 15 w 20"/>
                <a:gd name="T7" fmla="*/ 4 h 29"/>
                <a:gd name="T8" fmla="*/ 15 w 20"/>
                <a:gd name="T9" fmla="*/ 5 h 29"/>
                <a:gd name="T10" fmla="*/ 14 w 20"/>
                <a:gd name="T11" fmla="*/ 6 h 29"/>
                <a:gd name="T12" fmla="*/ 2 w 20"/>
                <a:gd name="T13" fmla="*/ 29 h 29"/>
                <a:gd name="T14" fmla="*/ 6 w 20"/>
                <a:gd name="T15" fmla="*/ 29 h 29"/>
                <a:gd name="T16" fmla="*/ 7 w 20"/>
                <a:gd name="T17" fmla="*/ 28 h 29"/>
                <a:gd name="T18" fmla="*/ 8 w 20"/>
                <a:gd name="T19" fmla="*/ 27 h 29"/>
                <a:gd name="T20" fmla="*/ 19 w 20"/>
                <a:gd name="T21" fmla="*/ 4 h 29"/>
                <a:gd name="T22" fmla="*/ 20 w 20"/>
                <a:gd name="T23" fmla="*/ 3 h 29"/>
                <a:gd name="T24" fmla="*/ 20 w 20"/>
                <a:gd name="T25" fmla="*/ 2 h 29"/>
                <a:gd name="T26" fmla="*/ 20 w 20"/>
                <a:gd name="T27" fmla="*/ 0 h 29"/>
                <a:gd name="T28" fmla="*/ 0 w 20"/>
                <a:gd name="T29" fmla="*/ 0 h 29"/>
                <a:gd name="T30" fmla="*/ 0 w 20"/>
                <a:gd name="T31" fmla="*/ 3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0" h="29">
                  <a:moveTo>
                    <a:pt x="0" y="3"/>
                  </a:moveTo>
                  <a:cubicBezTo>
                    <a:pt x="0" y="3"/>
                    <a:pt x="0" y="3"/>
                    <a:pt x="0" y="3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15" y="4"/>
                    <a:pt x="15" y="4"/>
                    <a:pt x="15" y="4"/>
                  </a:cubicBezTo>
                  <a:cubicBezTo>
                    <a:pt x="15" y="4"/>
                    <a:pt x="15" y="4"/>
                    <a:pt x="15" y="5"/>
                  </a:cubicBezTo>
                  <a:cubicBezTo>
                    <a:pt x="14" y="5"/>
                    <a:pt x="14" y="5"/>
                    <a:pt x="14" y="6"/>
                  </a:cubicBezTo>
                  <a:cubicBezTo>
                    <a:pt x="2" y="29"/>
                    <a:pt x="2" y="29"/>
                    <a:pt x="2" y="29"/>
                  </a:cubicBezTo>
                  <a:cubicBezTo>
                    <a:pt x="6" y="29"/>
                    <a:pt x="6" y="29"/>
                    <a:pt x="6" y="29"/>
                  </a:cubicBezTo>
                  <a:cubicBezTo>
                    <a:pt x="6" y="29"/>
                    <a:pt x="7" y="28"/>
                    <a:pt x="7" y="28"/>
                  </a:cubicBezTo>
                  <a:cubicBezTo>
                    <a:pt x="7" y="28"/>
                    <a:pt x="8" y="28"/>
                    <a:pt x="8" y="27"/>
                  </a:cubicBezTo>
                  <a:cubicBezTo>
                    <a:pt x="19" y="4"/>
                    <a:pt x="19" y="4"/>
                    <a:pt x="19" y="4"/>
                  </a:cubicBezTo>
                  <a:cubicBezTo>
                    <a:pt x="19" y="4"/>
                    <a:pt x="19" y="3"/>
                    <a:pt x="20" y="3"/>
                  </a:cubicBezTo>
                  <a:cubicBezTo>
                    <a:pt x="20" y="3"/>
                    <a:pt x="20" y="2"/>
                    <a:pt x="20" y="2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72751" tIns="36376" rIns="72751" bIns="36376" numCol="1" anchor="t" anchorCtr="0" compatLnSpc="1"/>
            <a:lstStyle/>
            <a:p>
              <a:endParaRPr lang="zh-CN" altLang="en-US" sz="1430">
                <a:solidFill>
                  <a:prstClr val="black"/>
                </a:solidFill>
                <a:latin typeface="Calibri" panose="020F0502020204030204"/>
              </a:endParaRPr>
            </a:p>
          </p:txBody>
        </p:sp>
      </p:grpSp>
      <p:grpSp>
        <p:nvGrpSpPr>
          <p:cNvPr id="97" name="组合 96"/>
          <p:cNvGrpSpPr/>
          <p:nvPr/>
        </p:nvGrpSpPr>
        <p:grpSpPr>
          <a:xfrm>
            <a:off x="3959382" y="9240371"/>
            <a:ext cx="340624" cy="217022"/>
            <a:chOff x="3410513" y="3624606"/>
            <a:chExt cx="428126" cy="272772"/>
          </a:xfrm>
          <a:solidFill>
            <a:schemeClr val="tx2">
              <a:lumMod val="60000"/>
              <a:lumOff val="40000"/>
            </a:schemeClr>
          </a:solidFill>
        </p:grpSpPr>
        <p:sp>
          <p:nvSpPr>
            <p:cNvPr id="98" name="Freeform 94"/>
            <p:cNvSpPr>
              <a:spLocks noEditPoints="1"/>
            </p:cNvSpPr>
            <p:nvPr/>
          </p:nvSpPr>
          <p:spPr bwMode="auto">
            <a:xfrm>
              <a:off x="3461093" y="3675186"/>
              <a:ext cx="68645" cy="171612"/>
            </a:xfrm>
            <a:custGeom>
              <a:avLst/>
              <a:gdLst>
                <a:gd name="T0" fmla="*/ 0 w 38"/>
                <a:gd name="T1" fmla="*/ 95 h 95"/>
                <a:gd name="T2" fmla="*/ 38 w 38"/>
                <a:gd name="T3" fmla="*/ 95 h 95"/>
                <a:gd name="T4" fmla="*/ 38 w 38"/>
                <a:gd name="T5" fmla="*/ 0 h 95"/>
                <a:gd name="T6" fmla="*/ 0 w 38"/>
                <a:gd name="T7" fmla="*/ 0 h 95"/>
                <a:gd name="T8" fmla="*/ 0 w 38"/>
                <a:gd name="T9" fmla="*/ 95 h 95"/>
                <a:gd name="T10" fmla="*/ 10 w 38"/>
                <a:gd name="T11" fmla="*/ 9 h 95"/>
                <a:gd name="T12" fmla="*/ 29 w 38"/>
                <a:gd name="T13" fmla="*/ 9 h 95"/>
                <a:gd name="T14" fmla="*/ 29 w 38"/>
                <a:gd name="T15" fmla="*/ 85 h 95"/>
                <a:gd name="T16" fmla="*/ 10 w 38"/>
                <a:gd name="T17" fmla="*/ 85 h 95"/>
                <a:gd name="T18" fmla="*/ 10 w 38"/>
                <a:gd name="T19" fmla="*/ 9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8" h="95">
                  <a:moveTo>
                    <a:pt x="0" y="95"/>
                  </a:moveTo>
                  <a:lnTo>
                    <a:pt x="38" y="95"/>
                  </a:lnTo>
                  <a:lnTo>
                    <a:pt x="38" y="0"/>
                  </a:lnTo>
                  <a:lnTo>
                    <a:pt x="0" y="0"/>
                  </a:lnTo>
                  <a:lnTo>
                    <a:pt x="0" y="95"/>
                  </a:lnTo>
                  <a:close/>
                  <a:moveTo>
                    <a:pt x="10" y="9"/>
                  </a:moveTo>
                  <a:lnTo>
                    <a:pt x="29" y="9"/>
                  </a:lnTo>
                  <a:lnTo>
                    <a:pt x="29" y="85"/>
                  </a:lnTo>
                  <a:lnTo>
                    <a:pt x="10" y="85"/>
                  </a:lnTo>
                  <a:lnTo>
                    <a:pt x="10" y="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72751" tIns="36376" rIns="72751" bIns="36376" numCol="1" anchor="t" anchorCtr="0" compatLnSpc="1"/>
            <a:lstStyle/>
            <a:p>
              <a:endParaRPr lang="zh-CN" altLang="en-US" sz="143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99" name="Freeform 95"/>
            <p:cNvSpPr>
              <a:spLocks noEditPoints="1"/>
            </p:cNvSpPr>
            <p:nvPr/>
          </p:nvSpPr>
          <p:spPr bwMode="auto">
            <a:xfrm>
              <a:off x="3564059" y="3675186"/>
              <a:ext cx="68645" cy="171612"/>
            </a:xfrm>
            <a:custGeom>
              <a:avLst/>
              <a:gdLst>
                <a:gd name="T0" fmla="*/ 0 w 38"/>
                <a:gd name="T1" fmla="*/ 95 h 95"/>
                <a:gd name="T2" fmla="*/ 38 w 38"/>
                <a:gd name="T3" fmla="*/ 95 h 95"/>
                <a:gd name="T4" fmla="*/ 38 w 38"/>
                <a:gd name="T5" fmla="*/ 0 h 95"/>
                <a:gd name="T6" fmla="*/ 0 w 38"/>
                <a:gd name="T7" fmla="*/ 0 h 95"/>
                <a:gd name="T8" fmla="*/ 0 w 38"/>
                <a:gd name="T9" fmla="*/ 95 h 95"/>
                <a:gd name="T10" fmla="*/ 10 w 38"/>
                <a:gd name="T11" fmla="*/ 9 h 95"/>
                <a:gd name="T12" fmla="*/ 29 w 38"/>
                <a:gd name="T13" fmla="*/ 9 h 95"/>
                <a:gd name="T14" fmla="*/ 29 w 38"/>
                <a:gd name="T15" fmla="*/ 85 h 95"/>
                <a:gd name="T16" fmla="*/ 10 w 38"/>
                <a:gd name="T17" fmla="*/ 85 h 95"/>
                <a:gd name="T18" fmla="*/ 10 w 38"/>
                <a:gd name="T19" fmla="*/ 9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8" h="95">
                  <a:moveTo>
                    <a:pt x="0" y="95"/>
                  </a:moveTo>
                  <a:lnTo>
                    <a:pt x="38" y="95"/>
                  </a:lnTo>
                  <a:lnTo>
                    <a:pt x="38" y="0"/>
                  </a:lnTo>
                  <a:lnTo>
                    <a:pt x="0" y="0"/>
                  </a:lnTo>
                  <a:lnTo>
                    <a:pt x="0" y="95"/>
                  </a:lnTo>
                  <a:close/>
                  <a:moveTo>
                    <a:pt x="10" y="9"/>
                  </a:moveTo>
                  <a:lnTo>
                    <a:pt x="29" y="9"/>
                  </a:lnTo>
                  <a:lnTo>
                    <a:pt x="29" y="85"/>
                  </a:lnTo>
                  <a:lnTo>
                    <a:pt x="10" y="85"/>
                  </a:lnTo>
                  <a:lnTo>
                    <a:pt x="10" y="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72751" tIns="36376" rIns="72751" bIns="36376" numCol="1" anchor="t" anchorCtr="0" compatLnSpc="1"/>
            <a:lstStyle/>
            <a:p>
              <a:endParaRPr lang="zh-CN" altLang="en-US" sz="143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00" name="Freeform 96"/>
            <p:cNvSpPr>
              <a:spLocks noEditPoints="1"/>
            </p:cNvSpPr>
            <p:nvPr/>
          </p:nvSpPr>
          <p:spPr bwMode="auto">
            <a:xfrm>
              <a:off x="3410513" y="3624606"/>
              <a:ext cx="428126" cy="272772"/>
            </a:xfrm>
            <a:custGeom>
              <a:avLst/>
              <a:gdLst>
                <a:gd name="T0" fmla="*/ 237 w 237"/>
                <a:gd name="T1" fmla="*/ 37 h 151"/>
                <a:gd name="T2" fmla="*/ 208 w 237"/>
                <a:gd name="T3" fmla="*/ 37 h 151"/>
                <a:gd name="T4" fmla="*/ 208 w 237"/>
                <a:gd name="T5" fmla="*/ 0 h 151"/>
                <a:gd name="T6" fmla="*/ 0 w 237"/>
                <a:gd name="T7" fmla="*/ 0 h 151"/>
                <a:gd name="T8" fmla="*/ 0 w 237"/>
                <a:gd name="T9" fmla="*/ 151 h 151"/>
                <a:gd name="T10" fmla="*/ 208 w 237"/>
                <a:gd name="T11" fmla="*/ 151 h 151"/>
                <a:gd name="T12" fmla="*/ 208 w 237"/>
                <a:gd name="T13" fmla="*/ 113 h 151"/>
                <a:gd name="T14" fmla="*/ 237 w 237"/>
                <a:gd name="T15" fmla="*/ 113 h 151"/>
                <a:gd name="T16" fmla="*/ 237 w 237"/>
                <a:gd name="T17" fmla="*/ 37 h 151"/>
                <a:gd name="T18" fmla="*/ 199 w 237"/>
                <a:gd name="T19" fmla="*/ 141 h 151"/>
                <a:gd name="T20" fmla="*/ 9 w 237"/>
                <a:gd name="T21" fmla="*/ 141 h 151"/>
                <a:gd name="T22" fmla="*/ 9 w 237"/>
                <a:gd name="T23" fmla="*/ 9 h 151"/>
                <a:gd name="T24" fmla="*/ 199 w 237"/>
                <a:gd name="T25" fmla="*/ 9 h 151"/>
                <a:gd name="T26" fmla="*/ 199 w 237"/>
                <a:gd name="T27" fmla="*/ 37 h 151"/>
                <a:gd name="T28" fmla="*/ 199 w 237"/>
                <a:gd name="T29" fmla="*/ 113 h 151"/>
                <a:gd name="T30" fmla="*/ 199 w 237"/>
                <a:gd name="T31" fmla="*/ 141 h 151"/>
                <a:gd name="T32" fmla="*/ 227 w 237"/>
                <a:gd name="T33" fmla="*/ 104 h 151"/>
                <a:gd name="T34" fmla="*/ 208 w 237"/>
                <a:gd name="T35" fmla="*/ 104 h 151"/>
                <a:gd name="T36" fmla="*/ 208 w 237"/>
                <a:gd name="T37" fmla="*/ 47 h 151"/>
                <a:gd name="T38" fmla="*/ 227 w 237"/>
                <a:gd name="T39" fmla="*/ 47 h 151"/>
                <a:gd name="T40" fmla="*/ 227 w 237"/>
                <a:gd name="T41" fmla="*/ 104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37" h="151">
                  <a:moveTo>
                    <a:pt x="237" y="37"/>
                  </a:moveTo>
                  <a:lnTo>
                    <a:pt x="208" y="37"/>
                  </a:lnTo>
                  <a:lnTo>
                    <a:pt x="208" y="0"/>
                  </a:lnTo>
                  <a:lnTo>
                    <a:pt x="0" y="0"/>
                  </a:lnTo>
                  <a:lnTo>
                    <a:pt x="0" y="151"/>
                  </a:lnTo>
                  <a:lnTo>
                    <a:pt x="208" y="151"/>
                  </a:lnTo>
                  <a:lnTo>
                    <a:pt x="208" y="113"/>
                  </a:lnTo>
                  <a:lnTo>
                    <a:pt x="237" y="113"/>
                  </a:lnTo>
                  <a:lnTo>
                    <a:pt x="237" y="37"/>
                  </a:lnTo>
                  <a:close/>
                  <a:moveTo>
                    <a:pt x="199" y="141"/>
                  </a:moveTo>
                  <a:lnTo>
                    <a:pt x="9" y="141"/>
                  </a:lnTo>
                  <a:lnTo>
                    <a:pt x="9" y="9"/>
                  </a:lnTo>
                  <a:lnTo>
                    <a:pt x="199" y="9"/>
                  </a:lnTo>
                  <a:lnTo>
                    <a:pt x="199" y="37"/>
                  </a:lnTo>
                  <a:lnTo>
                    <a:pt x="199" y="113"/>
                  </a:lnTo>
                  <a:lnTo>
                    <a:pt x="199" y="141"/>
                  </a:lnTo>
                  <a:close/>
                  <a:moveTo>
                    <a:pt x="227" y="104"/>
                  </a:moveTo>
                  <a:lnTo>
                    <a:pt x="208" y="104"/>
                  </a:lnTo>
                  <a:lnTo>
                    <a:pt x="208" y="47"/>
                  </a:lnTo>
                  <a:lnTo>
                    <a:pt x="227" y="47"/>
                  </a:lnTo>
                  <a:lnTo>
                    <a:pt x="227" y="10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72751" tIns="36376" rIns="72751" bIns="36376" numCol="1" anchor="t" anchorCtr="0" compatLnSpc="1"/>
            <a:lstStyle/>
            <a:p>
              <a:endParaRPr lang="zh-CN" altLang="en-US" sz="1430">
                <a:solidFill>
                  <a:prstClr val="black"/>
                </a:solidFill>
                <a:latin typeface="Calibri" panose="020F0502020204030204"/>
              </a:endParaRPr>
            </a:p>
          </p:txBody>
        </p:sp>
      </p:grpSp>
      <p:grpSp>
        <p:nvGrpSpPr>
          <p:cNvPr id="101" name="组合 100"/>
          <p:cNvGrpSpPr/>
          <p:nvPr/>
        </p:nvGrpSpPr>
        <p:grpSpPr>
          <a:xfrm>
            <a:off x="4626257" y="9185757"/>
            <a:ext cx="271637" cy="311879"/>
            <a:chOff x="4248699" y="3555962"/>
            <a:chExt cx="341417" cy="391997"/>
          </a:xfrm>
          <a:solidFill>
            <a:schemeClr val="tx2">
              <a:lumMod val="60000"/>
              <a:lumOff val="40000"/>
            </a:schemeClr>
          </a:solidFill>
        </p:grpSpPr>
        <p:sp>
          <p:nvSpPr>
            <p:cNvPr id="102" name="Freeform 97"/>
            <p:cNvSpPr>
              <a:spLocks noEditPoints="1"/>
            </p:cNvSpPr>
            <p:nvPr/>
          </p:nvSpPr>
          <p:spPr bwMode="auto">
            <a:xfrm>
              <a:off x="4248699" y="3812476"/>
              <a:ext cx="341417" cy="135483"/>
            </a:xfrm>
            <a:custGeom>
              <a:avLst/>
              <a:gdLst>
                <a:gd name="T0" fmla="*/ 40 w 80"/>
                <a:gd name="T1" fmla="*/ 0 h 32"/>
                <a:gd name="T2" fmla="*/ 0 w 80"/>
                <a:gd name="T3" fmla="*/ 32 h 32"/>
                <a:gd name="T4" fmla="*/ 40 w 80"/>
                <a:gd name="T5" fmla="*/ 32 h 32"/>
                <a:gd name="T6" fmla="*/ 80 w 80"/>
                <a:gd name="T7" fmla="*/ 32 h 32"/>
                <a:gd name="T8" fmla="*/ 40 w 80"/>
                <a:gd name="T9" fmla="*/ 0 h 32"/>
                <a:gd name="T10" fmla="*/ 4 w 80"/>
                <a:gd name="T11" fmla="*/ 28 h 32"/>
                <a:gd name="T12" fmla="*/ 40 w 80"/>
                <a:gd name="T13" fmla="*/ 4 h 32"/>
                <a:gd name="T14" fmla="*/ 76 w 80"/>
                <a:gd name="T15" fmla="*/ 28 h 32"/>
                <a:gd name="T16" fmla="*/ 40 w 80"/>
                <a:gd name="T17" fmla="*/ 28 h 32"/>
                <a:gd name="T18" fmla="*/ 4 w 80"/>
                <a:gd name="T19" fmla="*/ 28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0" h="32">
                  <a:moveTo>
                    <a:pt x="40" y="0"/>
                  </a:moveTo>
                  <a:cubicBezTo>
                    <a:pt x="8" y="0"/>
                    <a:pt x="0" y="18"/>
                    <a:pt x="0" y="32"/>
                  </a:cubicBezTo>
                  <a:cubicBezTo>
                    <a:pt x="40" y="32"/>
                    <a:pt x="40" y="32"/>
                    <a:pt x="40" y="32"/>
                  </a:cubicBezTo>
                  <a:cubicBezTo>
                    <a:pt x="80" y="32"/>
                    <a:pt x="80" y="32"/>
                    <a:pt x="80" y="32"/>
                  </a:cubicBezTo>
                  <a:cubicBezTo>
                    <a:pt x="80" y="18"/>
                    <a:pt x="72" y="0"/>
                    <a:pt x="40" y="0"/>
                  </a:cubicBezTo>
                  <a:close/>
                  <a:moveTo>
                    <a:pt x="4" y="28"/>
                  </a:moveTo>
                  <a:cubicBezTo>
                    <a:pt x="6" y="19"/>
                    <a:pt x="12" y="4"/>
                    <a:pt x="40" y="4"/>
                  </a:cubicBezTo>
                  <a:cubicBezTo>
                    <a:pt x="68" y="4"/>
                    <a:pt x="75" y="19"/>
                    <a:pt x="76" y="28"/>
                  </a:cubicBezTo>
                  <a:cubicBezTo>
                    <a:pt x="40" y="28"/>
                    <a:pt x="40" y="28"/>
                    <a:pt x="40" y="28"/>
                  </a:cubicBezTo>
                  <a:lnTo>
                    <a:pt x="4" y="2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72751" tIns="36376" rIns="72751" bIns="36376" numCol="1" anchor="t" anchorCtr="0" compatLnSpc="1"/>
            <a:lstStyle/>
            <a:p>
              <a:endParaRPr lang="zh-CN" altLang="en-US" sz="143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03" name="Freeform 98"/>
            <p:cNvSpPr>
              <a:spLocks noEditPoints="1"/>
            </p:cNvSpPr>
            <p:nvPr/>
          </p:nvSpPr>
          <p:spPr bwMode="auto">
            <a:xfrm>
              <a:off x="4324570" y="3555962"/>
              <a:ext cx="189676" cy="222192"/>
            </a:xfrm>
            <a:custGeom>
              <a:avLst/>
              <a:gdLst>
                <a:gd name="T0" fmla="*/ 22 w 44"/>
                <a:gd name="T1" fmla="*/ 52 h 52"/>
                <a:gd name="T2" fmla="*/ 44 w 44"/>
                <a:gd name="T3" fmla="*/ 22 h 52"/>
                <a:gd name="T4" fmla="*/ 22 w 44"/>
                <a:gd name="T5" fmla="*/ 0 h 52"/>
                <a:gd name="T6" fmla="*/ 0 w 44"/>
                <a:gd name="T7" fmla="*/ 22 h 52"/>
                <a:gd name="T8" fmla="*/ 22 w 44"/>
                <a:gd name="T9" fmla="*/ 52 h 52"/>
                <a:gd name="T10" fmla="*/ 22 w 44"/>
                <a:gd name="T11" fmla="*/ 4 h 52"/>
                <a:gd name="T12" fmla="*/ 40 w 44"/>
                <a:gd name="T13" fmla="*/ 22 h 52"/>
                <a:gd name="T14" fmla="*/ 22 w 44"/>
                <a:gd name="T15" fmla="*/ 48 h 52"/>
                <a:gd name="T16" fmla="*/ 4 w 44"/>
                <a:gd name="T17" fmla="*/ 22 h 52"/>
                <a:gd name="T18" fmla="*/ 22 w 44"/>
                <a:gd name="T19" fmla="*/ 4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4" h="52">
                  <a:moveTo>
                    <a:pt x="22" y="52"/>
                  </a:moveTo>
                  <a:cubicBezTo>
                    <a:pt x="34" y="52"/>
                    <a:pt x="44" y="36"/>
                    <a:pt x="44" y="22"/>
                  </a:cubicBezTo>
                  <a:cubicBezTo>
                    <a:pt x="44" y="8"/>
                    <a:pt x="34" y="0"/>
                    <a:pt x="22" y="0"/>
                  </a:cubicBezTo>
                  <a:cubicBezTo>
                    <a:pt x="10" y="0"/>
                    <a:pt x="0" y="8"/>
                    <a:pt x="0" y="22"/>
                  </a:cubicBezTo>
                  <a:cubicBezTo>
                    <a:pt x="0" y="36"/>
                    <a:pt x="10" y="52"/>
                    <a:pt x="22" y="52"/>
                  </a:cubicBezTo>
                  <a:close/>
                  <a:moveTo>
                    <a:pt x="22" y="4"/>
                  </a:moveTo>
                  <a:cubicBezTo>
                    <a:pt x="31" y="4"/>
                    <a:pt x="40" y="9"/>
                    <a:pt x="40" y="22"/>
                  </a:cubicBezTo>
                  <a:cubicBezTo>
                    <a:pt x="40" y="35"/>
                    <a:pt x="31" y="48"/>
                    <a:pt x="22" y="48"/>
                  </a:cubicBezTo>
                  <a:cubicBezTo>
                    <a:pt x="13" y="48"/>
                    <a:pt x="4" y="35"/>
                    <a:pt x="4" y="22"/>
                  </a:cubicBezTo>
                  <a:cubicBezTo>
                    <a:pt x="4" y="9"/>
                    <a:pt x="13" y="4"/>
                    <a:pt x="2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72751" tIns="36376" rIns="72751" bIns="36376" numCol="1" anchor="t" anchorCtr="0" compatLnSpc="1"/>
            <a:lstStyle/>
            <a:p>
              <a:endParaRPr lang="zh-CN" altLang="en-US" sz="1430">
                <a:solidFill>
                  <a:prstClr val="black"/>
                </a:solidFill>
                <a:latin typeface="Calibri" panose="020F0502020204030204"/>
              </a:endParaRPr>
            </a:p>
          </p:txBody>
        </p:sp>
      </p:grpSp>
      <p:grpSp>
        <p:nvGrpSpPr>
          <p:cNvPr id="104" name="组合 103"/>
          <p:cNvGrpSpPr/>
          <p:nvPr/>
        </p:nvGrpSpPr>
        <p:grpSpPr>
          <a:xfrm>
            <a:off x="5251452" y="9213064"/>
            <a:ext cx="327689" cy="298945"/>
            <a:chOff x="5034499" y="3590283"/>
            <a:chExt cx="411868" cy="375740"/>
          </a:xfrm>
          <a:solidFill>
            <a:schemeClr val="tx2">
              <a:lumMod val="60000"/>
              <a:lumOff val="40000"/>
            </a:schemeClr>
          </a:solidFill>
        </p:grpSpPr>
        <p:sp>
          <p:nvSpPr>
            <p:cNvPr id="105" name="Freeform 99"/>
            <p:cNvSpPr>
              <a:spLocks noEditPoints="1"/>
            </p:cNvSpPr>
            <p:nvPr/>
          </p:nvSpPr>
          <p:spPr bwMode="auto">
            <a:xfrm>
              <a:off x="5034499" y="3590283"/>
              <a:ext cx="411868" cy="272772"/>
            </a:xfrm>
            <a:custGeom>
              <a:avLst/>
              <a:gdLst>
                <a:gd name="T0" fmla="*/ 41 w 228"/>
                <a:gd name="T1" fmla="*/ 37 h 151"/>
                <a:gd name="T2" fmla="*/ 31 w 228"/>
                <a:gd name="T3" fmla="*/ 9 h 151"/>
                <a:gd name="T4" fmla="*/ 57 w 228"/>
                <a:gd name="T5" fmla="*/ 9 h 151"/>
                <a:gd name="T6" fmla="*/ 57 w 228"/>
                <a:gd name="T7" fmla="*/ 0 h 151"/>
                <a:gd name="T8" fmla="*/ 26 w 228"/>
                <a:gd name="T9" fmla="*/ 0 h 151"/>
                <a:gd name="T10" fmla="*/ 0 w 228"/>
                <a:gd name="T11" fmla="*/ 0 h 151"/>
                <a:gd name="T12" fmla="*/ 0 w 228"/>
                <a:gd name="T13" fmla="*/ 9 h 151"/>
                <a:gd name="T14" fmla="*/ 19 w 228"/>
                <a:gd name="T15" fmla="*/ 9 h 151"/>
                <a:gd name="T16" fmla="*/ 29 w 228"/>
                <a:gd name="T17" fmla="*/ 37 h 151"/>
                <a:gd name="T18" fmla="*/ 38 w 228"/>
                <a:gd name="T19" fmla="*/ 66 h 151"/>
                <a:gd name="T20" fmla="*/ 67 w 228"/>
                <a:gd name="T21" fmla="*/ 151 h 151"/>
                <a:gd name="T22" fmla="*/ 190 w 228"/>
                <a:gd name="T23" fmla="*/ 151 h 151"/>
                <a:gd name="T24" fmla="*/ 228 w 228"/>
                <a:gd name="T25" fmla="*/ 37 h 151"/>
                <a:gd name="T26" fmla="*/ 41 w 228"/>
                <a:gd name="T27" fmla="*/ 37 h 151"/>
                <a:gd name="T28" fmla="*/ 183 w 228"/>
                <a:gd name="T29" fmla="*/ 142 h 151"/>
                <a:gd name="T30" fmla="*/ 74 w 228"/>
                <a:gd name="T31" fmla="*/ 142 h 151"/>
                <a:gd name="T32" fmla="*/ 48 w 228"/>
                <a:gd name="T33" fmla="*/ 66 h 151"/>
                <a:gd name="T34" fmla="*/ 50 w 228"/>
                <a:gd name="T35" fmla="*/ 66 h 151"/>
                <a:gd name="T36" fmla="*/ 43 w 228"/>
                <a:gd name="T37" fmla="*/ 47 h 151"/>
                <a:gd name="T38" fmla="*/ 213 w 228"/>
                <a:gd name="T39" fmla="*/ 47 h 151"/>
                <a:gd name="T40" fmla="*/ 183 w 228"/>
                <a:gd name="T41" fmla="*/ 142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28" h="151">
                  <a:moveTo>
                    <a:pt x="41" y="37"/>
                  </a:moveTo>
                  <a:lnTo>
                    <a:pt x="31" y="9"/>
                  </a:lnTo>
                  <a:lnTo>
                    <a:pt x="57" y="9"/>
                  </a:lnTo>
                  <a:lnTo>
                    <a:pt x="57" y="0"/>
                  </a:lnTo>
                  <a:lnTo>
                    <a:pt x="26" y="0"/>
                  </a:lnTo>
                  <a:lnTo>
                    <a:pt x="0" y="0"/>
                  </a:lnTo>
                  <a:lnTo>
                    <a:pt x="0" y="9"/>
                  </a:lnTo>
                  <a:lnTo>
                    <a:pt x="19" y="9"/>
                  </a:lnTo>
                  <a:lnTo>
                    <a:pt x="29" y="37"/>
                  </a:lnTo>
                  <a:lnTo>
                    <a:pt x="38" y="66"/>
                  </a:lnTo>
                  <a:lnTo>
                    <a:pt x="67" y="151"/>
                  </a:lnTo>
                  <a:lnTo>
                    <a:pt x="190" y="151"/>
                  </a:lnTo>
                  <a:lnTo>
                    <a:pt x="228" y="37"/>
                  </a:lnTo>
                  <a:lnTo>
                    <a:pt x="41" y="37"/>
                  </a:lnTo>
                  <a:close/>
                  <a:moveTo>
                    <a:pt x="183" y="142"/>
                  </a:moveTo>
                  <a:lnTo>
                    <a:pt x="74" y="142"/>
                  </a:lnTo>
                  <a:lnTo>
                    <a:pt x="48" y="66"/>
                  </a:lnTo>
                  <a:lnTo>
                    <a:pt x="50" y="66"/>
                  </a:lnTo>
                  <a:lnTo>
                    <a:pt x="43" y="47"/>
                  </a:lnTo>
                  <a:lnTo>
                    <a:pt x="213" y="47"/>
                  </a:lnTo>
                  <a:lnTo>
                    <a:pt x="183" y="14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72751" tIns="36376" rIns="72751" bIns="36376" numCol="1" anchor="t" anchorCtr="0" compatLnSpc="1"/>
            <a:lstStyle/>
            <a:p>
              <a:endParaRPr lang="zh-CN" altLang="en-US" sz="143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06" name="Oval 100"/>
            <p:cNvSpPr>
              <a:spLocks noChangeArrowheads="1"/>
            </p:cNvSpPr>
            <p:nvPr/>
          </p:nvSpPr>
          <p:spPr bwMode="auto">
            <a:xfrm>
              <a:off x="5155531" y="3897378"/>
              <a:ext cx="68645" cy="68645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72751" tIns="36376" rIns="72751" bIns="36376" numCol="1" anchor="t" anchorCtr="0" compatLnSpc="1"/>
            <a:lstStyle/>
            <a:p>
              <a:endParaRPr lang="zh-CN" altLang="en-US" sz="143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07" name="Oval 101"/>
            <p:cNvSpPr>
              <a:spLocks noChangeArrowheads="1"/>
            </p:cNvSpPr>
            <p:nvPr/>
          </p:nvSpPr>
          <p:spPr bwMode="auto">
            <a:xfrm>
              <a:off x="5309077" y="3897378"/>
              <a:ext cx="68645" cy="68645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72751" tIns="36376" rIns="72751" bIns="36376" numCol="1" anchor="t" anchorCtr="0" compatLnSpc="1"/>
            <a:lstStyle/>
            <a:p>
              <a:endParaRPr lang="zh-CN" altLang="en-US" sz="1430">
                <a:solidFill>
                  <a:prstClr val="black"/>
                </a:solidFill>
                <a:latin typeface="Calibri" panose="020F0502020204030204"/>
              </a:endParaRPr>
            </a:p>
          </p:txBody>
        </p:sp>
      </p:grpSp>
      <p:grpSp>
        <p:nvGrpSpPr>
          <p:cNvPr id="108" name="组合 107"/>
          <p:cNvGrpSpPr/>
          <p:nvPr/>
        </p:nvGrpSpPr>
        <p:grpSpPr>
          <a:xfrm>
            <a:off x="5905393" y="9185757"/>
            <a:ext cx="326252" cy="326251"/>
            <a:chOff x="5856428" y="3555962"/>
            <a:chExt cx="410061" cy="410060"/>
          </a:xfrm>
          <a:solidFill>
            <a:schemeClr val="tx2">
              <a:lumMod val="60000"/>
              <a:lumOff val="40000"/>
            </a:schemeClr>
          </a:solidFill>
        </p:grpSpPr>
        <p:sp>
          <p:nvSpPr>
            <p:cNvPr id="109" name="Freeform 102"/>
            <p:cNvSpPr/>
            <p:nvPr/>
          </p:nvSpPr>
          <p:spPr bwMode="auto">
            <a:xfrm>
              <a:off x="6035265" y="3734798"/>
              <a:ext cx="231224" cy="231224"/>
            </a:xfrm>
            <a:custGeom>
              <a:avLst/>
              <a:gdLst>
                <a:gd name="T0" fmla="*/ 69 w 128"/>
                <a:gd name="T1" fmla="*/ 0 h 128"/>
                <a:gd name="T2" fmla="*/ 64 w 128"/>
                <a:gd name="T3" fmla="*/ 5 h 128"/>
                <a:gd name="T4" fmla="*/ 64 w 128"/>
                <a:gd name="T5" fmla="*/ 5 h 128"/>
                <a:gd name="T6" fmla="*/ 62 w 128"/>
                <a:gd name="T7" fmla="*/ 7 h 128"/>
                <a:gd name="T8" fmla="*/ 62 w 128"/>
                <a:gd name="T9" fmla="*/ 7 h 128"/>
                <a:gd name="T10" fmla="*/ 62 w 128"/>
                <a:gd name="T11" fmla="*/ 7 h 128"/>
                <a:gd name="T12" fmla="*/ 48 w 128"/>
                <a:gd name="T13" fmla="*/ 21 h 128"/>
                <a:gd name="T14" fmla="*/ 55 w 128"/>
                <a:gd name="T15" fmla="*/ 28 h 128"/>
                <a:gd name="T16" fmla="*/ 69 w 128"/>
                <a:gd name="T17" fmla="*/ 14 h 128"/>
                <a:gd name="T18" fmla="*/ 114 w 128"/>
                <a:gd name="T19" fmla="*/ 62 h 128"/>
                <a:gd name="T20" fmla="*/ 62 w 128"/>
                <a:gd name="T21" fmla="*/ 114 h 128"/>
                <a:gd name="T22" fmla="*/ 15 w 128"/>
                <a:gd name="T23" fmla="*/ 69 h 128"/>
                <a:gd name="T24" fmla="*/ 29 w 128"/>
                <a:gd name="T25" fmla="*/ 54 h 128"/>
                <a:gd name="T26" fmla="*/ 22 w 128"/>
                <a:gd name="T27" fmla="*/ 47 h 128"/>
                <a:gd name="T28" fmla="*/ 7 w 128"/>
                <a:gd name="T29" fmla="*/ 62 h 128"/>
                <a:gd name="T30" fmla="*/ 7 w 128"/>
                <a:gd name="T31" fmla="*/ 62 h 128"/>
                <a:gd name="T32" fmla="*/ 0 w 128"/>
                <a:gd name="T33" fmla="*/ 69 h 128"/>
                <a:gd name="T34" fmla="*/ 62 w 128"/>
                <a:gd name="T35" fmla="*/ 128 h 128"/>
                <a:gd name="T36" fmla="*/ 128 w 128"/>
                <a:gd name="T37" fmla="*/ 62 h 128"/>
                <a:gd name="T38" fmla="*/ 69 w 128"/>
                <a:gd name="T39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28" h="128">
                  <a:moveTo>
                    <a:pt x="69" y="0"/>
                  </a:moveTo>
                  <a:lnTo>
                    <a:pt x="64" y="5"/>
                  </a:lnTo>
                  <a:lnTo>
                    <a:pt x="64" y="5"/>
                  </a:lnTo>
                  <a:lnTo>
                    <a:pt x="62" y="7"/>
                  </a:lnTo>
                  <a:lnTo>
                    <a:pt x="62" y="7"/>
                  </a:lnTo>
                  <a:lnTo>
                    <a:pt x="62" y="7"/>
                  </a:lnTo>
                  <a:lnTo>
                    <a:pt x="48" y="21"/>
                  </a:lnTo>
                  <a:lnTo>
                    <a:pt x="55" y="28"/>
                  </a:lnTo>
                  <a:lnTo>
                    <a:pt x="69" y="14"/>
                  </a:lnTo>
                  <a:lnTo>
                    <a:pt x="114" y="62"/>
                  </a:lnTo>
                  <a:lnTo>
                    <a:pt x="62" y="114"/>
                  </a:lnTo>
                  <a:lnTo>
                    <a:pt x="15" y="69"/>
                  </a:lnTo>
                  <a:lnTo>
                    <a:pt x="29" y="54"/>
                  </a:lnTo>
                  <a:lnTo>
                    <a:pt x="22" y="47"/>
                  </a:lnTo>
                  <a:lnTo>
                    <a:pt x="7" y="62"/>
                  </a:lnTo>
                  <a:lnTo>
                    <a:pt x="7" y="62"/>
                  </a:lnTo>
                  <a:lnTo>
                    <a:pt x="0" y="69"/>
                  </a:lnTo>
                  <a:lnTo>
                    <a:pt x="62" y="128"/>
                  </a:lnTo>
                  <a:lnTo>
                    <a:pt x="128" y="62"/>
                  </a:lnTo>
                  <a:lnTo>
                    <a:pt x="69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72751" tIns="36376" rIns="72751" bIns="36376" numCol="1" anchor="t" anchorCtr="0" compatLnSpc="1"/>
            <a:lstStyle/>
            <a:p>
              <a:endParaRPr lang="zh-CN" altLang="en-US" sz="143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10" name="Freeform 103"/>
            <p:cNvSpPr/>
            <p:nvPr/>
          </p:nvSpPr>
          <p:spPr bwMode="auto">
            <a:xfrm>
              <a:off x="5975653" y="3675186"/>
              <a:ext cx="171612" cy="171612"/>
            </a:xfrm>
            <a:custGeom>
              <a:avLst/>
              <a:gdLst>
                <a:gd name="T0" fmla="*/ 0 w 95"/>
                <a:gd name="T1" fmla="*/ 7 h 95"/>
                <a:gd name="T2" fmla="*/ 88 w 95"/>
                <a:gd name="T3" fmla="*/ 95 h 95"/>
                <a:gd name="T4" fmla="*/ 95 w 95"/>
                <a:gd name="T5" fmla="*/ 87 h 95"/>
                <a:gd name="T6" fmla="*/ 7 w 95"/>
                <a:gd name="T7" fmla="*/ 0 h 95"/>
                <a:gd name="T8" fmla="*/ 0 w 95"/>
                <a:gd name="T9" fmla="*/ 7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5" h="95">
                  <a:moveTo>
                    <a:pt x="0" y="7"/>
                  </a:moveTo>
                  <a:lnTo>
                    <a:pt x="88" y="95"/>
                  </a:lnTo>
                  <a:lnTo>
                    <a:pt x="95" y="87"/>
                  </a:lnTo>
                  <a:lnTo>
                    <a:pt x="7" y="0"/>
                  </a:lnTo>
                  <a:lnTo>
                    <a:pt x="0" y="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72751" tIns="36376" rIns="72751" bIns="36376" numCol="1" anchor="t" anchorCtr="0" compatLnSpc="1"/>
            <a:lstStyle/>
            <a:p>
              <a:endParaRPr lang="zh-CN" altLang="en-US" sz="143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11" name="Freeform 104"/>
            <p:cNvSpPr/>
            <p:nvPr/>
          </p:nvSpPr>
          <p:spPr bwMode="auto">
            <a:xfrm>
              <a:off x="5856428" y="3555962"/>
              <a:ext cx="231224" cy="229418"/>
            </a:xfrm>
            <a:custGeom>
              <a:avLst/>
              <a:gdLst>
                <a:gd name="T0" fmla="*/ 59 w 128"/>
                <a:gd name="T1" fmla="*/ 113 h 127"/>
                <a:gd name="T2" fmla="*/ 14 w 128"/>
                <a:gd name="T3" fmla="*/ 66 h 127"/>
                <a:gd name="T4" fmla="*/ 66 w 128"/>
                <a:gd name="T5" fmla="*/ 14 h 127"/>
                <a:gd name="T6" fmla="*/ 114 w 128"/>
                <a:gd name="T7" fmla="*/ 59 h 127"/>
                <a:gd name="T8" fmla="*/ 99 w 128"/>
                <a:gd name="T9" fmla="*/ 73 h 127"/>
                <a:gd name="T10" fmla="*/ 106 w 128"/>
                <a:gd name="T11" fmla="*/ 80 h 127"/>
                <a:gd name="T12" fmla="*/ 121 w 128"/>
                <a:gd name="T13" fmla="*/ 66 h 127"/>
                <a:gd name="T14" fmla="*/ 121 w 128"/>
                <a:gd name="T15" fmla="*/ 66 h 127"/>
                <a:gd name="T16" fmla="*/ 128 w 128"/>
                <a:gd name="T17" fmla="*/ 59 h 127"/>
                <a:gd name="T18" fmla="*/ 66 w 128"/>
                <a:gd name="T19" fmla="*/ 0 h 127"/>
                <a:gd name="T20" fmla="*/ 0 w 128"/>
                <a:gd name="T21" fmla="*/ 66 h 127"/>
                <a:gd name="T22" fmla="*/ 59 w 128"/>
                <a:gd name="T23" fmla="*/ 127 h 127"/>
                <a:gd name="T24" fmla="*/ 66 w 128"/>
                <a:gd name="T25" fmla="*/ 120 h 127"/>
                <a:gd name="T26" fmla="*/ 80 w 128"/>
                <a:gd name="T27" fmla="*/ 106 h 127"/>
                <a:gd name="T28" fmla="*/ 73 w 128"/>
                <a:gd name="T29" fmla="*/ 99 h 127"/>
                <a:gd name="T30" fmla="*/ 59 w 128"/>
                <a:gd name="T31" fmla="*/ 113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28" h="127">
                  <a:moveTo>
                    <a:pt x="59" y="113"/>
                  </a:moveTo>
                  <a:lnTo>
                    <a:pt x="14" y="66"/>
                  </a:lnTo>
                  <a:lnTo>
                    <a:pt x="66" y="14"/>
                  </a:lnTo>
                  <a:lnTo>
                    <a:pt x="114" y="59"/>
                  </a:lnTo>
                  <a:lnTo>
                    <a:pt x="99" y="73"/>
                  </a:lnTo>
                  <a:lnTo>
                    <a:pt x="106" y="80"/>
                  </a:lnTo>
                  <a:lnTo>
                    <a:pt x="121" y="66"/>
                  </a:lnTo>
                  <a:lnTo>
                    <a:pt x="121" y="66"/>
                  </a:lnTo>
                  <a:lnTo>
                    <a:pt x="128" y="59"/>
                  </a:lnTo>
                  <a:lnTo>
                    <a:pt x="66" y="0"/>
                  </a:lnTo>
                  <a:lnTo>
                    <a:pt x="0" y="66"/>
                  </a:lnTo>
                  <a:lnTo>
                    <a:pt x="59" y="127"/>
                  </a:lnTo>
                  <a:lnTo>
                    <a:pt x="66" y="120"/>
                  </a:lnTo>
                  <a:lnTo>
                    <a:pt x="80" y="106"/>
                  </a:lnTo>
                  <a:lnTo>
                    <a:pt x="73" y="99"/>
                  </a:lnTo>
                  <a:lnTo>
                    <a:pt x="59" y="11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72751" tIns="36376" rIns="72751" bIns="36376" numCol="1" anchor="t" anchorCtr="0" compatLnSpc="1"/>
            <a:lstStyle/>
            <a:p>
              <a:endParaRPr lang="zh-CN" altLang="en-US" sz="1430">
                <a:solidFill>
                  <a:prstClr val="black"/>
                </a:solidFill>
                <a:latin typeface="Calibri" panose="020F0502020204030204"/>
              </a:endParaRPr>
            </a:p>
          </p:txBody>
        </p:sp>
      </p:grpSp>
      <p:grpSp>
        <p:nvGrpSpPr>
          <p:cNvPr id="112" name="组合 111"/>
          <p:cNvGrpSpPr/>
          <p:nvPr/>
        </p:nvGrpSpPr>
        <p:grpSpPr>
          <a:xfrm>
            <a:off x="6557895" y="9191506"/>
            <a:ext cx="327689" cy="313316"/>
            <a:chOff x="6676550" y="3563187"/>
            <a:chExt cx="411868" cy="393803"/>
          </a:xfrm>
          <a:solidFill>
            <a:schemeClr val="tx2">
              <a:lumMod val="60000"/>
              <a:lumOff val="40000"/>
            </a:schemeClr>
          </a:solidFill>
        </p:grpSpPr>
        <p:sp>
          <p:nvSpPr>
            <p:cNvPr id="113" name="Freeform 105"/>
            <p:cNvSpPr>
              <a:spLocks noEditPoints="1"/>
            </p:cNvSpPr>
            <p:nvPr/>
          </p:nvSpPr>
          <p:spPr bwMode="auto">
            <a:xfrm>
              <a:off x="6676550" y="3563187"/>
              <a:ext cx="411868" cy="393803"/>
            </a:xfrm>
            <a:custGeom>
              <a:avLst/>
              <a:gdLst>
                <a:gd name="T0" fmla="*/ 114 w 228"/>
                <a:gd name="T1" fmla="*/ 22 h 218"/>
                <a:gd name="T2" fmla="*/ 140 w 228"/>
                <a:gd name="T3" fmla="*/ 76 h 218"/>
                <a:gd name="T4" fmla="*/ 142 w 228"/>
                <a:gd name="T5" fmla="*/ 81 h 218"/>
                <a:gd name="T6" fmla="*/ 147 w 228"/>
                <a:gd name="T7" fmla="*/ 81 h 218"/>
                <a:gd name="T8" fmla="*/ 206 w 228"/>
                <a:gd name="T9" fmla="*/ 90 h 218"/>
                <a:gd name="T10" fmla="*/ 164 w 228"/>
                <a:gd name="T11" fmla="*/ 133 h 218"/>
                <a:gd name="T12" fmla="*/ 161 w 228"/>
                <a:gd name="T13" fmla="*/ 135 h 218"/>
                <a:gd name="T14" fmla="*/ 161 w 228"/>
                <a:gd name="T15" fmla="*/ 140 h 218"/>
                <a:gd name="T16" fmla="*/ 171 w 228"/>
                <a:gd name="T17" fmla="*/ 199 h 218"/>
                <a:gd name="T18" fmla="*/ 119 w 228"/>
                <a:gd name="T19" fmla="*/ 173 h 218"/>
                <a:gd name="T20" fmla="*/ 114 w 228"/>
                <a:gd name="T21" fmla="*/ 171 h 218"/>
                <a:gd name="T22" fmla="*/ 109 w 228"/>
                <a:gd name="T23" fmla="*/ 173 h 218"/>
                <a:gd name="T24" fmla="*/ 57 w 228"/>
                <a:gd name="T25" fmla="*/ 199 h 218"/>
                <a:gd name="T26" fmla="*/ 67 w 228"/>
                <a:gd name="T27" fmla="*/ 140 h 218"/>
                <a:gd name="T28" fmla="*/ 67 w 228"/>
                <a:gd name="T29" fmla="*/ 135 h 218"/>
                <a:gd name="T30" fmla="*/ 64 w 228"/>
                <a:gd name="T31" fmla="*/ 133 h 218"/>
                <a:gd name="T32" fmla="*/ 22 w 228"/>
                <a:gd name="T33" fmla="*/ 90 h 218"/>
                <a:gd name="T34" fmla="*/ 81 w 228"/>
                <a:gd name="T35" fmla="*/ 81 h 218"/>
                <a:gd name="T36" fmla="*/ 86 w 228"/>
                <a:gd name="T37" fmla="*/ 81 h 218"/>
                <a:gd name="T38" fmla="*/ 88 w 228"/>
                <a:gd name="T39" fmla="*/ 76 h 218"/>
                <a:gd name="T40" fmla="*/ 114 w 228"/>
                <a:gd name="T41" fmla="*/ 22 h 218"/>
                <a:gd name="T42" fmla="*/ 114 w 228"/>
                <a:gd name="T43" fmla="*/ 0 h 218"/>
                <a:gd name="T44" fmla="*/ 79 w 228"/>
                <a:gd name="T45" fmla="*/ 71 h 218"/>
                <a:gd name="T46" fmla="*/ 0 w 228"/>
                <a:gd name="T47" fmla="*/ 83 h 218"/>
                <a:gd name="T48" fmla="*/ 57 w 228"/>
                <a:gd name="T49" fmla="*/ 140 h 218"/>
                <a:gd name="T50" fmla="*/ 43 w 228"/>
                <a:gd name="T51" fmla="*/ 218 h 218"/>
                <a:gd name="T52" fmla="*/ 114 w 228"/>
                <a:gd name="T53" fmla="*/ 180 h 218"/>
                <a:gd name="T54" fmla="*/ 185 w 228"/>
                <a:gd name="T55" fmla="*/ 218 h 218"/>
                <a:gd name="T56" fmla="*/ 171 w 228"/>
                <a:gd name="T57" fmla="*/ 140 h 218"/>
                <a:gd name="T58" fmla="*/ 228 w 228"/>
                <a:gd name="T59" fmla="*/ 83 h 218"/>
                <a:gd name="T60" fmla="*/ 150 w 228"/>
                <a:gd name="T61" fmla="*/ 71 h 218"/>
                <a:gd name="T62" fmla="*/ 114 w 228"/>
                <a:gd name="T63" fmla="*/ 0 h 218"/>
                <a:gd name="T64" fmla="*/ 114 w 228"/>
                <a:gd name="T65" fmla="*/ 0 h 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28" h="218">
                  <a:moveTo>
                    <a:pt x="114" y="22"/>
                  </a:moveTo>
                  <a:lnTo>
                    <a:pt x="140" y="76"/>
                  </a:lnTo>
                  <a:lnTo>
                    <a:pt x="142" y="81"/>
                  </a:lnTo>
                  <a:lnTo>
                    <a:pt x="147" y="81"/>
                  </a:lnTo>
                  <a:lnTo>
                    <a:pt x="206" y="90"/>
                  </a:lnTo>
                  <a:lnTo>
                    <a:pt x="164" y="133"/>
                  </a:lnTo>
                  <a:lnTo>
                    <a:pt x="161" y="135"/>
                  </a:lnTo>
                  <a:lnTo>
                    <a:pt x="161" y="140"/>
                  </a:lnTo>
                  <a:lnTo>
                    <a:pt x="171" y="199"/>
                  </a:lnTo>
                  <a:lnTo>
                    <a:pt x="119" y="173"/>
                  </a:lnTo>
                  <a:lnTo>
                    <a:pt x="114" y="171"/>
                  </a:lnTo>
                  <a:lnTo>
                    <a:pt x="109" y="173"/>
                  </a:lnTo>
                  <a:lnTo>
                    <a:pt x="57" y="199"/>
                  </a:lnTo>
                  <a:lnTo>
                    <a:pt x="67" y="140"/>
                  </a:lnTo>
                  <a:lnTo>
                    <a:pt x="67" y="135"/>
                  </a:lnTo>
                  <a:lnTo>
                    <a:pt x="64" y="133"/>
                  </a:lnTo>
                  <a:lnTo>
                    <a:pt x="22" y="90"/>
                  </a:lnTo>
                  <a:lnTo>
                    <a:pt x="81" y="81"/>
                  </a:lnTo>
                  <a:lnTo>
                    <a:pt x="86" y="81"/>
                  </a:lnTo>
                  <a:lnTo>
                    <a:pt x="88" y="76"/>
                  </a:lnTo>
                  <a:lnTo>
                    <a:pt x="114" y="22"/>
                  </a:lnTo>
                  <a:close/>
                  <a:moveTo>
                    <a:pt x="114" y="0"/>
                  </a:moveTo>
                  <a:lnTo>
                    <a:pt x="79" y="71"/>
                  </a:lnTo>
                  <a:lnTo>
                    <a:pt x="0" y="83"/>
                  </a:lnTo>
                  <a:lnTo>
                    <a:pt x="57" y="140"/>
                  </a:lnTo>
                  <a:lnTo>
                    <a:pt x="43" y="218"/>
                  </a:lnTo>
                  <a:lnTo>
                    <a:pt x="114" y="180"/>
                  </a:lnTo>
                  <a:lnTo>
                    <a:pt x="185" y="218"/>
                  </a:lnTo>
                  <a:lnTo>
                    <a:pt x="171" y="140"/>
                  </a:lnTo>
                  <a:lnTo>
                    <a:pt x="228" y="83"/>
                  </a:lnTo>
                  <a:lnTo>
                    <a:pt x="150" y="71"/>
                  </a:lnTo>
                  <a:lnTo>
                    <a:pt x="114" y="0"/>
                  </a:lnTo>
                  <a:lnTo>
                    <a:pt x="11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72751" tIns="36376" rIns="72751" bIns="36376" numCol="1" anchor="t" anchorCtr="0" compatLnSpc="1"/>
            <a:lstStyle/>
            <a:p>
              <a:endParaRPr lang="zh-CN" altLang="en-US" sz="143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14" name="Freeform 106"/>
            <p:cNvSpPr>
              <a:spLocks noEditPoints="1"/>
            </p:cNvSpPr>
            <p:nvPr/>
          </p:nvSpPr>
          <p:spPr bwMode="auto">
            <a:xfrm>
              <a:off x="6676550" y="3563187"/>
              <a:ext cx="411868" cy="393803"/>
            </a:xfrm>
            <a:custGeom>
              <a:avLst/>
              <a:gdLst>
                <a:gd name="T0" fmla="*/ 114 w 228"/>
                <a:gd name="T1" fmla="*/ 22 h 218"/>
                <a:gd name="T2" fmla="*/ 140 w 228"/>
                <a:gd name="T3" fmla="*/ 76 h 218"/>
                <a:gd name="T4" fmla="*/ 142 w 228"/>
                <a:gd name="T5" fmla="*/ 81 h 218"/>
                <a:gd name="T6" fmla="*/ 147 w 228"/>
                <a:gd name="T7" fmla="*/ 81 h 218"/>
                <a:gd name="T8" fmla="*/ 206 w 228"/>
                <a:gd name="T9" fmla="*/ 90 h 218"/>
                <a:gd name="T10" fmla="*/ 164 w 228"/>
                <a:gd name="T11" fmla="*/ 133 h 218"/>
                <a:gd name="T12" fmla="*/ 161 w 228"/>
                <a:gd name="T13" fmla="*/ 135 h 218"/>
                <a:gd name="T14" fmla="*/ 161 w 228"/>
                <a:gd name="T15" fmla="*/ 140 h 218"/>
                <a:gd name="T16" fmla="*/ 171 w 228"/>
                <a:gd name="T17" fmla="*/ 199 h 218"/>
                <a:gd name="T18" fmla="*/ 119 w 228"/>
                <a:gd name="T19" fmla="*/ 173 h 218"/>
                <a:gd name="T20" fmla="*/ 114 w 228"/>
                <a:gd name="T21" fmla="*/ 171 h 218"/>
                <a:gd name="T22" fmla="*/ 109 w 228"/>
                <a:gd name="T23" fmla="*/ 173 h 218"/>
                <a:gd name="T24" fmla="*/ 57 w 228"/>
                <a:gd name="T25" fmla="*/ 199 h 218"/>
                <a:gd name="T26" fmla="*/ 67 w 228"/>
                <a:gd name="T27" fmla="*/ 140 h 218"/>
                <a:gd name="T28" fmla="*/ 67 w 228"/>
                <a:gd name="T29" fmla="*/ 135 h 218"/>
                <a:gd name="T30" fmla="*/ 64 w 228"/>
                <a:gd name="T31" fmla="*/ 133 h 218"/>
                <a:gd name="T32" fmla="*/ 22 w 228"/>
                <a:gd name="T33" fmla="*/ 90 h 218"/>
                <a:gd name="T34" fmla="*/ 81 w 228"/>
                <a:gd name="T35" fmla="*/ 81 h 218"/>
                <a:gd name="T36" fmla="*/ 86 w 228"/>
                <a:gd name="T37" fmla="*/ 81 h 218"/>
                <a:gd name="T38" fmla="*/ 88 w 228"/>
                <a:gd name="T39" fmla="*/ 76 h 218"/>
                <a:gd name="T40" fmla="*/ 114 w 228"/>
                <a:gd name="T41" fmla="*/ 22 h 218"/>
                <a:gd name="T42" fmla="*/ 114 w 228"/>
                <a:gd name="T43" fmla="*/ 0 h 218"/>
                <a:gd name="T44" fmla="*/ 79 w 228"/>
                <a:gd name="T45" fmla="*/ 71 h 218"/>
                <a:gd name="T46" fmla="*/ 0 w 228"/>
                <a:gd name="T47" fmla="*/ 83 h 218"/>
                <a:gd name="T48" fmla="*/ 57 w 228"/>
                <a:gd name="T49" fmla="*/ 140 h 218"/>
                <a:gd name="T50" fmla="*/ 43 w 228"/>
                <a:gd name="T51" fmla="*/ 218 h 218"/>
                <a:gd name="T52" fmla="*/ 114 w 228"/>
                <a:gd name="T53" fmla="*/ 180 h 218"/>
                <a:gd name="T54" fmla="*/ 185 w 228"/>
                <a:gd name="T55" fmla="*/ 218 h 218"/>
                <a:gd name="T56" fmla="*/ 171 w 228"/>
                <a:gd name="T57" fmla="*/ 140 h 218"/>
                <a:gd name="T58" fmla="*/ 228 w 228"/>
                <a:gd name="T59" fmla="*/ 83 h 218"/>
                <a:gd name="T60" fmla="*/ 150 w 228"/>
                <a:gd name="T61" fmla="*/ 71 h 218"/>
                <a:gd name="T62" fmla="*/ 114 w 228"/>
                <a:gd name="T63" fmla="*/ 0 h 218"/>
                <a:gd name="T64" fmla="*/ 114 w 228"/>
                <a:gd name="T65" fmla="*/ 0 h 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28" h="218">
                  <a:moveTo>
                    <a:pt x="114" y="22"/>
                  </a:moveTo>
                  <a:lnTo>
                    <a:pt x="140" y="76"/>
                  </a:lnTo>
                  <a:lnTo>
                    <a:pt x="142" y="81"/>
                  </a:lnTo>
                  <a:lnTo>
                    <a:pt x="147" y="81"/>
                  </a:lnTo>
                  <a:lnTo>
                    <a:pt x="206" y="90"/>
                  </a:lnTo>
                  <a:lnTo>
                    <a:pt x="164" y="133"/>
                  </a:lnTo>
                  <a:lnTo>
                    <a:pt x="161" y="135"/>
                  </a:lnTo>
                  <a:lnTo>
                    <a:pt x="161" y="140"/>
                  </a:lnTo>
                  <a:lnTo>
                    <a:pt x="171" y="199"/>
                  </a:lnTo>
                  <a:lnTo>
                    <a:pt x="119" y="173"/>
                  </a:lnTo>
                  <a:lnTo>
                    <a:pt x="114" y="171"/>
                  </a:lnTo>
                  <a:lnTo>
                    <a:pt x="109" y="173"/>
                  </a:lnTo>
                  <a:lnTo>
                    <a:pt x="57" y="199"/>
                  </a:lnTo>
                  <a:lnTo>
                    <a:pt x="67" y="140"/>
                  </a:lnTo>
                  <a:lnTo>
                    <a:pt x="67" y="135"/>
                  </a:lnTo>
                  <a:lnTo>
                    <a:pt x="64" y="133"/>
                  </a:lnTo>
                  <a:lnTo>
                    <a:pt x="22" y="90"/>
                  </a:lnTo>
                  <a:lnTo>
                    <a:pt x="81" y="81"/>
                  </a:lnTo>
                  <a:lnTo>
                    <a:pt x="86" y="81"/>
                  </a:lnTo>
                  <a:lnTo>
                    <a:pt x="88" y="76"/>
                  </a:lnTo>
                  <a:lnTo>
                    <a:pt x="114" y="22"/>
                  </a:lnTo>
                  <a:moveTo>
                    <a:pt x="114" y="0"/>
                  </a:moveTo>
                  <a:lnTo>
                    <a:pt x="79" y="71"/>
                  </a:lnTo>
                  <a:lnTo>
                    <a:pt x="0" y="83"/>
                  </a:lnTo>
                  <a:lnTo>
                    <a:pt x="57" y="140"/>
                  </a:lnTo>
                  <a:lnTo>
                    <a:pt x="43" y="218"/>
                  </a:lnTo>
                  <a:lnTo>
                    <a:pt x="114" y="180"/>
                  </a:lnTo>
                  <a:lnTo>
                    <a:pt x="185" y="218"/>
                  </a:lnTo>
                  <a:lnTo>
                    <a:pt x="171" y="140"/>
                  </a:lnTo>
                  <a:lnTo>
                    <a:pt x="228" y="83"/>
                  </a:lnTo>
                  <a:lnTo>
                    <a:pt x="150" y="71"/>
                  </a:lnTo>
                  <a:lnTo>
                    <a:pt x="114" y="0"/>
                  </a:lnTo>
                  <a:lnTo>
                    <a:pt x="114" y="0"/>
                  </a:ln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72751" tIns="36376" rIns="72751" bIns="36376" numCol="1" anchor="t" anchorCtr="0" compatLnSpc="1"/>
            <a:lstStyle/>
            <a:p>
              <a:endParaRPr lang="zh-CN" altLang="en-US" sz="1430">
                <a:solidFill>
                  <a:prstClr val="black"/>
                </a:solidFill>
                <a:latin typeface="Calibri" panose="020F0502020204030204"/>
              </a:endParaRPr>
            </a:p>
          </p:txBody>
        </p:sp>
      </p:grpSp>
      <p:grpSp>
        <p:nvGrpSpPr>
          <p:cNvPr id="115" name="组合 114"/>
          <p:cNvGrpSpPr/>
          <p:nvPr/>
        </p:nvGrpSpPr>
        <p:grpSpPr>
          <a:xfrm>
            <a:off x="6530587" y="9835385"/>
            <a:ext cx="382304" cy="336312"/>
            <a:chOff x="6642227" y="4372471"/>
            <a:chExt cx="480513" cy="422706"/>
          </a:xfrm>
          <a:solidFill>
            <a:schemeClr val="tx2">
              <a:lumMod val="60000"/>
              <a:lumOff val="40000"/>
            </a:schemeClr>
          </a:solidFill>
        </p:grpSpPr>
        <p:sp>
          <p:nvSpPr>
            <p:cNvPr id="116" name="Freeform 107"/>
            <p:cNvSpPr>
              <a:spLocks noEditPoints="1"/>
            </p:cNvSpPr>
            <p:nvPr/>
          </p:nvSpPr>
          <p:spPr bwMode="auto">
            <a:xfrm>
              <a:off x="6745195" y="4444728"/>
              <a:ext cx="274578" cy="272772"/>
            </a:xfrm>
            <a:custGeom>
              <a:avLst/>
              <a:gdLst>
                <a:gd name="T0" fmla="*/ 32 w 64"/>
                <a:gd name="T1" fmla="*/ 0 h 64"/>
                <a:gd name="T2" fmla="*/ 0 w 64"/>
                <a:gd name="T3" fmla="*/ 32 h 64"/>
                <a:gd name="T4" fmla="*/ 32 w 64"/>
                <a:gd name="T5" fmla="*/ 64 h 64"/>
                <a:gd name="T6" fmla="*/ 64 w 64"/>
                <a:gd name="T7" fmla="*/ 32 h 64"/>
                <a:gd name="T8" fmla="*/ 32 w 64"/>
                <a:gd name="T9" fmla="*/ 0 h 64"/>
                <a:gd name="T10" fmla="*/ 32 w 64"/>
                <a:gd name="T11" fmla="*/ 60 h 64"/>
                <a:gd name="T12" fmla="*/ 4 w 64"/>
                <a:gd name="T13" fmla="*/ 32 h 64"/>
                <a:gd name="T14" fmla="*/ 32 w 64"/>
                <a:gd name="T15" fmla="*/ 4 h 64"/>
                <a:gd name="T16" fmla="*/ 60 w 64"/>
                <a:gd name="T17" fmla="*/ 32 h 64"/>
                <a:gd name="T18" fmla="*/ 32 w 64"/>
                <a:gd name="T19" fmla="*/ 6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4" h="64">
                  <a:moveTo>
                    <a:pt x="32" y="0"/>
                  </a:moveTo>
                  <a:cubicBezTo>
                    <a:pt x="14" y="0"/>
                    <a:pt x="0" y="14"/>
                    <a:pt x="0" y="32"/>
                  </a:cubicBezTo>
                  <a:cubicBezTo>
                    <a:pt x="0" y="50"/>
                    <a:pt x="14" y="64"/>
                    <a:pt x="32" y="64"/>
                  </a:cubicBezTo>
                  <a:cubicBezTo>
                    <a:pt x="50" y="64"/>
                    <a:pt x="64" y="50"/>
                    <a:pt x="64" y="32"/>
                  </a:cubicBezTo>
                  <a:cubicBezTo>
                    <a:pt x="64" y="14"/>
                    <a:pt x="50" y="0"/>
                    <a:pt x="32" y="0"/>
                  </a:cubicBezTo>
                  <a:close/>
                  <a:moveTo>
                    <a:pt x="32" y="60"/>
                  </a:moveTo>
                  <a:cubicBezTo>
                    <a:pt x="17" y="60"/>
                    <a:pt x="4" y="47"/>
                    <a:pt x="4" y="32"/>
                  </a:cubicBezTo>
                  <a:cubicBezTo>
                    <a:pt x="4" y="17"/>
                    <a:pt x="17" y="4"/>
                    <a:pt x="32" y="4"/>
                  </a:cubicBezTo>
                  <a:cubicBezTo>
                    <a:pt x="47" y="4"/>
                    <a:pt x="60" y="17"/>
                    <a:pt x="60" y="32"/>
                  </a:cubicBezTo>
                  <a:cubicBezTo>
                    <a:pt x="60" y="47"/>
                    <a:pt x="47" y="60"/>
                    <a:pt x="32" y="6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72751" tIns="36376" rIns="72751" bIns="36376" numCol="1" anchor="t" anchorCtr="0" compatLnSpc="1"/>
            <a:lstStyle/>
            <a:p>
              <a:endParaRPr lang="zh-CN" altLang="en-US" sz="143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17" name="Freeform 108"/>
            <p:cNvSpPr>
              <a:spLocks noEditPoints="1"/>
            </p:cNvSpPr>
            <p:nvPr/>
          </p:nvSpPr>
          <p:spPr bwMode="auto">
            <a:xfrm>
              <a:off x="6797581" y="4495309"/>
              <a:ext cx="84903" cy="171612"/>
            </a:xfrm>
            <a:custGeom>
              <a:avLst/>
              <a:gdLst>
                <a:gd name="T0" fmla="*/ 0 w 20"/>
                <a:gd name="T1" fmla="*/ 20 h 40"/>
                <a:gd name="T2" fmla="*/ 20 w 20"/>
                <a:gd name="T3" fmla="*/ 40 h 40"/>
                <a:gd name="T4" fmla="*/ 20 w 20"/>
                <a:gd name="T5" fmla="*/ 0 h 40"/>
                <a:gd name="T6" fmla="*/ 0 w 20"/>
                <a:gd name="T7" fmla="*/ 20 h 40"/>
                <a:gd name="T8" fmla="*/ 16 w 20"/>
                <a:gd name="T9" fmla="*/ 5 h 40"/>
                <a:gd name="T10" fmla="*/ 16 w 20"/>
                <a:gd name="T11" fmla="*/ 35 h 40"/>
                <a:gd name="T12" fmla="*/ 4 w 20"/>
                <a:gd name="T13" fmla="*/ 20 h 40"/>
                <a:gd name="T14" fmla="*/ 16 w 20"/>
                <a:gd name="T15" fmla="*/ 5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0" h="40">
                  <a:moveTo>
                    <a:pt x="0" y="20"/>
                  </a:moveTo>
                  <a:cubicBezTo>
                    <a:pt x="0" y="31"/>
                    <a:pt x="9" y="40"/>
                    <a:pt x="20" y="40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9" y="0"/>
                    <a:pt x="0" y="9"/>
                    <a:pt x="0" y="20"/>
                  </a:cubicBezTo>
                  <a:close/>
                  <a:moveTo>
                    <a:pt x="16" y="5"/>
                  </a:moveTo>
                  <a:cubicBezTo>
                    <a:pt x="16" y="35"/>
                    <a:pt x="16" y="35"/>
                    <a:pt x="16" y="35"/>
                  </a:cubicBezTo>
                  <a:cubicBezTo>
                    <a:pt x="9" y="34"/>
                    <a:pt x="4" y="27"/>
                    <a:pt x="4" y="20"/>
                  </a:cubicBezTo>
                  <a:cubicBezTo>
                    <a:pt x="4" y="13"/>
                    <a:pt x="9" y="6"/>
                    <a:pt x="16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72751" tIns="36376" rIns="72751" bIns="36376" numCol="1" anchor="t" anchorCtr="0" compatLnSpc="1"/>
            <a:lstStyle/>
            <a:p>
              <a:endParaRPr lang="zh-CN" altLang="en-US" sz="143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18" name="Freeform 109"/>
            <p:cNvSpPr/>
            <p:nvPr/>
          </p:nvSpPr>
          <p:spPr bwMode="auto">
            <a:xfrm>
              <a:off x="6642227" y="4572985"/>
              <a:ext cx="68645" cy="16258"/>
            </a:xfrm>
            <a:custGeom>
              <a:avLst/>
              <a:gdLst>
                <a:gd name="T0" fmla="*/ 0 w 16"/>
                <a:gd name="T1" fmla="*/ 0 h 4"/>
                <a:gd name="T2" fmla="*/ 0 w 16"/>
                <a:gd name="T3" fmla="*/ 4 h 4"/>
                <a:gd name="T4" fmla="*/ 16 w 16"/>
                <a:gd name="T5" fmla="*/ 4 h 4"/>
                <a:gd name="T6" fmla="*/ 16 w 16"/>
                <a:gd name="T7" fmla="*/ 2 h 4"/>
                <a:gd name="T8" fmla="*/ 16 w 16"/>
                <a:gd name="T9" fmla="*/ 0 h 4"/>
                <a:gd name="T10" fmla="*/ 0 w 16"/>
                <a:gd name="T11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6" h="4">
                  <a:moveTo>
                    <a:pt x="0" y="0"/>
                  </a:moveTo>
                  <a:cubicBezTo>
                    <a:pt x="0" y="4"/>
                    <a:pt x="0" y="4"/>
                    <a:pt x="0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3"/>
                    <a:pt x="16" y="3"/>
                    <a:pt x="16" y="2"/>
                  </a:cubicBezTo>
                  <a:cubicBezTo>
                    <a:pt x="16" y="1"/>
                    <a:pt x="16" y="1"/>
                    <a:pt x="16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72751" tIns="36376" rIns="72751" bIns="36376" numCol="1" anchor="t" anchorCtr="0" compatLnSpc="1"/>
            <a:lstStyle/>
            <a:p>
              <a:endParaRPr lang="zh-CN" altLang="en-US" sz="143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19" name="Freeform 110"/>
            <p:cNvSpPr/>
            <p:nvPr/>
          </p:nvSpPr>
          <p:spPr bwMode="auto">
            <a:xfrm>
              <a:off x="7054095" y="4572985"/>
              <a:ext cx="68645" cy="16258"/>
            </a:xfrm>
            <a:custGeom>
              <a:avLst/>
              <a:gdLst>
                <a:gd name="T0" fmla="*/ 0 w 16"/>
                <a:gd name="T1" fmla="*/ 0 h 4"/>
                <a:gd name="T2" fmla="*/ 0 w 16"/>
                <a:gd name="T3" fmla="*/ 2 h 4"/>
                <a:gd name="T4" fmla="*/ 0 w 16"/>
                <a:gd name="T5" fmla="*/ 4 h 4"/>
                <a:gd name="T6" fmla="*/ 16 w 16"/>
                <a:gd name="T7" fmla="*/ 4 h 4"/>
                <a:gd name="T8" fmla="*/ 16 w 16"/>
                <a:gd name="T9" fmla="*/ 0 h 4"/>
                <a:gd name="T10" fmla="*/ 0 w 16"/>
                <a:gd name="T11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6" h="4">
                  <a:moveTo>
                    <a:pt x="0" y="0"/>
                  </a:moveTo>
                  <a:cubicBezTo>
                    <a:pt x="0" y="1"/>
                    <a:pt x="0" y="1"/>
                    <a:pt x="0" y="2"/>
                  </a:cubicBezTo>
                  <a:cubicBezTo>
                    <a:pt x="0" y="3"/>
                    <a:pt x="0" y="3"/>
                    <a:pt x="0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0"/>
                    <a:pt x="16" y="0"/>
                    <a:pt x="16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72751" tIns="36376" rIns="72751" bIns="36376" numCol="1" anchor="t" anchorCtr="0" compatLnSpc="1"/>
            <a:lstStyle/>
            <a:p>
              <a:endParaRPr lang="zh-CN" altLang="en-US" sz="143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20" name="Freeform 111"/>
            <p:cNvSpPr/>
            <p:nvPr/>
          </p:nvSpPr>
          <p:spPr bwMode="auto">
            <a:xfrm>
              <a:off x="6754226" y="4722920"/>
              <a:ext cx="50580" cy="72257"/>
            </a:xfrm>
            <a:custGeom>
              <a:avLst/>
              <a:gdLst>
                <a:gd name="T0" fmla="*/ 8 w 12"/>
                <a:gd name="T1" fmla="*/ 0 h 17"/>
                <a:gd name="T2" fmla="*/ 0 w 12"/>
                <a:gd name="T3" fmla="*/ 15 h 17"/>
                <a:gd name="T4" fmla="*/ 4 w 12"/>
                <a:gd name="T5" fmla="*/ 17 h 17"/>
                <a:gd name="T6" fmla="*/ 12 w 12"/>
                <a:gd name="T7" fmla="*/ 2 h 17"/>
                <a:gd name="T8" fmla="*/ 10 w 12"/>
                <a:gd name="T9" fmla="*/ 2 h 17"/>
                <a:gd name="T10" fmla="*/ 8 w 12"/>
                <a:gd name="T11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" h="17">
                  <a:moveTo>
                    <a:pt x="8" y="0"/>
                  </a:moveTo>
                  <a:cubicBezTo>
                    <a:pt x="0" y="15"/>
                    <a:pt x="0" y="15"/>
                    <a:pt x="0" y="15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12" y="2"/>
                    <a:pt x="12" y="2"/>
                    <a:pt x="12" y="2"/>
                  </a:cubicBezTo>
                  <a:cubicBezTo>
                    <a:pt x="11" y="2"/>
                    <a:pt x="11" y="2"/>
                    <a:pt x="10" y="2"/>
                  </a:cubicBezTo>
                  <a:cubicBezTo>
                    <a:pt x="9" y="1"/>
                    <a:pt x="9" y="1"/>
                    <a:pt x="8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72751" tIns="36376" rIns="72751" bIns="36376" numCol="1" anchor="t" anchorCtr="0" compatLnSpc="1"/>
            <a:lstStyle/>
            <a:p>
              <a:endParaRPr lang="zh-CN" altLang="en-US" sz="143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21" name="Freeform 112"/>
            <p:cNvSpPr/>
            <p:nvPr/>
          </p:nvSpPr>
          <p:spPr bwMode="auto">
            <a:xfrm>
              <a:off x="6960160" y="4372471"/>
              <a:ext cx="50580" cy="66839"/>
            </a:xfrm>
            <a:custGeom>
              <a:avLst/>
              <a:gdLst>
                <a:gd name="T0" fmla="*/ 4 w 12"/>
                <a:gd name="T1" fmla="*/ 16 h 16"/>
                <a:gd name="T2" fmla="*/ 12 w 12"/>
                <a:gd name="T3" fmla="*/ 2 h 16"/>
                <a:gd name="T4" fmla="*/ 8 w 12"/>
                <a:gd name="T5" fmla="*/ 0 h 16"/>
                <a:gd name="T6" fmla="*/ 0 w 12"/>
                <a:gd name="T7" fmla="*/ 14 h 16"/>
                <a:gd name="T8" fmla="*/ 2 w 12"/>
                <a:gd name="T9" fmla="*/ 14 h 16"/>
                <a:gd name="T10" fmla="*/ 4 w 12"/>
                <a:gd name="T11" fmla="*/ 16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" h="16">
                  <a:moveTo>
                    <a:pt x="4" y="16"/>
                  </a:moveTo>
                  <a:cubicBezTo>
                    <a:pt x="12" y="2"/>
                    <a:pt x="12" y="2"/>
                    <a:pt x="12" y="2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1" y="14"/>
                    <a:pt x="1" y="14"/>
                    <a:pt x="2" y="14"/>
                  </a:cubicBezTo>
                  <a:cubicBezTo>
                    <a:pt x="3" y="15"/>
                    <a:pt x="3" y="15"/>
                    <a:pt x="4" y="1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72751" tIns="36376" rIns="72751" bIns="36376" numCol="1" anchor="t" anchorCtr="0" compatLnSpc="1"/>
            <a:lstStyle/>
            <a:p>
              <a:endParaRPr lang="zh-CN" altLang="en-US" sz="143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22" name="Freeform 113"/>
            <p:cNvSpPr/>
            <p:nvPr/>
          </p:nvSpPr>
          <p:spPr bwMode="auto">
            <a:xfrm>
              <a:off x="6960160" y="4722920"/>
              <a:ext cx="50580" cy="72257"/>
            </a:xfrm>
            <a:custGeom>
              <a:avLst/>
              <a:gdLst>
                <a:gd name="T0" fmla="*/ 2 w 12"/>
                <a:gd name="T1" fmla="*/ 2 h 17"/>
                <a:gd name="T2" fmla="*/ 0 w 12"/>
                <a:gd name="T3" fmla="*/ 2 h 17"/>
                <a:gd name="T4" fmla="*/ 8 w 12"/>
                <a:gd name="T5" fmla="*/ 17 h 17"/>
                <a:gd name="T6" fmla="*/ 12 w 12"/>
                <a:gd name="T7" fmla="*/ 15 h 17"/>
                <a:gd name="T8" fmla="*/ 4 w 12"/>
                <a:gd name="T9" fmla="*/ 0 h 17"/>
                <a:gd name="T10" fmla="*/ 2 w 12"/>
                <a:gd name="T11" fmla="*/ 2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" h="17">
                  <a:moveTo>
                    <a:pt x="2" y="2"/>
                  </a:moveTo>
                  <a:cubicBezTo>
                    <a:pt x="1" y="2"/>
                    <a:pt x="1" y="2"/>
                    <a:pt x="0" y="2"/>
                  </a:cubicBezTo>
                  <a:cubicBezTo>
                    <a:pt x="8" y="17"/>
                    <a:pt x="8" y="17"/>
                    <a:pt x="8" y="17"/>
                  </a:cubicBezTo>
                  <a:cubicBezTo>
                    <a:pt x="12" y="15"/>
                    <a:pt x="12" y="15"/>
                    <a:pt x="12" y="15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3" y="1"/>
                    <a:pt x="3" y="1"/>
                    <a:pt x="2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72751" tIns="36376" rIns="72751" bIns="36376" numCol="1" anchor="t" anchorCtr="0" compatLnSpc="1"/>
            <a:lstStyle/>
            <a:p>
              <a:endParaRPr lang="zh-CN" altLang="en-US" sz="143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23" name="Freeform 114"/>
            <p:cNvSpPr/>
            <p:nvPr/>
          </p:nvSpPr>
          <p:spPr bwMode="auto">
            <a:xfrm>
              <a:off x="6754226" y="4372471"/>
              <a:ext cx="50580" cy="66839"/>
            </a:xfrm>
            <a:custGeom>
              <a:avLst/>
              <a:gdLst>
                <a:gd name="T0" fmla="*/ 10 w 12"/>
                <a:gd name="T1" fmla="*/ 14 h 16"/>
                <a:gd name="T2" fmla="*/ 12 w 12"/>
                <a:gd name="T3" fmla="*/ 14 h 16"/>
                <a:gd name="T4" fmla="*/ 4 w 12"/>
                <a:gd name="T5" fmla="*/ 0 h 16"/>
                <a:gd name="T6" fmla="*/ 0 w 12"/>
                <a:gd name="T7" fmla="*/ 2 h 16"/>
                <a:gd name="T8" fmla="*/ 8 w 12"/>
                <a:gd name="T9" fmla="*/ 16 h 16"/>
                <a:gd name="T10" fmla="*/ 10 w 12"/>
                <a:gd name="T11" fmla="*/ 14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" h="16">
                  <a:moveTo>
                    <a:pt x="10" y="14"/>
                  </a:moveTo>
                  <a:cubicBezTo>
                    <a:pt x="11" y="14"/>
                    <a:pt x="11" y="14"/>
                    <a:pt x="12" y="14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8" y="16"/>
                    <a:pt x="8" y="16"/>
                    <a:pt x="8" y="16"/>
                  </a:cubicBezTo>
                  <a:cubicBezTo>
                    <a:pt x="9" y="15"/>
                    <a:pt x="9" y="15"/>
                    <a:pt x="10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72751" tIns="36376" rIns="72751" bIns="36376" numCol="1" anchor="t" anchorCtr="0" compatLnSpc="1"/>
            <a:lstStyle/>
            <a:p>
              <a:endParaRPr lang="zh-CN" altLang="en-US" sz="1430">
                <a:solidFill>
                  <a:prstClr val="black"/>
                </a:solidFill>
                <a:latin typeface="Calibri" panose="020F0502020204030204"/>
              </a:endParaRPr>
            </a:p>
          </p:txBody>
        </p:sp>
      </p:grpSp>
      <p:grpSp>
        <p:nvGrpSpPr>
          <p:cNvPr id="124" name="组合 123"/>
          <p:cNvGrpSpPr/>
          <p:nvPr/>
        </p:nvGrpSpPr>
        <p:grpSpPr>
          <a:xfrm>
            <a:off x="5945635" y="9851194"/>
            <a:ext cx="258702" cy="300382"/>
            <a:chOff x="5907008" y="4392341"/>
            <a:chExt cx="325159" cy="377546"/>
          </a:xfrm>
          <a:solidFill>
            <a:schemeClr val="tx2">
              <a:lumMod val="60000"/>
              <a:lumOff val="40000"/>
            </a:schemeClr>
          </a:solidFill>
        </p:grpSpPr>
        <p:sp>
          <p:nvSpPr>
            <p:cNvPr id="125" name="Freeform 115"/>
            <p:cNvSpPr>
              <a:spLocks noEditPoints="1"/>
            </p:cNvSpPr>
            <p:nvPr/>
          </p:nvSpPr>
          <p:spPr bwMode="auto">
            <a:xfrm>
              <a:off x="5907008" y="4444728"/>
              <a:ext cx="121032" cy="222192"/>
            </a:xfrm>
            <a:custGeom>
              <a:avLst/>
              <a:gdLst>
                <a:gd name="T0" fmla="*/ 28 w 28"/>
                <a:gd name="T1" fmla="*/ 30 h 52"/>
                <a:gd name="T2" fmla="*/ 28 w 28"/>
                <a:gd name="T3" fmla="*/ 0 h 52"/>
                <a:gd name="T4" fmla="*/ 0 w 28"/>
                <a:gd name="T5" fmla="*/ 32 h 52"/>
                <a:gd name="T6" fmla="*/ 7 w 28"/>
                <a:gd name="T7" fmla="*/ 52 h 52"/>
                <a:gd name="T8" fmla="*/ 28 w 28"/>
                <a:gd name="T9" fmla="*/ 30 h 52"/>
                <a:gd name="T10" fmla="*/ 24 w 28"/>
                <a:gd name="T11" fmla="*/ 5 h 52"/>
                <a:gd name="T12" fmla="*/ 24 w 28"/>
                <a:gd name="T13" fmla="*/ 29 h 52"/>
                <a:gd name="T14" fmla="*/ 7 w 28"/>
                <a:gd name="T15" fmla="*/ 45 h 52"/>
                <a:gd name="T16" fmla="*/ 4 w 28"/>
                <a:gd name="T17" fmla="*/ 32 h 52"/>
                <a:gd name="T18" fmla="*/ 24 w 28"/>
                <a:gd name="T19" fmla="*/ 5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8" h="52">
                  <a:moveTo>
                    <a:pt x="28" y="30"/>
                  </a:moveTo>
                  <a:cubicBezTo>
                    <a:pt x="28" y="0"/>
                    <a:pt x="28" y="0"/>
                    <a:pt x="28" y="0"/>
                  </a:cubicBezTo>
                  <a:cubicBezTo>
                    <a:pt x="12" y="2"/>
                    <a:pt x="0" y="16"/>
                    <a:pt x="0" y="32"/>
                  </a:cubicBezTo>
                  <a:cubicBezTo>
                    <a:pt x="0" y="39"/>
                    <a:pt x="3" y="46"/>
                    <a:pt x="7" y="52"/>
                  </a:cubicBezTo>
                  <a:lnTo>
                    <a:pt x="28" y="30"/>
                  </a:lnTo>
                  <a:close/>
                  <a:moveTo>
                    <a:pt x="24" y="5"/>
                  </a:moveTo>
                  <a:cubicBezTo>
                    <a:pt x="24" y="29"/>
                    <a:pt x="24" y="29"/>
                    <a:pt x="24" y="29"/>
                  </a:cubicBezTo>
                  <a:cubicBezTo>
                    <a:pt x="7" y="45"/>
                    <a:pt x="7" y="45"/>
                    <a:pt x="7" y="45"/>
                  </a:cubicBezTo>
                  <a:cubicBezTo>
                    <a:pt x="5" y="41"/>
                    <a:pt x="4" y="37"/>
                    <a:pt x="4" y="32"/>
                  </a:cubicBezTo>
                  <a:cubicBezTo>
                    <a:pt x="4" y="19"/>
                    <a:pt x="12" y="9"/>
                    <a:pt x="24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72751" tIns="36376" rIns="72751" bIns="36376" numCol="1" anchor="t" anchorCtr="0" compatLnSpc="1"/>
            <a:lstStyle/>
            <a:p>
              <a:endParaRPr lang="zh-CN" altLang="en-US" sz="143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26" name="Freeform 116"/>
            <p:cNvSpPr>
              <a:spLocks noEditPoints="1"/>
            </p:cNvSpPr>
            <p:nvPr/>
          </p:nvSpPr>
          <p:spPr bwMode="auto">
            <a:xfrm>
              <a:off x="5925073" y="4392341"/>
              <a:ext cx="307094" cy="377546"/>
            </a:xfrm>
            <a:custGeom>
              <a:avLst/>
              <a:gdLst>
                <a:gd name="T0" fmla="*/ 32 w 72"/>
                <a:gd name="T1" fmla="*/ 0 h 88"/>
                <a:gd name="T2" fmla="*/ 32 w 72"/>
                <a:gd name="T3" fmla="*/ 46 h 88"/>
                <a:gd name="T4" fmla="*/ 0 w 72"/>
                <a:gd name="T5" fmla="*/ 78 h 88"/>
                <a:gd name="T6" fmla="*/ 28 w 72"/>
                <a:gd name="T7" fmla="*/ 88 h 88"/>
                <a:gd name="T8" fmla="*/ 72 w 72"/>
                <a:gd name="T9" fmla="*/ 44 h 88"/>
                <a:gd name="T10" fmla="*/ 32 w 72"/>
                <a:gd name="T11" fmla="*/ 0 h 88"/>
                <a:gd name="T12" fmla="*/ 28 w 72"/>
                <a:gd name="T13" fmla="*/ 84 h 88"/>
                <a:gd name="T14" fmla="*/ 6 w 72"/>
                <a:gd name="T15" fmla="*/ 77 h 88"/>
                <a:gd name="T16" fmla="*/ 35 w 72"/>
                <a:gd name="T17" fmla="*/ 48 h 88"/>
                <a:gd name="T18" fmla="*/ 36 w 72"/>
                <a:gd name="T19" fmla="*/ 47 h 88"/>
                <a:gd name="T20" fmla="*/ 36 w 72"/>
                <a:gd name="T21" fmla="*/ 46 h 88"/>
                <a:gd name="T22" fmla="*/ 36 w 72"/>
                <a:gd name="T23" fmla="*/ 5 h 88"/>
                <a:gd name="T24" fmla="*/ 68 w 72"/>
                <a:gd name="T25" fmla="*/ 44 h 88"/>
                <a:gd name="T26" fmla="*/ 28 w 72"/>
                <a:gd name="T27" fmla="*/ 84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72" h="88">
                  <a:moveTo>
                    <a:pt x="32" y="0"/>
                  </a:moveTo>
                  <a:cubicBezTo>
                    <a:pt x="32" y="46"/>
                    <a:pt x="32" y="46"/>
                    <a:pt x="32" y="46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7" y="84"/>
                    <a:pt x="17" y="88"/>
                    <a:pt x="28" y="88"/>
                  </a:cubicBezTo>
                  <a:cubicBezTo>
                    <a:pt x="52" y="88"/>
                    <a:pt x="72" y="68"/>
                    <a:pt x="72" y="44"/>
                  </a:cubicBezTo>
                  <a:cubicBezTo>
                    <a:pt x="72" y="21"/>
                    <a:pt x="54" y="2"/>
                    <a:pt x="32" y="0"/>
                  </a:cubicBezTo>
                  <a:close/>
                  <a:moveTo>
                    <a:pt x="28" y="84"/>
                  </a:moveTo>
                  <a:cubicBezTo>
                    <a:pt x="20" y="84"/>
                    <a:pt x="12" y="82"/>
                    <a:pt x="6" y="77"/>
                  </a:cubicBezTo>
                  <a:cubicBezTo>
                    <a:pt x="35" y="48"/>
                    <a:pt x="35" y="48"/>
                    <a:pt x="35" y="48"/>
                  </a:cubicBezTo>
                  <a:cubicBezTo>
                    <a:pt x="36" y="47"/>
                    <a:pt x="36" y="47"/>
                    <a:pt x="36" y="47"/>
                  </a:cubicBezTo>
                  <a:cubicBezTo>
                    <a:pt x="36" y="46"/>
                    <a:pt x="36" y="46"/>
                    <a:pt x="36" y="46"/>
                  </a:cubicBezTo>
                  <a:cubicBezTo>
                    <a:pt x="36" y="5"/>
                    <a:pt x="36" y="5"/>
                    <a:pt x="36" y="5"/>
                  </a:cubicBezTo>
                  <a:cubicBezTo>
                    <a:pt x="55" y="9"/>
                    <a:pt x="68" y="25"/>
                    <a:pt x="68" y="44"/>
                  </a:cubicBezTo>
                  <a:cubicBezTo>
                    <a:pt x="68" y="66"/>
                    <a:pt x="50" y="84"/>
                    <a:pt x="28" y="8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72751" tIns="36376" rIns="72751" bIns="36376" numCol="1" anchor="t" anchorCtr="0" compatLnSpc="1"/>
            <a:lstStyle/>
            <a:p>
              <a:endParaRPr lang="zh-CN" altLang="en-US" sz="1430">
                <a:solidFill>
                  <a:prstClr val="black"/>
                </a:solidFill>
                <a:latin typeface="Calibri" panose="020F0502020204030204"/>
              </a:endParaRPr>
            </a:p>
          </p:txBody>
        </p:sp>
      </p:grpSp>
      <p:sp>
        <p:nvSpPr>
          <p:cNvPr id="127" name="Freeform 117"/>
          <p:cNvSpPr>
            <a:spLocks noEditPoints="1"/>
          </p:cNvSpPr>
          <p:nvPr/>
        </p:nvSpPr>
        <p:spPr bwMode="auto">
          <a:xfrm>
            <a:off x="3292507" y="9892873"/>
            <a:ext cx="326252" cy="217022"/>
          </a:xfrm>
          <a:custGeom>
            <a:avLst/>
            <a:gdLst>
              <a:gd name="T0" fmla="*/ 59 w 96"/>
              <a:gd name="T1" fmla="*/ 4 h 64"/>
              <a:gd name="T2" fmla="*/ 82 w 96"/>
              <a:gd name="T3" fmla="*/ 26 h 64"/>
              <a:gd name="T4" fmla="*/ 82 w 96"/>
              <a:gd name="T5" fmla="*/ 29 h 64"/>
              <a:gd name="T6" fmla="*/ 81 w 96"/>
              <a:gd name="T7" fmla="*/ 32 h 64"/>
              <a:gd name="T8" fmla="*/ 84 w 96"/>
              <a:gd name="T9" fmla="*/ 33 h 64"/>
              <a:gd name="T10" fmla="*/ 92 w 96"/>
              <a:gd name="T11" fmla="*/ 46 h 64"/>
              <a:gd name="T12" fmla="*/ 78 w 96"/>
              <a:gd name="T13" fmla="*/ 60 h 64"/>
              <a:gd name="T14" fmla="*/ 19 w 96"/>
              <a:gd name="T15" fmla="*/ 60 h 64"/>
              <a:gd name="T16" fmla="*/ 4 w 96"/>
              <a:gd name="T17" fmla="*/ 45 h 64"/>
              <a:gd name="T18" fmla="*/ 16 w 96"/>
              <a:gd name="T19" fmla="*/ 30 h 64"/>
              <a:gd name="T20" fmla="*/ 20 w 96"/>
              <a:gd name="T21" fmla="*/ 30 h 64"/>
              <a:gd name="T22" fmla="*/ 20 w 96"/>
              <a:gd name="T23" fmla="*/ 26 h 64"/>
              <a:gd name="T24" fmla="*/ 20 w 96"/>
              <a:gd name="T25" fmla="*/ 25 h 64"/>
              <a:gd name="T26" fmla="*/ 29 w 96"/>
              <a:gd name="T27" fmla="*/ 15 h 64"/>
              <a:gd name="T28" fmla="*/ 34 w 96"/>
              <a:gd name="T29" fmla="*/ 17 h 64"/>
              <a:gd name="T30" fmla="*/ 37 w 96"/>
              <a:gd name="T31" fmla="*/ 19 h 64"/>
              <a:gd name="T32" fmla="*/ 39 w 96"/>
              <a:gd name="T33" fmla="*/ 15 h 64"/>
              <a:gd name="T34" fmla="*/ 59 w 96"/>
              <a:gd name="T35" fmla="*/ 4 h 64"/>
              <a:gd name="T36" fmla="*/ 59 w 96"/>
              <a:gd name="T37" fmla="*/ 0 h 64"/>
              <a:gd name="T38" fmla="*/ 36 w 96"/>
              <a:gd name="T39" fmla="*/ 13 h 64"/>
              <a:gd name="T40" fmla="*/ 29 w 96"/>
              <a:gd name="T41" fmla="*/ 11 h 64"/>
              <a:gd name="T42" fmla="*/ 16 w 96"/>
              <a:gd name="T43" fmla="*/ 25 h 64"/>
              <a:gd name="T44" fmla="*/ 16 w 96"/>
              <a:gd name="T45" fmla="*/ 27 h 64"/>
              <a:gd name="T46" fmla="*/ 0 w 96"/>
              <a:gd name="T47" fmla="*/ 45 h 64"/>
              <a:gd name="T48" fmla="*/ 19 w 96"/>
              <a:gd name="T49" fmla="*/ 64 h 64"/>
              <a:gd name="T50" fmla="*/ 78 w 96"/>
              <a:gd name="T51" fmla="*/ 64 h 64"/>
              <a:gd name="T52" fmla="*/ 96 w 96"/>
              <a:gd name="T53" fmla="*/ 46 h 64"/>
              <a:gd name="T54" fmla="*/ 86 w 96"/>
              <a:gd name="T55" fmla="*/ 30 h 64"/>
              <a:gd name="T56" fmla="*/ 86 w 96"/>
              <a:gd name="T57" fmla="*/ 26 h 64"/>
              <a:gd name="T58" fmla="*/ 59 w 96"/>
              <a:gd name="T59" fmla="*/ 0 h 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96" h="64">
                <a:moveTo>
                  <a:pt x="59" y="4"/>
                </a:moveTo>
                <a:cubicBezTo>
                  <a:pt x="72" y="4"/>
                  <a:pt x="82" y="14"/>
                  <a:pt x="82" y="26"/>
                </a:cubicBezTo>
                <a:cubicBezTo>
                  <a:pt x="82" y="27"/>
                  <a:pt x="82" y="28"/>
                  <a:pt x="82" y="29"/>
                </a:cubicBezTo>
                <a:cubicBezTo>
                  <a:pt x="81" y="32"/>
                  <a:pt x="81" y="32"/>
                  <a:pt x="81" y="32"/>
                </a:cubicBezTo>
                <a:cubicBezTo>
                  <a:pt x="84" y="33"/>
                  <a:pt x="84" y="33"/>
                  <a:pt x="84" y="33"/>
                </a:cubicBezTo>
                <a:cubicBezTo>
                  <a:pt x="89" y="36"/>
                  <a:pt x="92" y="41"/>
                  <a:pt x="92" y="46"/>
                </a:cubicBezTo>
                <a:cubicBezTo>
                  <a:pt x="92" y="54"/>
                  <a:pt x="86" y="60"/>
                  <a:pt x="78" y="60"/>
                </a:cubicBezTo>
                <a:cubicBezTo>
                  <a:pt x="19" y="60"/>
                  <a:pt x="19" y="60"/>
                  <a:pt x="19" y="60"/>
                </a:cubicBezTo>
                <a:cubicBezTo>
                  <a:pt x="11" y="60"/>
                  <a:pt x="4" y="53"/>
                  <a:pt x="4" y="45"/>
                </a:cubicBezTo>
                <a:cubicBezTo>
                  <a:pt x="4" y="38"/>
                  <a:pt x="9" y="32"/>
                  <a:pt x="16" y="30"/>
                </a:cubicBezTo>
                <a:cubicBezTo>
                  <a:pt x="20" y="30"/>
                  <a:pt x="20" y="30"/>
                  <a:pt x="20" y="30"/>
                </a:cubicBezTo>
                <a:cubicBezTo>
                  <a:pt x="20" y="26"/>
                  <a:pt x="20" y="26"/>
                  <a:pt x="20" y="26"/>
                </a:cubicBezTo>
                <a:cubicBezTo>
                  <a:pt x="20" y="26"/>
                  <a:pt x="20" y="25"/>
                  <a:pt x="20" y="25"/>
                </a:cubicBezTo>
                <a:cubicBezTo>
                  <a:pt x="20" y="20"/>
                  <a:pt x="24" y="15"/>
                  <a:pt x="29" y="15"/>
                </a:cubicBezTo>
                <a:cubicBezTo>
                  <a:pt x="31" y="15"/>
                  <a:pt x="33" y="16"/>
                  <a:pt x="34" y="17"/>
                </a:cubicBezTo>
                <a:cubicBezTo>
                  <a:pt x="37" y="19"/>
                  <a:pt x="37" y="19"/>
                  <a:pt x="37" y="19"/>
                </a:cubicBezTo>
                <a:cubicBezTo>
                  <a:pt x="39" y="15"/>
                  <a:pt x="39" y="15"/>
                  <a:pt x="39" y="15"/>
                </a:cubicBezTo>
                <a:cubicBezTo>
                  <a:pt x="44" y="8"/>
                  <a:pt x="51" y="4"/>
                  <a:pt x="59" y="4"/>
                </a:cubicBezTo>
                <a:moveTo>
                  <a:pt x="59" y="0"/>
                </a:moveTo>
                <a:cubicBezTo>
                  <a:pt x="49" y="0"/>
                  <a:pt x="41" y="5"/>
                  <a:pt x="36" y="13"/>
                </a:cubicBezTo>
                <a:cubicBezTo>
                  <a:pt x="34" y="12"/>
                  <a:pt x="32" y="11"/>
                  <a:pt x="29" y="11"/>
                </a:cubicBezTo>
                <a:cubicBezTo>
                  <a:pt x="22" y="11"/>
                  <a:pt x="16" y="18"/>
                  <a:pt x="16" y="25"/>
                </a:cubicBezTo>
                <a:cubicBezTo>
                  <a:pt x="16" y="26"/>
                  <a:pt x="16" y="26"/>
                  <a:pt x="16" y="27"/>
                </a:cubicBezTo>
                <a:cubicBezTo>
                  <a:pt x="7" y="28"/>
                  <a:pt x="0" y="36"/>
                  <a:pt x="0" y="45"/>
                </a:cubicBezTo>
                <a:cubicBezTo>
                  <a:pt x="0" y="56"/>
                  <a:pt x="9" y="64"/>
                  <a:pt x="19" y="64"/>
                </a:cubicBezTo>
                <a:cubicBezTo>
                  <a:pt x="78" y="64"/>
                  <a:pt x="78" y="64"/>
                  <a:pt x="78" y="64"/>
                </a:cubicBezTo>
                <a:cubicBezTo>
                  <a:pt x="88" y="64"/>
                  <a:pt x="96" y="56"/>
                  <a:pt x="96" y="46"/>
                </a:cubicBezTo>
                <a:cubicBezTo>
                  <a:pt x="96" y="39"/>
                  <a:pt x="92" y="33"/>
                  <a:pt x="86" y="30"/>
                </a:cubicBezTo>
                <a:cubicBezTo>
                  <a:pt x="86" y="29"/>
                  <a:pt x="86" y="27"/>
                  <a:pt x="86" y="26"/>
                </a:cubicBezTo>
                <a:cubicBezTo>
                  <a:pt x="86" y="12"/>
                  <a:pt x="74" y="0"/>
                  <a:pt x="59" y="0"/>
                </a:cubicBezTo>
                <a:close/>
              </a:path>
            </a:pathLst>
          </a:cu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txBody>
          <a:bodyPr vert="horz" wrap="square" lIns="72751" tIns="36376" rIns="72751" bIns="36376" numCol="1" anchor="t" anchorCtr="0" compatLnSpc="1"/>
          <a:lstStyle/>
          <a:p>
            <a:endParaRPr lang="zh-CN" altLang="en-US" sz="1430">
              <a:solidFill>
                <a:prstClr val="black"/>
              </a:solidFill>
              <a:latin typeface="Calibri" panose="020F0502020204030204"/>
            </a:endParaRPr>
          </a:p>
        </p:txBody>
      </p:sp>
      <p:grpSp>
        <p:nvGrpSpPr>
          <p:cNvPr id="128" name="组合 127"/>
          <p:cNvGrpSpPr/>
          <p:nvPr/>
        </p:nvGrpSpPr>
        <p:grpSpPr>
          <a:xfrm>
            <a:off x="3945010" y="9892873"/>
            <a:ext cx="327689" cy="217022"/>
            <a:chOff x="3392449" y="4444728"/>
            <a:chExt cx="411868" cy="272772"/>
          </a:xfrm>
          <a:solidFill>
            <a:schemeClr val="tx2">
              <a:lumMod val="60000"/>
              <a:lumOff val="40000"/>
            </a:schemeClr>
          </a:solidFill>
        </p:grpSpPr>
        <p:sp>
          <p:nvSpPr>
            <p:cNvPr id="129" name="Freeform 118"/>
            <p:cNvSpPr>
              <a:spLocks noEditPoints="1"/>
            </p:cNvSpPr>
            <p:nvPr/>
          </p:nvSpPr>
          <p:spPr bwMode="auto">
            <a:xfrm>
              <a:off x="3392449" y="4444728"/>
              <a:ext cx="411868" cy="272772"/>
            </a:xfrm>
            <a:custGeom>
              <a:avLst/>
              <a:gdLst>
                <a:gd name="T0" fmla="*/ 85 w 96"/>
                <a:gd name="T1" fmla="*/ 31 h 64"/>
                <a:gd name="T2" fmla="*/ 85 w 96"/>
                <a:gd name="T3" fmla="*/ 26 h 64"/>
                <a:gd name="T4" fmla="*/ 60 w 96"/>
                <a:gd name="T5" fmla="*/ 0 h 64"/>
                <a:gd name="T6" fmla="*/ 36 w 96"/>
                <a:gd name="T7" fmla="*/ 15 h 64"/>
                <a:gd name="T8" fmla="*/ 29 w 96"/>
                <a:gd name="T9" fmla="*/ 12 h 64"/>
                <a:gd name="T10" fmla="*/ 16 w 96"/>
                <a:gd name="T11" fmla="*/ 25 h 64"/>
                <a:gd name="T12" fmla="*/ 17 w 96"/>
                <a:gd name="T13" fmla="*/ 28 h 64"/>
                <a:gd name="T14" fmla="*/ 0 w 96"/>
                <a:gd name="T15" fmla="*/ 46 h 64"/>
                <a:gd name="T16" fmla="*/ 18 w 96"/>
                <a:gd name="T17" fmla="*/ 64 h 64"/>
                <a:gd name="T18" fmla="*/ 79 w 96"/>
                <a:gd name="T19" fmla="*/ 64 h 64"/>
                <a:gd name="T20" fmla="*/ 96 w 96"/>
                <a:gd name="T21" fmla="*/ 47 h 64"/>
                <a:gd name="T22" fmla="*/ 85 w 96"/>
                <a:gd name="T23" fmla="*/ 31 h 64"/>
                <a:gd name="T24" fmla="*/ 79 w 96"/>
                <a:gd name="T25" fmla="*/ 60 h 64"/>
                <a:gd name="T26" fmla="*/ 18 w 96"/>
                <a:gd name="T27" fmla="*/ 60 h 64"/>
                <a:gd name="T28" fmla="*/ 4 w 96"/>
                <a:gd name="T29" fmla="*/ 46 h 64"/>
                <a:gd name="T30" fmla="*/ 17 w 96"/>
                <a:gd name="T31" fmla="*/ 32 h 64"/>
                <a:gd name="T32" fmla="*/ 22 w 96"/>
                <a:gd name="T33" fmla="*/ 31 h 64"/>
                <a:gd name="T34" fmla="*/ 20 w 96"/>
                <a:gd name="T35" fmla="*/ 27 h 64"/>
                <a:gd name="T36" fmla="*/ 20 w 96"/>
                <a:gd name="T37" fmla="*/ 25 h 64"/>
                <a:gd name="T38" fmla="*/ 29 w 96"/>
                <a:gd name="T39" fmla="*/ 16 h 64"/>
                <a:gd name="T40" fmla="*/ 34 w 96"/>
                <a:gd name="T41" fmla="*/ 18 h 64"/>
                <a:gd name="T42" fmla="*/ 38 w 96"/>
                <a:gd name="T43" fmla="*/ 21 h 64"/>
                <a:gd name="T44" fmla="*/ 40 w 96"/>
                <a:gd name="T45" fmla="*/ 17 h 64"/>
                <a:gd name="T46" fmla="*/ 60 w 96"/>
                <a:gd name="T47" fmla="*/ 4 h 64"/>
                <a:gd name="T48" fmla="*/ 81 w 96"/>
                <a:gd name="T49" fmla="*/ 26 h 64"/>
                <a:gd name="T50" fmla="*/ 81 w 96"/>
                <a:gd name="T51" fmla="*/ 30 h 64"/>
                <a:gd name="T52" fmla="*/ 80 w 96"/>
                <a:gd name="T53" fmla="*/ 33 h 64"/>
                <a:gd name="T54" fmla="*/ 83 w 96"/>
                <a:gd name="T55" fmla="*/ 34 h 64"/>
                <a:gd name="T56" fmla="*/ 92 w 96"/>
                <a:gd name="T57" fmla="*/ 47 h 64"/>
                <a:gd name="T58" fmla="*/ 79 w 96"/>
                <a:gd name="T59" fmla="*/ 6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96" h="64">
                  <a:moveTo>
                    <a:pt x="85" y="31"/>
                  </a:moveTo>
                  <a:cubicBezTo>
                    <a:pt x="85" y="29"/>
                    <a:pt x="85" y="27"/>
                    <a:pt x="85" y="26"/>
                  </a:cubicBezTo>
                  <a:cubicBezTo>
                    <a:pt x="85" y="12"/>
                    <a:pt x="74" y="0"/>
                    <a:pt x="60" y="0"/>
                  </a:cubicBezTo>
                  <a:cubicBezTo>
                    <a:pt x="50" y="0"/>
                    <a:pt x="41" y="6"/>
                    <a:pt x="36" y="15"/>
                  </a:cubicBezTo>
                  <a:cubicBezTo>
                    <a:pt x="34" y="13"/>
                    <a:pt x="31" y="12"/>
                    <a:pt x="29" y="12"/>
                  </a:cubicBezTo>
                  <a:cubicBezTo>
                    <a:pt x="22" y="12"/>
                    <a:pt x="16" y="18"/>
                    <a:pt x="16" y="25"/>
                  </a:cubicBezTo>
                  <a:cubicBezTo>
                    <a:pt x="16" y="26"/>
                    <a:pt x="16" y="27"/>
                    <a:pt x="17" y="28"/>
                  </a:cubicBezTo>
                  <a:cubicBezTo>
                    <a:pt x="7" y="29"/>
                    <a:pt x="0" y="36"/>
                    <a:pt x="0" y="46"/>
                  </a:cubicBezTo>
                  <a:cubicBezTo>
                    <a:pt x="0" y="56"/>
                    <a:pt x="8" y="64"/>
                    <a:pt x="18" y="64"/>
                  </a:cubicBezTo>
                  <a:cubicBezTo>
                    <a:pt x="79" y="64"/>
                    <a:pt x="79" y="64"/>
                    <a:pt x="79" y="64"/>
                  </a:cubicBezTo>
                  <a:cubicBezTo>
                    <a:pt x="88" y="64"/>
                    <a:pt x="96" y="56"/>
                    <a:pt x="96" y="47"/>
                  </a:cubicBezTo>
                  <a:cubicBezTo>
                    <a:pt x="96" y="40"/>
                    <a:pt x="92" y="33"/>
                    <a:pt x="85" y="31"/>
                  </a:cubicBezTo>
                  <a:close/>
                  <a:moveTo>
                    <a:pt x="79" y="60"/>
                  </a:moveTo>
                  <a:cubicBezTo>
                    <a:pt x="18" y="60"/>
                    <a:pt x="18" y="60"/>
                    <a:pt x="18" y="60"/>
                  </a:cubicBezTo>
                  <a:cubicBezTo>
                    <a:pt x="10" y="60"/>
                    <a:pt x="4" y="54"/>
                    <a:pt x="4" y="46"/>
                  </a:cubicBezTo>
                  <a:cubicBezTo>
                    <a:pt x="4" y="39"/>
                    <a:pt x="10" y="32"/>
                    <a:pt x="17" y="32"/>
                  </a:cubicBezTo>
                  <a:cubicBezTo>
                    <a:pt x="22" y="31"/>
                    <a:pt x="22" y="31"/>
                    <a:pt x="22" y="31"/>
                  </a:cubicBezTo>
                  <a:cubicBezTo>
                    <a:pt x="20" y="27"/>
                    <a:pt x="20" y="27"/>
                    <a:pt x="20" y="27"/>
                  </a:cubicBezTo>
                  <a:cubicBezTo>
                    <a:pt x="20" y="26"/>
                    <a:pt x="20" y="25"/>
                    <a:pt x="20" y="25"/>
                  </a:cubicBezTo>
                  <a:cubicBezTo>
                    <a:pt x="20" y="20"/>
                    <a:pt x="24" y="16"/>
                    <a:pt x="29" y="16"/>
                  </a:cubicBezTo>
                  <a:cubicBezTo>
                    <a:pt x="30" y="16"/>
                    <a:pt x="32" y="17"/>
                    <a:pt x="34" y="18"/>
                  </a:cubicBezTo>
                  <a:cubicBezTo>
                    <a:pt x="38" y="21"/>
                    <a:pt x="38" y="21"/>
                    <a:pt x="38" y="21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3" y="9"/>
                    <a:pt x="51" y="4"/>
                    <a:pt x="60" y="4"/>
                  </a:cubicBezTo>
                  <a:cubicBezTo>
                    <a:pt x="72" y="4"/>
                    <a:pt x="81" y="14"/>
                    <a:pt x="81" y="26"/>
                  </a:cubicBezTo>
                  <a:cubicBezTo>
                    <a:pt x="81" y="27"/>
                    <a:pt x="81" y="29"/>
                    <a:pt x="81" y="30"/>
                  </a:cubicBezTo>
                  <a:cubicBezTo>
                    <a:pt x="80" y="33"/>
                    <a:pt x="80" y="33"/>
                    <a:pt x="80" y="33"/>
                  </a:cubicBezTo>
                  <a:cubicBezTo>
                    <a:pt x="83" y="34"/>
                    <a:pt x="83" y="34"/>
                    <a:pt x="83" y="34"/>
                  </a:cubicBezTo>
                  <a:cubicBezTo>
                    <a:pt x="89" y="36"/>
                    <a:pt x="92" y="41"/>
                    <a:pt x="92" y="47"/>
                  </a:cubicBezTo>
                  <a:cubicBezTo>
                    <a:pt x="92" y="54"/>
                    <a:pt x="86" y="60"/>
                    <a:pt x="79" y="6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72751" tIns="36376" rIns="72751" bIns="36376" numCol="1" anchor="t" anchorCtr="0" compatLnSpc="1"/>
            <a:lstStyle/>
            <a:p>
              <a:endParaRPr lang="zh-CN" altLang="en-US" sz="143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30" name="Freeform 119"/>
            <p:cNvSpPr/>
            <p:nvPr/>
          </p:nvSpPr>
          <p:spPr bwMode="auto">
            <a:xfrm>
              <a:off x="3538769" y="4554921"/>
              <a:ext cx="119225" cy="119225"/>
            </a:xfrm>
            <a:custGeom>
              <a:avLst/>
              <a:gdLst>
                <a:gd name="T0" fmla="*/ 66 w 66"/>
                <a:gd name="T1" fmla="*/ 14 h 66"/>
                <a:gd name="T2" fmla="*/ 52 w 66"/>
                <a:gd name="T3" fmla="*/ 0 h 66"/>
                <a:gd name="T4" fmla="*/ 33 w 66"/>
                <a:gd name="T5" fmla="*/ 19 h 66"/>
                <a:gd name="T6" fmla="*/ 14 w 66"/>
                <a:gd name="T7" fmla="*/ 0 h 66"/>
                <a:gd name="T8" fmla="*/ 0 w 66"/>
                <a:gd name="T9" fmla="*/ 14 h 66"/>
                <a:gd name="T10" fmla="*/ 19 w 66"/>
                <a:gd name="T11" fmla="*/ 33 h 66"/>
                <a:gd name="T12" fmla="*/ 0 w 66"/>
                <a:gd name="T13" fmla="*/ 52 h 66"/>
                <a:gd name="T14" fmla="*/ 14 w 66"/>
                <a:gd name="T15" fmla="*/ 66 h 66"/>
                <a:gd name="T16" fmla="*/ 33 w 66"/>
                <a:gd name="T17" fmla="*/ 48 h 66"/>
                <a:gd name="T18" fmla="*/ 52 w 66"/>
                <a:gd name="T19" fmla="*/ 66 h 66"/>
                <a:gd name="T20" fmla="*/ 66 w 66"/>
                <a:gd name="T21" fmla="*/ 52 h 66"/>
                <a:gd name="T22" fmla="*/ 47 w 66"/>
                <a:gd name="T23" fmla="*/ 33 h 66"/>
                <a:gd name="T24" fmla="*/ 66 w 66"/>
                <a:gd name="T25" fmla="*/ 14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6" h="66">
                  <a:moveTo>
                    <a:pt x="66" y="14"/>
                  </a:moveTo>
                  <a:lnTo>
                    <a:pt x="52" y="0"/>
                  </a:lnTo>
                  <a:lnTo>
                    <a:pt x="33" y="19"/>
                  </a:lnTo>
                  <a:lnTo>
                    <a:pt x="14" y="0"/>
                  </a:lnTo>
                  <a:lnTo>
                    <a:pt x="0" y="14"/>
                  </a:lnTo>
                  <a:lnTo>
                    <a:pt x="19" y="33"/>
                  </a:lnTo>
                  <a:lnTo>
                    <a:pt x="0" y="52"/>
                  </a:lnTo>
                  <a:lnTo>
                    <a:pt x="14" y="66"/>
                  </a:lnTo>
                  <a:lnTo>
                    <a:pt x="33" y="48"/>
                  </a:lnTo>
                  <a:lnTo>
                    <a:pt x="52" y="66"/>
                  </a:lnTo>
                  <a:lnTo>
                    <a:pt x="66" y="52"/>
                  </a:lnTo>
                  <a:lnTo>
                    <a:pt x="47" y="33"/>
                  </a:lnTo>
                  <a:lnTo>
                    <a:pt x="66" y="1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72751" tIns="36376" rIns="72751" bIns="36376" numCol="1" anchor="t" anchorCtr="0" compatLnSpc="1"/>
            <a:lstStyle/>
            <a:p>
              <a:endParaRPr lang="zh-CN" altLang="en-US" sz="1430">
                <a:solidFill>
                  <a:prstClr val="black"/>
                </a:solidFill>
                <a:latin typeface="Calibri" panose="020F0502020204030204"/>
              </a:endParaRPr>
            </a:p>
          </p:txBody>
        </p:sp>
      </p:grpSp>
      <p:grpSp>
        <p:nvGrpSpPr>
          <p:cNvPr id="131" name="组合 130"/>
          <p:cNvGrpSpPr/>
          <p:nvPr/>
        </p:nvGrpSpPr>
        <p:grpSpPr>
          <a:xfrm>
            <a:off x="4598950" y="9892873"/>
            <a:ext cx="326252" cy="217022"/>
            <a:chOff x="4214377" y="4444728"/>
            <a:chExt cx="410062" cy="272772"/>
          </a:xfrm>
          <a:solidFill>
            <a:schemeClr val="tx2">
              <a:lumMod val="60000"/>
              <a:lumOff val="40000"/>
            </a:schemeClr>
          </a:solidFill>
        </p:grpSpPr>
        <p:sp>
          <p:nvSpPr>
            <p:cNvPr id="132" name="Freeform 120"/>
            <p:cNvSpPr>
              <a:spLocks noEditPoints="1"/>
            </p:cNvSpPr>
            <p:nvPr/>
          </p:nvSpPr>
          <p:spPr bwMode="auto">
            <a:xfrm>
              <a:off x="4214377" y="4444728"/>
              <a:ext cx="410062" cy="272772"/>
            </a:xfrm>
            <a:custGeom>
              <a:avLst/>
              <a:gdLst>
                <a:gd name="T0" fmla="*/ 85 w 96"/>
                <a:gd name="T1" fmla="*/ 31 h 64"/>
                <a:gd name="T2" fmla="*/ 85 w 96"/>
                <a:gd name="T3" fmla="*/ 26 h 64"/>
                <a:gd name="T4" fmla="*/ 60 w 96"/>
                <a:gd name="T5" fmla="*/ 0 h 64"/>
                <a:gd name="T6" fmla="*/ 36 w 96"/>
                <a:gd name="T7" fmla="*/ 15 h 64"/>
                <a:gd name="T8" fmla="*/ 29 w 96"/>
                <a:gd name="T9" fmla="*/ 12 h 64"/>
                <a:gd name="T10" fmla="*/ 16 w 96"/>
                <a:gd name="T11" fmla="*/ 25 h 64"/>
                <a:gd name="T12" fmla="*/ 17 w 96"/>
                <a:gd name="T13" fmla="*/ 28 h 64"/>
                <a:gd name="T14" fmla="*/ 0 w 96"/>
                <a:gd name="T15" fmla="*/ 46 h 64"/>
                <a:gd name="T16" fmla="*/ 18 w 96"/>
                <a:gd name="T17" fmla="*/ 64 h 64"/>
                <a:gd name="T18" fmla="*/ 79 w 96"/>
                <a:gd name="T19" fmla="*/ 64 h 64"/>
                <a:gd name="T20" fmla="*/ 96 w 96"/>
                <a:gd name="T21" fmla="*/ 47 h 64"/>
                <a:gd name="T22" fmla="*/ 85 w 96"/>
                <a:gd name="T23" fmla="*/ 31 h 64"/>
                <a:gd name="T24" fmla="*/ 79 w 96"/>
                <a:gd name="T25" fmla="*/ 60 h 64"/>
                <a:gd name="T26" fmla="*/ 18 w 96"/>
                <a:gd name="T27" fmla="*/ 60 h 64"/>
                <a:gd name="T28" fmla="*/ 4 w 96"/>
                <a:gd name="T29" fmla="*/ 46 h 64"/>
                <a:gd name="T30" fmla="*/ 17 w 96"/>
                <a:gd name="T31" fmla="*/ 32 h 64"/>
                <a:gd name="T32" fmla="*/ 22 w 96"/>
                <a:gd name="T33" fmla="*/ 31 h 64"/>
                <a:gd name="T34" fmla="*/ 20 w 96"/>
                <a:gd name="T35" fmla="*/ 27 h 64"/>
                <a:gd name="T36" fmla="*/ 20 w 96"/>
                <a:gd name="T37" fmla="*/ 25 h 64"/>
                <a:gd name="T38" fmla="*/ 29 w 96"/>
                <a:gd name="T39" fmla="*/ 16 h 64"/>
                <a:gd name="T40" fmla="*/ 34 w 96"/>
                <a:gd name="T41" fmla="*/ 18 h 64"/>
                <a:gd name="T42" fmla="*/ 38 w 96"/>
                <a:gd name="T43" fmla="*/ 21 h 64"/>
                <a:gd name="T44" fmla="*/ 40 w 96"/>
                <a:gd name="T45" fmla="*/ 17 h 64"/>
                <a:gd name="T46" fmla="*/ 60 w 96"/>
                <a:gd name="T47" fmla="*/ 4 h 64"/>
                <a:gd name="T48" fmla="*/ 81 w 96"/>
                <a:gd name="T49" fmla="*/ 26 h 64"/>
                <a:gd name="T50" fmla="*/ 81 w 96"/>
                <a:gd name="T51" fmla="*/ 30 h 64"/>
                <a:gd name="T52" fmla="*/ 80 w 96"/>
                <a:gd name="T53" fmla="*/ 33 h 64"/>
                <a:gd name="T54" fmla="*/ 83 w 96"/>
                <a:gd name="T55" fmla="*/ 34 h 64"/>
                <a:gd name="T56" fmla="*/ 92 w 96"/>
                <a:gd name="T57" fmla="*/ 47 h 64"/>
                <a:gd name="T58" fmla="*/ 79 w 96"/>
                <a:gd name="T59" fmla="*/ 6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96" h="64">
                  <a:moveTo>
                    <a:pt x="85" y="31"/>
                  </a:moveTo>
                  <a:cubicBezTo>
                    <a:pt x="85" y="29"/>
                    <a:pt x="85" y="28"/>
                    <a:pt x="85" y="26"/>
                  </a:cubicBezTo>
                  <a:cubicBezTo>
                    <a:pt x="85" y="12"/>
                    <a:pt x="74" y="0"/>
                    <a:pt x="60" y="0"/>
                  </a:cubicBezTo>
                  <a:cubicBezTo>
                    <a:pt x="50" y="0"/>
                    <a:pt x="41" y="6"/>
                    <a:pt x="36" y="15"/>
                  </a:cubicBezTo>
                  <a:cubicBezTo>
                    <a:pt x="34" y="13"/>
                    <a:pt x="31" y="12"/>
                    <a:pt x="29" y="12"/>
                  </a:cubicBezTo>
                  <a:cubicBezTo>
                    <a:pt x="22" y="12"/>
                    <a:pt x="16" y="18"/>
                    <a:pt x="16" y="25"/>
                  </a:cubicBezTo>
                  <a:cubicBezTo>
                    <a:pt x="16" y="26"/>
                    <a:pt x="16" y="27"/>
                    <a:pt x="17" y="28"/>
                  </a:cubicBezTo>
                  <a:cubicBezTo>
                    <a:pt x="7" y="29"/>
                    <a:pt x="0" y="36"/>
                    <a:pt x="0" y="46"/>
                  </a:cubicBezTo>
                  <a:cubicBezTo>
                    <a:pt x="0" y="56"/>
                    <a:pt x="8" y="64"/>
                    <a:pt x="18" y="64"/>
                  </a:cubicBezTo>
                  <a:cubicBezTo>
                    <a:pt x="79" y="64"/>
                    <a:pt x="79" y="64"/>
                    <a:pt x="79" y="64"/>
                  </a:cubicBezTo>
                  <a:cubicBezTo>
                    <a:pt x="88" y="64"/>
                    <a:pt x="96" y="56"/>
                    <a:pt x="96" y="47"/>
                  </a:cubicBezTo>
                  <a:cubicBezTo>
                    <a:pt x="96" y="40"/>
                    <a:pt x="92" y="33"/>
                    <a:pt x="85" y="31"/>
                  </a:cubicBezTo>
                  <a:close/>
                  <a:moveTo>
                    <a:pt x="79" y="60"/>
                  </a:moveTo>
                  <a:cubicBezTo>
                    <a:pt x="18" y="60"/>
                    <a:pt x="18" y="60"/>
                    <a:pt x="18" y="60"/>
                  </a:cubicBezTo>
                  <a:cubicBezTo>
                    <a:pt x="10" y="60"/>
                    <a:pt x="4" y="54"/>
                    <a:pt x="4" y="46"/>
                  </a:cubicBezTo>
                  <a:cubicBezTo>
                    <a:pt x="4" y="39"/>
                    <a:pt x="10" y="32"/>
                    <a:pt x="17" y="32"/>
                  </a:cubicBezTo>
                  <a:cubicBezTo>
                    <a:pt x="22" y="31"/>
                    <a:pt x="22" y="31"/>
                    <a:pt x="22" y="31"/>
                  </a:cubicBezTo>
                  <a:cubicBezTo>
                    <a:pt x="20" y="27"/>
                    <a:pt x="20" y="27"/>
                    <a:pt x="20" y="27"/>
                  </a:cubicBezTo>
                  <a:cubicBezTo>
                    <a:pt x="20" y="26"/>
                    <a:pt x="20" y="25"/>
                    <a:pt x="20" y="25"/>
                  </a:cubicBezTo>
                  <a:cubicBezTo>
                    <a:pt x="20" y="20"/>
                    <a:pt x="24" y="16"/>
                    <a:pt x="29" y="16"/>
                  </a:cubicBezTo>
                  <a:cubicBezTo>
                    <a:pt x="30" y="16"/>
                    <a:pt x="32" y="17"/>
                    <a:pt x="34" y="18"/>
                  </a:cubicBezTo>
                  <a:cubicBezTo>
                    <a:pt x="38" y="21"/>
                    <a:pt x="38" y="21"/>
                    <a:pt x="38" y="21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3" y="9"/>
                    <a:pt x="51" y="4"/>
                    <a:pt x="60" y="4"/>
                  </a:cubicBezTo>
                  <a:cubicBezTo>
                    <a:pt x="72" y="4"/>
                    <a:pt x="81" y="14"/>
                    <a:pt x="81" y="26"/>
                  </a:cubicBezTo>
                  <a:cubicBezTo>
                    <a:pt x="81" y="27"/>
                    <a:pt x="81" y="29"/>
                    <a:pt x="81" y="30"/>
                  </a:cubicBezTo>
                  <a:cubicBezTo>
                    <a:pt x="80" y="33"/>
                    <a:pt x="80" y="33"/>
                    <a:pt x="80" y="33"/>
                  </a:cubicBezTo>
                  <a:cubicBezTo>
                    <a:pt x="83" y="34"/>
                    <a:pt x="83" y="34"/>
                    <a:pt x="83" y="34"/>
                  </a:cubicBezTo>
                  <a:cubicBezTo>
                    <a:pt x="89" y="36"/>
                    <a:pt x="92" y="41"/>
                    <a:pt x="92" y="47"/>
                  </a:cubicBezTo>
                  <a:cubicBezTo>
                    <a:pt x="92" y="54"/>
                    <a:pt x="86" y="60"/>
                    <a:pt x="79" y="6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72751" tIns="36376" rIns="72751" bIns="36376" numCol="1" anchor="t" anchorCtr="0" compatLnSpc="1"/>
            <a:lstStyle/>
            <a:p>
              <a:endParaRPr lang="zh-CN" altLang="en-US" sz="143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33" name="Freeform 121"/>
            <p:cNvSpPr/>
            <p:nvPr/>
          </p:nvSpPr>
          <p:spPr bwMode="auto">
            <a:xfrm>
              <a:off x="4358892" y="4547695"/>
              <a:ext cx="121032" cy="153548"/>
            </a:xfrm>
            <a:custGeom>
              <a:avLst/>
              <a:gdLst>
                <a:gd name="T0" fmla="*/ 43 w 67"/>
                <a:gd name="T1" fmla="*/ 0 h 85"/>
                <a:gd name="T2" fmla="*/ 24 w 67"/>
                <a:gd name="T3" fmla="*/ 0 h 85"/>
                <a:gd name="T4" fmla="*/ 24 w 67"/>
                <a:gd name="T5" fmla="*/ 37 h 85"/>
                <a:gd name="T6" fmla="*/ 0 w 67"/>
                <a:gd name="T7" fmla="*/ 37 h 85"/>
                <a:gd name="T8" fmla="*/ 34 w 67"/>
                <a:gd name="T9" fmla="*/ 85 h 85"/>
                <a:gd name="T10" fmla="*/ 67 w 67"/>
                <a:gd name="T11" fmla="*/ 37 h 85"/>
                <a:gd name="T12" fmla="*/ 43 w 67"/>
                <a:gd name="T13" fmla="*/ 37 h 85"/>
                <a:gd name="T14" fmla="*/ 43 w 67"/>
                <a:gd name="T15" fmla="*/ 0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7" h="85">
                  <a:moveTo>
                    <a:pt x="43" y="0"/>
                  </a:moveTo>
                  <a:lnTo>
                    <a:pt x="24" y="0"/>
                  </a:lnTo>
                  <a:lnTo>
                    <a:pt x="24" y="37"/>
                  </a:lnTo>
                  <a:lnTo>
                    <a:pt x="0" y="37"/>
                  </a:lnTo>
                  <a:lnTo>
                    <a:pt x="34" y="85"/>
                  </a:lnTo>
                  <a:lnTo>
                    <a:pt x="67" y="37"/>
                  </a:lnTo>
                  <a:lnTo>
                    <a:pt x="43" y="37"/>
                  </a:lnTo>
                  <a:lnTo>
                    <a:pt x="4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72751" tIns="36376" rIns="72751" bIns="36376" numCol="1" anchor="t" anchorCtr="0" compatLnSpc="1"/>
            <a:lstStyle/>
            <a:p>
              <a:endParaRPr lang="zh-CN" altLang="en-US" sz="1430">
                <a:solidFill>
                  <a:prstClr val="black"/>
                </a:solidFill>
                <a:latin typeface="Calibri" panose="020F0502020204030204"/>
              </a:endParaRPr>
            </a:p>
          </p:txBody>
        </p:sp>
      </p:grpSp>
      <p:sp>
        <p:nvSpPr>
          <p:cNvPr id="134" name="Freeform 122"/>
          <p:cNvSpPr>
            <a:spLocks noEditPoints="1"/>
          </p:cNvSpPr>
          <p:nvPr/>
        </p:nvSpPr>
        <p:spPr bwMode="auto">
          <a:xfrm>
            <a:off x="5251452" y="9892873"/>
            <a:ext cx="327689" cy="217022"/>
          </a:xfrm>
          <a:custGeom>
            <a:avLst/>
            <a:gdLst>
              <a:gd name="T0" fmla="*/ 85 w 96"/>
              <a:gd name="T1" fmla="*/ 31 h 64"/>
              <a:gd name="T2" fmla="*/ 85 w 96"/>
              <a:gd name="T3" fmla="*/ 26 h 64"/>
              <a:gd name="T4" fmla="*/ 60 w 96"/>
              <a:gd name="T5" fmla="*/ 0 h 64"/>
              <a:gd name="T6" fmla="*/ 36 w 96"/>
              <a:gd name="T7" fmla="*/ 15 h 64"/>
              <a:gd name="T8" fmla="*/ 29 w 96"/>
              <a:gd name="T9" fmla="*/ 12 h 64"/>
              <a:gd name="T10" fmla="*/ 16 w 96"/>
              <a:gd name="T11" fmla="*/ 25 h 64"/>
              <a:gd name="T12" fmla="*/ 17 w 96"/>
              <a:gd name="T13" fmla="*/ 28 h 64"/>
              <a:gd name="T14" fmla="*/ 0 w 96"/>
              <a:gd name="T15" fmla="*/ 46 h 64"/>
              <a:gd name="T16" fmla="*/ 18 w 96"/>
              <a:gd name="T17" fmla="*/ 64 h 64"/>
              <a:gd name="T18" fmla="*/ 79 w 96"/>
              <a:gd name="T19" fmla="*/ 64 h 64"/>
              <a:gd name="T20" fmla="*/ 96 w 96"/>
              <a:gd name="T21" fmla="*/ 47 h 64"/>
              <a:gd name="T22" fmla="*/ 85 w 96"/>
              <a:gd name="T23" fmla="*/ 31 h 64"/>
              <a:gd name="T24" fmla="*/ 79 w 96"/>
              <a:gd name="T25" fmla="*/ 60 h 64"/>
              <a:gd name="T26" fmla="*/ 52 w 96"/>
              <a:gd name="T27" fmla="*/ 60 h 64"/>
              <a:gd name="T28" fmla="*/ 52 w 96"/>
              <a:gd name="T29" fmla="*/ 44 h 64"/>
              <a:gd name="T30" fmla="*/ 62 w 96"/>
              <a:gd name="T31" fmla="*/ 44 h 64"/>
              <a:gd name="T32" fmla="*/ 48 w 96"/>
              <a:gd name="T33" fmla="*/ 24 h 64"/>
              <a:gd name="T34" fmla="*/ 34 w 96"/>
              <a:gd name="T35" fmla="*/ 44 h 64"/>
              <a:gd name="T36" fmla="*/ 44 w 96"/>
              <a:gd name="T37" fmla="*/ 44 h 64"/>
              <a:gd name="T38" fmla="*/ 44 w 96"/>
              <a:gd name="T39" fmla="*/ 60 h 64"/>
              <a:gd name="T40" fmla="*/ 18 w 96"/>
              <a:gd name="T41" fmla="*/ 60 h 64"/>
              <a:gd name="T42" fmla="*/ 4 w 96"/>
              <a:gd name="T43" fmla="*/ 46 h 64"/>
              <a:gd name="T44" fmla="*/ 17 w 96"/>
              <a:gd name="T45" fmla="*/ 32 h 64"/>
              <a:gd name="T46" fmla="*/ 22 w 96"/>
              <a:gd name="T47" fmla="*/ 31 h 64"/>
              <a:gd name="T48" fmla="*/ 20 w 96"/>
              <a:gd name="T49" fmla="*/ 27 h 64"/>
              <a:gd name="T50" fmla="*/ 20 w 96"/>
              <a:gd name="T51" fmla="*/ 25 h 64"/>
              <a:gd name="T52" fmla="*/ 29 w 96"/>
              <a:gd name="T53" fmla="*/ 16 h 64"/>
              <a:gd name="T54" fmla="*/ 34 w 96"/>
              <a:gd name="T55" fmla="*/ 18 h 64"/>
              <a:gd name="T56" fmla="*/ 38 w 96"/>
              <a:gd name="T57" fmla="*/ 21 h 64"/>
              <a:gd name="T58" fmla="*/ 40 w 96"/>
              <a:gd name="T59" fmla="*/ 17 h 64"/>
              <a:gd name="T60" fmla="*/ 60 w 96"/>
              <a:gd name="T61" fmla="*/ 4 h 64"/>
              <a:gd name="T62" fmla="*/ 81 w 96"/>
              <a:gd name="T63" fmla="*/ 26 h 64"/>
              <a:gd name="T64" fmla="*/ 81 w 96"/>
              <a:gd name="T65" fmla="*/ 30 h 64"/>
              <a:gd name="T66" fmla="*/ 80 w 96"/>
              <a:gd name="T67" fmla="*/ 33 h 64"/>
              <a:gd name="T68" fmla="*/ 83 w 96"/>
              <a:gd name="T69" fmla="*/ 34 h 64"/>
              <a:gd name="T70" fmla="*/ 92 w 96"/>
              <a:gd name="T71" fmla="*/ 47 h 64"/>
              <a:gd name="T72" fmla="*/ 79 w 96"/>
              <a:gd name="T73" fmla="*/ 60 h 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96" h="64">
                <a:moveTo>
                  <a:pt x="85" y="31"/>
                </a:moveTo>
                <a:cubicBezTo>
                  <a:pt x="85" y="29"/>
                  <a:pt x="85" y="27"/>
                  <a:pt x="85" y="26"/>
                </a:cubicBezTo>
                <a:cubicBezTo>
                  <a:pt x="85" y="12"/>
                  <a:pt x="74" y="0"/>
                  <a:pt x="60" y="0"/>
                </a:cubicBezTo>
                <a:cubicBezTo>
                  <a:pt x="50" y="0"/>
                  <a:pt x="41" y="6"/>
                  <a:pt x="36" y="15"/>
                </a:cubicBezTo>
                <a:cubicBezTo>
                  <a:pt x="34" y="13"/>
                  <a:pt x="31" y="12"/>
                  <a:pt x="29" y="12"/>
                </a:cubicBezTo>
                <a:cubicBezTo>
                  <a:pt x="22" y="12"/>
                  <a:pt x="16" y="18"/>
                  <a:pt x="16" y="25"/>
                </a:cubicBezTo>
                <a:cubicBezTo>
                  <a:pt x="16" y="26"/>
                  <a:pt x="16" y="27"/>
                  <a:pt x="17" y="28"/>
                </a:cubicBezTo>
                <a:cubicBezTo>
                  <a:pt x="7" y="29"/>
                  <a:pt x="0" y="36"/>
                  <a:pt x="0" y="46"/>
                </a:cubicBezTo>
                <a:cubicBezTo>
                  <a:pt x="0" y="56"/>
                  <a:pt x="8" y="64"/>
                  <a:pt x="18" y="64"/>
                </a:cubicBezTo>
                <a:cubicBezTo>
                  <a:pt x="79" y="64"/>
                  <a:pt x="79" y="64"/>
                  <a:pt x="79" y="64"/>
                </a:cubicBezTo>
                <a:cubicBezTo>
                  <a:pt x="88" y="64"/>
                  <a:pt x="96" y="56"/>
                  <a:pt x="96" y="47"/>
                </a:cubicBezTo>
                <a:cubicBezTo>
                  <a:pt x="96" y="40"/>
                  <a:pt x="92" y="33"/>
                  <a:pt x="85" y="31"/>
                </a:cubicBezTo>
                <a:close/>
                <a:moveTo>
                  <a:pt x="79" y="60"/>
                </a:moveTo>
                <a:cubicBezTo>
                  <a:pt x="52" y="60"/>
                  <a:pt x="52" y="60"/>
                  <a:pt x="52" y="60"/>
                </a:cubicBezTo>
                <a:cubicBezTo>
                  <a:pt x="52" y="44"/>
                  <a:pt x="52" y="44"/>
                  <a:pt x="52" y="44"/>
                </a:cubicBezTo>
                <a:cubicBezTo>
                  <a:pt x="62" y="44"/>
                  <a:pt x="62" y="44"/>
                  <a:pt x="62" y="44"/>
                </a:cubicBezTo>
                <a:cubicBezTo>
                  <a:pt x="48" y="24"/>
                  <a:pt x="48" y="24"/>
                  <a:pt x="48" y="24"/>
                </a:cubicBezTo>
                <a:cubicBezTo>
                  <a:pt x="34" y="44"/>
                  <a:pt x="34" y="44"/>
                  <a:pt x="34" y="44"/>
                </a:cubicBezTo>
                <a:cubicBezTo>
                  <a:pt x="44" y="44"/>
                  <a:pt x="44" y="44"/>
                  <a:pt x="44" y="44"/>
                </a:cubicBezTo>
                <a:cubicBezTo>
                  <a:pt x="44" y="60"/>
                  <a:pt x="44" y="60"/>
                  <a:pt x="44" y="60"/>
                </a:cubicBezTo>
                <a:cubicBezTo>
                  <a:pt x="18" y="60"/>
                  <a:pt x="18" y="60"/>
                  <a:pt x="18" y="60"/>
                </a:cubicBezTo>
                <a:cubicBezTo>
                  <a:pt x="10" y="60"/>
                  <a:pt x="4" y="54"/>
                  <a:pt x="4" y="46"/>
                </a:cubicBezTo>
                <a:cubicBezTo>
                  <a:pt x="4" y="39"/>
                  <a:pt x="10" y="32"/>
                  <a:pt x="17" y="32"/>
                </a:cubicBezTo>
                <a:cubicBezTo>
                  <a:pt x="22" y="31"/>
                  <a:pt x="22" y="31"/>
                  <a:pt x="22" y="31"/>
                </a:cubicBezTo>
                <a:cubicBezTo>
                  <a:pt x="20" y="27"/>
                  <a:pt x="20" y="27"/>
                  <a:pt x="20" y="27"/>
                </a:cubicBezTo>
                <a:cubicBezTo>
                  <a:pt x="20" y="26"/>
                  <a:pt x="20" y="25"/>
                  <a:pt x="20" y="25"/>
                </a:cubicBezTo>
                <a:cubicBezTo>
                  <a:pt x="20" y="20"/>
                  <a:pt x="24" y="16"/>
                  <a:pt x="29" y="16"/>
                </a:cubicBezTo>
                <a:cubicBezTo>
                  <a:pt x="30" y="16"/>
                  <a:pt x="32" y="17"/>
                  <a:pt x="34" y="18"/>
                </a:cubicBezTo>
                <a:cubicBezTo>
                  <a:pt x="38" y="21"/>
                  <a:pt x="38" y="21"/>
                  <a:pt x="38" y="21"/>
                </a:cubicBezTo>
                <a:cubicBezTo>
                  <a:pt x="40" y="17"/>
                  <a:pt x="40" y="17"/>
                  <a:pt x="40" y="17"/>
                </a:cubicBezTo>
                <a:cubicBezTo>
                  <a:pt x="43" y="9"/>
                  <a:pt x="51" y="4"/>
                  <a:pt x="60" y="4"/>
                </a:cubicBezTo>
                <a:cubicBezTo>
                  <a:pt x="72" y="4"/>
                  <a:pt x="81" y="14"/>
                  <a:pt x="81" y="26"/>
                </a:cubicBezTo>
                <a:cubicBezTo>
                  <a:pt x="81" y="27"/>
                  <a:pt x="81" y="29"/>
                  <a:pt x="81" y="30"/>
                </a:cubicBezTo>
                <a:cubicBezTo>
                  <a:pt x="80" y="33"/>
                  <a:pt x="80" y="33"/>
                  <a:pt x="80" y="33"/>
                </a:cubicBezTo>
                <a:cubicBezTo>
                  <a:pt x="83" y="34"/>
                  <a:pt x="83" y="34"/>
                  <a:pt x="83" y="34"/>
                </a:cubicBezTo>
                <a:cubicBezTo>
                  <a:pt x="89" y="36"/>
                  <a:pt x="92" y="41"/>
                  <a:pt x="92" y="47"/>
                </a:cubicBezTo>
                <a:cubicBezTo>
                  <a:pt x="92" y="54"/>
                  <a:pt x="86" y="60"/>
                  <a:pt x="79" y="60"/>
                </a:cubicBezTo>
                <a:close/>
              </a:path>
            </a:pathLst>
          </a:cu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txBody>
          <a:bodyPr vert="horz" wrap="square" lIns="72751" tIns="36376" rIns="72751" bIns="36376" numCol="1" anchor="t" anchorCtr="0" compatLnSpc="1"/>
          <a:lstStyle/>
          <a:p>
            <a:endParaRPr lang="zh-CN" altLang="en-US" sz="143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35" name="Freeform 123"/>
          <p:cNvSpPr>
            <a:spLocks noEditPoints="1"/>
          </p:cNvSpPr>
          <p:nvPr/>
        </p:nvSpPr>
        <p:spPr bwMode="auto">
          <a:xfrm>
            <a:off x="1998999" y="9885688"/>
            <a:ext cx="300382" cy="258702"/>
          </a:xfrm>
          <a:custGeom>
            <a:avLst/>
            <a:gdLst>
              <a:gd name="T0" fmla="*/ 66 w 88"/>
              <a:gd name="T1" fmla="*/ 4 h 76"/>
              <a:gd name="T2" fmla="*/ 84 w 88"/>
              <a:gd name="T3" fmla="*/ 22 h 76"/>
              <a:gd name="T4" fmla="*/ 83 w 88"/>
              <a:gd name="T5" fmla="*/ 28 h 76"/>
              <a:gd name="T6" fmla="*/ 44 w 88"/>
              <a:gd name="T7" fmla="*/ 71 h 76"/>
              <a:gd name="T8" fmla="*/ 5 w 88"/>
              <a:gd name="T9" fmla="*/ 28 h 76"/>
              <a:gd name="T10" fmla="*/ 4 w 88"/>
              <a:gd name="T11" fmla="*/ 22 h 76"/>
              <a:gd name="T12" fmla="*/ 22 w 88"/>
              <a:gd name="T13" fmla="*/ 4 h 76"/>
              <a:gd name="T14" fmla="*/ 40 w 88"/>
              <a:gd name="T15" fmla="*/ 22 h 76"/>
              <a:gd name="T16" fmla="*/ 48 w 88"/>
              <a:gd name="T17" fmla="*/ 22 h 76"/>
              <a:gd name="T18" fmla="*/ 66 w 88"/>
              <a:gd name="T19" fmla="*/ 4 h 76"/>
              <a:gd name="T20" fmla="*/ 66 w 88"/>
              <a:gd name="T21" fmla="*/ 0 h 76"/>
              <a:gd name="T22" fmla="*/ 44 w 88"/>
              <a:gd name="T23" fmla="*/ 22 h 76"/>
              <a:gd name="T24" fmla="*/ 22 w 88"/>
              <a:gd name="T25" fmla="*/ 0 h 76"/>
              <a:gd name="T26" fmla="*/ 0 w 88"/>
              <a:gd name="T27" fmla="*/ 22 h 76"/>
              <a:gd name="T28" fmla="*/ 1 w 88"/>
              <a:gd name="T29" fmla="*/ 29 h 76"/>
              <a:gd name="T30" fmla="*/ 44 w 88"/>
              <a:gd name="T31" fmla="*/ 76 h 76"/>
              <a:gd name="T32" fmla="*/ 87 w 88"/>
              <a:gd name="T33" fmla="*/ 29 h 76"/>
              <a:gd name="T34" fmla="*/ 88 w 88"/>
              <a:gd name="T35" fmla="*/ 22 h 76"/>
              <a:gd name="T36" fmla="*/ 66 w 88"/>
              <a:gd name="T37" fmla="*/ 0 h 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88" h="76">
                <a:moveTo>
                  <a:pt x="66" y="4"/>
                </a:moveTo>
                <a:cubicBezTo>
                  <a:pt x="76" y="4"/>
                  <a:pt x="84" y="12"/>
                  <a:pt x="84" y="22"/>
                </a:cubicBezTo>
                <a:cubicBezTo>
                  <a:pt x="84" y="24"/>
                  <a:pt x="84" y="26"/>
                  <a:pt x="83" y="28"/>
                </a:cubicBezTo>
                <a:cubicBezTo>
                  <a:pt x="77" y="45"/>
                  <a:pt x="52" y="65"/>
                  <a:pt x="44" y="71"/>
                </a:cubicBezTo>
                <a:cubicBezTo>
                  <a:pt x="36" y="65"/>
                  <a:pt x="11" y="45"/>
                  <a:pt x="5" y="28"/>
                </a:cubicBezTo>
                <a:cubicBezTo>
                  <a:pt x="4" y="26"/>
                  <a:pt x="4" y="24"/>
                  <a:pt x="4" y="22"/>
                </a:cubicBezTo>
                <a:cubicBezTo>
                  <a:pt x="4" y="12"/>
                  <a:pt x="12" y="4"/>
                  <a:pt x="22" y="4"/>
                </a:cubicBezTo>
                <a:cubicBezTo>
                  <a:pt x="32" y="4"/>
                  <a:pt x="40" y="12"/>
                  <a:pt x="40" y="22"/>
                </a:cubicBezTo>
                <a:cubicBezTo>
                  <a:pt x="48" y="22"/>
                  <a:pt x="48" y="22"/>
                  <a:pt x="48" y="22"/>
                </a:cubicBezTo>
                <a:cubicBezTo>
                  <a:pt x="48" y="12"/>
                  <a:pt x="56" y="4"/>
                  <a:pt x="66" y="4"/>
                </a:cubicBezTo>
                <a:moveTo>
                  <a:pt x="66" y="0"/>
                </a:moveTo>
                <a:cubicBezTo>
                  <a:pt x="54" y="0"/>
                  <a:pt x="44" y="10"/>
                  <a:pt x="44" y="22"/>
                </a:cubicBezTo>
                <a:cubicBezTo>
                  <a:pt x="44" y="10"/>
                  <a:pt x="34" y="0"/>
                  <a:pt x="22" y="0"/>
                </a:cubicBezTo>
                <a:cubicBezTo>
                  <a:pt x="10" y="0"/>
                  <a:pt x="0" y="10"/>
                  <a:pt x="0" y="22"/>
                </a:cubicBezTo>
                <a:cubicBezTo>
                  <a:pt x="0" y="25"/>
                  <a:pt x="0" y="27"/>
                  <a:pt x="1" y="29"/>
                </a:cubicBezTo>
                <a:cubicBezTo>
                  <a:pt x="9" y="51"/>
                  <a:pt x="44" y="76"/>
                  <a:pt x="44" y="76"/>
                </a:cubicBezTo>
                <a:cubicBezTo>
                  <a:pt x="44" y="76"/>
                  <a:pt x="79" y="51"/>
                  <a:pt x="87" y="29"/>
                </a:cubicBezTo>
                <a:cubicBezTo>
                  <a:pt x="88" y="27"/>
                  <a:pt x="88" y="25"/>
                  <a:pt x="88" y="22"/>
                </a:cubicBezTo>
                <a:cubicBezTo>
                  <a:pt x="88" y="10"/>
                  <a:pt x="78" y="0"/>
                  <a:pt x="66" y="0"/>
                </a:cubicBezTo>
                <a:close/>
              </a:path>
            </a:pathLst>
          </a:cu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txBody>
          <a:bodyPr vert="horz" wrap="square" lIns="72751" tIns="36376" rIns="72751" bIns="36376" numCol="1" anchor="t" anchorCtr="0" compatLnSpc="1"/>
          <a:lstStyle/>
          <a:p>
            <a:endParaRPr lang="zh-CN" altLang="en-US" sz="143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36" name="Freeform 124"/>
          <p:cNvSpPr>
            <a:spLocks noEditPoints="1"/>
          </p:cNvSpPr>
          <p:nvPr/>
        </p:nvSpPr>
        <p:spPr bwMode="auto">
          <a:xfrm>
            <a:off x="5932700" y="7879313"/>
            <a:ext cx="298944" cy="298944"/>
          </a:xfrm>
          <a:custGeom>
            <a:avLst/>
            <a:gdLst>
              <a:gd name="T0" fmla="*/ 132 w 208"/>
              <a:gd name="T1" fmla="*/ 0 h 208"/>
              <a:gd name="T2" fmla="*/ 0 w 208"/>
              <a:gd name="T3" fmla="*/ 133 h 208"/>
              <a:gd name="T4" fmla="*/ 0 w 208"/>
              <a:gd name="T5" fmla="*/ 140 h 208"/>
              <a:gd name="T6" fmla="*/ 0 w 208"/>
              <a:gd name="T7" fmla="*/ 140 h 208"/>
              <a:gd name="T8" fmla="*/ 0 w 208"/>
              <a:gd name="T9" fmla="*/ 140 h 208"/>
              <a:gd name="T10" fmla="*/ 0 w 208"/>
              <a:gd name="T11" fmla="*/ 208 h 208"/>
              <a:gd name="T12" fmla="*/ 76 w 208"/>
              <a:gd name="T13" fmla="*/ 208 h 208"/>
              <a:gd name="T14" fmla="*/ 208 w 208"/>
              <a:gd name="T15" fmla="*/ 76 h 208"/>
              <a:gd name="T16" fmla="*/ 132 w 208"/>
              <a:gd name="T17" fmla="*/ 0 h 208"/>
              <a:gd name="T18" fmla="*/ 151 w 208"/>
              <a:gd name="T19" fmla="*/ 31 h 208"/>
              <a:gd name="T20" fmla="*/ 28 w 208"/>
              <a:gd name="T21" fmla="*/ 154 h 208"/>
              <a:gd name="T22" fmla="*/ 9 w 208"/>
              <a:gd name="T23" fmla="*/ 135 h 208"/>
              <a:gd name="T24" fmla="*/ 132 w 208"/>
              <a:gd name="T25" fmla="*/ 14 h 208"/>
              <a:gd name="T26" fmla="*/ 151 w 208"/>
              <a:gd name="T27" fmla="*/ 31 h 208"/>
              <a:gd name="T28" fmla="*/ 9 w 208"/>
              <a:gd name="T29" fmla="*/ 149 h 208"/>
              <a:gd name="T30" fmla="*/ 59 w 208"/>
              <a:gd name="T31" fmla="*/ 199 h 208"/>
              <a:gd name="T32" fmla="*/ 9 w 208"/>
              <a:gd name="T33" fmla="*/ 199 h 208"/>
              <a:gd name="T34" fmla="*/ 9 w 208"/>
              <a:gd name="T35" fmla="*/ 149 h 208"/>
              <a:gd name="T36" fmla="*/ 73 w 208"/>
              <a:gd name="T37" fmla="*/ 199 h 208"/>
              <a:gd name="T38" fmla="*/ 35 w 208"/>
              <a:gd name="T39" fmla="*/ 161 h 208"/>
              <a:gd name="T40" fmla="*/ 158 w 208"/>
              <a:gd name="T41" fmla="*/ 38 h 208"/>
              <a:gd name="T42" fmla="*/ 194 w 208"/>
              <a:gd name="T43" fmla="*/ 76 h 208"/>
              <a:gd name="T44" fmla="*/ 73 w 208"/>
              <a:gd name="T45" fmla="*/ 199 h 2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208" h="208">
                <a:moveTo>
                  <a:pt x="132" y="0"/>
                </a:moveTo>
                <a:lnTo>
                  <a:pt x="0" y="133"/>
                </a:lnTo>
                <a:lnTo>
                  <a:pt x="0" y="140"/>
                </a:lnTo>
                <a:lnTo>
                  <a:pt x="0" y="140"/>
                </a:lnTo>
                <a:lnTo>
                  <a:pt x="0" y="140"/>
                </a:lnTo>
                <a:lnTo>
                  <a:pt x="0" y="208"/>
                </a:lnTo>
                <a:lnTo>
                  <a:pt x="76" y="208"/>
                </a:lnTo>
                <a:lnTo>
                  <a:pt x="208" y="76"/>
                </a:lnTo>
                <a:lnTo>
                  <a:pt x="132" y="0"/>
                </a:lnTo>
                <a:close/>
                <a:moveTo>
                  <a:pt x="151" y="31"/>
                </a:moveTo>
                <a:lnTo>
                  <a:pt x="28" y="154"/>
                </a:lnTo>
                <a:lnTo>
                  <a:pt x="9" y="135"/>
                </a:lnTo>
                <a:lnTo>
                  <a:pt x="132" y="14"/>
                </a:lnTo>
                <a:lnTo>
                  <a:pt x="151" y="31"/>
                </a:lnTo>
                <a:close/>
                <a:moveTo>
                  <a:pt x="9" y="149"/>
                </a:moveTo>
                <a:lnTo>
                  <a:pt x="59" y="199"/>
                </a:lnTo>
                <a:lnTo>
                  <a:pt x="9" y="199"/>
                </a:lnTo>
                <a:lnTo>
                  <a:pt x="9" y="149"/>
                </a:lnTo>
                <a:close/>
                <a:moveTo>
                  <a:pt x="73" y="199"/>
                </a:moveTo>
                <a:lnTo>
                  <a:pt x="35" y="161"/>
                </a:lnTo>
                <a:lnTo>
                  <a:pt x="158" y="38"/>
                </a:lnTo>
                <a:lnTo>
                  <a:pt x="194" y="76"/>
                </a:lnTo>
                <a:lnTo>
                  <a:pt x="73" y="199"/>
                </a:lnTo>
                <a:close/>
              </a:path>
            </a:pathLst>
          </a:cu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txBody>
          <a:bodyPr vert="horz" wrap="square" lIns="72751" tIns="36376" rIns="72751" bIns="36376" numCol="1" anchor="t" anchorCtr="0" compatLnSpc="1"/>
          <a:lstStyle/>
          <a:p>
            <a:endParaRPr lang="zh-CN" altLang="en-US" sz="143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37" name="Freeform 125"/>
          <p:cNvSpPr>
            <a:spLocks noEditPoints="1"/>
          </p:cNvSpPr>
          <p:nvPr/>
        </p:nvSpPr>
        <p:spPr bwMode="auto">
          <a:xfrm>
            <a:off x="6599575" y="10490762"/>
            <a:ext cx="244329" cy="298944"/>
          </a:xfrm>
          <a:custGeom>
            <a:avLst/>
            <a:gdLst>
              <a:gd name="T0" fmla="*/ 94 w 170"/>
              <a:gd name="T1" fmla="*/ 57 h 208"/>
              <a:gd name="T2" fmla="*/ 132 w 170"/>
              <a:gd name="T3" fmla="*/ 38 h 208"/>
              <a:gd name="T4" fmla="*/ 104 w 170"/>
              <a:gd name="T5" fmla="*/ 10 h 208"/>
              <a:gd name="T6" fmla="*/ 87 w 170"/>
              <a:gd name="T7" fmla="*/ 57 h 208"/>
              <a:gd name="T8" fmla="*/ 83 w 170"/>
              <a:gd name="T9" fmla="*/ 57 h 208"/>
              <a:gd name="T10" fmla="*/ 57 w 170"/>
              <a:gd name="T11" fmla="*/ 0 h 208"/>
              <a:gd name="T12" fmla="*/ 28 w 170"/>
              <a:gd name="T13" fmla="*/ 29 h 208"/>
              <a:gd name="T14" fmla="*/ 76 w 170"/>
              <a:gd name="T15" fmla="*/ 57 h 208"/>
              <a:gd name="T16" fmla="*/ 0 w 170"/>
              <a:gd name="T17" fmla="*/ 57 h 208"/>
              <a:gd name="T18" fmla="*/ 0 w 170"/>
              <a:gd name="T19" fmla="*/ 123 h 208"/>
              <a:gd name="T20" fmla="*/ 9 w 170"/>
              <a:gd name="T21" fmla="*/ 123 h 208"/>
              <a:gd name="T22" fmla="*/ 9 w 170"/>
              <a:gd name="T23" fmla="*/ 208 h 208"/>
              <a:gd name="T24" fmla="*/ 161 w 170"/>
              <a:gd name="T25" fmla="*/ 208 h 208"/>
              <a:gd name="T26" fmla="*/ 161 w 170"/>
              <a:gd name="T27" fmla="*/ 123 h 208"/>
              <a:gd name="T28" fmla="*/ 170 w 170"/>
              <a:gd name="T29" fmla="*/ 123 h 208"/>
              <a:gd name="T30" fmla="*/ 170 w 170"/>
              <a:gd name="T31" fmla="*/ 57 h 208"/>
              <a:gd name="T32" fmla="*/ 94 w 170"/>
              <a:gd name="T33" fmla="*/ 57 h 208"/>
              <a:gd name="T34" fmla="*/ 109 w 170"/>
              <a:gd name="T35" fmla="*/ 26 h 208"/>
              <a:gd name="T36" fmla="*/ 116 w 170"/>
              <a:gd name="T37" fmla="*/ 36 h 208"/>
              <a:gd name="T38" fmla="*/ 102 w 170"/>
              <a:gd name="T39" fmla="*/ 43 h 208"/>
              <a:gd name="T40" fmla="*/ 109 w 170"/>
              <a:gd name="T41" fmla="*/ 26 h 208"/>
              <a:gd name="T42" fmla="*/ 42 w 170"/>
              <a:gd name="T43" fmla="*/ 26 h 208"/>
              <a:gd name="T44" fmla="*/ 54 w 170"/>
              <a:gd name="T45" fmla="*/ 17 h 208"/>
              <a:gd name="T46" fmla="*/ 64 w 170"/>
              <a:gd name="T47" fmla="*/ 38 h 208"/>
              <a:gd name="T48" fmla="*/ 42 w 170"/>
              <a:gd name="T49" fmla="*/ 26 h 208"/>
              <a:gd name="T50" fmla="*/ 9 w 170"/>
              <a:gd name="T51" fmla="*/ 114 h 208"/>
              <a:gd name="T52" fmla="*/ 9 w 170"/>
              <a:gd name="T53" fmla="*/ 66 h 208"/>
              <a:gd name="T54" fmla="*/ 76 w 170"/>
              <a:gd name="T55" fmla="*/ 66 h 208"/>
              <a:gd name="T56" fmla="*/ 76 w 170"/>
              <a:gd name="T57" fmla="*/ 114 h 208"/>
              <a:gd name="T58" fmla="*/ 19 w 170"/>
              <a:gd name="T59" fmla="*/ 114 h 208"/>
              <a:gd name="T60" fmla="*/ 14 w 170"/>
              <a:gd name="T61" fmla="*/ 114 h 208"/>
              <a:gd name="T62" fmla="*/ 9 w 170"/>
              <a:gd name="T63" fmla="*/ 114 h 208"/>
              <a:gd name="T64" fmla="*/ 9 w 170"/>
              <a:gd name="T65" fmla="*/ 114 h 208"/>
              <a:gd name="T66" fmla="*/ 19 w 170"/>
              <a:gd name="T67" fmla="*/ 123 h 208"/>
              <a:gd name="T68" fmla="*/ 76 w 170"/>
              <a:gd name="T69" fmla="*/ 123 h 208"/>
              <a:gd name="T70" fmla="*/ 76 w 170"/>
              <a:gd name="T71" fmla="*/ 199 h 208"/>
              <a:gd name="T72" fmla="*/ 19 w 170"/>
              <a:gd name="T73" fmla="*/ 199 h 208"/>
              <a:gd name="T74" fmla="*/ 19 w 170"/>
              <a:gd name="T75" fmla="*/ 123 h 208"/>
              <a:gd name="T76" fmla="*/ 151 w 170"/>
              <a:gd name="T77" fmla="*/ 199 h 208"/>
              <a:gd name="T78" fmla="*/ 94 w 170"/>
              <a:gd name="T79" fmla="*/ 199 h 208"/>
              <a:gd name="T80" fmla="*/ 94 w 170"/>
              <a:gd name="T81" fmla="*/ 123 h 208"/>
              <a:gd name="T82" fmla="*/ 151 w 170"/>
              <a:gd name="T83" fmla="*/ 123 h 208"/>
              <a:gd name="T84" fmla="*/ 151 w 170"/>
              <a:gd name="T85" fmla="*/ 199 h 208"/>
              <a:gd name="T86" fmla="*/ 161 w 170"/>
              <a:gd name="T87" fmla="*/ 114 h 208"/>
              <a:gd name="T88" fmla="*/ 161 w 170"/>
              <a:gd name="T89" fmla="*/ 114 h 208"/>
              <a:gd name="T90" fmla="*/ 156 w 170"/>
              <a:gd name="T91" fmla="*/ 114 h 208"/>
              <a:gd name="T92" fmla="*/ 151 w 170"/>
              <a:gd name="T93" fmla="*/ 114 h 208"/>
              <a:gd name="T94" fmla="*/ 94 w 170"/>
              <a:gd name="T95" fmla="*/ 114 h 208"/>
              <a:gd name="T96" fmla="*/ 94 w 170"/>
              <a:gd name="T97" fmla="*/ 66 h 208"/>
              <a:gd name="T98" fmla="*/ 161 w 170"/>
              <a:gd name="T99" fmla="*/ 66 h 208"/>
              <a:gd name="T100" fmla="*/ 161 w 170"/>
              <a:gd name="T101" fmla="*/ 114 h 2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170" h="208">
                <a:moveTo>
                  <a:pt x="94" y="57"/>
                </a:moveTo>
                <a:lnTo>
                  <a:pt x="132" y="38"/>
                </a:lnTo>
                <a:lnTo>
                  <a:pt x="104" y="10"/>
                </a:lnTo>
                <a:lnTo>
                  <a:pt x="87" y="57"/>
                </a:lnTo>
                <a:lnTo>
                  <a:pt x="83" y="57"/>
                </a:lnTo>
                <a:lnTo>
                  <a:pt x="57" y="0"/>
                </a:lnTo>
                <a:lnTo>
                  <a:pt x="28" y="29"/>
                </a:lnTo>
                <a:lnTo>
                  <a:pt x="76" y="57"/>
                </a:lnTo>
                <a:lnTo>
                  <a:pt x="0" y="57"/>
                </a:lnTo>
                <a:lnTo>
                  <a:pt x="0" y="123"/>
                </a:lnTo>
                <a:lnTo>
                  <a:pt x="9" y="123"/>
                </a:lnTo>
                <a:lnTo>
                  <a:pt x="9" y="208"/>
                </a:lnTo>
                <a:lnTo>
                  <a:pt x="161" y="208"/>
                </a:lnTo>
                <a:lnTo>
                  <a:pt x="161" y="123"/>
                </a:lnTo>
                <a:lnTo>
                  <a:pt x="170" y="123"/>
                </a:lnTo>
                <a:lnTo>
                  <a:pt x="170" y="57"/>
                </a:lnTo>
                <a:lnTo>
                  <a:pt x="94" y="57"/>
                </a:lnTo>
                <a:close/>
                <a:moveTo>
                  <a:pt x="109" y="26"/>
                </a:moveTo>
                <a:lnTo>
                  <a:pt x="116" y="36"/>
                </a:lnTo>
                <a:lnTo>
                  <a:pt x="102" y="43"/>
                </a:lnTo>
                <a:lnTo>
                  <a:pt x="109" y="26"/>
                </a:lnTo>
                <a:close/>
                <a:moveTo>
                  <a:pt x="42" y="26"/>
                </a:moveTo>
                <a:lnTo>
                  <a:pt x="54" y="17"/>
                </a:lnTo>
                <a:lnTo>
                  <a:pt x="64" y="38"/>
                </a:lnTo>
                <a:lnTo>
                  <a:pt x="42" y="26"/>
                </a:lnTo>
                <a:close/>
                <a:moveTo>
                  <a:pt x="9" y="114"/>
                </a:moveTo>
                <a:lnTo>
                  <a:pt x="9" y="66"/>
                </a:lnTo>
                <a:lnTo>
                  <a:pt x="76" y="66"/>
                </a:lnTo>
                <a:lnTo>
                  <a:pt x="76" y="114"/>
                </a:lnTo>
                <a:lnTo>
                  <a:pt x="19" y="114"/>
                </a:lnTo>
                <a:lnTo>
                  <a:pt x="14" y="114"/>
                </a:lnTo>
                <a:lnTo>
                  <a:pt x="9" y="114"/>
                </a:lnTo>
                <a:lnTo>
                  <a:pt x="9" y="114"/>
                </a:lnTo>
                <a:close/>
                <a:moveTo>
                  <a:pt x="19" y="123"/>
                </a:moveTo>
                <a:lnTo>
                  <a:pt x="76" y="123"/>
                </a:lnTo>
                <a:lnTo>
                  <a:pt x="76" y="199"/>
                </a:lnTo>
                <a:lnTo>
                  <a:pt x="19" y="199"/>
                </a:lnTo>
                <a:lnTo>
                  <a:pt x="19" y="123"/>
                </a:lnTo>
                <a:close/>
                <a:moveTo>
                  <a:pt x="151" y="199"/>
                </a:moveTo>
                <a:lnTo>
                  <a:pt x="94" y="199"/>
                </a:lnTo>
                <a:lnTo>
                  <a:pt x="94" y="123"/>
                </a:lnTo>
                <a:lnTo>
                  <a:pt x="151" y="123"/>
                </a:lnTo>
                <a:lnTo>
                  <a:pt x="151" y="199"/>
                </a:lnTo>
                <a:close/>
                <a:moveTo>
                  <a:pt x="161" y="114"/>
                </a:moveTo>
                <a:lnTo>
                  <a:pt x="161" y="114"/>
                </a:lnTo>
                <a:lnTo>
                  <a:pt x="156" y="114"/>
                </a:lnTo>
                <a:lnTo>
                  <a:pt x="151" y="114"/>
                </a:lnTo>
                <a:lnTo>
                  <a:pt x="94" y="114"/>
                </a:lnTo>
                <a:lnTo>
                  <a:pt x="94" y="66"/>
                </a:lnTo>
                <a:lnTo>
                  <a:pt x="161" y="66"/>
                </a:lnTo>
                <a:lnTo>
                  <a:pt x="161" y="114"/>
                </a:lnTo>
                <a:close/>
              </a:path>
            </a:pathLst>
          </a:cu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txBody>
          <a:bodyPr vert="horz" wrap="square" lIns="72751" tIns="36376" rIns="72751" bIns="36376" numCol="1" anchor="t" anchorCtr="0" compatLnSpc="1"/>
          <a:lstStyle/>
          <a:p>
            <a:endParaRPr lang="zh-CN" altLang="en-US" sz="1430">
              <a:solidFill>
                <a:prstClr val="black"/>
              </a:solidFill>
              <a:latin typeface="Calibri" panose="020F0502020204030204"/>
            </a:endParaRPr>
          </a:p>
        </p:txBody>
      </p:sp>
      <p:grpSp>
        <p:nvGrpSpPr>
          <p:cNvPr id="138" name="组合 137"/>
          <p:cNvGrpSpPr/>
          <p:nvPr/>
        </p:nvGrpSpPr>
        <p:grpSpPr>
          <a:xfrm>
            <a:off x="5972942" y="10490762"/>
            <a:ext cx="191153" cy="326252"/>
            <a:chOff x="5941330" y="5196206"/>
            <a:chExt cx="240257" cy="410062"/>
          </a:xfrm>
          <a:solidFill>
            <a:schemeClr val="tx2">
              <a:lumMod val="60000"/>
              <a:lumOff val="40000"/>
            </a:schemeClr>
          </a:solidFill>
        </p:grpSpPr>
        <p:sp>
          <p:nvSpPr>
            <p:cNvPr id="139" name="Freeform 126"/>
            <p:cNvSpPr>
              <a:spLocks noEditPoints="1"/>
            </p:cNvSpPr>
            <p:nvPr/>
          </p:nvSpPr>
          <p:spPr bwMode="auto">
            <a:xfrm>
              <a:off x="5941330" y="5196206"/>
              <a:ext cx="240257" cy="410062"/>
            </a:xfrm>
            <a:custGeom>
              <a:avLst/>
              <a:gdLst>
                <a:gd name="T0" fmla="*/ 51 w 56"/>
                <a:gd name="T1" fmla="*/ 5 h 96"/>
                <a:gd name="T2" fmla="*/ 40 w 56"/>
                <a:gd name="T3" fmla="*/ 0 h 96"/>
                <a:gd name="T4" fmla="*/ 16 w 56"/>
                <a:gd name="T5" fmla="*/ 0 h 96"/>
                <a:gd name="T6" fmla="*/ 5 w 56"/>
                <a:gd name="T7" fmla="*/ 5 h 96"/>
                <a:gd name="T8" fmla="*/ 0 w 56"/>
                <a:gd name="T9" fmla="*/ 16 h 96"/>
                <a:gd name="T10" fmla="*/ 0 w 56"/>
                <a:gd name="T11" fmla="*/ 80 h 96"/>
                <a:gd name="T12" fmla="*/ 5 w 56"/>
                <a:gd name="T13" fmla="*/ 91 h 96"/>
                <a:gd name="T14" fmla="*/ 16 w 56"/>
                <a:gd name="T15" fmla="*/ 96 h 96"/>
                <a:gd name="T16" fmla="*/ 40 w 56"/>
                <a:gd name="T17" fmla="*/ 96 h 96"/>
                <a:gd name="T18" fmla="*/ 51 w 56"/>
                <a:gd name="T19" fmla="*/ 91 h 96"/>
                <a:gd name="T20" fmla="*/ 56 w 56"/>
                <a:gd name="T21" fmla="*/ 80 h 96"/>
                <a:gd name="T22" fmla="*/ 56 w 56"/>
                <a:gd name="T23" fmla="*/ 16 h 96"/>
                <a:gd name="T24" fmla="*/ 51 w 56"/>
                <a:gd name="T25" fmla="*/ 5 h 96"/>
                <a:gd name="T26" fmla="*/ 8 w 56"/>
                <a:gd name="T27" fmla="*/ 8 h 96"/>
                <a:gd name="T28" fmla="*/ 16 w 56"/>
                <a:gd name="T29" fmla="*/ 4 h 96"/>
                <a:gd name="T30" fmla="*/ 40 w 56"/>
                <a:gd name="T31" fmla="*/ 4 h 96"/>
                <a:gd name="T32" fmla="*/ 48 w 56"/>
                <a:gd name="T33" fmla="*/ 8 h 96"/>
                <a:gd name="T34" fmla="*/ 52 w 56"/>
                <a:gd name="T35" fmla="*/ 16 h 96"/>
                <a:gd name="T36" fmla="*/ 4 w 56"/>
                <a:gd name="T37" fmla="*/ 16 h 96"/>
                <a:gd name="T38" fmla="*/ 8 w 56"/>
                <a:gd name="T39" fmla="*/ 8 h 96"/>
                <a:gd name="T40" fmla="*/ 52 w 56"/>
                <a:gd name="T41" fmla="*/ 20 h 96"/>
                <a:gd name="T42" fmla="*/ 52 w 56"/>
                <a:gd name="T43" fmla="*/ 76 h 96"/>
                <a:gd name="T44" fmla="*/ 4 w 56"/>
                <a:gd name="T45" fmla="*/ 76 h 96"/>
                <a:gd name="T46" fmla="*/ 4 w 56"/>
                <a:gd name="T47" fmla="*/ 20 h 96"/>
                <a:gd name="T48" fmla="*/ 52 w 56"/>
                <a:gd name="T49" fmla="*/ 20 h 96"/>
                <a:gd name="T50" fmla="*/ 20 w 56"/>
                <a:gd name="T51" fmla="*/ 92 h 96"/>
                <a:gd name="T52" fmla="*/ 20 w 56"/>
                <a:gd name="T53" fmla="*/ 88 h 96"/>
                <a:gd name="T54" fmla="*/ 36 w 56"/>
                <a:gd name="T55" fmla="*/ 88 h 96"/>
                <a:gd name="T56" fmla="*/ 36 w 56"/>
                <a:gd name="T57" fmla="*/ 92 h 96"/>
                <a:gd name="T58" fmla="*/ 20 w 56"/>
                <a:gd name="T59" fmla="*/ 92 h 96"/>
                <a:gd name="T60" fmla="*/ 48 w 56"/>
                <a:gd name="T61" fmla="*/ 88 h 96"/>
                <a:gd name="T62" fmla="*/ 40 w 56"/>
                <a:gd name="T63" fmla="*/ 92 h 96"/>
                <a:gd name="T64" fmla="*/ 40 w 56"/>
                <a:gd name="T65" fmla="*/ 84 h 96"/>
                <a:gd name="T66" fmla="*/ 16 w 56"/>
                <a:gd name="T67" fmla="*/ 84 h 96"/>
                <a:gd name="T68" fmla="*/ 16 w 56"/>
                <a:gd name="T69" fmla="*/ 92 h 96"/>
                <a:gd name="T70" fmla="*/ 8 w 56"/>
                <a:gd name="T71" fmla="*/ 88 h 96"/>
                <a:gd name="T72" fmla="*/ 4 w 56"/>
                <a:gd name="T73" fmla="*/ 80 h 96"/>
                <a:gd name="T74" fmla="*/ 52 w 56"/>
                <a:gd name="T75" fmla="*/ 80 h 96"/>
                <a:gd name="T76" fmla="*/ 48 w 56"/>
                <a:gd name="T77" fmla="*/ 88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56" h="96">
                  <a:moveTo>
                    <a:pt x="51" y="5"/>
                  </a:moveTo>
                  <a:cubicBezTo>
                    <a:pt x="48" y="2"/>
                    <a:pt x="44" y="0"/>
                    <a:pt x="40" y="0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2" y="0"/>
                    <a:pt x="8" y="2"/>
                    <a:pt x="5" y="5"/>
                  </a:cubicBezTo>
                  <a:cubicBezTo>
                    <a:pt x="2" y="8"/>
                    <a:pt x="0" y="12"/>
                    <a:pt x="0" y="16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4"/>
                    <a:pt x="2" y="88"/>
                    <a:pt x="5" y="91"/>
                  </a:cubicBezTo>
                  <a:cubicBezTo>
                    <a:pt x="8" y="94"/>
                    <a:pt x="12" y="96"/>
                    <a:pt x="16" y="96"/>
                  </a:cubicBezTo>
                  <a:cubicBezTo>
                    <a:pt x="40" y="96"/>
                    <a:pt x="40" y="96"/>
                    <a:pt x="40" y="96"/>
                  </a:cubicBezTo>
                  <a:cubicBezTo>
                    <a:pt x="44" y="96"/>
                    <a:pt x="48" y="94"/>
                    <a:pt x="51" y="91"/>
                  </a:cubicBezTo>
                  <a:cubicBezTo>
                    <a:pt x="54" y="88"/>
                    <a:pt x="56" y="84"/>
                    <a:pt x="56" y="80"/>
                  </a:cubicBezTo>
                  <a:cubicBezTo>
                    <a:pt x="56" y="16"/>
                    <a:pt x="56" y="16"/>
                    <a:pt x="56" y="16"/>
                  </a:cubicBezTo>
                  <a:cubicBezTo>
                    <a:pt x="56" y="12"/>
                    <a:pt x="54" y="8"/>
                    <a:pt x="51" y="5"/>
                  </a:cubicBezTo>
                  <a:close/>
                  <a:moveTo>
                    <a:pt x="8" y="8"/>
                  </a:moveTo>
                  <a:cubicBezTo>
                    <a:pt x="10" y="5"/>
                    <a:pt x="13" y="4"/>
                    <a:pt x="16" y="4"/>
                  </a:cubicBezTo>
                  <a:cubicBezTo>
                    <a:pt x="40" y="4"/>
                    <a:pt x="40" y="4"/>
                    <a:pt x="40" y="4"/>
                  </a:cubicBezTo>
                  <a:cubicBezTo>
                    <a:pt x="43" y="4"/>
                    <a:pt x="46" y="5"/>
                    <a:pt x="48" y="8"/>
                  </a:cubicBezTo>
                  <a:cubicBezTo>
                    <a:pt x="51" y="10"/>
                    <a:pt x="52" y="13"/>
                    <a:pt x="52" y="16"/>
                  </a:cubicBezTo>
                  <a:cubicBezTo>
                    <a:pt x="4" y="16"/>
                    <a:pt x="4" y="16"/>
                    <a:pt x="4" y="16"/>
                  </a:cubicBezTo>
                  <a:cubicBezTo>
                    <a:pt x="4" y="13"/>
                    <a:pt x="5" y="10"/>
                    <a:pt x="8" y="8"/>
                  </a:cubicBezTo>
                  <a:close/>
                  <a:moveTo>
                    <a:pt x="52" y="20"/>
                  </a:moveTo>
                  <a:cubicBezTo>
                    <a:pt x="52" y="76"/>
                    <a:pt x="52" y="76"/>
                    <a:pt x="52" y="76"/>
                  </a:cubicBezTo>
                  <a:cubicBezTo>
                    <a:pt x="4" y="76"/>
                    <a:pt x="4" y="76"/>
                    <a:pt x="4" y="76"/>
                  </a:cubicBezTo>
                  <a:cubicBezTo>
                    <a:pt x="4" y="20"/>
                    <a:pt x="4" y="20"/>
                    <a:pt x="4" y="20"/>
                  </a:cubicBezTo>
                  <a:lnTo>
                    <a:pt x="52" y="20"/>
                  </a:lnTo>
                  <a:close/>
                  <a:moveTo>
                    <a:pt x="20" y="92"/>
                  </a:moveTo>
                  <a:cubicBezTo>
                    <a:pt x="20" y="88"/>
                    <a:pt x="20" y="88"/>
                    <a:pt x="20" y="88"/>
                  </a:cubicBezTo>
                  <a:cubicBezTo>
                    <a:pt x="36" y="88"/>
                    <a:pt x="36" y="88"/>
                    <a:pt x="36" y="88"/>
                  </a:cubicBezTo>
                  <a:cubicBezTo>
                    <a:pt x="36" y="92"/>
                    <a:pt x="36" y="92"/>
                    <a:pt x="36" y="92"/>
                  </a:cubicBezTo>
                  <a:lnTo>
                    <a:pt x="20" y="92"/>
                  </a:lnTo>
                  <a:close/>
                  <a:moveTo>
                    <a:pt x="48" y="88"/>
                  </a:moveTo>
                  <a:cubicBezTo>
                    <a:pt x="46" y="91"/>
                    <a:pt x="43" y="92"/>
                    <a:pt x="40" y="92"/>
                  </a:cubicBezTo>
                  <a:cubicBezTo>
                    <a:pt x="40" y="84"/>
                    <a:pt x="40" y="84"/>
                    <a:pt x="40" y="84"/>
                  </a:cubicBezTo>
                  <a:cubicBezTo>
                    <a:pt x="16" y="84"/>
                    <a:pt x="16" y="84"/>
                    <a:pt x="16" y="84"/>
                  </a:cubicBezTo>
                  <a:cubicBezTo>
                    <a:pt x="16" y="92"/>
                    <a:pt x="16" y="92"/>
                    <a:pt x="16" y="92"/>
                  </a:cubicBezTo>
                  <a:cubicBezTo>
                    <a:pt x="13" y="92"/>
                    <a:pt x="10" y="91"/>
                    <a:pt x="8" y="88"/>
                  </a:cubicBezTo>
                  <a:cubicBezTo>
                    <a:pt x="5" y="86"/>
                    <a:pt x="4" y="83"/>
                    <a:pt x="4" y="80"/>
                  </a:cubicBezTo>
                  <a:cubicBezTo>
                    <a:pt x="52" y="80"/>
                    <a:pt x="52" y="80"/>
                    <a:pt x="52" y="80"/>
                  </a:cubicBezTo>
                  <a:cubicBezTo>
                    <a:pt x="52" y="83"/>
                    <a:pt x="51" y="86"/>
                    <a:pt x="48" y="8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72751" tIns="36376" rIns="72751" bIns="36376" numCol="1" anchor="t" anchorCtr="0" compatLnSpc="1"/>
            <a:lstStyle/>
            <a:p>
              <a:endParaRPr lang="zh-CN" altLang="en-US" sz="143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40" name="Rectangle 127"/>
            <p:cNvSpPr>
              <a:spLocks noChangeArrowheads="1"/>
            </p:cNvSpPr>
            <p:nvPr/>
          </p:nvSpPr>
          <p:spPr bwMode="auto">
            <a:xfrm>
              <a:off x="6009974" y="5230528"/>
              <a:ext cx="102967" cy="18064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72751" tIns="36376" rIns="72751" bIns="36376" numCol="1" anchor="t" anchorCtr="0" compatLnSpc="1"/>
            <a:lstStyle/>
            <a:p>
              <a:endParaRPr lang="zh-CN" altLang="en-US" sz="1430">
                <a:solidFill>
                  <a:prstClr val="black"/>
                </a:solidFill>
                <a:latin typeface="Calibri" panose="020F0502020204030204"/>
              </a:endParaRPr>
            </a:p>
          </p:txBody>
        </p:sp>
      </p:grpSp>
      <p:grpSp>
        <p:nvGrpSpPr>
          <p:cNvPr id="141" name="组合 140"/>
          <p:cNvGrpSpPr/>
          <p:nvPr/>
        </p:nvGrpSpPr>
        <p:grpSpPr>
          <a:xfrm>
            <a:off x="5293132" y="10505135"/>
            <a:ext cx="244330" cy="298944"/>
            <a:chOff x="5086886" y="5214270"/>
            <a:chExt cx="307095" cy="375739"/>
          </a:xfrm>
          <a:solidFill>
            <a:schemeClr val="tx2">
              <a:lumMod val="60000"/>
              <a:lumOff val="40000"/>
            </a:schemeClr>
          </a:solidFill>
        </p:grpSpPr>
        <p:sp>
          <p:nvSpPr>
            <p:cNvPr id="142" name="Rectangle 128"/>
            <p:cNvSpPr>
              <a:spLocks noChangeArrowheads="1"/>
            </p:cNvSpPr>
            <p:nvPr/>
          </p:nvSpPr>
          <p:spPr bwMode="auto">
            <a:xfrm>
              <a:off x="5231401" y="5503300"/>
              <a:ext cx="18064" cy="86709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72751" tIns="36376" rIns="72751" bIns="36376" numCol="1" anchor="t" anchorCtr="0" compatLnSpc="1"/>
            <a:lstStyle/>
            <a:p>
              <a:endParaRPr lang="zh-CN" altLang="en-US" sz="143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43" name="Rectangle 129"/>
            <p:cNvSpPr>
              <a:spLocks noChangeArrowheads="1"/>
            </p:cNvSpPr>
            <p:nvPr/>
          </p:nvSpPr>
          <p:spPr bwMode="auto">
            <a:xfrm>
              <a:off x="5231401" y="5214270"/>
              <a:ext cx="18064" cy="187869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72751" tIns="36376" rIns="72751" bIns="36376" numCol="1" anchor="t" anchorCtr="0" compatLnSpc="1"/>
            <a:lstStyle/>
            <a:p>
              <a:endParaRPr lang="zh-CN" altLang="en-US" sz="143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44" name="Rectangle 130"/>
            <p:cNvSpPr>
              <a:spLocks noChangeArrowheads="1"/>
            </p:cNvSpPr>
            <p:nvPr/>
          </p:nvSpPr>
          <p:spPr bwMode="auto">
            <a:xfrm>
              <a:off x="5352432" y="5214270"/>
              <a:ext cx="16258" cy="8490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72751" tIns="36376" rIns="72751" bIns="36376" numCol="1" anchor="t" anchorCtr="0" compatLnSpc="1"/>
            <a:lstStyle/>
            <a:p>
              <a:endParaRPr lang="zh-CN" altLang="en-US" sz="143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45" name="Rectangle 131"/>
            <p:cNvSpPr>
              <a:spLocks noChangeArrowheads="1"/>
            </p:cNvSpPr>
            <p:nvPr/>
          </p:nvSpPr>
          <p:spPr bwMode="auto">
            <a:xfrm>
              <a:off x="5352432" y="5402140"/>
              <a:ext cx="16258" cy="187869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72751" tIns="36376" rIns="72751" bIns="36376" numCol="1" anchor="t" anchorCtr="0" compatLnSpc="1"/>
            <a:lstStyle/>
            <a:p>
              <a:endParaRPr lang="zh-CN" altLang="en-US" sz="143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46" name="Rectangle 132"/>
            <p:cNvSpPr>
              <a:spLocks noChangeArrowheads="1"/>
            </p:cNvSpPr>
            <p:nvPr/>
          </p:nvSpPr>
          <p:spPr bwMode="auto">
            <a:xfrm>
              <a:off x="5112176" y="5452720"/>
              <a:ext cx="16258" cy="137289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72751" tIns="36376" rIns="72751" bIns="36376" numCol="1" anchor="t" anchorCtr="0" compatLnSpc="1"/>
            <a:lstStyle/>
            <a:p>
              <a:endParaRPr lang="zh-CN" altLang="en-US" sz="143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47" name="Rectangle 133"/>
            <p:cNvSpPr>
              <a:spLocks noChangeArrowheads="1"/>
            </p:cNvSpPr>
            <p:nvPr/>
          </p:nvSpPr>
          <p:spPr bwMode="auto">
            <a:xfrm>
              <a:off x="5112176" y="5214270"/>
              <a:ext cx="16258" cy="13548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72751" tIns="36376" rIns="72751" bIns="36376" numCol="1" anchor="t" anchorCtr="0" compatLnSpc="1"/>
            <a:lstStyle/>
            <a:p>
              <a:endParaRPr lang="zh-CN" altLang="en-US" sz="143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48" name="Oval 134"/>
            <p:cNvSpPr>
              <a:spLocks noChangeArrowheads="1"/>
            </p:cNvSpPr>
            <p:nvPr/>
          </p:nvSpPr>
          <p:spPr bwMode="auto">
            <a:xfrm>
              <a:off x="5206111" y="5418397"/>
              <a:ext cx="68645" cy="68645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72751" tIns="36376" rIns="72751" bIns="36376" numCol="1" anchor="t" anchorCtr="0" compatLnSpc="1"/>
            <a:lstStyle/>
            <a:p>
              <a:endParaRPr lang="zh-CN" altLang="en-US" sz="143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49" name="Oval 135"/>
            <p:cNvSpPr>
              <a:spLocks noChangeArrowheads="1"/>
            </p:cNvSpPr>
            <p:nvPr/>
          </p:nvSpPr>
          <p:spPr bwMode="auto">
            <a:xfrm>
              <a:off x="5325336" y="5315431"/>
              <a:ext cx="68645" cy="68645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72751" tIns="36376" rIns="72751" bIns="36376" numCol="1" anchor="t" anchorCtr="0" compatLnSpc="1"/>
            <a:lstStyle/>
            <a:p>
              <a:endParaRPr lang="zh-CN" altLang="en-US" sz="143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50" name="Oval 136"/>
            <p:cNvSpPr>
              <a:spLocks noChangeArrowheads="1"/>
            </p:cNvSpPr>
            <p:nvPr/>
          </p:nvSpPr>
          <p:spPr bwMode="auto">
            <a:xfrm>
              <a:off x="5086886" y="5367817"/>
              <a:ext cx="68645" cy="68645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72751" tIns="36376" rIns="72751" bIns="36376" numCol="1" anchor="t" anchorCtr="0" compatLnSpc="1"/>
            <a:lstStyle/>
            <a:p>
              <a:endParaRPr lang="zh-CN" altLang="en-US" sz="1430">
                <a:solidFill>
                  <a:prstClr val="black"/>
                </a:solidFill>
                <a:latin typeface="Calibri" panose="020F0502020204030204"/>
              </a:endParaRPr>
            </a:p>
          </p:txBody>
        </p:sp>
      </p:grpSp>
      <p:grpSp>
        <p:nvGrpSpPr>
          <p:cNvPr id="151" name="组合 150"/>
          <p:cNvGrpSpPr/>
          <p:nvPr/>
        </p:nvGrpSpPr>
        <p:grpSpPr>
          <a:xfrm>
            <a:off x="4639192" y="10477828"/>
            <a:ext cx="245767" cy="311878"/>
            <a:chOff x="4264957" y="5179948"/>
            <a:chExt cx="308901" cy="391996"/>
          </a:xfrm>
          <a:solidFill>
            <a:schemeClr val="tx2">
              <a:lumMod val="60000"/>
              <a:lumOff val="40000"/>
            </a:schemeClr>
          </a:solidFill>
        </p:grpSpPr>
        <p:sp>
          <p:nvSpPr>
            <p:cNvPr id="152" name="Freeform 137"/>
            <p:cNvSpPr/>
            <p:nvPr/>
          </p:nvSpPr>
          <p:spPr bwMode="auto">
            <a:xfrm>
              <a:off x="4358892" y="5179948"/>
              <a:ext cx="121032" cy="256514"/>
            </a:xfrm>
            <a:custGeom>
              <a:avLst/>
              <a:gdLst>
                <a:gd name="T0" fmla="*/ 24 w 67"/>
                <a:gd name="T1" fmla="*/ 142 h 142"/>
                <a:gd name="T2" fmla="*/ 43 w 67"/>
                <a:gd name="T3" fmla="*/ 142 h 142"/>
                <a:gd name="T4" fmla="*/ 43 w 67"/>
                <a:gd name="T5" fmla="*/ 47 h 142"/>
                <a:gd name="T6" fmla="*/ 67 w 67"/>
                <a:gd name="T7" fmla="*/ 47 h 142"/>
                <a:gd name="T8" fmla="*/ 34 w 67"/>
                <a:gd name="T9" fmla="*/ 0 h 142"/>
                <a:gd name="T10" fmla="*/ 0 w 67"/>
                <a:gd name="T11" fmla="*/ 47 h 142"/>
                <a:gd name="T12" fmla="*/ 24 w 67"/>
                <a:gd name="T13" fmla="*/ 47 h 142"/>
                <a:gd name="T14" fmla="*/ 24 w 67"/>
                <a:gd name="T15" fmla="*/ 142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7" h="142">
                  <a:moveTo>
                    <a:pt x="24" y="142"/>
                  </a:moveTo>
                  <a:lnTo>
                    <a:pt x="43" y="142"/>
                  </a:lnTo>
                  <a:lnTo>
                    <a:pt x="43" y="47"/>
                  </a:lnTo>
                  <a:lnTo>
                    <a:pt x="67" y="47"/>
                  </a:lnTo>
                  <a:lnTo>
                    <a:pt x="34" y="0"/>
                  </a:lnTo>
                  <a:lnTo>
                    <a:pt x="0" y="47"/>
                  </a:lnTo>
                  <a:lnTo>
                    <a:pt x="24" y="47"/>
                  </a:lnTo>
                  <a:lnTo>
                    <a:pt x="24" y="14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72751" tIns="36376" rIns="72751" bIns="36376" numCol="1" anchor="t" anchorCtr="0" compatLnSpc="1"/>
            <a:lstStyle/>
            <a:p>
              <a:endParaRPr lang="zh-CN" altLang="en-US" sz="143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53" name="Freeform 138"/>
            <p:cNvSpPr/>
            <p:nvPr/>
          </p:nvSpPr>
          <p:spPr bwMode="auto">
            <a:xfrm>
              <a:off x="4264957" y="5299172"/>
              <a:ext cx="308901" cy="272772"/>
            </a:xfrm>
            <a:custGeom>
              <a:avLst/>
              <a:gdLst>
                <a:gd name="T0" fmla="*/ 114 w 171"/>
                <a:gd name="T1" fmla="*/ 0 h 151"/>
                <a:gd name="T2" fmla="*/ 114 w 171"/>
                <a:gd name="T3" fmla="*/ 9 h 151"/>
                <a:gd name="T4" fmla="*/ 161 w 171"/>
                <a:gd name="T5" fmla="*/ 9 h 151"/>
                <a:gd name="T6" fmla="*/ 161 w 171"/>
                <a:gd name="T7" fmla="*/ 142 h 151"/>
                <a:gd name="T8" fmla="*/ 10 w 171"/>
                <a:gd name="T9" fmla="*/ 142 h 151"/>
                <a:gd name="T10" fmla="*/ 10 w 171"/>
                <a:gd name="T11" fmla="*/ 9 h 151"/>
                <a:gd name="T12" fmla="*/ 57 w 171"/>
                <a:gd name="T13" fmla="*/ 9 h 151"/>
                <a:gd name="T14" fmla="*/ 57 w 171"/>
                <a:gd name="T15" fmla="*/ 0 h 151"/>
                <a:gd name="T16" fmla="*/ 0 w 171"/>
                <a:gd name="T17" fmla="*/ 0 h 151"/>
                <a:gd name="T18" fmla="*/ 0 w 171"/>
                <a:gd name="T19" fmla="*/ 151 h 151"/>
                <a:gd name="T20" fmla="*/ 171 w 171"/>
                <a:gd name="T21" fmla="*/ 151 h 151"/>
                <a:gd name="T22" fmla="*/ 171 w 171"/>
                <a:gd name="T23" fmla="*/ 0 h 151"/>
                <a:gd name="T24" fmla="*/ 114 w 171"/>
                <a:gd name="T25" fmla="*/ 0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71" h="151">
                  <a:moveTo>
                    <a:pt x="114" y="0"/>
                  </a:moveTo>
                  <a:lnTo>
                    <a:pt x="114" y="9"/>
                  </a:lnTo>
                  <a:lnTo>
                    <a:pt x="161" y="9"/>
                  </a:lnTo>
                  <a:lnTo>
                    <a:pt x="161" y="142"/>
                  </a:lnTo>
                  <a:lnTo>
                    <a:pt x="10" y="142"/>
                  </a:lnTo>
                  <a:lnTo>
                    <a:pt x="10" y="9"/>
                  </a:lnTo>
                  <a:lnTo>
                    <a:pt x="57" y="9"/>
                  </a:lnTo>
                  <a:lnTo>
                    <a:pt x="57" y="0"/>
                  </a:lnTo>
                  <a:lnTo>
                    <a:pt x="0" y="0"/>
                  </a:lnTo>
                  <a:lnTo>
                    <a:pt x="0" y="151"/>
                  </a:lnTo>
                  <a:lnTo>
                    <a:pt x="171" y="151"/>
                  </a:lnTo>
                  <a:lnTo>
                    <a:pt x="171" y="0"/>
                  </a:lnTo>
                  <a:lnTo>
                    <a:pt x="11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72751" tIns="36376" rIns="72751" bIns="36376" numCol="1" anchor="t" anchorCtr="0" compatLnSpc="1"/>
            <a:lstStyle/>
            <a:p>
              <a:endParaRPr lang="zh-CN" altLang="en-US" sz="1430">
                <a:solidFill>
                  <a:prstClr val="black"/>
                </a:solidFill>
                <a:latin typeface="Calibri" panose="020F0502020204030204"/>
              </a:endParaRPr>
            </a:p>
          </p:txBody>
        </p:sp>
      </p:grpSp>
      <p:grpSp>
        <p:nvGrpSpPr>
          <p:cNvPr id="154" name="组合 153"/>
          <p:cNvGrpSpPr/>
          <p:nvPr/>
        </p:nvGrpSpPr>
        <p:grpSpPr>
          <a:xfrm>
            <a:off x="9846280" y="10518069"/>
            <a:ext cx="300382" cy="264451"/>
            <a:chOff x="4230635" y="6068714"/>
            <a:chExt cx="377546" cy="332384"/>
          </a:xfrm>
          <a:solidFill>
            <a:schemeClr val="tx2">
              <a:lumMod val="60000"/>
              <a:lumOff val="40000"/>
            </a:schemeClr>
          </a:solidFill>
        </p:grpSpPr>
        <p:sp>
          <p:nvSpPr>
            <p:cNvPr id="155" name="Oval 143"/>
            <p:cNvSpPr>
              <a:spLocks noChangeArrowheads="1"/>
            </p:cNvSpPr>
            <p:nvPr/>
          </p:nvSpPr>
          <p:spPr bwMode="auto">
            <a:xfrm>
              <a:off x="4385989" y="6169875"/>
              <a:ext cx="66839" cy="68645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72751" tIns="36376" rIns="72751" bIns="36376" numCol="1" anchor="t" anchorCtr="0" compatLnSpc="1"/>
            <a:lstStyle/>
            <a:p>
              <a:endParaRPr lang="zh-CN" altLang="en-US" sz="143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56" name="Oval 144"/>
            <p:cNvSpPr>
              <a:spLocks noChangeArrowheads="1"/>
            </p:cNvSpPr>
            <p:nvPr/>
          </p:nvSpPr>
          <p:spPr bwMode="auto">
            <a:xfrm>
              <a:off x="4487149" y="6169875"/>
              <a:ext cx="68645" cy="68645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72751" tIns="36376" rIns="72751" bIns="36376" numCol="1" anchor="t" anchorCtr="0" compatLnSpc="1"/>
            <a:lstStyle/>
            <a:p>
              <a:endParaRPr lang="zh-CN" altLang="en-US" sz="143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57" name="Oval 145"/>
            <p:cNvSpPr>
              <a:spLocks noChangeArrowheads="1"/>
            </p:cNvSpPr>
            <p:nvPr/>
          </p:nvSpPr>
          <p:spPr bwMode="auto">
            <a:xfrm>
              <a:off x="4283021" y="6169875"/>
              <a:ext cx="68645" cy="68645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72751" tIns="36376" rIns="72751" bIns="36376" numCol="1" anchor="t" anchorCtr="0" compatLnSpc="1"/>
            <a:lstStyle/>
            <a:p>
              <a:endParaRPr lang="zh-CN" altLang="en-US" sz="143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58" name="Freeform 146"/>
            <p:cNvSpPr>
              <a:spLocks noEditPoints="1"/>
            </p:cNvSpPr>
            <p:nvPr/>
          </p:nvSpPr>
          <p:spPr bwMode="auto">
            <a:xfrm>
              <a:off x="4230635" y="6068714"/>
              <a:ext cx="377546" cy="332384"/>
            </a:xfrm>
            <a:custGeom>
              <a:avLst/>
              <a:gdLst>
                <a:gd name="T0" fmla="*/ 83 w 88"/>
                <a:gd name="T1" fmla="*/ 5 h 78"/>
                <a:gd name="T2" fmla="*/ 70 w 88"/>
                <a:gd name="T3" fmla="*/ 0 h 78"/>
                <a:gd name="T4" fmla="*/ 18 w 88"/>
                <a:gd name="T5" fmla="*/ 0 h 78"/>
                <a:gd name="T6" fmla="*/ 5 w 88"/>
                <a:gd name="T7" fmla="*/ 5 h 78"/>
                <a:gd name="T8" fmla="*/ 0 w 88"/>
                <a:gd name="T9" fmla="*/ 18 h 78"/>
                <a:gd name="T10" fmla="*/ 0 w 88"/>
                <a:gd name="T11" fmla="*/ 46 h 78"/>
                <a:gd name="T12" fmla="*/ 5 w 88"/>
                <a:gd name="T13" fmla="*/ 59 h 78"/>
                <a:gd name="T14" fmla="*/ 18 w 88"/>
                <a:gd name="T15" fmla="*/ 64 h 78"/>
                <a:gd name="T16" fmla="*/ 69 w 88"/>
                <a:gd name="T17" fmla="*/ 64 h 78"/>
                <a:gd name="T18" fmla="*/ 88 w 88"/>
                <a:gd name="T19" fmla="*/ 78 h 78"/>
                <a:gd name="T20" fmla="*/ 88 w 88"/>
                <a:gd name="T21" fmla="*/ 18 h 78"/>
                <a:gd name="T22" fmla="*/ 83 w 88"/>
                <a:gd name="T23" fmla="*/ 5 h 78"/>
                <a:gd name="T24" fmla="*/ 84 w 88"/>
                <a:gd name="T25" fmla="*/ 70 h 78"/>
                <a:gd name="T26" fmla="*/ 71 w 88"/>
                <a:gd name="T27" fmla="*/ 60 h 78"/>
                <a:gd name="T28" fmla="*/ 18 w 88"/>
                <a:gd name="T29" fmla="*/ 60 h 78"/>
                <a:gd name="T30" fmla="*/ 8 w 88"/>
                <a:gd name="T31" fmla="*/ 56 h 78"/>
                <a:gd name="T32" fmla="*/ 4 w 88"/>
                <a:gd name="T33" fmla="*/ 46 h 78"/>
                <a:gd name="T34" fmla="*/ 4 w 88"/>
                <a:gd name="T35" fmla="*/ 18 h 78"/>
                <a:gd name="T36" fmla="*/ 8 w 88"/>
                <a:gd name="T37" fmla="*/ 8 h 78"/>
                <a:gd name="T38" fmla="*/ 18 w 88"/>
                <a:gd name="T39" fmla="*/ 4 h 78"/>
                <a:gd name="T40" fmla="*/ 70 w 88"/>
                <a:gd name="T41" fmla="*/ 4 h 78"/>
                <a:gd name="T42" fmla="*/ 80 w 88"/>
                <a:gd name="T43" fmla="*/ 8 h 78"/>
                <a:gd name="T44" fmla="*/ 84 w 88"/>
                <a:gd name="T45" fmla="*/ 18 h 78"/>
                <a:gd name="T46" fmla="*/ 84 w 88"/>
                <a:gd name="T47" fmla="*/ 70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88" h="78">
                  <a:moveTo>
                    <a:pt x="83" y="5"/>
                  </a:moveTo>
                  <a:cubicBezTo>
                    <a:pt x="79" y="2"/>
                    <a:pt x="75" y="0"/>
                    <a:pt x="70" y="0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13" y="0"/>
                    <a:pt x="9" y="2"/>
                    <a:pt x="5" y="5"/>
                  </a:cubicBezTo>
                  <a:cubicBezTo>
                    <a:pt x="2" y="9"/>
                    <a:pt x="0" y="13"/>
                    <a:pt x="0" y="18"/>
                  </a:cubicBezTo>
                  <a:cubicBezTo>
                    <a:pt x="0" y="46"/>
                    <a:pt x="0" y="46"/>
                    <a:pt x="0" y="46"/>
                  </a:cubicBezTo>
                  <a:cubicBezTo>
                    <a:pt x="0" y="51"/>
                    <a:pt x="2" y="55"/>
                    <a:pt x="5" y="59"/>
                  </a:cubicBezTo>
                  <a:cubicBezTo>
                    <a:pt x="9" y="62"/>
                    <a:pt x="13" y="64"/>
                    <a:pt x="18" y="64"/>
                  </a:cubicBezTo>
                  <a:cubicBezTo>
                    <a:pt x="69" y="64"/>
                    <a:pt x="69" y="64"/>
                    <a:pt x="69" y="64"/>
                  </a:cubicBezTo>
                  <a:cubicBezTo>
                    <a:pt x="88" y="78"/>
                    <a:pt x="88" y="78"/>
                    <a:pt x="88" y="78"/>
                  </a:cubicBezTo>
                  <a:cubicBezTo>
                    <a:pt x="88" y="18"/>
                    <a:pt x="88" y="18"/>
                    <a:pt x="88" y="18"/>
                  </a:cubicBezTo>
                  <a:cubicBezTo>
                    <a:pt x="88" y="13"/>
                    <a:pt x="86" y="9"/>
                    <a:pt x="83" y="5"/>
                  </a:cubicBezTo>
                  <a:close/>
                  <a:moveTo>
                    <a:pt x="84" y="70"/>
                  </a:moveTo>
                  <a:cubicBezTo>
                    <a:pt x="71" y="60"/>
                    <a:pt x="71" y="60"/>
                    <a:pt x="71" y="60"/>
                  </a:cubicBezTo>
                  <a:cubicBezTo>
                    <a:pt x="18" y="60"/>
                    <a:pt x="18" y="60"/>
                    <a:pt x="18" y="60"/>
                  </a:cubicBezTo>
                  <a:cubicBezTo>
                    <a:pt x="14" y="60"/>
                    <a:pt x="11" y="59"/>
                    <a:pt x="8" y="56"/>
                  </a:cubicBezTo>
                  <a:cubicBezTo>
                    <a:pt x="5" y="53"/>
                    <a:pt x="4" y="50"/>
                    <a:pt x="4" y="46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4" y="14"/>
                    <a:pt x="5" y="11"/>
                    <a:pt x="8" y="8"/>
                  </a:cubicBezTo>
                  <a:cubicBezTo>
                    <a:pt x="11" y="5"/>
                    <a:pt x="14" y="4"/>
                    <a:pt x="18" y="4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4" y="4"/>
                    <a:pt x="77" y="5"/>
                    <a:pt x="80" y="8"/>
                  </a:cubicBezTo>
                  <a:cubicBezTo>
                    <a:pt x="83" y="11"/>
                    <a:pt x="84" y="14"/>
                    <a:pt x="84" y="18"/>
                  </a:cubicBezTo>
                  <a:lnTo>
                    <a:pt x="84" y="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72751" tIns="36376" rIns="72751" bIns="36376" numCol="1" anchor="t" anchorCtr="0" compatLnSpc="1"/>
            <a:lstStyle/>
            <a:p>
              <a:endParaRPr lang="zh-CN" altLang="en-US" sz="1430">
                <a:solidFill>
                  <a:prstClr val="black"/>
                </a:solidFill>
                <a:latin typeface="Calibri" panose="020F0502020204030204"/>
              </a:endParaRPr>
            </a:p>
          </p:txBody>
        </p:sp>
      </p:grpSp>
      <p:sp>
        <p:nvSpPr>
          <p:cNvPr id="159" name="Freeform 147"/>
          <p:cNvSpPr>
            <a:spLocks noEditPoints="1"/>
          </p:cNvSpPr>
          <p:nvPr/>
        </p:nvSpPr>
        <p:spPr bwMode="auto">
          <a:xfrm>
            <a:off x="9186591" y="10518069"/>
            <a:ext cx="327689" cy="298944"/>
          </a:xfrm>
          <a:custGeom>
            <a:avLst/>
            <a:gdLst>
              <a:gd name="T0" fmla="*/ 147 w 228"/>
              <a:gd name="T1" fmla="*/ 37 h 208"/>
              <a:gd name="T2" fmla="*/ 81 w 228"/>
              <a:gd name="T3" fmla="*/ 0 h 208"/>
              <a:gd name="T4" fmla="*/ 0 w 228"/>
              <a:gd name="T5" fmla="*/ 30 h 208"/>
              <a:gd name="T6" fmla="*/ 0 w 228"/>
              <a:gd name="T7" fmla="*/ 201 h 208"/>
              <a:gd name="T8" fmla="*/ 81 w 228"/>
              <a:gd name="T9" fmla="*/ 170 h 208"/>
              <a:gd name="T10" fmla="*/ 147 w 228"/>
              <a:gd name="T11" fmla="*/ 208 h 208"/>
              <a:gd name="T12" fmla="*/ 228 w 228"/>
              <a:gd name="T13" fmla="*/ 177 h 208"/>
              <a:gd name="T14" fmla="*/ 228 w 228"/>
              <a:gd name="T15" fmla="*/ 7 h 208"/>
              <a:gd name="T16" fmla="*/ 147 w 228"/>
              <a:gd name="T17" fmla="*/ 37 h 208"/>
              <a:gd name="T18" fmla="*/ 86 w 228"/>
              <a:gd name="T19" fmla="*/ 11 h 208"/>
              <a:gd name="T20" fmla="*/ 142 w 228"/>
              <a:gd name="T21" fmla="*/ 44 h 208"/>
              <a:gd name="T22" fmla="*/ 142 w 228"/>
              <a:gd name="T23" fmla="*/ 196 h 208"/>
              <a:gd name="T24" fmla="*/ 86 w 228"/>
              <a:gd name="T25" fmla="*/ 163 h 208"/>
              <a:gd name="T26" fmla="*/ 86 w 228"/>
              <a:gd name="T27" fmla="*/ 11 h 208"/>
              <a:gd name="T28" fmla="*/ 10 w 228"/>
              <a:gd name="T29" fmla="*/ 35 h 208"/>
              <a:gd name="T30" fmla="*/ 76 w 228"/>
              <a:gd name="T31" fmla="*/ 11 h 208"/>
              <a:gd name="T32" fmla="*/ 76 w 228"/>
              <a:gd name="T33" fmla="*/ 163 h 208"/>
              <a:gd name="T34" fmla="*/ 10 w 228"/>
              <a:gd name="T35" fmla="*/ 186 h 208"/>
              <a:gd name="T36" fmla="*/ 10 w 228"/>
              <a:gd name="T37" fmla="*/ 35 h 208"/>
              <a:gd name="T38" fmla="*/ 218 w 228"/>
              <a:gd name="T39" fmla="*/ 172 h 208"/>
              <a:gd name="T40" fmla="*/ 152 w 228"/>
              <a:gd name="T41" fmla="*/ 196 h 208"/>
              <a:gd name="T42" fmla="*/ 152 w 228"/>
              <a:gd name="T43" fmla="*/ 44 h 208"/>
              <a:gd name="T44" fmla="*/ 218 w 228"/>
              <a:gd name="T45" fmla="*/ 21 h 208"/>
              <a:gd name="T46" fmla="*/ 218 w 228"/>
              <a:gd name="T47" fmla="*/ 172 h 2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</a:cxnLst>
            <a:rect l="0" t="0" r="r" b="b"/>
            <a:pathLst>
              <a:path w="228" h="208">
                <a:moveTo>
                  <a:pt x="147" y="37"/>
                </a:moveTo>
                <a:lnTo>
                  <a:pt x="81" y="0"/>
                </a:lnTo>
                <a:lnTo>
                  <a:pt x="0" y="30"/>
                </a:lnTo>
                <a:lnTo>
                  <a:pt x="0" y="201"/>
                </a:lnTo>
                <a:lnTo>
                  <a:pt x="81" y="170"/>
                </a:lnTo>
                <a:lnTo>
                  <a:pt x="147" y="208"/>
                </a:lnTo>
                <a:lnTo>
                  <a:pt x="228" y="177"/>
                </a:lnTo>
                <a:lnTo>
                  <a:pt x="228" y="7"/>
                </a:lnTo>
                <a:lnTo>
                  <a:pt x="147" y="37"/>
                </a:lnTo>
                <a:close/>
                <a:moveTo>
                  <a:pt x="86" y="11"/>
                </a:moveTo>
                <a:lnTo>
                  <a:pt x="142" y="44"/>
                </a:lnTo>
                <a:lnTo>
                  <a:pt x="142" y="196"/>
                </a:lnTo>
                <a:lnTo>
                  <a:pt x="86" y="163"/>
                </a:lnTo>
                <a:lnTo>
                  <a:pt x="86" y="11"/>
                </a:lnTo>
                <a:close/>
                <a:moveTo>
                  <a:pt x="10" y="35"/>
                </a:moveTo>
                <a:lnTo>
                  <a:pt x="76" y="11"/>
                </a:lnTo>
                <a:lnTo>
                  <a:pt x="76" y="163"/>
                </a:lnTo>
                <a:lnTo>
                  <a:pt x="10" y="186"/>
                </a:lnTo>
                <a:lnTo>
                  <a:pt x="10" y="35"/>
                </a:lnTo>
                <a:close/>
                <a:moveTo>
                  <a:pt x="218" y="172"/>
                </a:moveTo>
                <a:lnTo>
                  <a:pt x="152" y="196"/>
                </a:lnTo>
                <a:lnTo>
                  <a:pt x="152" y="44"/>
                </a:lnTo>
                <a:lnTo>
                  <a:pt x="218" y="21"/>
                </a:lnTo>
                <a:lnTo>
                  <a:pt x="218" y="172"/>
                </a:lnTo>
                <a:close/>
              </a:path>
            </a:pathLst>
          </a:cu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txBody>
          <a:bodyPr vert="horz" wrap="square" lIns="72751" tIns="36376" rIns="72751" bIns="36376" numCol="1" anchor="t" anchorCtr="0" compatLnSpc="1"/>
          <a:lstStyle/>
          <a:p>
            <a:endParaRPr lang="zh-CN" altLang="en-US" sz="1430">
              <a:solidFill>
                <a:prstClr val="black"/>
              </a:solidFill>
              <a:latin typeface="Calibri" panose="020F0502020204030204"/>
            </a:endParaRPr>
          </a:p>
        </p:txBody>
      </p:sp>
      <p:grpSp>
        <p:nvGrpSpPr>
          <p:cNvPr id="160" name="组合 159"/>
          <p:cNvGrpSpPr/>
          <p:nvPr/>
        </p:nvGrpSpPr>
        <p:grpSpPr>
          <a:xfrm>
            <a:off x="9186591" y="9897185"/>
            <a:ext cx="327689" cy="298944"/>
            <a:chOff x="1750397" y="6034393"/>
            <a:chExt cx="411868" cy="375739"/>
          </a:xfrm>
          <a:solidFill>
            <a:schemeClr val="tx2">
              <a:lumMod val="60000"/>
              <a:lumOff val="40000"/>
            </a:schemeClr>
          </a:solidFill>
        </p:grpSpPr>
        <p:sp>
          <p:nvSpPr>
            <p:cNvPr id="161" name="Freeform 148"/>
            <p:cNvSpPr>
              <a:spLocks noEditPoints="1"/>
            </p:cNvSpPr>
            <p:nvPr/>
          </p:nvSpPr>
          <p:spPr bwMode="auto">
            <a:xfrm>
              <a:off x="1750397" y="6034393"/>
              <a:ext cx="411868" cy="375739"/>
            </a:xfrm>
            <a:custGeom>
              <a:avLst/>
              <a:gdLst>
                <a:gd name="T0" fmla="*/ 228 w 228"/>
                <a:gd name="T1" fmla="*/ 0 h 208"/>
                <a:gd name="T2" fmla="*/ 0 w 228"/>
                <a:gd name="T3" fmla="*/ 0 h 208"/>
                <a:gd name="T4" fmla="*/ 0 w 228"/>
                <a:gd name="T5" fmla="*/ 47 h 208"/>
                <a:gd name="T6" fmla="*/ 10 w 228"/>
                <a:gd name="T7" fmla="*/ 47 h 208"/>
                <a:gd name="T8" fmla="*/ 10 w 228"/>
                <a:gd name="T9" fmla="*/ 208 h 208"/>
                <a:gd name="T10" fmla="*/ 218 w 228"/>
                <a:gd name="T11" fmla="*/ 208 h 208"/>
                <a:gd name="T12" fmla="*/ 218 w 228"/>
                <a:gd name="T13" fmla="*/ 47 h 208"/>
                <a:gd name="T14" fmla="*/ 228 w 228"/>
                <a:gd name="T15" fmla="*/ 47 h 208"/>
                <a:gd name="T16" fmla="*/ 228 w 228"/>
                <a:gd name="T17" fmla="*/ 0 h 208"/>
                <a:gd name="T18" fmla="*/ 209 w 228"/>
                <a:gd name="T19" fmla="*/ 199 h 208"/>
                <a:gd name="T20" fmla="*/ 19 w 228"/>
                <a:gd name="T21" fmla="*/ 199 h 208"/>
                <a:gd name="T22" fmla="*/ 19 w 228"/>
                <a:gd name="T23" fmla="*/ 47 h 208"/>
                <a:gd name="T24" fmla="*/ 209 w 228"/>
                <a:gd name="T25" fmla="*/ 47 h 208"/>
                <a:gd name="T26" fmla="*/ 209 w 228"/>
                <a:gd name="T27" fmla="*/ 199 h 208"/>
                <a:gd name="T28" fmla="*/ 218 w 228"/>
                <a:gd name="T29" fmla="*/ 38 h 208"/>
                <a:gd name="T30" fmla="*/ 10 w 228"/>
                <a:gd name="T31" fmla="*/ 38 h 208"/>
                <a:gd name="T32" fmla="*/ 10 w 228"/>
                <a:gd name="T33" fmla="*/ 9 h 208"/>
                <a:gd name="T34" fmla="*/ 218 w 228"/>
                <a:gd name="T35" fmla="*/ 9 h 208"/>
                <a:gd name="T36" fmla="*/ 218 w 228"/>
                <a:gd name="T37" fmla="*/ 38 h 2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28" h="208">
                  <a:moveTo>
                    <a:pt x="228" y="0"/>
                  </a:moveTo>
                  <a:lnTo>
                    <a:pt x="0" y="0"/>
                  </a:lnTo>
                  <a:lnTo>
                    <a:pt x="0" y="47"/>
                  </a:lnTo>
                  <a:lnTo>
                    <a:pt x="10" y="47"/>
                  </a:lnTo>
                  <a:lnTo>
                    <a:pt x="10" y="208"/>
                  </a:lnTo>
                  <a:lnTo>
                    <a:pt x="218" y="208"/>
                  </a:lnTo>
                  <a:lnTo>
                    <a:pt x="218" y="47"/>
                  </a:lnTo>
                  <a:lnTo>
                    <a:pt x="228" y="47"/>
                  </a:lnTo>
                  <a:lnTo>
                    <a:pt x="228" y="0"/>
                  </a:lnTo>
                  <a:close/>
                  <a:moveTo>
                    <a:pt x="209" y="199"/>
                  </a:moveTo>
                  <a:lnTo>
                    <a:pt x="19" y="199"/>
                  </a:lnTo>
                  <a:lnTo>
                    <a:pt x="19" y="47"/>
                  </a:lnTo>
                  <a:lnTo>
                    <a:pt x="209" y="47"/>
                  </a:lnTo>
                  <a:lnTo>
                    <a:pt x="209" y="199"/>
                  </a:lnTo>
                  <a:close/>
                  <a:moveTo>
                    <a:pt x="218" y="38"/>
                  </a:moveTo>
                  <a:lnTo>
                    <a:pt x="10" y="38"/>
                  </a:lnTo>
                  <a:lnTo>
                    <a:pt x="10" y="9"/>
                  </a:lnTo>
                  <a:lnTo>
                    <a:pt x="218" y="9"/>
                  </a:lnTo>
                  <a:lnTo>
                    <a:pt x="218" y="3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72751" tIns="36376" rIns="72751" bIns="36376" numCol="1" anchor="t" anchorCtr="0" compatLnSpc="1"/>
            <a:lstStyle/>
            <a:p>
              <a:endParaRPr lang="zh-CN" altLang="en-US" sz="143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62" name="Rectangle 149"/>
            <p:cNvSpPr>
              <a:spLocks noChangeArrowheads="1"/>
            </p:cNvSpPr>
            <p:nvPr/>
          </p:nvSpPr>
          <p:spPr bwMode="auto">
            <a:xfrm>
              <a:off x="1912976" y="6153618"/>
              <a:ext cx="86709" cy="3432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72751" tIns="36376" rIns="72751" bIns="36376" numCol="1" anchor="t" anchorCtr="0" compatLnSpc="1"/>
            <a:lstStyle/>
            <a:p>
              <a:endParaRPr lang="zh-CN" altLang="en-US" sz="1430">
                <a:solidFill>
                  <a:prstClr val="black"/>
                </a:solidFill>
                <a:latin typeface="Calibri" panose="020F0502020204030204"/>
              </a:endParaRPr>
            </a:p>
          </p:txBody>
        </p:sp>
      </p:grpSp>
      <p:grpSp>
        <p:nvGrpSpPr>
          <p:cNvPr id="163" name="组合 162"/>
          <p:cNvGrpSpPr/>
          <p:nvPr/>
        </p:nvGrpSpPr>
        <p:grpSpPr>
          <a:xfrm>
            <a:off x="9810695" y="9854700"/>
            <a:ext cx="300382" cy="298944"/>
            <a:chOff x="2588584" y="6034393"/>
            <a:chExt cx="377546" cy="375739"/>
          </a:xfrm>
          <a:solidFill>
            <a:schemeClr val="tx2">
              <a:lumMod val="60000"/>
              <a:lumOff val="40000"/>
            </a:schemeClr>
          </a:solidFill>
        </p:grpSpPr>
        <p:sp>
          <p:nvSpPr>
            <p:cNvPr id="164" name="Freeform 150"/>
            <p:cNvSpPr>
              <a:spLocks noEditPoints="1"/>
            </p:cNvSpPr>
            <p:nvPr/>
          </p:nvSpPr>
          <p:spPr bwMode="auto">
            <a:xfrm>
              <a:off x="2588584" y="6034393"/>
              <a:ext cx="377546" cy="375739"/>
            </a:xfrm>
            <a:custGeom>
              <a:avLst/>
              <a:gdLst>
                <a:gd name="T0" fmla="*/ 0 w 209"/>
                <a:gd name="T1" fmla="*/ 0 h 208"/>
                <a:gd name="T2" fmla="*/ 0 w 209"/>
                <a:gd name="T3" fmla="*/ 208 h 208"/>
                <a:gd name="T4" fmla="*/ 209 w 209"/>
                <a:gd name="T5" fmla="*/ 208 h 208"/>
                <a:gd name="T6" fmla="*/ 209 w 209"/>
                <a:gd name="T7" fmla="*/ 0 h 208"/>
                <a:gd name="T8" fmla="*/ 0 w 209"/>
                <a:gd name="T9" fmla="*/ 0 h 208"/>
                <a:gd name="T10" fmla="*/ 199 w 209"/>
                <a:gd name="T11" fmla="*/ 9 h 208"/>
                <a:gd name="T12" fmla="*/ 199 w 209"/>
                <a:gd name="T13" fmla="*/ 66 h 208"/>
                <a:gd name="T14" fmla="*/ 10 w 209"/>
                <a:gd name="T15" fmla="*/ 66 h 208"/>
                <a:gd name="T16" fmla="*/ 10 w 209"/>
                <a:gd name="T17" fmla="*/ 9 h 208"/>
                <a:gd name="T18" fmla="*/ 199 w 209"/>
                <a:gd name="T19" fmla="*/ 9 h 208"/>
                <a:gd name="T20" fmla="*/ 199 w 209"/>
                <a:gd name="T21" fmla="*/ 75 h 208"/>
                <a:gd name="T22" fmla="*/ 199 w 209"/>
                <a:gd name="T23" fmla="*/ 132 h 208"/>
                <a:gd name="T24" fmla="*/ 10 w 209"/>
                <a:gd name="T25" fmla="*/ 132 h 208"/>
                <a:gd name="T26" fmla="*/ 10 w 209"/>
                <a:gd name="T27" fmla="*/ 75 h 208"/>
                <a:gd name="T28" fmla="*/ 199 w 209"/>
                <a:gd name="T29" fmla="*/ 75 h 208"/>
                <a:gd name="T30" fmla="*/ 10 w 209"/>
                <a:gd name="T31" fmla="*/ 199 h 208"/>
                <a:gd name="T32" fmla="*/ 10 w 209"/>
                <a:gd name="T33" fmla="*/ 142 h 208"/>
                <a:gd name="T34" fmla="*/ 199 w 209"/>
                <a:gd name="T35" fmla="*/ 142 h 208"/>
                <a:gd name="T36" fmla="*/ 199 w 209"/>
                <a:gd name="T37" fmla="*/ 199 h 208"/>
                <a:gd name="T38" fmla="*/ 10 w 209"/>
                <a:gd name="T39" fmla="*/ 199 h 2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209" h="208">
                  <a:moveTo>
                    <a:pt x="0" y="0"/>
                  </a:moveTo>
                  <a:lnTo>
                    <a:pt x="0" y="208"/>
                  </a:lnTo>
                  <a:lnTo>
                    <a:pt x="209" y="208"/>
                  </a:lnTo>
                  <a:lnTo>
                    <a:pt x="209" y="0"/>
                  </a:lnTo>
                  <a:lnTo>
                    <a:pt x="0" y="0"/>
                  </a:lnTo>
                  <a:close/>
                  <a:moveTo>
                    <a:pt x="199" y="9"/>
                  </a:moveTo>
                  <a:lnTo>
                    <a:pt x="199" y="66"/>
                  </a:lnTo>
                  <a:lnTo>
                    <a:pt x="10" y="66"/>
                  </a:lnTo>
                  <a:lnTo>
                    <a:pt x="10" y="9"/>
                  </a:lnTo>
                  <a:lnTo>
                    <a:pt x="199" y="9"/>
                  </a:lnTo>
                  <a:close/>
                  <a:moveTo>
                    <a:pt x="199" y="75"/>
                  </a:moveTo>
                  <a:lnTo>
                    <a:pt x="199" y="132"/>
                  </a:lnTo>
                  <a:lnTo>
                    <a:pt x="10" y="132"/>
                  </a:lnTo>
                  <a:lnTo>
                    <a:pt x="10" y="75"/>
                  </a:lnTo>
                  <a:lnTo>
                    <a:pt x="199" y="75"/>
                  </a:lnTo>
                  <a:close/>
                  <a:moveTo>
                    <a:pt x="10" y="199"/>
                  </a:moveTo>
                  <a:lnTo>
                    <a:pt x="10" y="142"/>
                  </a:lnTo>
                  <a:lnTo>
                    <a:pt x="199" y="142"/>
                  </a:lnTo>
                  <a:lnTo>
                    <a:pt x="199" y="199"/>
                  </a:lnTo>
                  <a:lnTo>
                    <a:pt x="10" y="19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72751" tIns="36376" rIns="72751" bIns="36376" numCol="1" anchor="t" anchorCtr="0" compatLnSpc="1"/>
            <a:lstStyle/>
            <a:p>
              <a:endParaRPr lang="zh-CN" altLang="en-US" sz="143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65" name="Rectangle 151"/>
            <p:cNvSpPr>
              <a:spLocks noChangeArrowheads="1"/>
            </p:cNvSpPr>
            <p:nvPr/>
          </p:nvSpPr>
          <p:spPr bwMode="auto">
            <a:xfrm>
              <a:off x="2828840" y="6325228"/>
              <a:ext cx="84903" cy="3432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72751" tIns="36376" rIns="72751" bIns="36376" numCol="1" anchor="t" anchorCtr="0" compatLnSpc="1"/>
            <a:lstStyle/>
            <a:p>
              <a:endParaRPr lang="zh-CN" altLang="en-US" sz="143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66" name="Rectangle 152"/>
            <p:cNvSpPr>
              <a:spLocks noChangeArrowheads="1"/>
            </p:cNvSpPr>
            <p:nvPr/>
          </p:nvSpPr>
          <p:spPr bwMode="auto">
            <a:xfrm>
              <a:off x="2828840" y="6204198"/>
              <a:ext cx="84903" cy="3432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72751" tIns="36376" rIns="72751" bIns="36376" numCol="1" anchor="t" anchorCtr="0" compatLnSpc="1"/>
            <a:lstStyle/>
            <a:p>
              <a:endParaRPr lang="zh-CN" altLang="en-US" sz="143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67" name="Rectangle 153"/>
            <p:cNvSpPr>
              <a:spLocks noChangeArrowheads="1"/>
            </p:cNvSpPr>
            <p:nvPr/>
          </p:nvSpPr>
          <p:spPr bwMode="auto">
            <a:xfrm>
              <a:off x="2828840" y="6084973"/>
              <a:ext cx="84903" cy="3432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72751" tIns="36376" rIns="72751" bIns="36376" numCol="1" anchor="t" anchorCtr="0" compatLnSpc="1"/>
            <a:lstStyle/>
            <a:p>
              <a:endParaRPr lang="zh-CN" altLang="en-US" sz="1430">
                <a:solidFill>
                  <a:prstClr val="black"/>
                </a:solidFill>
                <a:latin typeface="Calibri" panose="020F0502020204030204"/>
              </a:endParaRPr>
            </a:p>
          </p:txBody>
        </p:sp>
      </p:grpSp>
      <p:grpSp>
        <p:nvGrpSpPr>
          <p:cNvPr id="168" name="组合 167"/>
          <p:cNvGrpSpPr/>
          <p:nvPr/>
        </p:nvGrpSpPr>
        <p:grpSpPr>
          <a:xfrm>
            <a:off x="9797760" y="9288255"/>
            <a:ext cx="326252" cy="218459"/>
            <a:chOff x="930275" y="6084973"/>
            <a:chExt cx="410062" cy="274578"/>
          </a:xfrm>
          <a:solidFill>
            <a:schemeClr val="tx2">
              <a:lumMod val="60000"/>
              <a:lumOff val="40000"/>
            </a:schemeClr>
          </a:solidFill>
        </p:grpSpPr>
        <p:sp>
          <p:nvSpPr>
            <p:cNvPr id="169" name="Freeform 154"/>
            <p:cNvSpPr>
              <a:spLocks noEditPoints="1"/>
            </p:cNvSpPr>
            <p:nvPr/>
          </p:nvSpPr>
          <p:spPr bwMode="auto">
            <a:xfrm>
              <a:off x="930275" y="6084973"/>
              <a:ext cx="410062" cy="274578"/>
            </a:xfrm>
            <a:custGeom>
              <a:avLst/>
              <a:gdLst>
                <a:gd name="T0" fmla="*/ 48 w 96"/>
                <a:gd name="T1" fmla="*/ 0 h 64"/>
                <a:gd name="T2" fmla="*/ 0 w 96"/>
                <a:gd name="T3" fmla="*/ 32 h 64"/>
                <a:gd name="T4" fmla="*/ 48 w 96"/>
                <a:gd name="T5" fmla="*/ 64 h 64"/>
                <a:gd name="T6" fmla="*/ 96 w 96"/>
                <a:gd name="T7" fmla="*/ 32 h 64"/>
                <a:gd name="T8" fmla="*/ 48 w 96"/>
                <a:gd name="T9" fmla="*/ 0 h 64"/>
                <a:gd name="T10" fmla="*/ 48 w 96"/>
                <a:gd name="T11" fmla="*/ 60 h 64"/>
                <a:gd name="T12" fmla="*/ 5 w 96"/>
                <a:gd name="T13" fmla="*/ 32 h 64"/>
                <a:gd name="T14" fmla="*/ 48 w 96"/>
                <a:gd name="T15" fmla="*/ 4 h 64"/>
                <a:gd name="T16" fmla="*/ 91 w 96"/>
                <a:gd name="T17" fmla="*/ 32 h 64"/>
                <a:gd name="T18" fmla="*/ 48 w 96"/>
                <a:gd name="T19" fmla="*/ 6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6" h="64">
                  <a:moveTo>
                    <a:pt x="48" y="0"/>
                  </a:moveTo>
                  <a:cubicBezTo>
                    <a:pt x="19" y="0"/>
                    <a:pt x="0" y="32"/>
                    <a:pt x="0" y="32"/>
                  </a:cubicBezTo>
                  <a:cubicBezTo>
                    <a:pt x="0" y="32"/>
                    <a:pt x="19" y="64"/>
                    <a:pt x="48" y="64"/>
                  </a:cubicBezTo>
                  <a:cubicBezTo>
                    <a:pt x="77" y="64"/>
                    <a:pt x="96" y="32"/>
                    <a:pt x="96" y="32"/>
                  </a:cubicBezTo>
                  <a:cubicBezTo>
                    <a:pt x="96" y="32"/>
                    <a:pt x="77" y="0"/>
                    <a:pt x="48" y="0"/>
                  </a:cubicBezTo>
                  <a:close/>
                  <a:moveTo>
                    <a:pt x="48" y="60"/>
                  </a:moveTo>
                  <a:cubicBezTo>
                    <a:pt x="26" y="60"/>
                    <a:pt x="10" y="39"/>
                    <a:pt x="5" y="32"/>
                  </a:cubicBezTo>
                  <a:cubicBezTo>
                    <a:pt x="10" y="25"/>
                    <a:pt x="26" y="4"/>
                    <a:pt x="48" y="4"/>
                  </a:cubicBezTo>
                  <a:cubicBezTo>
                    <a:pt x="70" y="4"/>
                    <a:pt x="86" y="25"/>
                    <a:pt x="91" y="32"/>
                  </a:cubicBezTo>
                  <a:cubicBezTo>
                    <a:pt x="86" y="39"/>
                    <a:pt x="70" y="60"/>
                    <a:pt x="48" y="6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72751" tIns="36376" rIns="72751" bIns="36376" numCol="1" anchor="t" anchorCtr="0" compatLnSpc="1"/>
            <a:lstStyle/>
            <a:p>
              <a:endParaRPr lang="zh-CN" altLang="en-US" sz="143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70" name="Freeform 155"/>
            <p:cNvSpPr>
              <a:spLocks noEditPoints="1"/>
            </p:cNvSpPr>
            <p:nvPr/>
          </p:nvSpPr>
          <p:spPr bwMode="auto">
            <a:xfrm>
              <a:off x="1049500" y="6137359"/>
              <a:ext cx="171612" cy="169805"/>
            </a:xfrm>
            <a:custGeom>
              <a:avLst/>
              <a:gdLst>
                <a:gd name="T0" fmla="*/ 20 w 40"/>
                <a:gd name="T1" fmla="*/ 0 h 40"/>
                <a:gd name="T2" fmla="*/ 0 w 40"/>
                <a:gd name="T3" fmla="*/ 20 h 40"/>
                <a:gd name="T4" fmla="*/ 20 w 40"/>
                <a:gd name="T5" fmla="*/ 40 h 40"/>
                <a:gd name="T6" fmla="*/ 40 w 40"/>
                <a:gd name="T7" fmla="*/ 20 h 40"/>
                <a:gd name="T8" fmla="*/ 20 w 40"/>
                <a:gd name="T9" fmla="*/ 0 h 40"/>
                <a:gd name="T10" fmla="*/ 20 w 40"/>
                <a:gd name="T11" fmla="*/ 36 h 40"/>
                <a:gd name="T12" fmla="*/ 4 w 40"/>
                <a:gd name="T13" fmla="*/ 20 h 40"/>
                <a:gd name="T14" fmla="*/ 20 w 40"/>
                <a:gd name="T15" fmla="*/ 4 h 40"/>
                <a:gd name="T16" fmla="*/ 36 w 40"/>
                <a:gd name="T17" fmla="*/ 20 h 40"/>
                <a:gd name="T18" fmla="*/ 20 w 40"/>
                <a:gd name="T19" fmla="*/ 36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0" h="40">
                  <a:moveTo>
                    <a:pt x="20" y="0"/>
                  </a:moveTo>
                  <a:cubicBezTo>
                    <a:pt x="9" y="0"/>
                    <a:pt x="0" y="9"/>
                    <a:pt x="0" y="20"/>
                  </a:cubicBezTo>
                  <a:cubicBezTo>
                    <a:pt x="0" y="31"/>
                    <a:pt x="9" y="40"/>
                    <a:pt x="20" y="40"/>
                  </a:cubicBezTo>
                  <a:cubicBezTo>
                    <a:pt x="31" y="40"/>
                    <a:pt x="40" y="31"/>
                    <a:pt x="40" y="20"/>
                  </a:cubicBezTo>
                  <a:cubicBezTo>
                    <a:pt x="40" y="9"/>
                    <a:pt x="31" y="0"/>
                    <a:pt x="20" y="0"/>
                  </a:cubicBezTo>
                  <a:close/>
                  <a:moveTo>
                    <a:pt x="20" y="36"/>
                  </a:moveTo>
                  <a:cubicBezTo>
                    <a:pt x="11" y="36"/>
                    <a:pt x="4" y="29"/>
                    <a:pt x="4" y="20"/>
                  </a:cubicBezTo>
                  <a:cubicBezTo>
                    <a:pt x="4" y="11"/>
                    <a:pt x="11" y="4"/>
                    <a:pt x="20" y="4"/>
                  </a:cubicBezTo>
                  <a:cubicBezTo>
                    <a:pt x="29" y="4"/>
                    <a:pt x="36" y="11"/>
                    <a:pt x="36" y="20"/>
                  </a:cubicBezTo>
                  <a:cubicBezTo>
                    <a:pt x="36" y="29"/>
                    <a:pt x="29" y="36"/>
                    <a:pt x="20" y="3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72751" tIns="36376" rIns="72751" bIns="36376" numCol="1" anchor="t" anchorCtr="0" compatLnSpc="1"/>
            <a:lstStyle/>
            <a:p>
              <a:endParaRPr lang="zh-CN" altLang="en-US" sz="1430">
                <a:solidFill>
                  <a:prstClr val="black"/>
                </a:solidFill>
                <a:latin typeface="Calibri" panose="020F0502020204030204"/>
              </a:endParaRPr>
            </a:p>
          </p:txBody>
        </p:sp>
      </p:grpSp>
      <p:sp>
        <p:nvSpPr>
          <p:cNvPr id="171" name="Freeform 156"/>
          <p:cNvSpPr/>
          <p:nvPr/>
        </p:nvSpPr>
        <p:spPr bwMode="auto">
          <a:xfrm>
            <a:off x="7204649" y="7238307"/>
            <a:ext cx="309005" cy="333437"/>
          </a:xfrm>
          <a:custGeom>
            <a:avLst/>
            <a:gdLst>
              <a:gd name="T0" fmla="*/ 47 w 91"/>
              <a:gd name="T1" fmla="*/ 39 h 98"/>
              <a:gd name="T2" fmla="*/ 44 w 91"/>
              <a:gd name="T3" fmla="*/ 36 h 98"/>
              <a:gd name="T4" fmla="*/ 19 w 91"/>
              <a:gd name="T5" fmla="*/ 62 h 98"/>
              <a:gd name="T6" fmla="*/ 14 w 91"/>
              <a:gd name="T7" fmla="*/ 72 h 98"/>
              <a:gd name="T8" fmla="*/ 19 w 91"/>
              <a:gd name="T9" fmla="*/ 82 h 98"/>
              <a:gd name="T10" fmla="*/ 28 w 91"/>
              <a:gd name="T11" fmla="*/ 86 h 98"/>
              <a:gd name="T12" fmla="*/ 38 w 91"/>
              <a:gd name="T13" fmla="*/ 82 h 98"/>
              <a:gd name="T14" fmla="*/ 84 w 91"/>
              <a:gd name="T15" fmla="*/ 36 h 98"/>
              <a:gd name="T16" fmla="*/ 84 w 91"/>
              <a:gd name="T17" fmla="*/ 8 h 98"/>
              <a:gd name="T18" fmla="*/ 55 w 91"/>
              <a:gd name="T19" fmla="*/ 8 h 98"/>
              <a:gd name="T20" fmla="*/ 10 w 91"/>
              <a:gd name="T21" fmla="*/ 53 h 98"/>
              <a:gd name="T22" fmla="*/ 10 w 91"/>
              <a:gd name="T23" fmla="*/ 53 h 98"/>
              <a:gd name="T24" fmla="*/ 10 w 91"/>
              <a:gd name="T25" fmla="*/ 90 h 98"/>
              <a:gd name="T26" fmla="*/ 28 w 91"/>
              <a:gd name="T27" fmla="*/ 98 h 98"/>
              <a:gd name="T28" fmla="*/ 28 w 91"/>
              <a:gd name="T29" fmla="*/ 98 h 98"/>
              <a:gd name="T30" fmla="*/ 47 w 91"/>
              <a:gd name="T31" fmla="*/ 90 h 98"/>
              <a:gd name="T32" fmla="*/ 47 w 91"/>
              <a:gd name="T33" fmla="*/ 90 h 98"/>
              <a:gd name="T34" fmla="*/ 72 w 91"/>
              <a:gd name="T35" fmla="*/ 65 h 98"/>
              <a:gd name="T36" fmla="*/ 70 w 91"/>
              <a:gd name="T37" fmla="*/ 62 h 98"/>
              <a:gd name="T38" fmla="*/ 44 w 91"/>
              <a:gd name="T39" fmla="*/ 87 h 98"/>
              <a:gd name="T40" fmla="*/ 44 w 91"/>
              <a:gd name="T41" fmla="*/ 87 h 98"/>
              <a:gd name="T42" fmla="*/ 28 w 91"/>
              <a:gd name="T43" fmla="*/ 94 h 98"/>
              <a:gd name="T44" fmla="*/ 28 w 91"/>
              <a:gd name="T45" fmla="*/ 94 h 98"/>
              <a:gd name="T46" fmla="*/ 13 w 91"/>
              <a:gd name="T47" fmla="*/ 87 h 98"/>
              <a:gd name="T48" fmla="*/ 13 w 91"/>
              <a:gd name="T49" fmla="*/ 56 h 98"/>
              <a:gd name="T50" fmla="*/ 13 w 91"/>
              <a:gd name="T51" fmla="*/ 56 h 98"/>
              <a:gd name="T52" fmla="*/ 58 w 91"/>
              <a:gd name="T53" fmla="*/ 11 h 98"/>
              <a:gd name="T54" fmla="*/ 81 w 91"/>
              <a:gd name="T55" fmla="*/ 11 h 98"/>
              <a:gd name="T56" fmla="*/ 81 w 91"/>
              <a:gd name="T57" fmla="*/ 34 h 98"/>
              <a:gd name="T58" fmla="*/ 36 w 91"/>
              <a:gd name="T59" fmla="*/ 79 h 98"/>
              <a:gd name="T60" fmla="*/ 21 w 91"/>
              <a:gd name="T61" fmla="*/ 79 h 98"/>
              <a:gd name="T62" fmla="*/ 18 w 91"/>
              <a:gd name="T63" fmla="*/ 72 h 98"/>
              <a:gd name="T64" fmla="*/ 21 w 91"/>
              <a:gd name="T65" fmla="*/ 65 h 98"/>
              <a:gd name="T66" fmla="*/ 47 w 91"/>
              <a:gd name="T67" fmla="*/ 39 h 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91" h="98">
                <a:moveTo>
                  <a:pt x="47" y="39"/>
                </a:moveTo>
                <a:cubicBezTo>
                  <a:pt x="44" y="36"/>
                  <a:pt x="44" y="36"/>
                  <a:pt x="44" y="36"/>
                </a:cubicBezTo>
                <a:cubicBezTo>
                  <a:pt x="19" y="62"/>
                  <a:pt x="19" y="62"/>
                  <a:pt x="19" y="62"/>
                </a:cubicBezTo>
                <a:cubicBezTo>
                  <a:pt x="16" y="64"/>
                  <a:pt x="14" y="68"/>
                  <a:pt x="14" y="72"/>
                </a:cubicBezTo>
                <a:cubicBezTo>
                  <a:pt x="14" y="75"/>
                  <a:pt x="16" y="79"/>
                  <a:pt x="19" y="82"/>
                </a:cubicBezTo>
                <a:cubicBezTo>
                  <a:pt x="21" y="84"/>
                  <a:pt x="25" y="86"/>
                  <a:pt x="28" y="86"/>
                </a:cubicBezTo>
                <a:cubicBezTo>
                  <a:pt x="32" y="86"/>
                  <a:pt x="36" y="84"/>
                  <a:pt x="38" y="82"/>
                </a:cubicBezTo>
                <a:cubicBezTo>
                  <a:pt x="84" y="36"/>
                  <a:pt x="84" y="36"/>
                  <a:pt x="84" y="36"/>
                </a:cubicBezTo>
                <a:cubicBezTo>
                  <a:pt x="91" y="29"/>
                  <a:pt x="91" y="16"/>
                  <a:pt x="84" y="8"/>
                </a:cubicBezTo>
                <a:cubicBezTo>
                  <a:pt x="76" y="0"/>
                  <a:pt x="63" y="0"/>
                  <a:pt x="55" y="8"/>
                </a:cubicBezTo>
                <a:cubicBezTo>
                  <a:pt x="10" y="53"/>
                  <a:pt x="10" y="53"/>
                  <a:pt x="10" y="53"/>
                </a:cubicBezTo>
                <a:cubicBezTo>
                  <a:pt x="10" y="53"/>
                  <a:pt x="10" y="53"/>
                  <a:pt x="10" y="53"/>
                </a:cubicBezTo>
                <a:cubicBezTo>
                  <a:pt x="0" y="63"/>
                  <a:pt x="0" y="80"/>
                  <a:pt x="10" y="90"/>
                </a:cubicBezTo>
                <a:cubicBezTo>
                  <a:pt x="15" y="95"/>
                  <a:pt x="22" y="98"/>
                  <a:pt x="28" y="98"/>
                </a:cubicBezTo>
                <a:cubicBezTo>
                  <a:pt x="28" y="98"/>
                  <a:pt x="28" y="98"/>
                  <a:pt x="28" y="98"/>
                </a:cubicBezTo>
                <a:cubicBezTo>
                  <a:pt x="35" y="98"/>
                  <a:pt x="42" y="95"/>
                  <a:pt x="47" y="90"/>
                </a:cubicBezTo>
                <a:cubicBezTo>
                  <a:pt x="47" y="90"/>
                  <a:pt x="47" y="90"/>
                  <a:pt x="47" y="90"/>
                </a:cubicBezTo>
                <a:cubicBezTo>
                  <a:pt x="72" y="65"/>
                  <a:pt x="72" y="65"/>
                  <a:pt x="72" y="65"/>
                </a:cubicBezTo>
                <a:cubicBezTo>
                  <a:pt x="70" y="62"/>
                  <a:pt x="70" y="62"/>
                  <a:pt x="70" y="62"/>
                </a:cubicBezTo>
                <a:cubicBezTo>
                  <a:pt x="44" y="87"/>
                  <a:pt x="44" y="87"/>
                  <a:pt x="44" y="87"/>
                </a:cubicBezTo>
                <a:cubicBezTo>
                  <a:pt x="44" y="87"/>
                  <a:pt x="44" y="87"/>
                  <a:pt x="44" y="87"/>
                </a:cubicBezTo>
                <a:cubicBezTo>
                  <a:pt x="40" y="91"/>
                  <a:pt x="34" y="94"/>
                  <a:pt x="28" y="94"/>
                </a:cubicBezTo>
                <a:cubicBezTo>
                  <a:pt x="28" y="94"/>
                  <a:pt x="28" y="94"/>
                  <a:pt x="28" y="94"/>
                </a:cubicBezTo>
                <a:cubicBezTo>
                  <a:pt x="23" y="94"/>
                  <a:pt x="17" y="91"/>
                  <a:pt x="13" y="87"/>
                </a:cubicBezTo>
                <a:cubicBezTo>
                  <a:pt x="4" y="79"/>
                  <a:pt x="4" y="65"/>
                  <a:pt x="13" y="56"/>
                </a:cubicBezTo>
                <a:cubicBezTo>
                  <a:pt x="13" y="56"/>
                  <a:pt x="13" y="56"/>
                  <a:pt x="13" y="56"/>
                </a:cubicBezTo>
                <a:cubicBezTo>
                  <a:pt x="58" y="11"/>
                  <a:pt x="58" y="11"/>
                  <a:pt x="58" y="11"/>
                </a:cubicBezTo>
                <a:cubicBezTo>
                  <a:pt x="64" y="5"/>
                  <a:pt x="75" y="5"/>
                  <a:pt x="81" y="11"/>
                </a:cubicBezTo>
                <a:cubicBezTo>
                  <a:pt x="87" y="17"/>
                  <a:pt x="87" y="27"/>
                  <a:pt x="81" y="34"/>
                </a:cubicBezTo>
                <a:cubicBezTo>
                  <a:pt x="36" y="79"/>
                  <a:pt x="36" y="79"/>
                  <a:pt x="36" y="79"/>
                </a:cubicBezTo>
                <a:cubicBezTo>
                  <a:pt x="32" y="83"/>
                  <a:pt x="25" y="83"/>
                  <a:pt x="21" y="79"/>
                </a:cubicBezTo>
                <a:cubicBezTo>
                  <a:pt x="20" y="77"/>
                  <a:pt x="18" y="74"/>
                  <a:pt x="18" y="72"/>
                </a:cubicBezTo>
                <a:cubicBezTo>
                  <a:pt x="18" y="69"/>
                  <a:pt x="20" y="67"/>
                  <a:pt x="21" y="65"/>
                </a:cubicBezTo>
                <a:lnTo>
                  <a:pt x="47" y="39"/>
                </a:lnTo>
                <a:close/>
              </a:path>
            </a:pathLst>
          </a:cu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txBody>
          <a:bodyPr vert="horz" wrap="square" lIns="72751" tIns="36376" rIns="72751" bIns="36376" numCol="1" anchor="t" anchorCtr="0" compatLnSpc="1"/>
          <a:lstStyle/>
          <a:p>
            <a:endParaRPr lang="zh-CN" altLang="en-US" sz="1430">
              <a:solidFill>
                <a:prstClr val="black"/>
              </a:solidFill>
              <a:latin typeface="Calibri" panose="020F0502020204030204"/>
            </a:endParaRPr>
          </a:p>
        </p:txBody>
      </p:sp>
      <p:grpSp>
        <p:nvGrpSpPr>
          <p:cNvPr id="172" name="组合 171"/>
          <p:cNvGrpSpPr/>
          <p:nvPr/>
        </p:nvGrpSpPr>
        <p:grpSpPr>
          <a:xfrm>
            <a:off x="7860027" y="7244056"/>
            <a:ext cx="327689" cy="296069"/>
            <a:chOff x="8313182" y="1115464"/>
            <a:chExt cx="411868" cy="372126"/>
          </a:xfrm>
          <a:solidFill>
            <a:schemeClr val="tx2">
              <a:lumMod val="60000"/>
              <a:lumOff val="40000"/>
            </a:schemeClr>
          </a:solidFill>
        </p:grpSpPr>
        <p:sp>
          <p:nvSpPr>
            <p:cNvPr id="173" name="Freeform 157"/>
            <p:cNvSpPr/>
            <p:nvPr/>
          </p:nvSpPr>
          <p:spPr bwMode="auto">
            <a:xfrm>
              <a:off x="8381826" y="1343075"/>
              <a:ext cx="86709" cy="84903"/>
            </a:xfrm>
            <a:custGeom>
              <a:avLst/>
              <a:gdLst>
                <a:gd name="T0" fmla="*/ 33 w 48"/>
                <a:gd name="T1" fmla="*/ 0 h 47"/>
                <a:gd name="T2" fmla="*/ 15 w 48"/>
                <a:gd name="T3" fmla="*/ 0 h 47"/>
                <a:gd name="T4" fmla="*/ 15 w 48"/>
                <a:gd name="T5" fmla="*/ 14 h 47"/>
                <a:gd name="T6" fmla="*/ 0 w 48"/>
                <a:gd name="T7" fmla="*/ 14 h 47"/>
                <a:gd name="T8" fmla="*/ 0 w 48"/>
                <a:gd name="T9" fmla="*/ 33 h 47"/>
                <a:gd name="T10" fmla="*/ 15 w 48"/>
                <a:gd name="T11" fmla="*/ 33 h 47"/>
                <a:gd name="T12" fmla="*/ 15 w 48"/>
                <a:gd name="T13" fmla="*/ 47 h 47"/>
                <a:gd name="T14" fmla="*/ 33 w 48"/>
                <a:gd name="T15" fmla="*/ 47 h 47"/>
                <a:gd name="T16" fmla="*/ 33 w 48"/>
                <a:gd name="T17" fmla="*/ 33 h 47"/>
                <a:gd name="T18" fmla="*/ 48 w 48"/>
                <a:gd name="T19" fmla="*/ 33 h 47"/>
                <a:gd name="T20" fmla="*/ 48 w 48"/>
                <a:gd name="T21" fmla="*/ 14 h 47"/>
                <a:gd name="T22" fmla="*/ 33 w 48"/>
                <a:gd name="T23" fmla="*/ 14 h 47"/>
                <a:gd name="T24" fmla="*/ 33 w 48"/>
                <a:gd name="T25" fmla="*/ 0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8" h="47">
                  <a:moveTo>
                    <a:pt x="33" y="0"/>
                  </a:moveTo>
                  <a:lnTo>
                    <a:pt x="15" y="0"/>
                  </a:lnTo>
                  <a:lnTo>
                    <a:pt x="15" y="14"/>
                  </a:lnTo>
                  <a:lnTo>
                    <a:pt x="0" y="14"/>
                  </a:lnTo>
                  <a:lnTo>
                    <a:pt x="0" y="33"/>
                  </a:lnTo>
                  <a:lnTo>
                    <a:pt x="15" y="33"/>
                  </a:lnTo>
                  <a:lnTo>
                    <a:pt x="15" y="47"/>
                  </a:lnTo>
                  <a:lnTo>
                    <a:pt x="33" y="47"/>
                  </a:lnTo>
                  <a:lnTo>
                    <a:pt x="33" y="33"/>
                  </a:lnTo>
                  <a:lnTo>
                    <a:pt x="48" y="33"/>
                  </a:lnTo>
                  <a:lnTo>
                    <a:pt x="48" y="14"/>
                  </a:lnTo>
                  <a:lnTo>
                    <a:pt x="33" y="14"/>
                  </a:lnTo>
                  <a:lnTo>
                    <a:pt x="3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72751" tIns="36376" rIns="72751" bIns="36376" numCol="1" anchor="t" anchorCtr="0" compatLnSpc="1"/>
            <a:lstStyle/>
            <a:p>
              <a:endParaRPr lang="zh-CN" altLang="en-US" sz="143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74" name="Freeform 158"/>
            <p:cNvSpPr>
              <a:spLocks noEditPoints="1"/>
            </p:cNvSpPr>
            <p:nvPr/>
          </p:nvSpPr>
          <p:spPr bwMode="auto">
            <a:xfrm>
              <a:off x="8313182" y="1115464"/>
              <a:ext cx="411868" cy="372126"/>
            </a:xfrm>
            <a:custGeom>
              <a:avLst/>
              <a:gdLst>
                <a:gd name="T0" fmla="*/ 72 w 96"/>
                <a:gd name="T1" fmla="*/ 39 h 87"/>
                <a:gd name="T2" fmla="*/ 50 w 96"/>
                <a:gd name="T3" fmla="*/ 39 h 87"/>
                <a:gd name="T4" fmla="*/ 50 w 96"/>
                <a:gd name="T5" fmla="*/ 29 h 87"/>
                <a:gd name="T6" fmla="*/ 66 w 96"/>
                <a:gd name="T7" fmla="*/ 29 h 87"/>
                <a:gd name="T8" fmla="*/ 66 w 96"/>
                <a:gd name="T9" fmla="*/ 13 h 87"/>
                <a:gd name="T10" fmla="*/ 39 w 96"/>
                <a:gd name="T11" fmla="*/ 13 h 87"/>
                <a:gd name="T12" fmla="*/ 49 w 96"/>
                <a:gd name="T13" fmla="*/ 2 h 87"/>
                <a:gd name="T14" fmla="*/ 47 w 96"/>
                <a:gd name="T15" fmla="*/ 0 h 87"/>
                <a:gd name="T16" fmla="*/ 29 w 96"/>
                <a:gd name="T17" fmla="*/ 17 h 87"/>
                <a:gd name="T18" fmla="*/ 62 w 96"/>
                <a:gd name="T19" fmla="*/ 17 h 87"/>
                <a:gd name="T20" fmla="*/ 62 w 96"/>
                <a:gd name="T21" fmla="*/ 25 h 87"/>
                <a:gd name="T22" fmla="*/ 46 w 96"/>
                <a:gd name="T23" fmla="*/ 25 h 87"/>
                <a:gd name="T24" fmla="*/ 46 w 96"/>
                <a:gd name="T25" fmla="*/ 39 h 87"/>
                <a:gd name="T26" fmla="*/ 24 w 96"/>
                <a:gd name="T27" fmla="*/ 39 h 87"/>
                <a:gd name="T28" fmla="*/ 0 w 96"/>
                <a:gd name="T29" fmla="*/ 63 h 87"/>
                <a:gd name="T30" fmla="*/ 24 w 96"/>
                <a:gd name="T31" fmla="*/ 87 h 87"/>
                <a:gd name="T32" fmla="*/ 40 w 96"/>
                <a:gd name="T33" fmla="*/ 81 h 87"/>
                <a:gd name="T34" fmla="*/ 56 w 96"/>
                <a:gd name="T35" fmla="*/ 81 h 87"/>
                <a:gd name="T36" fmla="*/ 72 w 96"/>
                <a:gd name="T37" fmla="*/ 87 h 87"/>
                <a:gd name="T38" fmla="*/ 96 w 96"/>
                <a:gd name="T39" fmla="*/ 63 h 87"/>
                <a:gd name="T40" fmla="*/ 72 w 96"/>
                <a:gd name="T41" fmla="*/ 39 h 87"/>
                <a:gd name="T42" fmla="*/ 72 w 96"/>
                <a:gd name="T43" fmla="*/ 83 h 87"/>
                <a:gd name="T44" fmla="*/ 58 w 96"/>
                <a:gd name="T45" fmla="*/ 78 h 87"/>
                <a:gd name="T46" fmla="*/ 58 w 96"/>
                <a:gd name="T47" fmla="*/ 77 h 87"/>
                <a:gd name="T48" fmla="*/ 38 w 96"/>
                <a:gd name="T49" fmla="*/ 77 h 87"/>
                <a:gd name="T50" fmla="*/ 38 w 96"/>
                <a:gd name="T51" fmla="*/ 78 h 87"/>
                <a:gd name="T52" fmla="*/ 24 w 96"/>
                <a:gd name="T53" fmla="*/ 83 h 87"/>
                <a:gd name="T54" fmla="*/ 4 w 96"/>
                <a:gd name="T55" fmla="*/ 63 h 87"/>
                <a:gd name="T56" fmla="*/ 24 w 96"/>
                <a:gd name="T57" fmla="*/ 43 h 87"/>
                <a:gd name="T58" fmla="*/ 46 w 96"/>
                <a:gd name="T59" fmla="*/ 43 h 87"/>
                <a:gd name="T60" fmla="*/ 50 w 96"/>
                <a:gd name="T61" fmla="*/ 43 h 87"/>
                <a:gd name="T62" fmla="*/ 72 w 96"/>
                <a:gd name="T63" fmla="*/ 43 h 87"/>
                <a:gd name="T64" fmla="*/ 92 w 96"/>
                <a:gd name="T65" fmla="*/ 63 h 87"/>
                <a:gd name="T66" fmla="*/ 72 w 96"/>
                <a:gd name="T67" fmla="*/ 83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96" h="87">
                  <a:moveTo>
                    <a:pt x="72" y="39"/>
                  </a:moveTo>
                  <a:cubicBezTo>
                    <a:pt x="50" y="39"/>
                    <a:pt x="50" y="39"/>
                    <a:pt x="50" y="39"/>
                  </a:cubicBezTo>
                  <a:cubicBezTo>
                    <a:pt x="50" y="29"/>
                    <a:pt x="50" y="29"/>
                    <a:pt x="50" y="29"/>
                  </a:cubicBezTo>
                  <a:cubicBezTo>
                    <a:pt x="66" y="29"/>
                    <a:pt x="66" y="29"/>
                    <a:pt x="66" y="29"/>
                  </a:cubicBezTo>
                  <a:cubicBezTo>
                    <a:pt x="66" y="13"/>
                    <a:pt x="66" y="13"/>
                    <a:pt x="66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9" y="2"/>
                    <a:pt x="49" y="2"/>
                    <a:pt x="49" y="2"/>
                  </a:cubicBezTo>
                  <a:cubicBezTo>
                    <a:pt x="47" y="0"/>
                    <a:pt x="47" y="0"/>
                    <a:pt x="47" y="0"/>
                  </a:cubicBezTo>
                  <a:cubicBezTo>
                    <a:pt x="29" y="17"/>
                    <a:pt x="29" y="17"/>
                    <a:pt x="29" y="17"/>
                  </a:cubicBezTo>
                  <a:cubicBezTo>
                    <a:pt x="62" y="17"/>
                    <a:pt x="62" y="17"/>
                    <a:pt x="62" y="17"/>
                  </a:cubicBezTo>
                  <a:cubicBezTo>
                    <a:pt x="62" y="25"/>
                    <a:pt x="62" y="25"/>
                    <a:pt x="62" y="25"/>
                  </a:cubicBezTo>
                  <a:cubicBezTo>
                    <a:pt x="46" y="25"/>
                    <a:pt x="46" y="25"/>
                    <a:pt x="46" y="25"/>
                  </a:cubicBezTo>
                  <a:cubicBezTo>
                    <a:pt x="46" y="39"/>
                    <a:pt x="46" y="39"/>
                    <a:pt x="46" y="39"/>
                  </a:cubicBezTo>
                  <a:cubicBezTo>
                    <a:pt x="24" y="39"/>
                    <a:pt x="24" y="39"/>
                    <a:pt x="24" y="39"/>
                  </a:cubicBezTo>
                  <a:cubicBezTo>
                    <a:pt x="11" y="39"/>
                    <a:pt x="0" y="50"/>
                    <a:pt x="0" y="63"/>
                  </a:cubicBezTo>
                  <a:cubicBezTo>
                    <a:pt x="0" y="76"/>
                    <a:pt x="11" y="87"/>
                    <a:pt x="24" y="87"/>
                  </a:cubicBezTo>
                  <a:cubicBezTo>
                    <a:pt x="30" y="87"/>
                    <a:pt x="35" y="85"/>
                    <a:pt x="40" y="81"/>
                  </a:cubicBezTo>
                  <a:cubicBezTo>
                    <a:pt x="56" y="81"/>
                    <a:pt x="56" y="81"/>
                    <a:pt x="56" y="81"/>
                  </a:cubicBezTo>
                  <a:cubicBezTo>
                    <a:pt x="61" y="85"/>
                    <a:pt x="66" y="87"/>
                    <a:pt x="72" y="87"/>
                  </a:cubicBezTo>
                  <a:cubicBezTo>
                    <a:pt x="85" y="87"/>
                    <a:pt x="96" y="76"/>
                    <a:pt x="96" y="63"/>
                  </a:cubicBezTo>
                  <a:cubicBezTo>
                    <a:pt x="96" y="50"/>
                    <a:pt x="85" y="39"/>
                    <a:pt x="72" y="39"/>
                  </a:cubicBezTo>
                  <a:close/>
                  <a:moveTo>
                    <a:pt x="72" y="83"/>
                  </a:moveTo>
                  <a:cubicBezTo>
                    <a:pt x="67" y="83"/>
                    <a:pt x="62" y="81"/>
                    <a:pt x="58" y="78"/>
                  </a:cubicBezTo>
                  <a:cubicBezTo>
                    <a:pt x="58" y="77"/>
                    <a:pt x="58" y="77"/>
                    <a:pt x="58" y="77"/>
                  </a:cubicBezTo>
                  <a:cubicBezTo>
                    <a:pt x="38" y="77"/>
                    <a:pt x="38" y="77"/>
                    <a:pt x="38" y="77"/>
                  </a:cubicBezTo>
                  <a:cubicBezTo>
                    <a:pt x="38" y="78"/>
                    <a:pt x="38" y="78"/>
                    <a:pt x="38" y="78"/>
                  </a:cubicBezTo>
                  <a:cubicBezTo>
                    <a:pt x="34" y="81"/>
                    <a:pt x="29" y="83"/>
                    <a:pt x="24" y="83"/>
                  </a:cubicBezTo>
                  <a:cubicBezTo>
                    <a:pt x="13" y="83"/>
                    <a:pt x="4" y="74"/>
                    <a:pt x="4" y="63"/>
                  </a:cubicBezTo>
                  <a:cubicBezTo>
                    <a:pt x="4" y="52"/>
                    <a:pt x="13" y="43"/>
                    <a:pt x="24" y="43"/>
                  </a:cubicBezTo>
                  <a:cubicBezTo>
                    <a:pt x="46" y="43"/>
                    <a:pt x="46" y="43"/>
                    <a:pt x="46" y="43"/>
                  </a:cubicBezTo>
                  <a:cubicBezTo>
                    <a:pt x="50" y="43"/>
                    <a:pt x="50" y="43"/>
                    <a:pt x="50" y="43"/>
                  </a:cubicBezTo>
                  <a:cubicBezTo>
                    <a:pt x="72" y="43"/>
                    <a:pt x="72" y="43"/>
                    <a:pt x="72" y="43"/>
                  </a:cubicBezTo>
                  <a:cubicBezTo>
                    <a:pt x="83" y="43"/>
                    <a:pt x="92" y="52"/>
                    <a:pt x="92" y="63"/>
                  </a:cubicBezTo>
                  <a:cubicBezTo>
                    <a:pt x="92" y="74"/>
                    <a:pt x="83" y="83"/>
                    <a:pt x="72" y="8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72751" tIns="36376" rIns="72751" bIns="36376" numCol="1" anchor="t" anchorCtr="0" compatLnSpc="1"/>
            <a:lstStyle/>
            <a:p>
              <a:endParaRPr lang="zh-CN" altLang="en-US" sz="143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75" name="Oval 159"/>
            <p:cNvSpPr>
              <a:spLocks noChangeArrowheads="1"/>
            </p:cNvSpPr>
            <p:nvPr/>
          </p:nvSpPr>
          <p:spPr bwMode="auto">
            <a:xfrm>
              <a:off x="8604018" y="1334043"/>
              <a:ext cx="34323" cy="3432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72751" tIns="36376" rIns="72751" bIns="36376" numCol="1" anchor="t" anchorCtr="0" compatLnSpc="1"/>
            <a:lstStyle/>
            <a:p>
              <a:endParaRPr lang="zh-CN" altLang="en-US" sz="143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76" name="Oval 160"/>
            <p:cNvSpPr>
              <a:spLocks noChangeArrowheads="1"/>
            </p:cNvSpPr>
            <p:nvPr/>
          </p:nvSpPr>
          <p:spPr bwMode="auto">
            <a:xfrm>
              <a:off x="8604018" y="1402688"/>
              <a:ext cx="34323" cy="3432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72751" tIns="36376" rIns="72751" bIns="36376" numCol="1" anchor="t" anchorCtr="0" compatLnSpc="1"/>
            <a:lstStyle/>
            <a:p>
              <a:endParaRPr lang="zh-CN" altLang="en-US" sz="143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77" name="Oval 161"/>
            <p:cNvSpPr>
              <a:spLocks noChangeArrowheads="1"/>
            </p:cNvSpPr>
            <p:nvPr/>
          </p:nvSpPr>
          <p:spPr bwMode="auto">
            <a:xfrm>
              <a:off x="8638340" y="1368365"/>
              <a:ext cx="34323" cy="3432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72751" tIns="36376" rIns="72751" bIns="36376" numCol="1" anchor="t" anchorCtr="0" compatLnSpc="1"/>
            <a:lstStyle/>
            <a:p>
              <a:endParaRPr lang="zh-CN" altLang="en-US" sz="143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78" name="Oval 162"/>
            <p:cNvSpPr>
              <a:spLocks noChangeArrowheads="1"/>
            </p:cNvSpPr>
            <p:nvPr/>
          </p:nvSpPr>
          <p:spPr bwMode="auto">
            <a:xfrm>
              <a:off x="8571503" y="1368365"/>
              <a:ext cx="32516" cy="3432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72751" tIns="36376" rIns="72751" bIns="36376" numCol="1" anchor="t" anchorCtr="0" compatLnSpc="1"/>
            <a:lstStyle/>
            <a:p>
              <a:endParaRPr lang="zh-CN" altLang="en-US" sz="1430">
                <a:solidFill>
                  <a:prstClr val="black"/>
                </a:solidFill>
                <a:latin typeface="Calibri" panose="020F0502020204030204"/>
              </a:endParaRPr>
            </a:p>
          </p:txBody>
        </p:sp>
      </p:grpSp>
      <p:grpSp>
        <p:nvGrpSpPr>
          <p:cNvPr id="179" name="组合 178"/>
          <p:cNvGrpSpPr/>
          <p:nvPr/>
        </p:nvGrpSpPr>
        <p:grpSpPr>
          <a:xfrm>
            <a:off x="8554210" y="7255554"/>
            <a:ext cx="245767" cy="326252"/>
            <a:chOff x="9185691" y="1129916"/>
            <a:chExt cx="308901" cy="410062"/>
          </a:xfrm>
          <a:solidFill>
            <a:schemeClr val="tx2">
              <a:lumMod val="60000"/>
              <a:lumOff val="40000"/>
            </a:schemeClr>
          </a:solidFill>
        </p:grpSpPr>
        <p:sp>
          <p:nvSpPr>
            <p:cNvPr id="180" name="Freeform 163"/>
            <p:cNvSpPr>
              <a:spLocks noEditPoints="1"/>
            </p:cNvSpPr>
            <p:nvPr/>
          </p:nvSpPr>
          <p:spPr bwMode="auto">
            <a:xfrm>
              <a:off x="9185691" y="1129916"/>
              <a:ext cx="308901" cy="410062"/>
            </a:xfrm>
            <a:custGeom>
              <a:avLst/>
              <a:gdLst>
                <a:gd name="T0" fmla="*/ 10 w 72"/>
                <a:gd name="T1" fmla="*/ 0 h 96"/>
                <a:gd name="T2" fmla="*/ 3 w 72"/>
                <a:gd name="T3" fmla="*/ 3 h 96"/>
                <a:gd name="T4" fmla="*/ 0 w 72"/>
                <a:gd name="T5" fmla="*/ 10 h 96"/>
                <a:gd name="T6" fmla="*/ 0 w 72"/>
                <a:gd name="T7" fmla="*/ 86 h 96"/>
                <a:gd name="T8" fmla="*/ 3 w 72"/>
                <a:gd name="T9" fmla="*/ 93 h 96"/>
                <a:gd name="T10" fmla="*/ 10 w 72"/>
                <a:gd name="T11" fmla="*/ 96 h 96"/>
                <a:gd name="T12" fmla="*/ 72 w 72"/>
                <a:gd name="T13" fmla="*/ 96 h 96"/>
                <a:gd name="T14" fmla="*/ 72 w 72"/>
                <a:gd name="T15" fmla="*/ 16 h 96"/>
                <a:gd name="T16" fmla="*/ 10 w 72"/>
                <a:gd name="T17" fmla="*/ 16 h 96"/>
                <a:gd name="T18" fmla="*/ 6 w 72"/>
                <a:gd name="T19" fmla="*/ 14 h 96"/>
                <a:gd name="T20" fmla="*/ 4 w 72"/>
                <a:gd name="T21" fmla="*/ 10 h 96"/>
                <a:gd name="T22" fmla="*/ 6 w 72"/>
                <a:gd name="T23" fmla="*/ 6 h 96"/>
                <a:gd name="T24" fmla="*/ 10 w 72"/>
                <a:gd name="T25" fmla="*/ 4 h 96"/>
                <a:gd name="T26" fmla="*/ 72 w 72"/>
                <a:gd name="T27" fmla="*/ 4 h 96"/>
                <a:gd name="T28" fmla="*/ 72 w 72"/>
                <a:gd name="T29" fmla="*/ 0 h 96"/>
                <a:gd name="T30" fmla="*/ 10 w 72"/>
                <a:gd name="T31" fmla="*/ 0 h 96"/>
                <a:gd name="T32" fmla="*/ 10 w 72"/>
                <a:gd name="T33" fmla="*/ 20 h 96"/>
                <a:gd name="T34" fmla="*/ 68 w 72"/>
                <a:gd name="T35" fmla="*/ 20 h 96"/>
                <a:gd name="T36" fmla="*/ 68 w 72"/>
                <a:gd name="T37" fmla="*/ 92 h 96"/>
                <a:gd name="T38" fmla="*/ 10 w 72"/>
                <a:gd name="T39" fmla="*/ 92 h 96"/>
                <a:gd name="T40" fmla="*/ 6 w 72"/>
                <a:gd name="T41" fmla="*/ 90 h 96"/>
                <a:gd name="T42" fmla="*/ 4 w 72"/>
                <a:gd name="T43" fmla="*/ 86 h 96"/>
                <a:gd name="T44" fmla="*/ 4 w 72"/>
                <a:gd name="T45" fmla="*/ 18 h 96"/>
                <a:gd name="T46" fmla="*/ 10 w 72"/>
                <a:gd name="T47" fmla="*/ 20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72" h="96">
                  <a:moveTo>
                    <a:pt x="10" y="0"/>
                  </a:moveTo>
                  <a:cubicBezTo>
                    <a:pt x="7" y="0"/>
                    <a:pt x="5" y="1"/>
                    <a:pt x="3" y="3"/>
                  </a:cubicBezTo>
                  <a:cubicBezTo>
                    <a:pt x="1" y="5"/>
                    <a:pt x="0" y="7"/>
                    <a:pt x="0" y="10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9"/>
                    <a:pt x="1" y="91"/>
                    <a:pt x="3" y="93"/>
                  </a:cubicBezTo>
                  <a:cubicBezTo>
                    <a:pt x="5" y="95"/>
                    <a:pt x="7" y="96"/>
                    <a:pt x="10" y="96"/>
                  </a:cubicBezTo>
                  <a:cubicBezTo>
                    <a:pt x="72" y="96"/>
                    <a:pt x="72" y="96"/>
                    <a:pt x="72" y="96"/>
                  </a:cubicBezTo>
                  <a:cubicBezTo>
                    <a:pt x="72" y="16"/>
                    <a:pt x="72" y="16"/>
                    <a:pt x="72" y="16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8" y="16"/>
                    <a:pt x="7" y="15"/>
                    <a:pt x="6" y="14"/>
                  </a:cubicBezTo>
                  <a:cubicBezTo>
                    <a:pt x="5" y="13"/>
                    <a:pt x="4" y="12"/>
                    <a:pt x="4" y="10"/>
                  </a:cubicBezTo>
                  <a:cubicBezTo>
                    <a:pt x="4" y="8"/>
                    <a:pt x="5" y="7"/>
                    <a:pt x="6" y="6"/>
                  </a:cubicBezTo>
                  <a:cubicBezTo>
                    <a:pt x="7" y="5"/>
                    <a:pt x="8" y="4"/>
                    <a:pt x="10" y="4"/>
                  </a:cubicBezTo>
                  <a:cubicBezTo>
                    <a:pt x="72" y="4"/>
                    <a:pt x="72" y="4"/>
                    <a:pt x="72" y="4"/>
                  </a:cubicBezTo>
                  <a:cubicBezTo>
                    <a:pt x="72" y="0"/>
                    <a:pt x="72" y="0"/>
                    <a:pt x="72" y="0"/>
                  </a:cubicBezTo>
                  <a:lnTo>
                    <a:pt x="10" y="0"/>
                  </a:lnTo>
                  <a:close/>
                  <a:moveTo>
                    <a:pt x="10" y="20"/>
                  </a:moveTo>
                  <a:cubicBezTo>
                    <a:pt x="68" y="20"/>
                    <a:pt x="68" y="20"/>
                    <a:pt x="68" y="20"/>
                  </a:cubicBezTo>
                  <a:cubicBezTo>
                    <a:pt x="68" y="92"/>
                    <a:pt x="68" y="92"/>
                    <a:pt x="68" y="92"/>
                  </a:cubicBezTo>
                  <a:cubicBezTo>
                    <a:pt x="10" y="92"/>
                    <a:pt x="10" y="92"/>
                    <a:pt x="10" y="92"/>
                  </a:cubicBezTo>
                  <a:cubicBezTo>
                    <a:pt x="8" y="92"/>
                    <a:pt x="7" y="91"/>
                    <a:pt x="6" y="90"/>
                  </a:cubicBezTo>
                  <a:cubicBezTo>
                    <a:pt x="5" y="89"/>
                    <a:pt x="4" y="88"/>
                    <a:pt x="4" y="86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6" y="19"/>
                    <a:pt x="8" y="20"/>
                    <a:pt x="10" y="2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72751" tIns="36376" rIns="72751" bIns="36376" numCol="1" anchor="t" anchorCtr="0" compatLnSpc="1"/>
            <a:lstStyle/>
            <a:p>
              <a:endParaRPr lang="zh-CN" altLang="en-US" sz="143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81" name="Rectangle 164"/>
            <p:cNvSpPr>
              <a:spLocks noChangeArrowheads="1"/>
            </p:cNvSpPr>
            <p:nvPr/>
          </p:nvSpPr>
          <p:spPr bwMode="auto">
            <a:xfrm>
              <a:off x="9220013" y="1162431"/>
              <a:ext cx="274578" cy="18064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72751" tIns="36376" rIns="72751" bIns="36376" numCol="1" anchor="t" anchorCtr="0" compatLnSpc="1"/>
            <a:lstStyle/>
            <a:p>
              <a:endParaRPr lang="zh-CN" altLang="en-US" sz="143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82" name="Rectangle 165"/>
            <p:cNvSpPr>
              <a:spLocks noChangeArrowheads="1"/>
            </p:cNvSpPr>
            <p:nvPr/>
          </p:nvSpPr>
          <p:spPr bwMode="auto">
            <a:xfrm>
              <a:off x="9254336" y="1384624"/>
              <a:ext cx="171612" cy="3432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72751" tIns="36376" rIns="72751" bIns="36376" numCol="1" anchor="t" anchorCtr="0" compatLnSpc="1"/>
            <a:lstStyle/>
            <a:p>
              <a:endParaRPr lang="zh-CN" altLang="en-US" sz="143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83" name="Rectangle 166"/>
            <p:cNvSpPr>
              <a:spLocks noChangeArrowheads="1"/>
            </p:cNvSpPr>
            <p:nvPr/>
          </p:nvSpPr>
          <p:spPr bwMode="auto">
            <a:xfrm>
              <a:off x="9254336" y="1299721"/>
              <a:ext cx="68645" cy="3432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72751" tIns="36376" rIns="72751" bIns="36376" numCol="1" anchor="t" anchorCtr="0" compatLnSpc="1"/>
            <a:lstStyle/>
            <a:p>
              <a:endParaRPr lang="zh-CN" altLang="en-US" sz="1430">
                <a:solidFill>
                  <a:prstClr val="black"/>
                </a:solidFill>
                <a:latin typeface="Calibri" panose="020F0502020204030204"/>
              </a:endParaRPr>
            </a:p>
          </p:txBody>
        </p:sp>
      </p:grpSp>
      <p:grpSp>
        <p:nvGrpSpPr>
          <p:cNvPr id="184" name="组合 183"/>
          <p:cNvGrpSpPr/>
          <p:nvPr/>
        </p:nvGrpSpPr>
        <p:grpSpPr>
          <a:xfrm>
            <a:off x="5293133" y="7879313"/>
            <a:ext cx="244329" cy="326252"/>
            <a:chOff x="5086886" y="1913910"/>
            <a:chExt cx="307094" cy="410062"/>
          </a:xfrm>
          <a:solidFill>
            <a:schemeClr val="tx2">
              <a:lumMod val="60000"/>
              <a:lumOff val="40000"/>
            </a:schemeClr>
          </a:solidFill>
        </p:grpSpPr>
        <p:sp>
          <p:nvSpPr>
            <p:cNvPr id="185" name="Freeform 167"/>
            <p:cNvSpPr>
              <a:spLocks noEditPoints="1"/>
            </p:cNvSpPr>
            <p:nvPr/>
          </p:nvSpPr>
          <p:spPr bwMode="auto">
            <a:xfrm>
              <a:off x="5086886" y="1913910"/>
              <a:ext cx="307094" cy="410062"/>
            </a:xfrm>
            <a:custGeom>
              <a:avLst/>
              <a:gdLst>
                <a:gd name="T0" fmla="*/ 113 w 170"/>
                <a:gd name="T1" fmla="*/ 0 h 227"/>
                <a:gd name="T2" fmla="*/ 0 w 170"/>
                <a:gd name="T3" fmla="*/ 0 h 227"/>
                <a:gd name="T4" fmla="*/ 0 w 170"/>
                <a:gd name="T5" fmla="*/ 227 h 227"/>
                <a:gd name="T6" fmla="*/ 170 w 170"/>
                <a:gd name="T7" fmla="*/ 227 h 227"/>
                <a:gd name="T8" fmla="*/ 170 w 170"/>
                <a:gd name="T9" fmla="*/ 57 h 227"/>
                <a:gd name="T10" fmla="*/ 113 w 170"/>
                <a:gd name="T11" fmla="*/ 0 h 227"/>
                <a:gd name="T12" fmla="*/ 161 w 170"/>
                <a:gd name="T13" fmla="*/ 218 h 227"/>
                <a:gd name="T14" fmla="*/ 9 w 170"/>
                <a:gd name="T15" fmla="*/ 218 h 227"/>
                <a:gd name="T16" fmla="*/ 9 w 170"/>
                <a:gd name="T17" fmla="*/ 10 h 227"/>
                <a:gd name="T18" fmla="*/ 109 w 170"/>
                <a:gd name="T19" fmla="*/ 10 h 227"/>
                <a:gd name="T20" fmla="*/ 161 w 170"/>
                <a:gd name="T21" fmla="*/ 62 h 227"/>
                <a:gd name="T22" fmla="*/ 161 w 170"/>
                <a:gd name="T23" fmla="*/ 218 h 2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70" h="227">
                  <a:moveTo>
                    <a:pt x="113" y="0"/>
                  </a:moveTo>
                  <a:lnTo>
                    <a:pt x="0" y="0"/>
                  </a:lnTo>
                  <a:lnTo>
                    <a:pt x="0" y="227"/>
                  </a:lnTo>
                  <a:lnTo>
                    <a:pt x="170" y="227"/>
                  </a:lnTo>
                  <a:lnTo>
                    <a:pt x="170" y="57"/>
                  </a:lnTo>
                  <a:lnTo>
                    <a:pt x="113" y="0"/>
                  </a:lnTo>
                  <a:close/>
                  <a:moveTo>
                    <a:pt x="161" y="218"/>
                  </a:moveTo>
                  <a:lnTo>
                    <a:pt x="9" y="218"/>
                  </a:lnTo>
                  <a:lnTo>
                    <a:pt x="9" y="10"/>
                  </a:lnTo>
                  <a:lnTo>
                    <a:pt x="109" y="10"/>
                  </a:lnTo>
                  <a:lnTo>
                    <a:pt x="161" y="62"/>
                  </a:lnTo>
                  <a:lnTo>
                    <a:pt x="161" y="21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72751" tIns="36376" rIns="72751" bIns="36376" numCol="1" anchor="t" anchorCtr="0" compatLnSpc="1"/>
            <a:lstStyle/>
            <a:p>
              <a:endParaRPr lang="zh-CN" altLang="en-US" sz="143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86" name="Rectangle 168"/>
            <p:cNvSpPr>
              <a:spLocks noChangeArrowheads="1"/>
            </p:cNvSpPr>
            <p:nvPr/>
          </p:nvSpPr>
          <p:spPr bwMode="auto">
            <a:xfrm>
              <a:off x="5155531" y="2222811"/>
              <a:ext cx="169805" cy="32516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72751" tIns="36376" rIns="72751" bIns="36376" numCol="1" anchor="t" anchorCtr="0" compatLnSpc="1"/>
            <a:lstStyle/>
            <a:p>
              <a:endParaRPr lang="zh-CN" altLang="en-US" sz="143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87" name="Rectangle 169"/>
            <p:cNvSpPr>
              <a:spLocks noChangeArrowheads="1"/>
            </p:cNvSpPr>
            <p:nvPr/>
          </p:nvSpPr>
          <p:spPr bwMode="auto">
            <a:xfrm>
              <a:off x="5155531" y="2136102"/>
              <a:ext cx="169805" cy="3432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72751" tIns="36376" rIns="72751" bIns="36376" numCol="1" anchor="t" anchorCtr="0" compatLnSpc="1"/>
            <a:lstStyle/>
            <a:p>
              <a:endParaRPr lang="zh-CN" altLang="en-US" sz="143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88" name="Rectangle 170"/>
            <p:cNvSpPr>
              <a:spLocks noChangeArrowheads="1"/>
            </p:cNvSpPr>
            <p:nvPr/>
          </p:nvSpPr>
          <p:spPr bwMode="auto">
            <a:xfrm>
              <a:off x="5155531" y="2051199"/>
              <a:ext cx="68645" cy="3432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72751" tIns="36376" rIns="72751" bIns="36376" numCol="1" anchor="t" anchorCtr="0" compatLnSpc="1"/>
            <a:lstStyle/>
            <a:p>
              <a:endParaRPr lang="zh-CN" altLang="en-US" sz="1430">
                <a:solidFill>
                  <a:prstClr val="black"/>
                </a:solidFill>
                <a:latin typeface="Calibri" panose="020F0502020204030204"/>
              </a:endParaRPr>
            </a:p>
          </p:txBody>
        </p:sp>
      </p:grpSp>
      <p:grpSp>
        <p:nvGrpSpPr>
          <p:cNvPr id="189" name="组合 188"/>
          <p:cNvGrpSpPr/>
          <p:nvPr/>
        </p:nvGrpSpPr>
        <p:grpSpPr>
          <a:xfrm>
            <a:off x="9833346" y="7308733"/>
            <a:ext cx="300382" cy="265887"/>
            <a:chOff x="10793420" y="1196754"/>
            <a:chExt cx="377546" cy="334191"/>
          </a:xfrm>
          <a:solidFill>
            <a:schemeClr val="tx2">
              <a:lumMod val="60000"/>
              <a:lumOff val="40000"/>
            </a:schemeClr>
          </a:solidFill>
        </p:grpSpPr>
        <p:sp>
          <p:nvSpPr>
            <p:cNvPr id="190" name="Rectangle 171"/>
            <p:cNvSpPr>
              <a:spLocks noChangeArrowheads="1"/>
            </p:cNvSpPr>
            <p:nvPr/>
          </p:nvSpPr>
          <p:spPr bwMode="auto">
            <a:xfrm>
              <a:off x="10896386" y="1359334"/>
              <a:ext cx="171612" cy="3432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72751" tIns="36376" rIns="72751" bIns="36376" numCol="1" anchor="t" anchorCtr="0" compatLnSpc="1"/>
            <a:lstStyle/>
            <a:p>
              <a:endParaRPr lang="zh-CN" altLang="en-US" sz="143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91" name="Rectangle 172"/>
            <p:cNvSpPr>
              <a:spLocks noChangeArrowheads="1"/>
            </p:cNvSpPr>
            <p:nvPr/>
          </p:nvSpPr>
          <p:spPr bwMode="auto">
            <a:xfrm>
              <a:off x="10999353" y="1274431"/>
              <a:ext cx="68645" cy="3432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72751" tIns="36376" rIns="72751" bIns="36376" numCol="1" anchor="t" anchorCtr="0" compatLnSpc="1"/>
            <a:lstStyle/>
            <a:p>
              <a:endParaRPr lang="zh-CN" altLang="en-US" sz="143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92" name="Freeform 173"/>
            <p:cNvSpPr>
              <a:spLocks noEditPoints="1"/>
            </p:cNvSpPr>
            <p:nvPr/>
          </p:nvSpPr>
          <p:spPr bwMode="auto">
            <a:xfrm>
              <a:off x="10793420" y="1196754"/>
              <a:ext cx="377546" cy="334191"/>
            </a:xfrm>
            <a:custGeom>
              <a:avLst/>
              <a:gdLst>
                <a:gd name="T0" fmla="*/ 83 w 88"/>
                <a:gd name="T1" fmla="*/ 5 h 78"/>
                <a:gd name="T2" fmla="*/ 70 w 88"/>
                <a:gd name="T3" fmla="*/ 0 h 78"/>
                <a:gd name="T4" fmla="*/ 18 w 88"/>
                <a:gd name="T5" fmla="*/ 0 h 78"/>
                <a:gd name="T6" fmla="*/ 5 w 88"/>
                <a:gd name="T7" fmla="*/ 5 h 78"/>
                <a:gd name="T8" fmla="*/ 0 w 88"/>
                <a:gd name="T9" fmla="*/ 18 h 78"/>
                <a:gd name="T10" fmla="*/ 0 w 88"/>
                <a:gd name="T11" fmla="*/ 46 h 78"/>
                <a:gd name="T12" fmla="*/ 5 w 88"/>
                <a:gd name="T13" fmla="*/ 59 h 78"/>
                <a:gd name="T14" fmla="*/ 18 w 88"/>
                <a:gd name="T15" fmla="*/ 64 h 78"/>
                <a:gd name="T16" fmla="*/ 69 w 88"/>
                <a:gd name="T17" fmla="*/ 64 h 78"/>
                <a:gd name="T18" fmla="*/ 88 w 88"/>
                <a:gd name="T19" fmla="*/ 78 h 78"/>
                <a:gd name="T20" fmla="*/ 88 w 88"/>
                <a:gd name="T21" fmla="*/ 18 h 78"/>
                <a:gd name="T22" fmla="*/ 83 w 88"/>
                <a:gd name="T23" fmla="*/ 5 h 78"/>
                <a:gd name="T24" fmla="*/ 84 w 88"/>
                <a:gd name="T25" fmla="*/ 70 h 78"/>
                <a:gd name="T26" fmla="*/ 71 w 88"/>
                <a:gd name="T27" fmla="*/ 60 h 78"/>
                <a:gd name="T28" fmla="*/ 18 w 88"/>
                <a:gd name="T29" fmla="*/ 60 h 78"/>
                <a:gd name="T30" fmla="*/ 8 w 88"/>
                <a:gd name="T31" fmla="*/ 56 h 78"/>
                <a:gd name="T32" fmla="*/ 4 w 88"/>
                <a:gd name="T33" fmla="*/ 46 h 78"/>
                <a:gd name="T34" fmla="*/ 4 w 88"/>
                <a:gd name="T35" fmla="*/ 18 h 78"/>
                <a:gd name="T36" fmla="*/ 8 w 88"/>
                <a:gd name="T37" fmla="*/ 8 h 78"/>
                <a:gd name="T38" fmla="*/ 18 w 88"/>
                <a:gd name="T39" fmla="*/ 4 h 78"/>
                <a:gd name="T40" fmla="*/ 70 w 88"/>
                <a:gd name="T41" fmla="*/ 4 h 78"/>
                <a:gd name="T42" fmla="*/ 80 w 88"/>
                <a:gd name="T43" fmla="*/ 8 h 78"/>
                <a:gd name="T44" fmla="*/ 84 w 88"/>
                <a:gd name="T45" fmla="*/ 18 h 78"/>
                <a:gd name="T46" fmla="*/ 84 w 88"/>
                <a:gd name="T47" fmla="*/ 70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88" h="78">
                  <a:moveTo>
                    <a:pt x="83" y="5"/>
                  </a:moveTo>
                  <a:cubicBezTo>
                    <a:pt x="79" y="2"/>
                    <a:pt x="75" y="0"/>
                    <a:pt x="70" y="0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13" y="0"/>
                    <a:pt x="9" y="2"/>
                    <a:pt x="5" y="5"/>
                  </a:cubicBezTo>
                  <a:cubicBezTo>
                    <a:pt x="2" y="9"/>
                    <a:pt x="0" y="13"/>
                    <a:pt x="0" y="18"/>
                  </a:cubicBezTo>
                  <a:cubicBezTo>
                    <a:pt x="0" y="46"/>
                    <a:pt x="0" y="46"/>
                    <a:pt x="0" y="46"/>
                  </a:cubicBezTo>
                  <a:cubicBezTo>
                    <a:pt x="0" y="51"/>
                    <a:pt x="2" y="55"/>
                    <a:pt x="5" y="59"/>
                  </a:cubicBezTo>
                  <a:cubicBezTo>
                    <a:pt x="9" y="62"/>
                    <a:pt x="13" y="64"/>
                    <a:pt x="18" y="64"/>
                  </a:cubicBezTo>
                  <a:cubicBezTo>
                    <a:pt x="69" y="64"/>
                    <a:pt x="69" y="64"/>
                    <a:pt x="69" y="64"/>
                  </a:cubicBezTo>
                  <a:cubicBezTo>
                    <a:pt x="88" y="78"/>
                    <a:pt x="88" y="78"/>
                    <a:pt x="88" y="78"/>
                  </a:cubicBezTo>
                  <a:cubicBezTo>
                    <a:pt x="88" y="18"/>
                    <a:pt x="88" y="18"/>
                    <a:pt x="88" y="18"/>
                  </a:cubicBezTo>
                  <a:cubicBezTo>
                    <a:pt x="88" y="13"/>
                    <a:pt x="86" y="9"/>
                    <a:pt x="83" y="5"/>
                  </a:cubicBezTo>
                  <a:close/>
                  <a:moveTo>
                    <a:pt x="84" y="70"/>
                  </a:moveTo>
                  <a:cubicBezTo>
                    <a:pt x="71" y="60"/>
                    <a:pt x="71" y="60"/>
                    <a:pt x="71" y="60"/>
                  </a:cubicBezTo>
                  <a:cubicBezTo>
                    <a:pt x="18" y="60"/>
                    <a:pt x="18" y="60"/>
                    <a:pt x="18" y="60"/>
                  </a:cubicBezTo>
                  <a:cubicBezTo>
                    <a:pt x="14" y="60"/>
                    <a:pt x="11" y="59"/>
                    <a:pt x="8" y="56"/>
                  </a:cubicBezTo>
                  <a:cubicBezTo>
                    <a:pt x="5" y="53"/>
                    <a:pt x="4" y="50"/>
                    <a:pt x="4" y="46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4" y="14"/>
                    <a:pt x="5" y="11"/>
                    <a:pt x="8" y="8"/>
                  </a:cubicBezTo>
                  <a:cubicBezTo>
                    <a:pt x="11" y="5"/>
                    <a:pt x="14" y="4"/>
                    <a:pt x="18" y="4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4" y="4"/>
                    <a:pt x="77" y="5"/>
                    <a:pt x="80" y="8"/>
                  </a:cubicBezTo>
                  <a:cubicBezTo>
                    <a:pt x="83" y="11"/>
                    <a:pt x="84" y="14"/>
                    <a:pt x="84" y="18"/>
                  </a:cubicBezTo>
                  <a:lnTo>
                    <a:pt x="84" y="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72751" tIns="36376" rIns="72751" bIns="36376" numCol="1" anchor="t" anchorCtr="0" compatLnSpc="1"/>
            <a:lstStyle/>
            <a:p>
              <a:endParaRPr lang="zh-CN" altLang="en-US" sz="1430">
                <a:solidFill>
                  <a:prstClr val="black"/>
                </a:solidFill>
                <a:latin typeface="Calibri" panose="020F0502020204030204"/>
              </a:endParaRPr>
            </a:p>
          </p:txBody>
        </p:sp>
      </p:grpSp>
      <p:grpSp>
        <p:nvGrpSpPr>
          <p:cNvPr id="193" name="组合 192"/>
          <p:cNvGrpSpPr/>
          <p:nvPr/>
        </p:nvGrpSpPr>
        <p:grpSpPr>
          <a:xfrm>
            <a:off x="9180843" y="7268490"/>
            <a:ext cx="298944" cy="298944"/>
            <a:chOff x="9973297" y="1146174"/>
            <a:chExt cx="375739" cy="375739"/>
          </a:xfrm>
          <a:solidFill>
            <a:schemeClr val="tx2">
              <a:lumMod val="60000"/>
              <a:lumOff val="40000"/>
            </a:schemeClr>
          </a:solidFill>
        </p:grpSpPr>
        <p:sp>
          <p:nvSpPr>
            <p:cNvPr id="194" name="Freeform 174"/>
            <p:cNvSpPr>
              <a:spLocks noEditPoints="1"/>
            </p:cNvSpPr>
            <p:nvPr/>
          </p:nvSpPr>
          <p:spPr bwMode="auto">
            <a:xfrm>
              <a:off x="9973297" y="1146174"/>
              <a:ext cx="375739" cy="375739"/>
            </a:xfrm>
            <a:custGeom>
              <a:avLst/>
              <a:gdLst>
                <a:gd name="T0" fmla="*/ 44 w 88"/>
                <a:gd name="T1" fmla="*/ 0 h 88"/>
                <a:gd name="T2" fmla="*/ 0 w 88"/>
                <a:gd name="T3" fmla="*/ 44 h 88"/>
                <a:gd name="T4" fmla="*/ 44 w 88"/>
                <a:gd name="T5" fmla="*/ 88 h 88"/>
                <a:gd name="T6" fmla="*/ 88 w 88"/>
                <a:gd name="T7" fmla="*/ 44 h 88"/>
                <a:gd name="T8" fmla="*/ 44 w 88"/>
                <a:gd name="T9" fmla="*/ 0 h 88"/>
                <a:gd name="T10" fmla="*/ 44 w 88"/>
                <a:gd name="T11" fmla="*/ 84 h 88"/>
                <a:gd name="T12" fmla="*/ 4 w 88"/>
                <a:gd name="T13" fmla="*/ 44 h 88"/>
                <a:gd name="T14" fmla="*/ 44 w 88"/>
                <a:gd name="T15" fmla="*/ 4 h 88"/>
                <a:gd name="T16" fmla="*/ 84 w 88"/>
                <a:gd name="T17" fmla="*/ 44 h 88"/>
                <a:gd name="T18" fmla="*/ 44 w 88"/>
                <a:gd name="T19" fmla="*/ 84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8" h="88">
                  <a:moveTo>
                    <a:pt x="44" y="0"/>
                  </a:moveTo>
                  <a:cubicBezTo>
                    <a:pt x="20" y="0"/>
                    <a:pt x="0" y="20"/>
                    <a:pt x="0" y="44"/>
                  </a:cubicBezTo>
                  <a:cubicBezTo>
                    <a:pt x="0" y="68"/>
                    <a:pt x="20" y="88"/>
                    <a:pt x="44" y="88"/>
                  </a:cubicBezTo>
                  <a:cubicBezTo>
                    <a:pt x="68" y="88"/>
                    <a:pt x="88" y="68"/>
                    <a:pt x="88" y="44"/>
                  </a:cubicBezTo>
                  <a:cubicBezTo>
                    <a:pt x="88" y="20"/>
                    <a:pt x="68" y="0"/>
                    <a:pt x="44" y="0"/>
                  </a:cubicBezTo>
                  <a:close/>
                  <a:moveTo>
                    <a:pt x="44" y="84"/>
                  </a:moveTo>
                  <a:cubicBezTo>
                    <a:pt x="22" y="84"/>
                    <a:pt x="4" y="66"/>
                    <a:pt x="4" y="44"/>
                  </a:cubicBezTo>
                  <a:cubicBezTo>
                    <a:pt x="4" y="22"/>
                    <a:pt x="22" y="4"/>
                    <a:pt x="44" y="4"/>
                  </a:cubicBezTo>
                  <a:cubicBezTo>
                    <a:pt x="66" y="4"/>
                    <a:pt x="84" y="22"/>
                    <a:pt x="84" y="44"/>
                  </a:cubicBezTo>
                  <a:cubicBezTo>
                    <a:pt x="84" y="66"/>
                    <a:pt x="66" y="84"/>
                    <a:pt x="44" y="8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72751" tIns="36376" rIns="72751" bIns="36376" numCol="1" anchor="t" anchorCtr="0" compatLnSpc="1"/>
            <a:lstStyle/>
            <a:p>
              <a:endParaRPr lang="zh-CN" altLang="en-US" sz="143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95" name="Freeform 175"/>
            <p:cNvSpPr>
              <a:spLocks noEditPoints="1"/>
            </p:cNvSpPr>
            <p:nvPr/>
          </p:nvSpPr>
          <p:spPr bwMode="auto">
            <a:xfrm>
              <a:off x="10067232" y="1236496"/>
              <a:ext cx="187869" cy="191482"/>
            </a:xfrm>
            <a:custGeom>
              <a:avLst/>
              <a:gdLst>
                <a:gd name="T0" fmla="*/ 0 w 104"/>
                <a:gd name="T1" fmla="*/ 106 h 106"/>
                <a:gd name="T2" fmla="*/ 73 w 104"/>
                <a:gd name="T3" fmla="*/ 73 h 106"/>
                <a:gd name="T4" fmla="*/ 104 w 104"/>
                <a:gd name="T5" fmla="*/ 0 h 106"/>
                <a:gd name="T6" fmla="*/ 33 w 104"/>
                <a:gd name="T7" fmla="*/ 33 h 106"/>
                <a:gd name="T8" fmla="*/ 0 w 104"/>
                <a:gd name="T9" fmla="*/ 106 h 106"/>
                <a:gd name="T10" fmla="*/ 19 w 104"/>
                <a:gd name="T11" fmla="*/ 87 h 106"/>
                <a:gd name="T12" fmla="*/ 40 w 104"/>
                <a:gd name="T13" fmla="*/ 40 h 106"/>
                <a:gd name="T14" fmla="*/ 40 w 104"/>
                <a:gd name="T15" fmla="*/ 40 h 106"/>
                <a:gd name="T16" fmla="*/ 66 w 104"/>
                <a:gd name="T17" fmla="*/ 66 h 106"/>
                <a:gd name="T18" fmla="*/ 66 w 104"/>
                <a:gd name="T19" fmla="*/ 66 h 106"/>
                <a:gd name="T20" fmla="*/ 19 w 104"/>
                <a:gd name="T21" fmla="*/ 87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04" h="106">
                  <a:moveTo>
                    <a:pt x="0" y="106"/>
                  </a:moveTo>
                  <a:lnTo>
                    <a:pt x="73" y="73"/>
                  </a:lnTo>
                  <a:lnTo>
                    <a:pt x="104" y="0"/>
                  </a:lnTo>
                  <a:lnTo>
                    <a:pt x="33" y="33"/>
                  </a:lnTo>
                  <a:lnTo>
                    <a:pt x="0" y="106"/>
                  </a:lnTo>
                  <a:close/>
                  <a:moveTo>
                    <a:pt x="19" y="87"/>
                  </a:moveTo>
                  <a:lnTo>
                    <a:pt x="40" y="40"/>
                  </a:lnTo>
                  <a:lnTo>
                    <a:pt x="40" y="40"/>
                  </a:lnTo>
                  <a:lnTo>
                    <a:pt x="66" y="66"/>
                  </a:lnTo>
                  <a:lnTo>
                    <a:pt x="66" y="66"/>
                  </a:lnTo>
                  <a:lnTo>
                    <a:pt x="19" y="8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72751" tIns="36376" rIns="72751" bIns="36376" numCol="1" anchor="t" anchorCtr="0" compatLnSpc="1"/>
            <a:lstStyle/>
            <a:p>
              <a:endParaRPr lang="zh-CN" altLang="en-US" sz="1430">
                <a:solidFill>
                  <a:prstClr val="black"/>
                </a:solidFill>
                <a:latin typeface="Calibri" panose="020F0502020204030204"/>
              </a:endParaRPr>
            </a:p>
          </p:txBody>
        </p:sp>
      </p:grpSp>
      <p:sp>
        <p:nvSpPr>
          <p:cNvPr id="196" name="Freeform 176"/>
          <p:cNvSpPr>
            <a:spLocks noEditPoints="1"/>
          </p:cNvSpPr>
          <p:nvPr/>
        </p:nvSpPr>
        <p:spPr bwMode="auto">
          <a:xfrm>
            <a:off x="7221896" y="9891438"/>
            <a:ext cx="298944" cy="298944"/>
          </a:xfrm>
          <a:custGeom>
            <a:avLst/>
            <a:gdLst>
              <a:gd name="T0" fmla="*/ 175 w 208"/>
              <a:gd name="T1" fmla="*/ 132 h 208"/>
              <a:gd name="T2" fmla="*/ 175 w 208"/>
              <a:gd name="T3" fmla="*/ 99 h 208"/>
              <a:gd name="T4" fmla="*/ 109 w 208"/>
              <a:gd name="T5" fmla="*/ 99 h 208"/>
              <a:gd name="T6" fmla="*/ 109 w 208"/>
              <a:gd name="T7" fmla="*/ 76 h 208"/>
              <a:gd name="T8" fmla="*/ 142 w 208"/>
              <a:gd name="T9" fmla="*/ 76 h 208"/>
              <a:gd name="T10" fmla="*/ 142 w 208"/>
              <a:gd name="T11" fmla="*/ 0 h 208"/>
              <a:gd name="T12" fmla="*/ 66 w 208"/>
              <a:gd name="T13" fmla="*/ 0 h 208"/>
              <a:gd name="T14" fmla="*/ 66 w 208"/>
              <a:gd name="T15" fmla="*/ 76 h 208"/>
              <a:gd name="T16" fmla="*/ 99 w 208"/>
              <a:gd name="T17" fmla="*/ 76 h 208"/>
              <a:gd name="T18" fmla="*/ 99 w 208"/>
              <a:gd name="T19" fmla="*/ 99 h 208"/>
              <a:gd name="T20" fmla="*/ 33 w 208"/>
              <a:gd name="T21" fmla="*/ 99 h 208"/>
              <a:gd name="T22" fmla="*/ 33 w 208"/>
              <a:gd name="T23" fmla="*/ 132 h 208"/>
              <a:gd name="T24" fmla="*/ 0 w 208"/>
              <a:gd name="T25" fmla="*/ 132 h 208"/>
              <a:gd name="T26" fmla="*/ 0 w 208"/>
              <a:gd name="T27" fmla="*/ 208 h 208"/>
              <a:gd name="T28" fmla="*/ 76 w 208"/>
              <a:gd name="T29" fmla="*/ 208 h 208"/>
              <a:gd name="T30" fmla="*/ 76 w 208"/>
              <a:gd name="T31" fmla="*/ 132 h 208"/>
              <a:gd name="T32" fmla="*/ 42 w 208"/>
              <a:gd name="T33" fmla="*/ 132 h 208"/>
              <a:gd name="T34" fmla="*/ 42 w 208"/>
              <a:gd name="T35" fmla="*/ 109 h 208"/>
              <a:gd name="T36" fmla="*/ 166 w 208"/>
              <a:gd name="T37" fmla="*/ 109 h 208"/>
              <a:gd name="T38" fmla="*/ 166 w 208"/>
              <a:gd name="T39" fmla="*/ 132 h 208"/>
              <a:gd name="T40" fmla="*/ 132 w 208"/>
              <a:gd name="T41" fmla="*/ 132 h 208"/>
              <a:gd name="T42" fmla="*/ 132 w 208"/>
              <a:gd name="T43" fmla="*/ 208 h 208"/>
              <a:gd name="T44" fmla="*/ 208 w 208"/>
              <a:gd name="T45" fmla="*/ 208 h 208"/>
              <a:gd name="T46" fmla="*/ 208 w 208"/>
              <a:gd name="T47" fmla="*/ 132 h 208"/>
              <a:gd name="T48" fmla="*/ 175 w 208"/>
              <a:gd name="T49" fmla="*/ 132 h 208"/>
              <a:gd name="T50" fmla="*/ 76 w 208"/>
              <a:gd name="T51" fmla="*/ 9 h 208"/>
              <a:gd name="T52" fmla="*/ 132 w 208"/>
              <a:gd name="T53" fmla="*/ 9 h 208"/>
              <a:gd name="T54" fmla="*/ 132 w 208"/>
              <a:gd name="T55" fmla="*/ 66 h 208"/>
              <a:gd name="T56" fmla="*/ 76 w 208"/>
              <a:gd name="T57" fmla="*/ 66 h 208"/>
              <a:gd name="T58" fmla="*/ 76 w 208"/>
              <a:gd name="T59" fmla="*/ 9 h 208"/>
              <a:gd name="T60" fmla="*/ 66 w 208"/>
              <a:gd name="T61" fmla="*/ 199 h 208"/>
              <a:gd name="T62" fmla="*/ 9 w 208"/>
              <a:gd name="T63" fmla="*/ 199 h 208"/>
              <a:gd name="T64" fmla="*/ 9 w 208"/>
              <a:gd name="T65" fmla="*/ 142 h 208"/>
              <a:gd name="T66" fmla="*/ 66 w 208"/>
              <a:gd name="T67" fmla="*/ 142 h 208"/>
              <a:gd name="T68" fmla="*/ 66 w 208"/>
              <a:gd name="T69" fmla="*/ 199 h 208"/>
              <a:gd name="T70" fmla="*/ 199 w 208"/>
              <a:gd name="T71" fmla="*/ 199 h 208"/>
              <a:gd name="T72" fmla="*/ 142 w 208"/>
              <a:gd name="T73" fmla="*/ 199 h 208"/>
              <a:gd name="T74" fmla="*/ 142 w 208"/>
              <a:gd name="T75" fmla="*/ 142 h 208"/>
              <a:gd name="T76" fmla="*/ 199 w 208"/>
              <a:gd name="T77" fmla="*/ 142 h 208"/>
              <a:gd name="T78" fmla="*/ 199 w 208"/>
              <a:gd name="T79" fmla="*/ 199 h 2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208" h="208">
                <a:moveTo>
                  <a:pt x="175" y="132"/>
                </a:moveTo>
                <a:lnTo>
                  <a:pt x="175" y="99"/>
                </a:lnTo>
                <a:lnTo>
                  <a:pt x="109" y="99"/>
                </a:lnTo>
                <a:lnTo>
                  <a:pt x="109" y="76"/>
                </a:lnTo>
                <a:lnTo>
                  <a:pt x="142" y="76"/>
                </a:lnTo>
                <a:lnTo>
                  <a:pt x="142" y="0"/>
                </a:lnTo>
                <a:lnTo>
                  <a:pt x="66" y="0"/>
                </a:lnTo>
                <a:lnTo>
                  <a:pt x="66" y="76"/>
                </a:lnTo>
                <a:lnTo>
                  <a:pt x="99" y="76"/>
                </a:lnTo>
                <a:lnTo>
                  <a:pt x="99" y="99"/>
                </a:lnTo>
                <a:lnTo>
                  <a:pt x="33" y="99"/>
                </a:lnTo>
                <a:lnTo>
                  <a:pt x="33" y="132"/>
                </a:lnTo>
                <a:lnTo>
                  <a:pt x="0" y="132"/>
                </a:lnTo>
                <a:lnTo>
                  <a:pt x="0" y="208"/>
                </a:lnTo>
                <a:lnTo>
                  <a:pt x="76" y="208"/>
                </a:lnTo>
                <a:lnTo>
                  <a:pt x="76" y="132"/>
                </a:lnTo>
                <a:lnTo>
                  <a:pt x="42" y="132"/>
                </a:lnTo>
                <a:lnTo>
                  <a:pt x="42" y="109"/>
                </a:lnTo>
                <a:lnTo>
                  <a:pt x="166" y="109"/>
                </a:lnTo>
                <a:lnTo>
                  <a:pt x="166" y="132"/>
                </a:lnTo>
                <a:lnTo>
                  <a:pt x="132" y="132"/>
                </a:lnTo>
                <a:lnTo>
                  <a:pt x="132" y="208"/>
                </a:lnTo>
                <a:lnTo>
                  <a:pt x="208" y="208"/>
                </a:lnTo>
                <a:lnTo>
                  <a:pt x="208" y="132"/>
                </a:lnTo>
                <a:lnTo>
                  <a:pt x="175" y="132"/>
                </a:lnTo>
                <a:close/>
                <a:moveTo>
                  <a:pt x="76" y="9"/>
                </a:moveTo>
                <a:lnTo>
                  <a:pt x="132" y="9"/>
                </a:lnTo>
                <a:lnTo>
                  <a:pt x="132" y="66"/>
                </a:lnTo>
                <a:lnTo>
                  <a:pt x="76" y="66"/>
                </a:lnTo>
                <a:lnTo>
                  <a:pt x="76" y="9"/>
                </a:lnTo>
                <a:close/>
                <a:moveTo>
                  <a:pt x="66" y="199"/>
                </a:moveTo>
                <a:lnTo>
                  <a:pt x="9" y="199"/>
                </a:lnTo>
                <a:lnTo>
                  <a:pt x="9" y="142"/>
                </a:lnTo>
                <a:lnTo>
                  <a:pt x="66" y="142"/>
                </a:lnTo>
                <a:lnTo>
                  <a:pt x="66" y="199"/>
                </a:lnTo>
                <a:close/>
                <a:moveTo>
                  <a:pt x="199" y="199"/>
                </a:moveTo>
                <a:lnTo>
                  <a:pt x="142" y="199"/>
                </a:lnTo>
                <a:lnTo>
                  <a:pt x="142" y="142"/>
                </a:lnTo>
                <a:lnTo>
                  <a:pt x="199" y="142"/>
                </a:lnTo>
                <a:lnTo>
                  <a:pt x="199" y="199"/>
                </a:lnTo>
                <a:close/>
              </a:path>
            </a:pathLst>
          </a:cu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txBody>
          <a:bodyPr vert="horz" wrap="square" lIns="72751" tIns="36376" rIns="72751" bIns="36376" numCol="1" anchor="t" anchorCtr="0" compatLnSpc="1"/>
          <a:lstStyle/>
          <a:p>
            <a:endParaRPr lang="zh-CN" altLang="en-US" sz="143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97" name="Freeform 177"/>
          <p:cNvSpPr>
            <a:spLocks noEditPoints="1"/>
          </p:cNvSpPr>
          <p:nvPr/>
        </p:nvSpPr>
        <p:spPr bwMode="auto">
          <a:xfrm>
            <a:off x="7861463" y="9891438"/>
            <a:ext cx="298944" cy="298944"/>
          </a:xfrm>
          <a:custGeom>
            <a:avLst/>
            <a:gdLst>
              <a:gd name="T0" fmla="*/ 68 w 88"/>
              <a:gd name="T1" fmla="*/ 48 h 88"/>
              <a:gd name="T2" fmla="*/ 50 w 88"/>
              <a:gd name="T3" fmla="*/ 59 h 88"/>
              <a:gd name="T4" fmla="*/ 31 w 88"/>
              <a:gd name="T5" fmla="*/ 50 h 88"/>
              <a:gd name="T6" fmla="*/ 32 w 88"/>
              <a:gd name="T7" fmla="*/ 44 h 88"/>
              <a:gd name="T8" fmla="*/ 30 w 88"/>
              <a:gd name="T9" fmla="*/ 36 h 88"/>
              <a:gd name="T10" fmla="*/ 62 w 88"/>
              <a:gd name="T11" fmla="*/ 19 h 88"/>
              <a:gd name="T12" fmla="*/ 72 w 88"/>
              <a:gd name="T13" fmla="*/ 24 h 88"/>
              <a:gd name="T14" fmla="*/ 84 w 88"/>
              <a:gd name="T15" fmla="*/ 12 h 88"/>
              <a:gd name="T16" fmla="*/ 72 w 88"/>
              <a:gd name="T17" fmla="*/ 0 h 88"/>
              <a:gd name="T18" fmla="*/ 60 w 88"/>
              <a:gd name="T19" fmla="*/ 12 h 88"/>
              <a:gd name="T20" fmla="*/ 61 w 88"/>
              <a:gd name="T21" fmla="*/ 16 h 88"/>
              <a:gd name="T22" fmla="*/ 27 w 88"/>
              <a:gd name="T23" fmla="*/ 33 h 88"/>
              <a:gd name="T24" fmla="*/ 16 w 88"/>
              <a:gd name="T25" fmla="*/ 28 h 88"/>
              <a:gd name="T26" fmla="*/ 0 w 88"/>
              <a:gd name="T27" fmla="*/ 44 h 88"/>
              <a:gd name="T28" fmla="*/ 16 w 88"/>
              <a:gd name="T29" fmla="*/ 60 h 88"/>
              <a:gd name="T30" fmla="*/ 29 w 88"/>
              <a:gd name="T31" fmla="*/ 54 h 88"/>
              <a:gd name="T32" fmla="*/ 49 w 88"/>
              <a:gd name="T33" fmla="*/ 63 h 88"/>
              <a:gd name="T34" fmla="*/ 48 w 88"/>
              <a:gd name="T35" fmla="*/ 68 h 88"/>
              <a:gd name="T36" fmla="*/ 68 w 88"/>
              <a:gd name="T37" fmla="*/ 88 h 88"/>
              <a:gd name="T38" fmla="*/ 88 w 88"/>
              <a:gd name="T39" fmla="*/ 68 h 88"/>
              <a:gd name="T40" fmla="*/ 68 w 88"/>
              <a:gd name="T41" fmla="*/ 48 h 88"/>
              <a:gd name="T42" fmla="*/ 72 w 88"/>
              <a:gd name="T43" fmla="*/ 4 h 88"/>
              <a:gd name="T44" fmla="*/ 80 w 88"/>
              <a:gd name="T45" fmla="*/ 12 h 88"/>
              <a:gd name="T46" fmla="*/ 72 w 88"/>
              <a:gd name="T47" fmla="*/ 20 h 88"/>
              <a:gd name="T48" fmla="*/ 64 w 88"/>
              <a:gd name="T49" fmla="*/ 12 h 88"/>
              <a:gd name="T50" fmla="*/ 72 w 88"/>
              <a:gd name="T51" fmla="*/ 4 h 88"/>
              <a:gd name="T52" fmla="*/ 16 w 88"/>
              <a:gd name="T53" fmla="*/ 56 h 88"/>
              <a:gd name="T54" fmla="*/ 4 w 88"/>
              <a:gd name="T55" fmla="*/ 44 h 88"/>
              <a:gd name="T56" fmla="*/ 16 w 88"/>
              <a:gd name="T57" fmla="*/ 32 h 88"/>
              <a:gd name="T58" fmla="*/ 28 w 88"/>
              <a:gd name="T59" fmla="*/ 44 h 88"/>
              <a:gd name="T60" fmla="*/ 16 w 88"/>
              <a:gd name="T61" fmla="*/ 56 h 88"/>
              <a:gd name="T62" fmla="*/ 68 w 88"/>
              <a:gd name="T63" fmla="*/ 84 h 88"/>
              <a:gd name="T64" fmla="*/ 52 w 88"/>
              <a:gd name="T65" fmla="*/ 68 h 88"/>
              <a:gd name="T66" fmla="*/ 68 w 88"/>
              <a:gd name="T67" fmla="*/ 52 h 88"/>
              <a:gd name="T68" fmla="*/ 84 w 88"/>
              <a:gd name="T69" fmla="*/ 68 h 88"/>
              <a:gd name="T70" fmla="*/ 68 w 88"/>
              <a:gd name="T71" fmla="*/ 84 h 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88" h="88">
                <a:moveTo>
                  <a:pt x="68" y="48"/>
                </a:moveTo>
                <a:cubicBezTo>
                  <a:pt x="60" y="48"/>
                  <a:pt x="54" y="52"/>
                  <a:pt x="50" y="59"/>
                </a:cubicBezTo>
                <a:cubicBezTo>
                  <a:pt x="31" y="50"/>
                  <a:pt x="31" y="50"/>
                  <a:pt x="31" y="50"/>
                </a:cubicBezTo>
                <a:cubicBezTo>
                  <a:pt x="32" y="48"/>
                  <a:pt x="32" y="46"/>
                  <a:pt x="32" y="44"/>
                </a:cubicBezTo>
                <a:cubicBezTo>
                  <a:pt x="32" y="41"/>
                  <a:pt x="31" y="38"/>
                  <a:pt x="30" y="36"/>
                </a:cubicBezTo>
                <a:cubicBezTo>
                  <a:pt x="62" y="19"/>
                  <a:pt x="62" y="19"/>
                  <a:pt x="62" y="19"/>
                </a:cubicBezTo>
                <a:cubicBezTo>
                  <a:pt x="65" y="22"/>
                  <a:pt x="68" y="24"/>
                  <a:pt x="72" y="24"/>
                </a:cubicBezTo>
                <a:cubicBezTo>
                  <a:pt x="79" y="24"/>
                  <a:pt x="84" y="19"/>
                  <a:pt x="84" y="12"/>
                </a:cubicBezTo>
                <a:cubicBezTo>
                  <a:pt x="84" y="5"/>
                  <a:pt x="79" y="0"/>
                  <a:pt x="72" y="0"/>
                </a:cubicBezTo>
                <a:cubicBezTo>
                  <a:pt x="65" y="0"/>
                  <a:pt x="60" y="5"/>
                  <a:pt x="60" y="12"/>
                </a:cubicBezTo>
                <a:cubicBezTo>
                  <a:pt x="60" y="13"/>
                  <a:pt x="60" y="14"/>
                  <a:pt x="61" y="16"/>
                </a:cubicBezTo>
                <a:cubicBezTo>
                  <a:pt x="27" y="33"/>
                  <a:pt x="27" y="33"/>
                  <a:pt x="27" y="33"/>
                </a:cubicBezTo>
                <a:cubicBezTo>
                  <a:pt x="24" y="30"/>
                  <a:pt x="20" y="28"/>
                  <a:pt x="16" y="28"/>
                </a:cubicBezTo>
                <a:cubicBezTo>
                  <a:pt x="7" y="28"/>
                  <a:pt x="0" y="35"/>
                  <a:pt x="0" y="44"/>
                </a:cubicBezTo>
                <a:cubicBezTo>
                  <a:pt x="0" y="53"/>
                  <a:pt x="7" y="60"/>
                  <a:pt x="16" y="60"/>
                </a:cubicBezTo>
                <a:cubicBezTo>
                  <a:pt x="21" y="60"/>
                  <a:pt x="26" y="58"/>
                  <a:pt x="29" y="54"/>
                </a:cubicBezTo>
                <a:cubicBezTo>
                  <a:pt x="49" y="63"/>
                  <a:pt x="49" y="63"/>
                  <a:pt x="49" y="63"/>
                </a:cubicBezTo>
                <a:cubicBezTo>
                  <a:pt x="48" y="64"/>
                  <a:pt x="48" y="66"/>
                  <a:pt x="48" y="68"/>
                </a:cubicBezTo>
                <a:cubicBezTo>
                  <a:pt x="48" y="79"/>
                  <a:pt x="57" y="88"/>
                  <a:pt x="68" y="88"/>
                </a:cubicBezTo>
                <a:cubicBezTo>
                  <a:pt x="79" y="88"/>
                  <a:pt x="88" y="79"/>
                  <a:pt x="88" y="68"/>
                </a:cubicBezTo>
                <a:cubicBezTo>
                  <a:pt x="88" y="57"/>
                  <a:pt x="79" y="48"/>
                  <a:pt x="68" y="48"/>
                </a:cubicBezTo>
                <a:close/>
                <a:moveTo>
                  <a:pt x="72" y="4"/>
                </a:moveTo>
                <a:cubicBezTo>
                  <a:pt x="76" y="4"/>
                  <a:pt x="80" y="8"/>
                  <a:pt x="80" y="12"/>
                </a:cubicBezTo>
                <a:cubicBezTo>
                  <a:pt x="80" y="16"/>
                  <a:pt x="76" y="20"/>
                  <a:pt x="72" y="20"/>
                </a:cubicBezTo>
                <a:cubicBezTo>
                  <a:pt x="68" y="20"/>
                  <a:pt x="64" y="16"/>
                  <a:pt x="64" y="12"/>
                </a:cubicBezTo>
                <a:cubicBezTo>
                  <a:pt x="64" y="8"/>
                  <a:pt x="68" y="4"/>
                  <a:pt x="72" y="4"/>
                </a:cubicBezTo>
                <a:close/>
                <a:moveTo>
                  <a:pt x="16" y="56"/>
                </a:moveTo>
                <a:cubicBezTo>
                  <a:pt x="9" y="56"/>
                  <a:pt x="4" y="51"/>
                  <a:pt x="4" y="44"/>
                </a:cubicBezTo>
                <a:cubicBezTo>
                  <a:pt x="4" y="37"/>
                  <a:pt x="9" y="32"/>
                  <a:pt x="16" y="32"/>
                </a:cubicBezTo>
                <a:cubicBezTo>
                  <a:pt x="23" y="32"/>
                  <a:pt x="28" y="37"/>
                  <a:pt x="28" y="44"/>
                </a:cubicBezTo>
                <a:cubicBezTo>
                  <a:pt x="28" y="51"/>
                  <a:pt x="23" y="56"/>
                  <a:pt x="16" y="56"/>
                </a:cubicBezTo>
                <a:close/>
                <a:moveTo>
                  <a:pt x="68" y="84"/>
                </a:moveTo>
                <a:cubicBezTo>
                  <a:pt x="59" y="84"/>
                  <a:pt x="52" y="77"/>
                  <a:pt x="52" y="68"/>
                </a:cubicBezTo>
                <a:cubicBezTo>
                  <a:pt x="52" y="59"/>
                  <a:pt x="59" y="52"/>
                  <a:pt x="68" y="52"/>
                </a:cubicBezTo>
                <a:cubicBezTo>
                  <a:pt x="77" y="52"/>
                  <a:pt x="84" y="59"/>
                  <a:pt x="84" y="68"/>
                </a:cubicBezTo>
                <a:cubicBezTo>
                  <a:pt x="84" y="77"/>
                  <a:pt x="77" y="84"/>
                  <a:pt x="68" y="84"/>
                </a:cubicBezTo>
                <a:close/>
              </a:path>
            </a:pathLst>
          </a:cu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txBody>
          <a:bodyPr vert="horz" wrap="square" lIns="72751" tIns="36376" rIns="72751" bIns="36376" numCol="1" anchor="t" anchorCtr="0" compatLnSpc="1"/>
          <a:lstStyle/>
          <a:p>
            <a:endParaRPr lang="zh-CN" altLang="en-US" sz="143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98" name="Freeform 178"/>
          <p:cNvSpPr/>
          <p:nvPr/>
        </p:nvSpPr>
        <p:spPr bwMode="auto">
          <a:xfrm>
            <a:off x="8511092" y="9925931"/>
            <a:ext cx="333437" cy="264451"/>
          </a:xfrm>
          <a:custGeom>
            <a:avLst/>
            <a:gdLst>
              <a:gd name="T0" fmla="*/ 0 w 232"/>
              <a:gd name="T1" fmla="*/ 0 h 184"/>
              <a:gd name="T2" fmla="*/ 92 w 232"/>
              <a:gd name="T3" fmla="*/ 92 h 184"/>
              <a:gd name="T4" fmla="*/ 92 w 232"/>
              <a:gd name="T5" fmla="*/ 146 h 184"/>
              <a:gd name="T6" fmla="*/ 102 w 232"/>
              <a:gd name="T7" fmla="*/ 146 h 184"/>
              <a:gd name="T8" fmla="*/ 102 w 232"/>
              <a:gd name="T9" fmla="*/ 87 h 184"/>
              <a:gd name="T10" fmla="*/ 62 w 232"/>
              <a:gd name="T11" fmla="*/ 47 h 184"/>
              <a:gd name="T12" fmla="*/ 116 w 232"/>
              <a:gd name="T13" fmla="*/ 47 h 184"/>
              <a:gd name="T14" fmla="*/ 116 w 232"/>
              <a:gd name="T15" fmla="*/ 38 h 184"/>
              <a:gd name="T16" fmla="*/ 52 w 232"/>
              <a:gd name="T17" fmla="*/ 38 h 184"/>
              <a:gd name="T18" fmla="*/ 24 w 232"/>
              <a:gd name="T19" fmla="*/ 9 h 184"/>
              <a:gd name="T20" fmla="*/ 208 w 232"/>
              <a:gd name="T21" fmla="*/ 9 h 184"/>
              <a:gd name="T22" fmla="*/ 130 w 232"/>
              <a:gd name="T23" fmla="*/ 87 h 184"/>
              <a:gd name="T24" fmla="*/ 130 w 232"/>
              <a:gd name="T25" fmla="*/ 184 h 184"/>
              <a:gd name="T26" fmla="*/ 140 w 232"/>
              <a:gd name="T27" fmla="*/ 184 h 184"/>
              <a:gd name="T28" fmla="*/ 140 w 232"/>
              <a:gd name="T29" fmla="*/ 92 h 184"/>
              <a:gd name="T30" fmla="*/ 232 w 232"/>
              <a:gd name="T31" fmla="*/ 0 h 184"/>
              <a:gd name="T32" fmla="*/ 0 w 232"/>
              <a:gd name="T33" fmla="*/ 0 h 1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232" h="184">
                <a:moveTo>
                  <a:pt x="0" y="0"/>
                </a:moveTo>
                <a:lnTo>
                  <a:pt x="92" y="92"/>
                </a:lnTo>
                <a:lnTo>
                  <a:pt x="92" y="146"/>
                </a:lnTo>
                <a:lnTo>
                  <a:pt x="102" y="146"/>
                </a:lnTo>
                <a:lnTo>
                  <a:pt x="102" y="87"/>
                </a:lnTo>
                <a:lnTo>
                  <a:pt x="62" y="47"/>
                </a:lnTo>
                <a:lnTo>
                  <a:pt x="116" y="47"/>
                </a:lnTo>
                <a:lnTo>
                  <a:pt x="116" y="38"/>
                </a:lnTo>
                <a:lnTo>
                  <a:pt x="52" y="38"/>
                </a:lnTo>
                <a:lnTo>
                  <a:pt x="24" y="9"/>
                </a:lnTo>
                <a:lnTo>
                  <a:pt x="208" y="9"/>
                </a:lnTo>
                <a:lnTo>
                  <a:pt x="130" y="87"/>
                </a:lnTo>
                <a:lnTo>
                  <a:pt x="130" y="184"/>
                </a:lnTo>
                <a:lnTo>
                  <a:pt x="140" y="184"/>
                </a:lnTo>
                <a:lnTo>
                  <a:pt x="140" y="92"/>
                </a:lnTo>
                <a:lnTo>
                  <a:pt x="232" y="0"/>
                </a:lnTo>
                <a:lnTo>
                  <a:pt x="0" y="0"/>
                </a:lnTo>
                <a:close/>
              </a:path>
            </a:pathLst>
          </a:cu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txBody>
          <a:bodyPr vert="horz" wrap="square" lIns="72751" tIns="36376" rIns="72751" bIns="36376" numCol="1" anchor="t" anchorCtr="0" compatLnSpc="1"/>
          <a:lstStyle/>
          <a:p>
            <a:endParaRPr lang="zh-CN" altLang="en-US" sz="143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99" name="Freeform 179"/>
          <p:cNvSpPr>
            <a:spLocks noEditPoints="1"/>
          </p:cNvSpPr>
          <p:nvPr/>
        </p:nvSpPr>
        <p:spPr bwMode="auto">
          <a:xfrm>
            <a:off x="7269326" y="7910932"/>
            <a:ext cx="237144" cy="323378"/>
          </a:xfrm>
          <a:custGeom>
            <a:avLst/>
            <a:gdLst>
              <a:gd name="T0" fmla="*/ 0 w 165"/>
              <a:gd name="T1" fmla="*/ 0 h 225"/>
              <a:gd name="T2" fmla="*/ 0 w 165"/>
              <a:gd name="T3" fmla="*/ 225 h 225"/>
              <a:gd name="T4" fmla="*/ 9 w 165"/>
              <a:gd name="T5" fmla="*/ 225 h 225"/>
              <a:gd name="T6" fmla="*/ 9 w 165"/>
              <a:gd name="T7" fmla="*/ 161 h 225"/>
              <a:gd name="T8" fmla="*/ 165 w 165"/>
              <a:gd name="T9" fmla="*/ 83 h 225"/>
              <a:gd name="T10" fmla="*/ 0 w 165"/>
              <a:gd name="T11" fmla="*/ 0 h 225"/>
              <a:gd name="T12" fmla="*/ 9 w 165"/>
              <a:gd name="T13" fmla="*/ 14 h 225"/>
              <a:gd name="T14" fmla="*/ 146 w 165"/>
              <a:gd name="T15" fmla="*/ 83 h 225"/>
              <a:gd name="T16" fmla="*/ 9 w 165"/>
              <a:gd name="T17" fmla="*/ 152 h 225"/>
              <a:gd name="T18" fmla="*/ 9 w 165"/>
              <a:gd name="T19" fmla="*/ 14 h 2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65" h="225">
                <a:moveTo>
                  <a:pt x="0" y="0"/>
                </a:moveTo>
                <a:lnTo>
                  <a:pt x="0" y="225"/>
                </a:lnTo>
                <a:lnTo>
                  <a:pt x="9" y="225"/>
                </a:lnTo>
                <a:lnTo>
                  <a:pt x="9" y="161"/>
                </a:lnTo>
                <a:lnTo>
                  <a:pt x="165" y="83"/>
                </a:lnTo>
                <a:lnTo>
                  <a:pt x="0" y="0"/>
                </a:lnTo>
                <a:close/>
                <a:moveTo>
                  <a:pt x="9" y="14"/>
                </a:moveTo>
                <a:lnTo>
                  <a:pt x="146" y="83"/>
                </a:lnTo>
                <a:lnTo>
                  <a:pt x="9" y="152"/>
                </a:lnTo>
                <a:lnTo>
                  <a:pt x="9" y="14"/>
                </a:lnTo>
                <a:close/>
              </a:path>
            </a:pathLst>
          </a:cu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txBody>
          <a:bodyPr vert="horz" wrap="square" lIns="72751" tIns="36376" rIns="72751" bIns="36376" numCol="1" anchor="t" anchorCtr="0" compatLnSpc="1"/>
          <a:lstStyle/>
          <a:p>
            <a:endParaRPr lang="zh-CN" altLang="en-US" sz="1430">
              <a:solidFill>
                <a:prstClr val="black"/>
              </a:solidFill>
              <a:latin typeface="Calibri" panose="020F0502020204030204"/>
            </a:endParaRPr>
          </a:p>
        </p:txBody>
      </p:sp>
      <p:grpSp>
        <p:nvGrpSpPr>
          <p:cNvPr id="200" name="组合 199"/>
          <p:cNvGrpSpPr/>
          <p:nvPr/>
        </p:nvGrpSpPr>
        <p:grpSpPr>
          <a:xfrm>
            <a:off x="7881586" y="7903746"/>
            <a:ext cx="311879" cy="313316"/>
            <a:chOff x="8340279" y="1944619"/>
            <a:chExt cx="391997" cy="393803"/>
          </a:xfrm>
          <a:solidFill>
            <a:schemeClr val="tx2">
              <a:lumMod val="60000"/>
              <a:lumOff val="40000"/>
            </a:schemeClr>
          </a:solidFill>
        </p:grpSpPr>
        <p:sp>
          <p:nvSpPr>
            <p:cNvPr id="201" name="Freeform 180"/>
            <p:cNvSpPr>
              <a:spLocks noEditPoints="1"/>
            </p:cNvSpPr>
            <p:nvPr/>
          </p:nvSpPr>
          <p:spPr bwMode="auto">
            <a:xfrm>
              <a:off x="8340279" y="2025908"/>
              <a:ext cx="310707" cy="312514"/>
            </a:xfrm>
            <a:custGeom>
              <a:avLst/>
              <a:gdLst>
                <a:gd name="T0" fmla="*/ 0 w 172"/>
                <a:gd name="T1" fmla="*/ 93 h 173"/>
                <a:gd name="T2" fmla="*/ 0 w 172"/>
                <a:gd name="T3" fmla="*/ 173 h 173"/>
                <a:gd name="T4" fmla="*/ 80 w 172"/>
                <a:gd name="T5" fmla="*/ 173 h 173"/>
                <a:gd name="T6" fmla="*/ 172 w 172"/>
                <a:gd name="T7" fmla="*/ 81 h 173"/>
                <a:gd name="T8" fmla="*/ 92 w 172"/>
                <a:gd name="T9" fmla="*/ 0 h 173"/>
                <a:gd name="T10" fmla="*/ 0 w 172"/>
                <a:gd name="T11" fmla="*/ 93 h 173"/>
                <a:gd name="T12" fmla="*/ 9 w 172"/>
                <a:gd name="T13" fmla="*/ 102 h 173"/>
                <a:gd name="T14" fmla="*/ 47 w 172"/>
                <a:gd name="T15" fmla="*/ 126 h 173"/>
                <a:gd name="T16" fmla="*/ 71 w 172"/>
                <a:gd name="T17" fmla="*/ 164 h 173"/>
                <a:gd name="T18" fmla="*/ 9 w 172"/>
                <a:gd name="T19" fmla="*/ 164 h 173"/>
                <a:gd name="T20" fmla="*/ 9 w 172"/>
                <a:gd name="T21" fmla="*/ 102 h 173"/>
                <a:gd name="T22" fmla="*/ 80 w 172"/>
                <a:gd name="T23" fmla="*/ 161 h 173"/>
                <a:gd name="T24" fmla="*/ 54 w 172"/>
                <a:gd name="T25" fmla="*/ 119 h 173"/>
                <a:gd name="T26" fmla="*/ 12 w 172"/>
                <a:gd name="T27" fmla="*/ 93 h 173"/>
                <a:gd name="T28" fmla="*/ 92 w 172"/>
                <a:gd name="T29" fmla="*/ 15 h 173"/>
                <a:gd name="T30" fmla="*/ 158 w 172"/>
                <a:gd name="T31" fmla="*/ 81 h 173"/>
                <a:gd name="T32" fmla="*/ 80 w 172"/>
                <a:gd name="T33" fmla="*/ 161 h 1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72" h="173">
                  <a:moveTo>
                    <a:pt x="0" y="93"/>
                  </a:moveTo>
                  <a:lnTo>
                    <a:pt x="0" y="173"/>
                  </a:lnTo>
                  <a:lnTo>
                    <a:pt x="80" y="173"/>
                  </a:lnTo>
                  <a:lnTo>
                    <a:pt x="172" y="81"/>
                  </a:lnTo>
                  <a:lnTo>
                    <a:pt x="92" y="0"/>
                  </a:lnTo>
                  <a:lnTo>
                    <a:pt x="0" y="93"/>
                  </a:lnTo>
                  <a:close/>
                  <a:moveTo>
                    <a:pt x="9" y="102"/>
                  </a:moveTo>
                  <a:lnTo>
                    <a:pt x="47" y="126"/>
                  </a:lnTo>
                  <a:lnTo>
                    <a:pt x="71" y="164"/>
                  </a:lnTo>
                  <a:lnTo>
                    <a:pt x="9" y="164"/>
                  </a:lnTo>
                  <a:lnTo>
                    <a:pt x="9" y="102"/>
                  </a:lnTo>
                  <a:close/>
                  <a:moveTo>
                    <a:pt x="80" y="161"/>
                  </a:moveTo>
                  <a:lnTo>
                    <a:pt x="54" y="119"/>
                  </a:lnTo>
                  <a:lnTo>
                    <a:pt x="12" y="93"/>
                  </a:lnTo>
                  <a:lnTo>
                    <a:pt x="92" y="15"/>
                  </a:lnTo>
                  <a:lnTo>
                    <a:pt x="158" y="81"/>
                  </a:lnTo>
                  <a:lnTo>
                    <a:pt x="80" y="16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72751" tIns="36376" rIns="72751" bIns="36376" numCol="1" anchor="t" anchorCtr="0" compatLnSpc="1"/>
            <a:lstStyle/>
            <a:p>
              <a:endParaRPr lang="zh-CN" altLang="en-US" sz="143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02" name="Freeform 181"/>
            <p:cNvSpPr>
              <a:spLocks noEditPoints="1"/>
            </p:cNvSpPr>
            <p:nvPr/>
          </p:nvSpPr>
          <p:spPr bwMode="auto">
            <a:xfrm>
              <a:off x="8528148" y="1944619"/>
              <a:ext cx="204128" cy="205934"/>
            </a:xfrm>
            <a:custGeom>
              <a:avLst/>
              <a:gdLst>
                <a:gd name="T0" fmla="*/ 35 w 113"/>
                <a:gd name="T1" fmla="*/ 0 h 114"/>
                <a:gd name="T2" fmla="*/ 0 w 113"/>
                <a:gd name="T3" fmla="*/ 34 h 114"/>
                <a:gd name="T4" fmla="*/ 80 w 113"/>
                <a:gd name="T5" fmla="*/ 114 h 114"/>
                <a:gd name="T6" fmla="*/ 113 w 113"/>
                <a:gd name="T7" fmla="*/ 78 h 114"/>
                <a:gd name="T8" fmla="*/ 35 w 113"/>
                <a:gd name="T9" fmla="*/ 0 h 114"/>
                <a:gd name="T10" fmla="*/ 14 w 113"/>
                <a:gd name="T11" fmla="*/ 34 h 114"/>
                <a:gd name="T12" fmla="*/ 35 w 113"/>
                <a:gd name="T13" fmla="*/ 12 h 114"/>
                <a:gd name="T14" fmla="*/ 102 w 113"/>
                <a:gd name="T15" fmla="*/ 78 h 114"/>
                <a:gd name="T16" fmla="*/ 80 w 113"/>
                <a:gd name="T17" fmla="*/ 100 h 114"/>
                <a:gd name="T18" fmla="*/ 14 w 113"/>
                <a:gd name="T19" fmla="*/ 34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13" h="114">
                  <a:moveTo>
                    <a:pt x="35" y="0"/>
                  </a:moveTo>
                  <a:lnTo>
                    <a:pt x="0" y="34"/>
                  </a:lnTo>
                  <a:lnTo>
                    <a:pt x="80" y="114"/>
                  </a:lnTo>
                  <a:lnTo>
                    <a:pt x="113" y="78"/>
                  </a:lnTo>
                  <a:lnTo>
                    <a:pt x="35" y="0"/>
                  </a:lnTo>
                  <a:close/>
                  <a:moveTo>
                    <a:pt x="14" y="34"/>
                  </a:moveTo>
                  <a:lnTo>
                    <a:pt x="35" y="12"/>
                  </a:lnTo>
                  <a:lnTo>
                    <a:pt x="102" y="78"/>
                  </a:lnTo>
                  <a:lnTo>
                    <a:pt x="80" y="100"/>
                  </a:lnTo>
                  <a:lnTo>
                    <a:pt x="14" y="3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72751" tIns="36376" rIns="72751" bIns="36376" numCol="1" anchor="t" anchorCtr="0" compatLnSpc="1"/>
            <a:lstStyle/>
            <a:p>
              <a:endParaRPr lang="zh-CN" altLang="en-US" sz="1430">
                <a:solidFill>
                  <a:prstClr val="black"/>
                </a:solidFill>
                <a:latin typeface="Calibri" panose="020F0502020204030204"/>
              </a:endParaRPr>
            </a:p>
          </p:txBody>
        </p:sp>
      </p:grpSp>
      <p:grpSp>
        <p:nvGrpSpPr>
          <p:cNvPr id="203" name="组合 202"/>
          <p:cNvGrpSpPr/>
          <p:nvPr/>
        </p:nvGrpSpPr>
        <p:grpSpPr>
          <a:xfrm>
            <a:off x="8513967" y="7935366"/>
            <a:ext cx="326252" cy="271637"/>
            <a:chOff x="9135111" y="1984361"/>
            <a:chExt cx="410062" cy="341417"/>
          </a:xfrm>
          <a:solidFill>
            <a:schemeClr val="tx2">
              <a:lumMod val="60000"/>
              <a:lumOff val="40000"/>
            </a:schemeClr>
          </a:solidFill>
        </p:grpSpPr>
        <p:sp>
          <p:nvSpPr>
            <p:cNvPr id="204" name="Freeform 182"/>
            <p:cNvSpPr>
              <a:spLocks noEditPoints="1"/>
            </p:cNvSpPr>
            <p:nvPr/>
          </p:nvSpPr>
          <p:spPr bwMode="auto">
            <a:xfrm>
              <a:off x="9135111" y="1984361"/>
              <a:ext cx="410062" cy="341417"/>
            </a:xfrm>
            <a:custGeom>
              <a:avLst/>
              <a:gdLst>
                <a:gd name="T0" fmla="*/ 91 w 96"/>
                <a:gd name="T1" fmla="*/ 5 h 80"/>
                <a:gd name="T2" fmla="*/ 78 w 96"/>
                <a:gd name="T3" fmla="*/ 0 h 80"/>
                <a:gd name="T4" fmla="*/ 18 w 96"/>
                <a:gd name="T5" fmla="*/ 0 h 80"/>
                <a:gd name="T6" fmla="*/ 5 w 96"/>
                <a:gd name="T7" fmla="*/ 5 h 80"/>
                <a:gd name="T8" fmla="*/ 0 w 96"/>
                <a:gd name="T9" fmla="*/ 18 h 80"/>
                <a:gd name="T10" fmla="*/ 0 w 96"/>
                <a:gd name="T11" fmla="*/ 62 h 80"/>
                <a:gd name="T12" fmla="*/ 5 w 96"/>
                <a:gd name="T13" fmla="*/ 75 h 80"/>
                <a:gd name="T14" fmla="*/ 18 w 96"/>
                <a:gd name="T15" fmla="*/ 80 h 80"/>
                <a:gd name="T16" fmla="*/ 78 w 96"/>
                <a:gd name="T17" fmla="*/ 80 h 80"/>
                <a:gd name="T18" fmla="*/ 91 w 96"/>
                <a:gd name="T19" fmla="*/ 75 h 80"/>
                <a:gd name="T20" fmla="*/ 96 w 96"/>
                <a:gd name="T21" fmla="*/ 62 h 80"/>
                <a:gd name="T22" fmla="*/ 96 w 96"/>
                <a:gd name="T23" fmla="*/ 18 h 80"/>
                <a:gd name="T24" fmla="*/ 91 w 96"/>
                <a:gd name="T25" fmla="*/ 5 h 80"/>
                <a:gd name="T26" fmla="*/ 8 w 96"/>
                <a:gd name="T27" fmla="*/ 8 h 80"/>
                <a:gd name="T28" fmla="*/ 18 w 96"/>
                <a:gd name="T29" fmla="*/ 4 h 80"/>
                <a:gd name="T30" fmla="*/ 78 w 96"/>
                <a:gd name="T31" fmla="*/ 4 h 80"/>
                <a:gd name="T32" fmla="*/ 88 w 96"/>
                <a:gd name="T33" fmla="*/ 8 h 80"/>
                <a:gd name="T34" fmla="*/ 92 w 96"/>
                <a:gd name="T35" fmla="*/ 18 h 80"/>
                <a:gd name="T36" fmla="*/ 92 w 96"/>
                <a:gd name="T37" fmla="*/ 20 h 80"/>
                <a:gd name="T38" fmla="*/ 4 w 96"/>
                <a:gd name="T39" fmla="*/ 20 h 80"/>
                <a:gd name="T40" fmla="*/ 4 w 96"/>
                <a:gd name="T41" fmla="*/ 18 h 80"/>
                <a:gd name="T42" fmla="*/ 8 w 96"/>
                <a:gd name="T43" fmla="*/ 8 h 80"/>
                <a:gd name="T44" fmla="*/ 88 w 96"/>
                <a:gd name="T45" fmla="*/ 72 h 80"/>
                <a:gd name="T46" fmla="*/ 78 w 96"/>
                <a:gd name="T47" fmla="*/ 76 h 80"/>
                <a:gd name="T48" fmla="*/ 18 w 96"/>
                <a:gd name="T49" fmla="*/ 76 h 80"/>
                <a:gd name="T50" fmla="*/ 8 w 96"/>
                <a:gd name="T51" fmla="*/ 72 h 80"/>
                <a:gd name="T52" fmla="*/ 4 w 96"/>
                <a:gd name="T53" fmla="*/ 62 h 80"/>
                <a:gd name="T54" fmla="*/ 4 w 96"/>
                <a:gd name="T55" fmla="*/ 28 h 80"/>
                <a:gd name="T56" fmla="*/ 92 w 96"/>
                <a:gd name="T57" fmla="*/ 28 h 80"/>
                <a:gd name="T58" fmla="*/ 92 w 96"/>
                <a:gd name="T59" fmla="*/ 62 h 80"/>
                <a:gd name="T60" fmla="*/ 88 w 96"/>
                <a:gd name="T61" fmla="*/ 72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96" h="80">
                  <a:moveTo>
                    <a:pt x="91" y="5"/>
                  </a:moveTo>
                  <a:cubicBezTo>
                    <a:pt x="87" y="2"/>
                    <a:pt x="83" y="0"/>
                    <a:pt x="78" y="0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13" y="0"/>
                    <a:pt x="9" y="2"/>
                    <a:pt x="5" y="5"/>
                  </a:cubicBezTo>
                  <a:cubicBezTo>
                    <a:pt x="2" y="9"/>
                    <a:pt x="0" y="13"/>
                    <a:pt x="0" y="18"/>
                  </a:cubicBezTo>
                  <a:cubicBezTo>
                    <a:pt x="0" y="62"/>
                    <a:pt x="0" y="62"/>
                    <a:pt x="0" y="62"/>
                  </a:cubicBezTo>
                  <a:cubicBezTo>
                    <a:pt x="0" y="67"/>
                    <a:pt x="2" y="71"/>
                    <a:pt x="5" y="75"/>
                  </a:cubicBezTo>
                  <a:cubicBezTo>
                    <a:pt x="9" y="78"/>
                    <a:pt x="13" y="80"/>
                    <a:pt x="18" y="80"/>
                  </a:cubicBezTo>
                  <a:cubicBezTo>
                    <a:pt x="78" y="80"/>
                    <a:pt x="78" y="80"/>
                    <a:pt x="78" y="80"/>
                  </a:cubicBezTo>
                  <a:cubicBezTo>
                    <a:pt x="83" y="80"/>
                    <a:pt x="87" y="78"/>
                    <a:pt x="91" y="75"/>
                  </a:cubicBezTo>
                  <a:cubicBezTo>
                    <a:pt x="94" y="71"/>
                    <a:pt x="96" y="67"/>
                    <a:pt x="96" y="62"/>
                  </a:cubicBezTo>
                  <a:cubicBezTo>
                    <a:pt x="96" y="18"/>
                    <a:pt x="96" y="18"/>
                    <a:pt x="96" y="18"/>
                  </a:cubicBezTo>
                  <a:cubicBezTo>
                    <a:pt x="96" y="13"/>
                    <a:pt x="94" y="9"/>
                    <a:pt x="91" y="5"/>
                  </a:cubicBezTo>
                  <a:close/>
                  <a:moveTo>
                    <a:pt x="8" y="8"/>
                  </a:moveTo>
                  <a:cubicBezTo>
                    <a:pt x="11" y="5"/>
                    <a:pt x="14" y="4"/>
                    <a:pt x="18" y="4"/>
                  </a:cubicBezTo>
                  <a:cubicBezTo>
                    <a:pt x="78" y="4"/>
                    <a:pt x="78" y="4"/>
                    <a:pt x="78" y="4"/>
                  </a:cubicBezTo>
                  <a:cubicBezTo>
                    <a:pt x="82" y="4"/>
                    <a:pt x="85" y="5"/>
                    <a:pt x="88" y="8"/>
                  </a:cubicBezTo>
                  <a:cubicBezTo>
                    <a:pt x="91" y="11"/>
                    <a:pt x="92" y="14"/>
                    <a:pt x="92" y="18"/>
                  </a:cubicBezTo>
                  <a:cubicBezTo>
                    <a:pt x="92" y="20"/>
                    <a:pt x="92" y="20"/>
                    <a:pt x="92" y="20"/>
                  </a:cubicBezTo>
                  <a:cubicBezTo>
                    <a:pt x="4" y="20"/>
                    <a:pt x="4" y="20"/>
                    <a:pt x="4" y="20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4" y="14"/>
                    <a:pt x="5" y="11"/>
                    <a:pt x="8" y="8"/>
                  </a:cubicBezTo>
                  <a:close/>
                  <a:moveTo>
                    <a:pt x="88" y="72"/>
                  </a:moveTo>
                  <a:cubicBezTo>
                    <a:pt x="85" y="75"/>
                    <a:pt x="82" y="76"/>
                    <a:pt x="78" y="76"/>
                  </a:cubicBezTo>
                  <a:cubicBezTo>
                    <a:pt x="18" y="76"/>
                    <a:pt x="18" y="76"/>
                    <a:pt x="18" y="76"/>
                  </a:cubicBezTo>
                  <a:cubicBezTo>
                    <a:pt x="14" y="76"/>
                    <a:pt x="11" y="75"/>
                    <a:pt x="8" y="72"/>
                  </a:cubicBezTo>
                  <a:cubicBezTo>
                    <a:pt x="5" y="69"/>
                    <a:pt x="4" y="66"/>
                    <a:pt x="4" y="62"/>
                  </a:cubicBezTo>
                  <a:cubicBezTo>
                    <a:pt x="4" y="28"/>
                    <a:pt x="4" y="28"/>
                    <a:pt x="4" y="28"/>
                  </a:cubicBezTo>
                  <a:cubicBezTo>
                    <a:pt x="92" y="28"/>
                    <a:pt x="92" y="28"/>
                    <a:pt x="92" y="28"/>
                  </a:cubicBezTo>
                  <a:cubicBezTo>
                    <a:pt x="92" y="62"/>
                    <a:pt x="92" y="62"/>
                    <a:pt x="92" y="62"/>
                  </a:cubicBezTo>
                  <a:cubicBezTo>
                    <a:pt x="92" y="66"/>
                    <a:pt x="91" y="69"/>
                    <a:pt x="88" y="7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72751" tIns="36376" rIns="72751" bIns="36376" numCol="1" anchor="t" anchorCtr="0" compatLnSpc="1"/>
            <a:lstStyle/>
            <a:p>
              <a:endParaRPr lang="zh-CN" altLang="en-US" sz="143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05" name="Rectangle 183"/>
            <p:cNvSpPr>
              <a:spLocks noChangeArrowheads="1"/>
            </p:cNvSpPr>
            <p:nvPr/>
          </p:nvSpPr>
          <p:spPr bwMode="auto">
            <a:xfrm>
              <a:off x="9185691" y="2222810"/>
              <a:ext cx="171612" cy="18064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72751" tIns="36376" rIns="72751" bIns="36376" numCol="1" anchor="t" anchorCtr="0" compatLnSpc="1"/>
            <a:lstStyle/>
            <a:p>
              <a:endParaRPr lang="zh-CN" altLang="en-US" sz="143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06" name="Rectangle 184"/>
            <p:cNvSpPr>
              <a:spLocks noChangeArrowheads="1"/>
            </p:cNvSpPr>
            <p:nvPr/>
          </p:nvSpPr>
          <p:spPr bwMode="auto">
            <a:xfrm>
              <a:off x="9391625" y="2222810"/>
              <a:ext cx="68645" cy="18064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72751" tIns="36376" rIns="72751" bIns="36376" numCol="1" anchor="t" anchorCtr="0" compatLnSpc="1"/>
            <a:lstStyle/>
            <a:p>
              <a:endParaRPr lang="zh-CN" altLang="en-US" sz="1430">
                <a:solidFill>
                  <a:prstClr val="black"/>
                </a:solidFill>
                <a:latin typeface="Calibri" panose="020F0502020204030204"/>
              </a:endParaRPr>
            </a:p>
          </p:txBody>
        </p:sp>
      </p:grpSp>
      <p:grpSp>
        <p:nvGrpSpPr>
          <p:cNvPr id="207" name="组合 206"/>
          <p:cNvGrpSpPr/>
          <p:nvPr/>
        </p:nvGrpSpPr>
        <p:grpSpPr>
          <a:xfrm>
            <a:off x="9208150" y="7908057"/>
            <a:ext cx="286009" cy="298944"/>
            <a:chOff x="10007619" y="1950038"/>
            <a:chExt cx="359481" cy="375739"/>
          </a:xfrm>
          <a:solidFill>
            <a:schemeClr val="tx2">
              <a:lumMod val="60000"/>
              <a:lumOff val="40000"/>
            </a:schemeClr>
          </a:solidFill>
        </p:grpSpPr>
        <p:sp>
          <p:nvSpPr>
            <p:cNvPr id="208" name="Freeform 185"/>
            <p:cNvSpPr>
              <a:spLocks noEditPoints="1"/>
            </p:cNvSpPr>
            <p:nvPr/>
          </p:nvSpPr>
          <p:spPr bwMode="auto">
            <a:xfrm>
              <a:off x="10007619" y="2103585"/>
              <a:ext cx="359481" cy="222192"/>
            </a:xfrm>
            <a:custGeom>
              <a:avLst/>
              <a:gdLst>
                <a:gd name="T0" fmla="*/ 81 w 84"/>
                <a:gd name="T1" fmla="*/ 3 h 52"/>
                <a:gd name="T2" fmla="*/ 74 w 84"/>
                <a:gd name="T3" fmla="*/ 0 h 52"/>
                <a:gd name="T4" fmla="*/ 72 w 84"/>
                <a:gd name="T5" fmla="*/ 0 h 52"/>
                <a:gd name="T6" fmla="*/ 70 w 84"/>
                <a:gd name="T7" fmla="*/ 0 h 52"/>
                <a:gd name="T8" fmla="*/ 0 w 84"/>
                <a:gd name="T9" fmla="*/ 0 h 52"/>
                <a:gd name="T10" fmla="*/ 0 w 84"/>
                <a:gd name="T11" fmla="*/ 16 h 52"/>
                <a:gd name="T12" fmla="*/ 11 w 84"/>
                <a:gd name="T13" fmla="*/ 41 h 52"/>
                <a:gd name="T14" fmla="*/ 20 w 84"/>
                <a:gd name="T15" fmla="*/ 48 h 52"/>
                <a:gd name="T16" fmla="*/ 0 w 84"/>
                <a:gd name="T17" fmla="*/ 48 h 52"/>
                <a:gd name="T18" fmla="*/ 0 w 84"/>
                <a:gd name="T19" fmla="*/ 52 h 52"/>
                <a:gd name="T20" fmla="*/ 72 w 84"/>
                <a:gd name="T21" fmla="*/ 52 h 52"/>
                <a:gd name="T22" fmla="*/ 72 w 84"/>
                <a:gd name="T23" fmla="*/ 48 h 52"/>
                <a:gd name="T24" fmla="*/ 52 w 84"/>
                <a:gd name="T25" fmla="*/ 48 h 52"/>
                <a:gd name="T26" fmla="*/ 61 w 84"/>
                <a:gd name="T27" fmla="*/ 41 h 52"/>
                <a:gd name="T28" fmla="*/ 68 w 84"/>
                <a:gd name="T29" fmla="*/ 32 h 52"/>
                <a:gd name="T30" fmla="*/ 79 w 84"/>
                <a:gd name="T31" fmla="*/ 26 h 52"/>
                <a:gd name="T32" fmla="*/ 83 w 84"/>
                <a:gd name="T33" fmla="*/ 22 h 52"/>
                <a:gd name="T34" fmla="*/ 84 w 84"/>
                <a:gd name="T35" fmla="*/ 17 h 52"/>
                <a:gd name="T36" fmla="*/ 84 w 84"/>
                <a:gd name="T37" fmla="*/ 10 h 52"/>
                <a:gd name="T38" fmla="*/ 81 w 84"/>
                <a:gd name="T39" fmla="*/ 3 h 52"/>
                <a:gd name="T40" fmla="*/ 59 w 84"/>
                <a:gd name="T41" fmla="*/ 39 h 52"/>
                <a:gd name="T42" fmla="*/ 36 w 84"/>
                <a:gd name="T43" fmla="*/ 48 h 52"/>
                <a:gd name="T44" fmla="*/ 13 w 84"/>
                <a:gd name="T45" fmla="*/ 39 h 52"/>
                <a:gd name="T46" fmla="*/ 4 w 84"/>
                <a:gd name="T47" fmla="*/ 16 h 52"/>
                <a:gd name="T48" fmla="*/ 4 w 84"/>
                <a:gd name="T49" fmla="*/ 4 h 52"/>
                <a:gd name="T50" fmla="*/ 68 w 84"/>
                <a:gd name="T51" fmla="*/ 4 h 52"/>
                <a:gd name="T52" fmla="*/ 68 w 84"/>
                <a:gd name="T53" fmla="*/ 16 h 52"/>
                <a:gd name="T54" fmla="*/ 59 w 84"/>
                <a:gd name="T55" fmla="*/ 39 h 52"/>
                <a:gd name="T56" fmla="*/ 80 w 84"/>
                <a:gd name="T57" fmla="*/ 17 h 52"/>
                <a:gd name="T58" fmla="*/ 79 w 84"/>
                <a:gd name="T59" fmla="*/ 20 h 52"/>
                <a:gd name="T60" fmla="*/ 77 w 84"/>
                <a:gd name="T61" fmla="*/ 22 h 52"/>
                <a:gd name="T62" fmla="*/ 71 w 84"/>
                <a:gd name="T63" fmla="*/ 26 h 52"/>
                <a:gd name="T64" fmla="*/ 72 w 84"/>
                <a:gd name="T65" fmla="*/ 16 h 52"/>
                <a:gd name="T66" fmla="*/ 72 w 84"/>
                <a:gd name="T67" fmla="*/ 4 h 52"/>
                <a:gd name="T68" fmla="*/ 74 w 84"/>
                <a:gd name="T69" fmla="*/ 4 h 52"/>
                <a:gd name="T70" fmla="*/ 79 w 84"/>
                <a:gd name="T71" fmla="*/ 6 h 52"/>
                <a:gd name="T72" fmla="*/ 80 w 84"/>
                <a:gd name="T73" fmla="*/ 10 h 52"/>
                <a:gd name="T74" fmla="*/ 80 w 84"/>
                <a:gd name="T75" fmla="*/ 17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4" h="52">
                  <a:moveTo>
                    <a:pt x="81" y="3"/>
                  </a:moveTo>
                  <a:cubicBezTo>
                    <a:pt x="80" y="1"/>
                    <a:pt x="77" y="0"/>
                    <a:pt x="74" y="0"/>
                  </a:cubicBezTo>
                  <a:cubicBezTo>
                    <a:pt x="72" y="0"/>
                    <a:pt x="72" y="0"/>
                    <a:pt x="72" y="0"/>
                  </a:cubicBezTo>
                  <a:cubicBezTo>
                    <a:pt x="70" y="0"/>
                    <a:pt x="70" y="0"/>
                    <a:pt x="7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0" y="26"/>
                    <a:pt x="4" y="35"/>
                    <a:pt x="11" y="41"/>
                  </a:cubicBezTo>
                  <a:cubicBezTo>
                    <a:pt x="13" y="44"/>
                    <a:pt x="16" y="46"/>
                    <a:pt x="20" y="48"/>
                  </a:cubicBezTo>
                  <a:cubicBezTo>
                    <a:pt x="0" y="48"/>
                    <a:pt x="0" y="48"/>
                    <a:pt x="0" y="48"/>
                  </a:cubicBezTo>
                  <a:cubicBezTo>
                    <a:pt x="0" y="52"/>
                    <a:pt x="0" y="52"/>
                    <a:pt x="0" y="52"/>
                  </a:cubicBezTo>
                  <a:cubicBezTo>
                    <a:pt x="72" y="52"/>
                    <a:pt x="72" y="52"/>
                    <a:pt x="72" y="52"/>
                  </a:cubicBezTo>
                  <a:cubicBezTo>
                    <a:pt x="72" y="48"/>
                    <a:pt x="72" y="48"/>
                    <a:pt x="72" y="48"/>
                  </a:cubicBezTo>
                  <a:cubicBezTo>
                    <a:pt x="52" y="48"/>
                    <a:pt x="52" y="48"/>
                    <a:pt x="52" y="48"/>
                  </a:cubicBezTo>
                  <a:cubicBezTo>
                    <a:pt x="56" y="46"/>
                    <a:pt x="59" y="44"/>
                    <a:pt x="61" y="41"/>
                  </a:cubicBezTo>
                  <a:cubicBezTo>
                    <a:pt x="64" y="39"/>
                    <a:pt x="67" y="35"/>
                    <a:pt x="68" y="32"/>
                  </a:cubicBezTo>
                  <a:cubicBezTo>
                    <a:pt x="79" y="26"/>
                    <a:pt x="79" y="26"/>
                    <a:pt x="79" y="26"/>
                  </a:cubicBezTo>
                  <a:cubicBezTo>
                    <a:pt x="81" y="25"/>
                    <a:pt x="82" y="24"/>
                    <a:pt x="83" y="22"/>
                  </a:cubicBezTo>
                  <a:cubicBezTo>
                    <a:pt x="84" y="21"/>
                    <a:pt x="84" y="19"/>
                    <a:pt x="84" y="17"/>
                  </a:cubicBezTo>
                  <a:cubicBezTo>
                    <a:pt x="84" y="10"/>
                    <a:pt x="84" y="10"/>
                    <a:pt x="84" y="10"/>
                  </a:cubicBezTo>
                  <a:cubicBezTo>
                    <a:pt x="84" y="7"/>
                    <a:pt x="83" y="5"/>
                    <a:pt x="81" y="3"/>
                  </a:cubicBezTo>
                  <a:close/>
                  <a:moveTo>
                    <a:pt x="59" y="39"/>
                  </a:moveTo>
                  <a:cubicBezTo>
                    <a:pt x="53" y="45"/>
                    <a:pt x="45" y="48"/>
                    <a:pt x="36" y="48"/>
                  </a:cubicBezTo>
                  <a:cubicBezTo>
                    <a:pt x="27" y="48"/>
                    <a:pt x="19" y="45"/>
                    <a:pt x="13" y="39"/>
                  </a:cubicBezTo>
                  <a:cubicBezTo>
                    <a:pt x="7" y="33"/>
                    <a:pt x="4" y="25"/>
                    <a:pt x="4" y="16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68" y="4"/>
                    <a:pt x="68" y="4"/>
                    <a:pt x="68" y="4"/>
                  </a:cubicBezTo>
                  <a:cubicBezTo>
                    <a:pt x="68" y="16"/>
                    <a:pt x="68" y="16"/>
                    <a:pt x="68" y="16"/>
                  </a:cubicBezTo>
                  <a:cubicBezTo>
                    <a:pt x="68" y="25"/>
                    <a:pt x="65" y="33"/>
                    <a:pt x="59" y="39"/>
                  </a:cubicBezTo>
                  <a:close/>
                  <a:moveTo>
                    <a:pt x="80" y="17"/>
                  </a:moveTo>
                  <a:cubicBezTo>
                    <a:pt x="80" y="18"/>
                    <a:pt x="80" y="19"/>
                    <a:pt x="79" y="20"/>
                  </a:cubicBezTo>
                  <a:cubicBezTo>
                    <a:pt x="79" y="21"/>
                    <a:pt x="78" y="22"/>
                    <a:pt x="77" y="22"/>
                  </a:cubicBezTo>
                  <a:cubicBezTo>
                    <a:pt x="71" y="26"/>
                    <a:pt x="71" y="26"/>
                    <a:pt x="71" y="26"/>
                  </a:cubicBezTo>
                  <a:cubicBezTo>
                    <a:pt x="72" y="23"/>
                    <a:pt x="72" y="19"/>
                    <a:pt x="72" y="16"/>
                  </a:cubicBezTo>
                  <a:cubicBezTo>
                    <a:pt x="72" y="4"/>
                    <a:pt x="72" y="4"/>
                    <a:pt x="72" y="4"/>
                  </a:cubicBezTo>
                  <a:cubicBezTo>
                    <a:pt x="74" y="4"/>
                    <a:pt x="74" y="4"/>
                    <a:pt x="74" y="4"/>
                  </a:cubicBezTo>
                  <a:cubicBezTo>
                    <a:pt x="76" y="4"/>
                    <a:pt x="77" y="5"/>
                    <a:pt x="79" y="6"/>
                  </a:cubicBezTo>
                  <a:cubicBezTo>
                    <a:pt x="80" y="7"/>
                    <a:pt x="80" y="8"/>
                    <a:pt x="80" y="10"/>
                  </a:cubicBezTo>
                  <a:lnTo>
                    <a:pt x="80" y="1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72751" tIns="36376" rIns="72751" bIns="36376" numCol="1" anchor="t" anchorCtr="0" compatLnSpc="1"/>
            <a:lstStyle/>
            <a:p>
              <a:endParaRPr lang="zh-CN" altLang="en-US" sz="143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09" name="Freeform 186"/>
            <p:cNvSpPr/>
            <p:nvPr/>
          </p:nvSpPr>
          <p:spPr bwMode="auto">
            <a:xfrm>
              <a:off x="10135877" y="1950038"/>
              <a:ext cx="34323" cy="122838"/>
            </a:xfrm>
            <a:custGeom>
              <a:avLst/>
              <a:gdLst>
                <a:gd name="T0" fmla="*/ 19 w 19"/>
                <a:gd name="T1" fmla="*/ 64 h 68"/>
                <a:gd name="T2" fmla="*/ 9 w 19"/>
                <a:gd name="T3" fmla="*/ 47 h 68"/>
                <a:gd name="T4" fmla="*/ 19 w 19"/>
                <a:gd name="T5" fmla="*/ 21 h 68"/>
                <a:gd name="T6" fmla="*/ 19 w 19"/>
                <a:gd name="T7" fmla="*/ 0 h 68"/>
                <a:gd name="T8" fmla="*/ 9 w 19"/>
                <a:gd name="T9" fmla="*/ 0 h 68"/>
                <a:gd name="T10" fmla="*/ 9 w 19"/>
                <a:gd name="T11" fmla="*/ 19 h 68"/>
                <a:gd name="T12" fmla="*/ 0 w 19"/>
                <a:gd name="T13" fmla="*/ 47 h 68"/>
                <a:gd name="T14" fmla="*/ 9 w 19"/>
                <a:gd name="T15" fmla="*/ 68 h 68"/>
                <a:gd name="T16" fmla="*/ 19 w 19"/>
                <a:gd name="T17" fmla="*/ 64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" h="68">
                  <a:moveTo>
                    <a:pt x="19" y="64"/>
                  </a:moveTo>
                  <a:lnTo>
                    <a:pt x="9" y="47"/>
                  </a:lnTo>
                  <a:lnTo>
                    <a:pt x="19" y="21"/>
                  </a:lnTo>
                  <a:lnTo>
                    <a:pt x="19" y="0"/>
                  </a:lnTo>
                  <a:lnTo>
                    <a:pt x="9" y="0"/>
                  </a:lnTo>
                  <a:lnTo>
                    <a:pt x="9" y="19"/>
                  </a:lnTo>
                  <a:lnTo>
                    <a:pt x="0" y="47"/>
                  </a:lnTo>
                  <a:lnTo>
                    <a:pt x="9" y="68"/>
                  </a:lnTo>
                  <a:lnTo>
                    <a:pt x="19" y="6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72751" tIns="36376" rIns="72751" bIns="36376" numCol="1" anchor="t" anchorCtr="0" compatLnSpc="1"/>
            <a:lstStyle/>
            <a:p>
              <a:endParaRPr lang="zh-CN" altLang="en-US" sz="143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10" name="Freeform 187"/>
            <p:cNvSpPr/>
            <p:nvPr/>
          </p:nvSpPr>
          <p:spPr bwMode="auto">
            <a:xfrm>
              <a:off x="10186457" y="1950038"/>
              <a:ext cx="34323" cy="122838"/>
            </a:xfrm>
            <a:custGeom>
              <a:avLst/>
              <a:gdLst>
                <a:gd name="T0" fmla="*/ 19 w 19"/>
                <a:gd name="T1" fmla="*/ 64 h 68"/>
                <a:gd name="T2" fmla="*/ 10 w 19"/>
                <a:gd name="T3" fmla="*/ 47 h 68"/>
                <a:gd name="T4" fmla="*/ 19 w 19"/>
                <a:gd name="T5" fmla="*/ 21 h 68"/>
                <a:gd name="T6" fmla="*/ 19 w 19"/>
                <a:gd name="T7" fmla="*/ 0 h 68"/>
                <a:gd name="T8" fmla="*/ 10 w 19"/>
                <a:gd name="T9" fmla="*/ 0 h 68"/>
                <a:gd name="T10" fmla="*/ 10 w 19"/>
                <a:gd name="T11" fmla="*/ 19 h 68"/>
                <a:gd name="T12" fmla="*/ 0 w 19"/>
                <a:gd name="T13" fmla="*/ 47 h 68"/>
                <a:gd name="T14" fmla="*/ 10 w 19"/>
                <a:gd name="T15" fmla="*/ 68 h 68"/>
                <a:gd name="T16" fmla="*/ 19 w 19"/>
                <a:gd name="T17" fmla="*/ 64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" h="68">
                  <a:moveTo>
                    <a:pt x="19" y="64"/>
                  </a:moveTo>
                  <a:lnTo>
                    <a:pt x="10" y="47"/>
                  </a:lnTo>
                  <a:lnTo>
                    <a:pt x="19" y="21"/>
                  </a:lnTo>
                  <a:lnTo>
                    <a:pt x="19" y="0"/>
                  </a:lnTo>
                  <a:lnTo>
                    <a:pt x="10" y="0"/>
                  </a:lnTo>
                  <a:lnTo>
                    <a:pt x="10" y="19"/>
                  </a:lnTo>
                  <a:lnTo>
                    <a:pt x="0" y="47"/>
                  </a:lnTo>
                  <a:lnTo>
                    <a:pt x="10" y="68"/>
                  </a:lnTo>
                  <a:lnTo>
                    <a:pt x="19" y="6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72751" tIns="36376" rIns="72751" bIns="36376" numCol="1" anchor="t" anchorCtr="0" compatLnSpc="1"/>
            <a:lstStyle/>
            <a:p>
              <a:endParaRPr lang="zh-CN" altLang="en-US" sz="143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11" name="Freeform 188"/>
            <p:cNvSpPr/>
            <p:nvPr/>
          </p:nvSpPr>
          <p:spPr bwMode="auto">
            <a:xfrm>
              <a:off x="10083489" y="1950038"/>
              <a:ext cx="34323" cy="122838"/>
            </a:xfrm>
            <a:custGeom>
              <a:avLst/>
              <a:gdLst>
                <a:gd name="T0" fmla="*/ 19 w 19"/>
                <a:gd name="T1" fmla="*/ 64 h 68"/>
                <a:gd name="T2" fmla="*/ 10 w 19"/>
                <a:gd name="T3" fmla="*/ 47 h 68"/>
                <a:gd name="T4" fmla="*/ 19 w 19"/>
                <a:gd name="T5" fmla="*/ 21 h 68"/>
                <a:gd name="T6" fmla="*/ 19 w 19"/>
                <a:gd name="T7" fmla="*/ 0 h 68"/>
                <a:gd name="T8" fmla="*/ 10 w 19"/>
                <a:gd name="T9" fmla="*/ 0 h 68"/>
                <a:gd name="T10" fmla="*/ 10 w 19"/>
                <a:gd name="T11" fmla="*/ 19 h 68"/>
                <a:gd name="T12" fmla="*/ 0 w 19"/>
                <a:gd name="T13" fmla="*/ 47 h 68"/>
                <a:gd name="T14" fmla="*/ 10 w 19"/>
                <a:gd name="T15" fmla="*/ 68 h 68"/>
                <a:gd name="T16" fmla="*/ 19 w 19"/>
                <a:gd name="T17" fmla="*/ 64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" h="68">
                  <a:moveTo>
                    <a:pt x="19" y="64"/>
                  </a:moveTo>
                  <a:lnTo>
                    <a:pt x="10" y="47"/>
                  </a:lnTo>
                  <a:lnTo>
                    <a:pt x="19" y="21"/>
                  </a:lnTo>
                  <a:lnTo>
                    <a:pt x="19" y="0"/>
                  </a:lnTo>
                  <a:lnTo>
                    <a:pt x="10" y="0"/>
                  </a:lnTo>
                  <a:lnTo>
                    <a:pt x="10" y="19"/>
                  </a:lnTo>
                  <a:lnTo>
                    <a:pt x="0" y="47"/>
                  </a:lnTo>
                  <a:lnTo>
                    <a:pt x="10" y="68"/>
                  </a:lnTo>
                  <a:lnTo>
                    <a:pt x="19" y="6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72751" tIns="36376" rIns="72751" bIns="36376" numCol="1" anchor="t" anchorCtr="0" compatLnSpc="1"/>
            <a:lstStyle/>
            <a:p>
              <a:endParaRPr lang="zh-CN" altLang="en-US" sz="1430">
                <a:solidFill>
                  <a:prstClr val="black"/>
                </a:solidFill>
                <a:latin typeface="Calibri" panose="020F0502020204030204"/>
              </a:endParaRPr>
            </a:p>
          </p:txBody>
        </p:sp>
      </p:grpSp>
      <p:grpSp>
        <p:nvGrpSpPr>
          <p:cNvPr id="212" name="组合 211"/>
          <p:cNvGrpSpPr/>
          <p:nvPr/>
        </p:nvGrpSpPr>
        <p:grpSpPr>
          <a:xfrm>
            <a:off x="9850594" y="7908056"/>
            <a:ext cx="265887" cy="326252"/>
            <a:chOff x="10815097" y="1950038"/>
            <a:chExt cx="334191" cy="410062"/>
          </a:xfrm>
          <a:solidFill>
            <a:schemeClr val="tx2">
              <a:lumMod val="60000"/>
              <a:lumOff val="40000"/>
            </a:schemeClr>
          </a:solidFill>
        </p:grpSpPr>
        <p:sp>
          <p:nvSpPr>
            <p:cNvPr id="213" name="Freeform 189"/>
            <p:cNvSpPr/>
            <p:nvPr/>
          </p:nvSpPr>
          <p:spPr bwMode="auto">
            <a:xfrm>
              <a:off x="10905419" y="2325777"/>
              <a:ext cx="153548" cy="34323"/>
            </a:xfrm>
            <a:custGeom>
              <a:avLst/>
              <a:gdLst>
                <a:gd name="T0" fmla="*/ 9 w 85"/>
                <a:gd name="T1" fmla="*/ 19 h 19"/>
                <a:gd name="T2" fmla="*/ 76 w 85"/>
                <a:gd name="T3" fmla="*/ 19 h 19"/>
                <a:gd name="T4" fmla="*/ 85 w 85"/>
                <a:gd name="T5" fmla="*/ 0 h 19"/>
                <a:gd name="T6" fmla="*/ 0 w 85"/>
                <a:gd name="T7" fmla="*/ 0 h 19"/>
                <a:gd name="T8" fmla="*/ 9 w 85"/>
                <a:gd name="T9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5" h="19">
                  <a:moveTo>
                    <a:pt x="9" y="19"/>
                  </a:moveTo>
                  <a:lnTo>
                    <a:pt x="76" y="19"/>
                  </a:lnTo>
                  <a:lnTo>
                    <a:pt x="85" y="0"/>
                  </a:lnTo>
                  <a:lnTo>
                    <a:pt x="0" y="0"/>
                  </a:lnTo>
                  <a:lnTo>
                    <a:pt x="9" y="1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72751" tIns="36376" rIns="72751" bIns="36376" numCol="1" anchor="t" anchorCtr="0" compatLnSpc="1"/>
            <a:lstStyle/>
            <a:p>
              <a:endParaRPr lang="zh-CN" altLang="en-US" sz="143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14" name="Freeform 190"/>
            <p:cNvSpPr>
              <a:spLocks noEditPoints="1"/>
            </p:cNvSpPr>
            <p:nvPr/>
          </p:nvSpPr>
          <p:spPr bwMode="auto">
            <a:xfrm>
              <a:off x="10815097" y="1950038"/>
              <a:ext cx="334191" cy="341417"/>
            </a:xfrm>
            <a:custGeom>
              <a:avLst/>
              <a:gdLst>
                <a:gd name="T0" fmla="*/ 64 w 78"/>
                <a:gd name="T1" fmla="*/ 11 h 80"/>
                <a:gd name="T2" fmla="*/ 39 w 78"/>
                <a:gd name="T3" fmla="*/ 0 h 80"/>
                <a:gd name="T4" fmla="*/ 14 w 78"/>
                <a:gd name="T5" fmla="*/ 11 h 80"/>
                <a:gd name="T6" fmla="*/ 14 w 78"/>
                <a:gd name="T7" fmla="*/ 61 h 80"/>
                <a:gd name="T8" fmla="*/ 14 w 78"/>
                <a:gd name="T9" fmla="*/ 62 h 80"/>
                <a:gd name="T10" fmla="*/ 21 w 78"/>
                <a:gd name="T11" fmla="*/ 78 h 80"/>
                <a:gd name="T12" fmla="*/ 21 w 78"/>
                <a:gd name="T13" fmla="*/ 80 h 80"/>
                <a:gd name="T14" fmla="*/ 55 w 78"/>
                <a:gd name="T15" fmla="*/ 80 h 80"/>
                <a:gd name="T16" fmla="*/ 57 w 78"/>
                <a:gd name="T17" fmla="*/ 80 h 80"/>
                <a:gd name="T18" fmla="*/ 57 w 78"/>
                <a:gd name="T19" fmla="*/ 78 h 80"/>
                <a:gd name="T20" fmla="*/ 64 w 78"/>
                <a:gd name="T21" fmla="*/ 61 h 80"/>
                <a:gd name="T22" fmla="*/ 64 w 78"/>
                <a:gd name="T23" fmla="*/ 11 h 80"/>
                <a:gd name="T24" fmla="*/ 62 w 78"/>
                <a:gd name="T25" fmla="*/ 59 h 80"/>
                <a:gd name="T26" fmla="*/ 53 w 78"/>
                <a:gd name="T27" fmla="*/ 76 h 80"/>
                <a:gd name="T28" fmla="*/ 25 w 78"/>
                <a:gd name="T29" fmla="*/ 76 h 80"/>
                <a:gd name="T30" fmla="*/ 16 w 78"/>
                <a:gd name="T31" fmla="*/ 59 h 80"/>
                <a:gd name="T32" fmla="*/ 16 w 78"/>
                <a:gd name="T33" fmla="*/ 58 h 80"/>
                <a:gd name="T34" fmla="*/ 16 w 78"/>
                <a:gd name="T35" fmla="*/ 58 h 80"/>
                <a:gd name="T36" fmla="*/ 16 w 78"/>
                <a:gd name="T37" fmla="*/ 13 h 80"/>
                <a:gd name="T38" fmla="*/ 39 w 78"/>
                <a:gd name="T39" fmla="*/ 4 h 80"/>
                <a:gd name="T40" fmla="*/ 62 w 78"/>
                <a:gd name="T41" fmla="*/ 13 h 80"/>
                <a:gd name="T42" fmla="*/ 62 w 78"/>
                <a:gd name="T43" fmla="*/ 59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78" h="80">
                  <a:moveTo>
                    <a:pt x="64" y="11"/>
                  </a:moveTo>
                  <a:cubicBezTo>
                    <a:pt x="58" y="4"/>
                    <a:pt x="49" y="0"/>
                    <a:pt x="39" y="0"/>
                  </a:cubicBezTo>
                  <a:cubicBezTo>
                    <a:pt x="29" y="0"/>
                    <a:pt x="20" y="4"/>
                    <a:pt x="14" y="11"/>
                  </a:cubicBezTo>
                  <a:cubicBezTo>
                    <a:pt x="0" y="25"/>
                    <a:pt x="0" y="47"/>
                    <a:pt x="14" y="61"/>
                  </a:cubicBezTo>
                  <a:cubicBezTo>
                    <a:pt x="14" y="62"/>
                    <a:pt x="14" y="62"/>
                    <a:pt x="14" y="62"/>
                  </a:cubicBezTo>
                  <a:cubicBezTo>
                    <a:pt x="21" y="69"/>
                    <a:pt x="21" y="78"/>
                    <a:pt x="21" y="78"/>
                  </a:cubicBezTo>
                  <a:cubicBezTo>
                    <a:pt x="21" y="80"/>
                    <a:pt x="21" y="80"/>
                    <a:pt x="21" y="80"/>
                  </a:cubicBezTo>
                  <a:cubicBezTo>
                    <a:pt x="55" y="80"/>
                    <a:pt x="55" y="80"/>
                    <a:pt x="55" y="80"/>
                  </a:cubicBezTo>
                  <a:cubicBezTo>
                    <a:pt x="57" y="80"/>
                    <a:pt x="57" y="80"/>
                    <a:pt x="57" y="80"/>
                  </a:cubicBezTo>
                  <a:cubicBezTo>
                    <a:pt x="57" y="78"/>
                    <a:pt x="57" y="78"/>
                    <a:pt x="57" y="78"/>
                  </a:cubicBezTo>
                  <a:cubicBezTo>
                    <a:pt x="57" y="78"/>
                    <a:pt x="57" y="69"/>
                    <a:pt x="64" y="61"/>
                  </a:cubicBezTo>
                  <a:cubicBezTo>
                    <a:pt x="78" y="47"/>
                    <a:pt x="78" y="25"/>
                    <a:pt x="64" y="11"/>
                  </a:cubicBezTo>
                  <a:close/>
                  <a:moveTo>
                    <a:pt x="62" y="59"/>
                  </a:moveTo>
                  <a:cubicBezTo>
                    <a:pt x="55" y="65"/>
                    <a:pt x="54" y="72"/>
                    <a:pt x="53" y="76"/>
                  </a:cubicBezTo>
                  <a:cubicBezTo>
                    <a:pt x="25" y="76"/>
                    <a:pt x="25" y="76"/>
                    <a:pt x="25" y="76"/>
                  </a:cubicBezTo>
                  <a:cubicBezTo>
                    <a:pt x="24" y="72"/>
                    <a:pt x="23" y="65"/>
                    <a:pt x="16" y="59"/>
                  </a:cubicBezTo>
                  <a:cubicBezTo>
                    <a:pt x="16" y="58"/>
                    <a:pt x="16" y="58"/>
                    <a:pt x="16" y="58"/>
                  </a:cubicBezTo>
                  <a:cubicBezTo>
                    <a:pt x="16" y="58"/>
                    <a:pt x="16" y="58"/>
                    <a:pt x="16" y="58"/>
                  </a:cubicBezTo>
                  <a:cubicBezTo>
                    <a:pt x="4" y="46"/>
                    <a:pt x="4" y="26"/>
                    <a:pt x="16" y="13"/>
                  </a:cubicBezTo>
                  <a:cubicBezTo>
                    <a:pt x="22" y="7"/>
                    <a:pt x="30" y="4"/>
                    <a:pt x="39" y="4"/>
                  </a:cubicBezTo>
                  <a:cubicBezTo>
                    <a:pt x="48" y="4"/>
                    <a:pt x="56" y="7"/>
                    <a:pt x="62" y="13"/>
                  </a:cubicBezTo>
                  <a:cubicBezTo>
                    <a:pt x="74" y="26"/>
                    <a:pt x="74" y="46"/>
                    <a:pt x="62" y="5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72751" tIns="36376" rIns="72751" bIns="36376" numCol="1" anchor="t" anchorCtr="0" compatLnSpc="1"/>
            <a:lstStyle/>
            <a:p>
              <a:endParaRPr lang="zh-CN" altLang="en-US" sz="143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15" name="Freeform 191"/>
            <p:cNvSpPr/>
            <p:nvPr/>
          </p:nvSpPr>
          <p:spPr bwMode="auto">
            <a:xfrm>
              <a:off x="10901806" y="2107198"/>
              <a:ext cx="162579" cy="77677"/>
            </a:xfrm>
            <a:custGeom>
              <a:avLst/>
              <a:gdLst>
                <a:gd name="T0" fmla="*/ 59 w 90"/>
                <a:gd name="T1" fmla="*/ 29 h 43"/>
                <a:gd name="T2" fmla="*/ 30 w 90"/>
                <a:gd name="T3" fmla="*/ 0 h 43"/>
                <a:gd name="T4" fmla="*/ 0 w 90"/>
                <a:gd name="T5" fmla="*/ 33 h 43"/>
                <a:gd name="T6" fmla="*/ 4 w 90"/>
                <a:gd name="T7" fmla="*/ 38 h 43"/>
                <a:gd name="T8" fmla="*/ 30 w 90"/>
                <a:gd name="T9" fmla="*/ 14 h 43"/>
                <a:gd name="T10" fmla="*/ 59 w 90"/>
                <a:gd name="T11" fmla="*/ 43 h 43"/>
                <a:gd name="T12" fmla="*/ 90 w 90"/>
                <a:gd name="T13" fmla="*/ 10 h 43"/>
                <a:gd name="T14" fmla="*/ 85 w 90"/>
                <a:gd name="T15" fmla="*/ 5 h 43"/>
                <a:gd name="T16" fmla="*/ 59 w 90"/>
                <a:gd name="T17" fmla="*/ 29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0" h="43">
                  <a:moveTo>
                    <a:pt x="59" y="29"/>
                  </a:moveTo>
                  <a:lnTo>
                    <a:pt x="30" y="0"/>
                  </a:lnTo>
                  <a:lnTo>
                    <a:pt x="0" y="33"/>
                  </a:lnTo>
                  <a:lnTo>
                    <a:pt x="4" y="38"/>
                  </a:lnTo>
                  <a:lnTo>
                    <a:pt x="30" y="14"/>
                  </a:lnTo>
                  <a:lnTo>
                    <a:pt x="59" y="43"/>
                  </a:lnTo>
                  <a:lnTo>
                    <a:pt x="90" y="10"/>
                  </a:lnTo>
                  <a:lnTo>
                    <a:pt x="85" y="5"/>
                  </a:lnTo>
                  <a:lnTo>
                    <a:pt x="59" y="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72751" tIns="36376" rIns="72751" bIns="36376" numCol="1" anchor="t" anchorCtr="0" compatLnSpc="1"/>
            <a:lstStyle/>
            <a:p>
              <a:endParaRPr lang="zh-CN" altLang="en-US" sz="1430">
                <a:solidFill>
                  <a:prstClr val="black"/>
                </a:solidFill>
                <a:latin typeface="Calibri" panose="020F0502020204030204"/>
              </a:endParaRPr>
            </a:p>
          </p:txBody>
        </p:sp>
      </p:grpSp>
      <p:grpSp>
        <p:nvGrpSpPr>
          <p:cNvPr id="216" name="组合 215"/>
          <p:cNvGrpSpPr/>
          <p:nvPr/>
        </p:nvGrpSpPr>
        <p:grpSpPr>
          <a:xfrm>
            <a:off x="7207522" y="10571249"/>
            <a:ext cx="327689" cy="244329"/>
            <a:chOff x="7493058" y="5297368"/>
            <a:chExt cx="411868" cy="307094"/>
          </a:xfrm>
          <a:solidFill>
            <a:schemeClr val="tx2">
              <a:lumMod val="60000"/>
              <a:lumOff val="40000"/>
            </a:schemeClr>
          </a:solidFill>
        </p:grpSpPr>
        <p:sp>
          <p:nvSpPr>
            <p:cNvPr id="217" name="Freeform 192"/>
            <p:cNvSpPr>
              <a:spLocks noEditPoints="1"/>
            </p:cNvSpPr>
            <p:nvPr/>
          </p:nvSpPr>
          <p:spPr bwMode="auto">
            <a:xfrm>
              <a:off x="7493058" y="5297368"/>
              <a:ext cx="411868" cy="307094"/>
            </a:xfrm>
            <a:custGeom>
              <a:avLst/>
              <a:gdLst>
                <a:gd name="T0" fmla="*/ 0 w 228"/>
                <a:gd name="T1" fmla="*/ 0 h 170"/>
                <a:gd name="T2" fmla="*/ 0 w 228"/>
                <a:gd name="T3" fmla="*/ 170 h 170"/>
                <a:gd name="T4" fmla="*/ 228 w 228"/>
                <a:gd name="T5" fmla="*/ 170 h 170"/>
                <a:gd name="T6" fmla="*/ 228 w 228"/>
                <a:gd name="T7" fmla="*/ 0 h 170"/>
                <a:gd name="T8" fmla="*/ 0 w 228"/>
                <a:gd name="T9" fmla="*/ 0 h 170"/>
                <a:gd name="T10" fmla="*/ 218 w 228"/>
                <a:gd name="T11" fmla="*/ 161 h 170"/>
                <a:gd name="T12" fmla="*/ 10 w 228"/>
                <a:gd name="T13" fmla="*/ 161 h 170"/>
                <a:gd name="T14" fmla="*/ 10 w 228"/>
                <a:gd name="T15" fmla="*/ 10 h 170"/>
                <a:gd name="T16" fmla="*/ 218 w 228"/>
                <a:gd name="T17" fmla="*/ 10 h 170"/>
                <a:gd name="T18" fmla="*/ 218 w 228"/>
                <a:gd name="T19" fmla="*/ 161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28" h="170">
                  <a:moveTo>
                    <a:pt x="0" y="0"/>
                  </a:moveTo>
                  <a:lnTo>
                    <a:pt x="0" y="170"/>
                  </a:lnTo>
                  <a:lnTo>
                    <a:pt x="228" y="170"/>
                  </a:lnTo>
                  <a:lnTo>
                    <a:pt x="228" y="0"/>
                  </a:lnTo>
                  <a:lnTo>
                    <a:pt x="0" y="0"/>
                  </a:lnTo>
                  <a:close/>
                  <a:moveTo>
                    <a:pt x="218" y="161"/>
                  </a:moveTo>
                  <a:lnTo>
                    <a:pt x="10" y="161"/>
                  </a:lnTo>
                  <a:lnTo>
                    <a:pt x="10" y="10"/>
                  </a:lnTo>
                  <a:lnTo>
                    <a:pt x="218" y="10"/>
                  </a:lnTo>
                  <a:lnTo>
                    <a:pt x="218" y="16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72751" tIns="36376" rIns="72751" bIns="36376" numCol="1" anchor="t" anchorCtr="0" compatLnSpc="1"/>
            <a:lstStyle/>
            <a:p>
              <a:endParaRPr lang="zh-CN" altLang="en-US" sz="143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18" name="Oval 193"/>
            <p:cNvSpPr>
              <a:spLocks noChangeArrowheads="1"/>
            </p:cNvSpPr>
            <p:nvPr/>
          </p:nvSpPr>
          <p:spPr bwMode="auto">
            <a:xfrm>
              <a:off x="7783895" y="5349755"/>
              <a:ext cx="68645" cy="6683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72751" tIns="36376" rIns="72751" bIns="36376" numCol="1" anchor="t" anchorCtr="0" compatLnSpc="1"/>
            <a:lstStyle/>
            <a:p>
              <a:endParaRPr lang="zh-CN" altLang="en-US" sz="143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19" name="Rectangle 194"/>
            <p:cNvSpPr>
              <a:spLocks noChangeArrowheads="1"/>
            </p:cNvSpPr>
            <p:nvPr/>
          </p:nvSpPr>
          <p:spPr bwMode="auto">
            <a:xfrm>
              <a:off x="7561703" y="5519560"/>
              <a:ext cx="171612" cy="18064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72751" tIns="36376" rIns="72751" bIns="36376" numCol="1" anchor="t" anchorCtr="0" compatLnSpc="1"/>
            <a:lstStyle/>
            <a:p>
              <a:endParaRPr lang="zh-CN" altLang="en-US" sz="143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20" name="Rectangle 195"/>
            <p:cNvSpPr>
              <a:spLocks noChangeArrowheads="1"/>
            </p:cNvSpPr>
            <p:nvPr/>
          </p:nvSpPr>
          <p:spPr bwMode="auto">
            <a:xfrm>
              <a:off x="7561703" y="5450915"/>
              <a:ext cx="68645" cy="18064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72751" tIns="36376" rIns="72751" bIns="36376" numCol="1" anchor="t" anchorCtr="0" compatLnSpc="1"/>
            <a:lstStyle/>
            <a:p>
              <a:endParaRPr lang="zh-CN" altLang="en-US" sz="1430">
                <a:solidFill>
                  <a:prstClr val="black"/>
                </a:solidFill>
                <a:latin typeface="Calibri" panose="020F0502020204030204"/>
              </a:endParaRPr>
            </a:p>
          </p:txBody>
        </p:sp>
      </p:grpSp>
      <p:grpSp>
        <p:nvGrpSpPr>
          <p:cNvPr id="221" name="组合 220"/>
          <p:cNvGrpSpPr/>
          <p:nvPr/>
        </p:nvGrpSpPr>
        <p:grpSpPr>
          <a:xfrm>
            <a:off x="7874398" y="10543941"/>
            <a:ext cx="300382" cy="298944"/>
            <a:chOff x="8331245" y="5263046"/>
            <a:chExt cx="377546" cy="375739"/>
          </a:xfrm>
          <a:solidFill>
            <a:schemeClr val="tx2">
              <a:lumMod val="60000"/>
              <a:lumOff val="40000"/>
            </a:schemeClr>
          </a:solidFill>
        </p:grpSpPr>
        <p:sp>
          <p:nvSpPr>
            <p:cNvPr id="222" name="Freeform 196"/>
            <p:cNvSpPr>
              <a:spLocks noEditPoints="1"/>
            </p:cNvSpPr>
            <p:nvPr/>
          </p:nvSpPr>
          <p:spPr bwMode="auto">
            <a:xfrm>
              <a:off x="8331245" y="5263046"/>
              <a:ext cx="377546" cy="375739"/>
            </a:xfrm>
            <a:custGeom>
              <a:avLst/>
              <a:gdLst>
                <a:gd name="T0" fmla="*/ 44 w 88"/>
                <a:gd name="T1" fmla="*/ 0 h 88"/>
                <a:gd name="T2" fmla="*/ 0 w 88"/>
                <a:gd name="T3" fmla="*/ 44 h 88"/>
                <a:gd name="T4" fmla="*/ 44 w 88"/>
                <a:gd name="T5" fmla="*/ 88 h 88"/>
                <a:gd name="T6" fmla="*/ 88 w 88"/>
                <a:gd name="T7" fmla="*/ 44 h 88"/>
                <a:gd name="T8" fmla="*/ 44 w 88"/>
                <a:gd name="T9" fmla="*/ 0 h 88"/>
                <a:gd name="T10" fmla="*/ 44 w 88"/>
                <a:gd name="T11" fmla="*/ 4 h 88"/>
                <a:gd name="T12" fmla="*/ 84 w 88"/>
                <a:gd name="T13" fmla="*/ 44 h 88"/>
                <a:gd name="T14" fmla="*/ 79 w 88"/>
                <a:gd name="T15" fmla="*/ 62 h 88"/>
                <a:gd name="T16" fmla="*/ 58 w 88"/>
                <a:gd name="T17" fmla="*/ 54 h 88"/>
                <a:gd name="T18" fmla="*/ 54 w 88"/>
                <a:gd name="T19" fmla="*/ 51 h 88"/>
                <a:gd name="T20" fmla="*/ 66 w 88"/>
                <a:gd name="T21" fmla="*/ 25 h 88"/>
                <a:gd name="T22" fmla="*/ 62 w 88"/>
                <a:gd name="T23" fmla="*/ 23 h 88"/>
                <a:gd name="T24" fmla="*/ 50 w 88"/>
                <a:gd name="T25" fmla="*/ 49 h 88"/>
                <a:gd name="T26" fmla="*/ 44 w 88"/>
                <a:gd name="T27" fmla="*/ 48 h 88"/>
                <a:gd name="T28" fmla="*/ 30 w 88"/>
                <a:gd name="T29" fmla="*/ 54 h 88"/>
                <a:gd name="T30" fmla="*/ 9 w 88"/>
                <a:gd name="T31" fmla="*/ 62 h 88"/>
                <a:gd name="T32" fmla="*/ 4 w 88"/>
                <a:gd name="T33" fmla="*/ 44 h 88"/>
                <a:gd name="T34" fmla="*/ 44 w 88"/>
                <a:gd name="T35" fmla="*/ 4 h 88"/>
                <a:gd name="T36" fmla="*/ 44 w 88"/>
                <a:gd name="T37" fmla="*/ 84 h 88"/>
                <a:gd name="T38" fmla="*/ 11 w 88"/>
                <a:gd name="T39" fmla="*/ 67 h 88"/>
                <a:gd name="T40" fmla="*/ 12 w 88"/>
                <a:gd name="T41" fmla="*/ 67 h 88"/>
                <a:gd name="T42" fmla="*/ 33 w 88"/>
                <a:gd name="T43" fmla="*/ 57 h 88"/>
                <a:gd name="T44" fmla="*/ 44 w 88"/>
                <a:gd name="T45" fmla="*/ 52 h 88"/>
                <a:gd name="T46" fmla="*/ 55 w 88"/>
                <a:gd name="T47" fmla="*/ 57 h 88"/>
                <a:gd name="T48" fmla="*/ 76 w 88"/>
                <a:gd name="T49" fmla="*/ 67 h 88"/>
                <a:gd name="T50" fmla="*/ 77 w 88"/>
                <a:gd name="T51" fmla="*/ 67 h 88"/>
                <a:gd name="T52" fmla="*/ 44 w 88"/>
                <a:gd name="T53" fmla="*/ 84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88" h="88">
                  <a:moveTo>
                    <a:pt x="44" y="0"/>
                  </a:moveTo>
                  <a:cubicBezTo>
                    <a:pt x="20" y="0"/>
                    <a:pt x="0" y="20"/>
                    <a:pt x="0" y="44"/>
                  </a:cubicBezTo>
                  <a:cubicBezTo>
                    <a:pt x="0" y="68"/>
                    <a:pt x="20" y="88"/>
                    <a:pt x="44" y="88"/>
                  </a:cubicBezTo>
                  <a:cubicBezTo>
                    <a:pt x="68" y="88"/>
                    <a:pt x="88" y="68"/>
                    <a:pt x="88" y="44"/>
                  </a:cubicBezTo>
                  <a:cubicBezTo>
                    <a:pt x="88" y="20"/>
                    <a:pt x="68" y="0"/>
                    <a:pt x="44" y="0"/>
                  </a:cubicBezTo>
                  <a:close/>
                  <a:moveTo>
                    <a:pt x="44" y="4"/>
                  </a:moveTo>
                  <a:cubicBezTo>
                    <a:pt x="66" y="4"/>
                    <a:pt x="84" y="22"/>
                    <a:pt x="84" y="44"/>
                  </a:cubicBezTo>
                  <a:cubicBezTo>
                    <a:pt x="84" y="51"/>
                    <a:pt x="82" y="57"/>
                    <a:pt x="79" y="62"/>
                  </a:cubicBezTo>
                  <a:cubicBezTo>
                    <a:pt x="77" y="63"/>
                    <a:pt x="68" y="64"/>
                    <a:pt x="58" y="54"/>
                  </a:cubicBezTo>
                  <a:cubicBezTo>
                    <a:pt x="57" y="53"/>
                    <a:pt x="55" y="52"/>
                    <a:pt x="54" y="51"/>
                  </a:cubicBezTo>
                  <a:cubicBezTo>
                    <a:pt x="66" y="25"/>
                    <a:pt x="66" y="25"/>
                    <a:pt x="66" y="25"/>
                  </a:cubicBezTo>
                  <a:cubicBezTo>
                    <a:pt x="62" y="23"/>
                    <a:pt x="62" y="23"/>
                    <a:pt x="62" y="23"/>
                  </a:cubicBezTo>
                  <a:cubicBezTo>
                    <a:pt x="50" y="49"/>
                    <a:pt x="50" y="49"/>
                    <a:pt x="50" y="49"/>
                  </a:cubicBezTo>
                  <a:cubicBezTo>
                    <a:pt x="48" y="48"/>
                    <a:pt x="46" y="48"/>
                    <a:pt x="44" y="48"/>
                  </a:cubicBezTo>
                  <a:cubicBezTo>
                    <a:pt x="39" y="48"/>
                    <a:pt x="34" y="50"/>
                    <a:pt x="30" y="54"/>
                  </a:cubicBezTo>
                  <a:cubicBezTo>
                    <a:pt x="20" y="64"/>
                    <a:pt x="11" y="63"/>
                    <a:pt x="9" y="62"/>
                  </a:cubicBezTo>
                  <a:cubicBezTo>
                    <a:pt x="6" y="57"/>
                    <a:pt x="4" y="51"/>
                    <a:pt x="4" y="44"/>
                  </a:cubicBezTo>
                  <a:cubicBezTo>
                    <a:pt x="4" y="22"/>
                    <a:pt x="22" y="4"/>
                    <a:pt x="44" y="4"/>
                  </a:cubicBezTo>
                  <a:close/>
                  <a:moveTo>
                    <a:pt x="44" y="84"/>
                  </a:moveTo>
                  <a:cubicBezTo>
                    <a:pt x="30" y="84"/>
                    <a:pt x="18" y="77"/>
                    <a:pt x="11" y="67"/>
                  </a:cubicBezTo>
                  <a:cubicBezTo>
                    <a:pt x="11" y="67"/>
                    <a:pt x="12" y="67"/>
                    <a:pt x="12" y="67"/>
                  </a:cubicBezTo>
                  <a:cubicBezTo>
                    <a:pt x="17" y="67"/>
                    <a:pt x="24" y="65"/>
                    <a:pt x="33" y="57"/>
                  </a:cubicBezTo>
                  <a:cubicBezTo>
                    <a:pt x="36" y="54"/>
                    <a:pt x="40" y="52"/>
                    <a:pt x="44" y="52"/>
                  </a:cubicBezTo>
                  <a:cubicBezTo>
                    <a:pt x="48" y="52"/>
                    <a:pt x="52" y="54"/>
                    <a:pt x="55" y="57"/>
                  </a:cubicBezTo>
                  <a:cubicBezTo>
                    <a:pt x="64" y="65"/>
                    <a:pt x="71" y="67"/>
                    <a:pt x="76" y="67"/>
                  </a:cubicBezTo>
                  <a:cubicBezTo>
                    <a:pt x="76" y="67"/>
                    <a:pt x="77" y="67"/>
                    <a:pt x="77" y="67"/>
                  </a:cubicBezTo>
                  <a:cubicBezTo>
                    <a:pt x="70" y="77"/>
                    <a:pt x="58" y="84"/>
                    <a:pt x="44" y="8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72751" tIns="36376" rIns="72751" bIns="36376" numCol="1" anchor="t" anchorCtr="0" compatLnSpc="1"/>
            <a:lstStyle/>
            <a:p>
              <a:endParaRPr lang="zh-CN" altLang="en-US" sz="143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23" name="Oval 197"/>
            <p:cNvSpPr>
              <a:spLocks noChangeArrowheads="1"/>
            </p:cNvSpPr>
            <p:nvPr/>
          </p:nvSpPr>
          <p:spPr bwMode="auto">
            <a:xfrm>
              <a:off x="8486598" y="5519560"/>
              <a:ext cx="66839" cy="68645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72751" tIns="36376" rIns="72751" bIns="36376" numCol="1" anchor="t" anchorCtr="0" compatLnSpc="1"/>
            <a:lstStyle/>
            <a:p>
              <a:endParaRPr lang="zh-CN" altLang="en-US" sz="1430">
                <a:solidFill>
                  <a:prstClr val="black"/>
                </a:solidFill>
                <a:latin typeface="Calibri" panose="020F0502020204030204"/>
              </a:endParaRPr>
            </a:p>
          </p:txBody>
        </p:sp>
      </p:grpSp>
      <p:grpSp>
        <p:nvGrpSpPr>
          <p:cNvPr id="224" name="组合 223"/>
          <p:cNvGrpSpPr/>
          <p:nvPr/>
        </p:nvGrpSpPr>
        <p:grpSpPr>
          <a:xfrm>
            <a:off x="8541272" y="10558313"/>
            <a:ext cx="273075" cy="271637"/>
            <a:chOff x="9169431" y="5281110"/>
            <a:chExt cx="343224" cy="341417"/>
          </a:xfrm>
          <a:solidFill>
            <a:schemeClr val="tx2">
              <a:lumMod val="60000"/>
              <a:lumOff val="40000"/>
            </a:schemeClr>
          </a:solidFill>
        </p:grpSpPr>
        <p:grpSp>
          <p:nvGrpSpPr>
            <p:cNvPr id="225" name="组合 224"/>
            <p:cNvGrpSpPr/>
            <p:nvPr/>
          </p:nvGrpSpPr>
          <p:grpSpPr>
            <a:xfrm>
              <a:off x="9306721" y="5366012"/>
              <a:ext cx="205934" cy="256514"/>
              <a:chOff x="9306721" y="5366012"/>
              <a:chExt cx="205934" cy="256514"/>
            </a:xfrm>
            <a:grpFill/>
          </p:grpSpPr>
          <p:sp>
            <p:nvSpPr>
              <p:cNvPr id="227" name="Freeform 198"/>
              <p:cNvSpPr>
                <a:spLocks noEditPoints="1"/>
              </p:cNvSpPr>
              <p:nvPr/>
            </p:nvSpPr>
            <p:spPr bwMode="auto">
              <a:xfrm>
                <a:off x="9306721" y="5434657"/>
                <a:ext cx="68645" cy="187869"/>
              </a:xfrm>
              <a:custGeom>
                <a:avLst/>
                <a:gdLst>
                  <a:gd name="T0" fmla="*/ 0 w 38"/>
                  <a:gd name="T1" fmla="*/ 104 h 104"/>
                  <a:gd name="T2" fmla="*/ 38 w 38"/>
                  <a:gd name="T3" fmla="*/ 104 h 104"/>
                  <a:gd name="T4" fmla="*/ 38 w 38"/>
                  <a:gd name="T5" fmla="*/ 0 h 104"/>
                  <a:gd name="T6" fmla="*/ 0 w 38"/>
                  <a:gd name="T7" fmla="*/ 0 h 104"/>
                  <a:gd name="T8" fmla="*/ 0 w 38"/>
                  <a:gd name="T9" fmla="*/ 104 h 104"/>
                  <a:gd name="T10" fmla="*/ 10 w 38"/>
                  <a:gd name="T11" fmla="*/ 9 h 104"/>
                  <a:gd name="T12" fmla="*/ 28 w 38"/>
                  <a:gd name="T13" fmla="*/ 9 h 104"/>
                  <a:gd name="T14" fmla="*/ 28 w 38"/>
                  <a:gd name="T15" fmla="*/ 94 h 104"/>
                  <a:gd name="T16" fmla="*/ 10 w 38"/>
                  <a:gd name="T17" fmla="*/ 94 h 104"/>
                  <a:gd name="T18" fmla="*/ 10 w 38"/>
                  <a:gd name="T19" fmla="*/ 9 h 1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8" h="104">
                    <a:moveTo>
                      <a:pt x="0" y="104"/>
                    </a:moveTo>
                    <a:lnTo>
                      <a:pt x="38" y="104"/>
                    </a:lnTo>
                    <a:lnTo>
                      <a:pt x="38" y="0"/>
                    </a:lnTo>
                    <a:lnTo>
                      <a:pt x="0" y="0"/>
                    </a:lnTo>
                    <a:lnTo>
                      <a:pt x="0" y="104"/>
                    </a:lnTo>
                    <a:close/>
                    <a:moveTo>
                      <a:pt x="10" y="9"/>
                    </a:moveTo>
                    <a:lnTo>
                      <a:pt x="28" y="9"/>
                    </a:lnTo>
                    <a:lnTo>
                      <a:pt x="28" y="94"/>
                    </a:lnTo>
                    <a:lnTo>
                      <a:pt x="10" y="94"/>
                    </a:lnTo>
                    <a:lnTo>
                      <a:pt x="10" y="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2751" tIns="36376" rIns="72751" bIns="36376" numCol="1" anchor="t" anchorCtr="0" compatLnSpc="1"/>
              <a:lstStyle/>
              <a:p>
                <a:endParaRPr lang="zh-CN" altLang="en-US" sz="143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  <p:sp>
            <p:nvSpPr>
              <p:cNvPr id="228" name="Freeform 199"/>
              <p:cNvSpPr>
                <a:spLocks noEditPoints="1"/>
              </p:cNvSpPr>
              <p:nvPr/>
            </p:nvSpPr>
            <p:spPr bwMode="auto">
              <a:xfrm>
                <a:off x="9444010" y="5366012"/>
                <a:ext cx="68645" cy="256514"/>
              </a:xfrm>
              <a:custGeom>
                <a:avLst/>
                <a:gdLst>
                  <a:gd name="T0" fmla="*/ 0 w 38"/>
                  <a:gd name="T1" fmla="*/ 0 h 142"/>
                  <a:gd name="T2" fmla="*/ 0 w 38"/>
                  <a:gd name="T3" fmla="*/ 142 h 142"/>
                  <a:gd name="T4" fmla="*/ 38 w 38"/>
                  <a:gd name="T5" fmla="*/ 142 h 142"/>
                  <a:gd name="T6" fmla="*/ 38 w 38"/>
                  <a:gd name="T7" fmla="*/ 0 h 142"/>
                  <a:gd name="T8" fmla="*/ 0 w 38"/>
                  <a:gd name="T9" fmla="*/ 0 h 142"/>
                  <a:gd name="T10" fmla="*/ 28 w 38"/>
                  <a:gd name="T11" fmla="*/ 132 h 142"/>
                  <a:gd name="T12" fmla="*/ 9 w 38"/>
                  <a:gd name="T13" fmla="*/ 132 h 142"/>
                  <a:gd name="T14" fmla="*/ 9 w 38"/>
                  <a:gd name="T15" fmla="*/ 9 h 142"/>
                  <a:gd name="T16" fmla="*/ 28 w 38"/>
                  <a:gd name="T17" fmla="*/ 9 h 142"/>
                  <a:gd name="T18" fmla="*/ 28 w 38"/>
                  <a:gd name="T19" fmla="*/ 132 h 1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8" h="142">
                    <a:moveTo>
                      <a:pt x="0" y="0"/>
                    </a:moveTo>
                    <a:lnTo>
                      <a:pt x="0" y="142"/>
                    </a:lnTo>
                    <a:lnTo>
                      <a:pt x="38" y="142"/>
                    </a:lnTo>
                    <a:lnTo>
                      <a:pt x="38" y="0"/>
                    </a:lnTo>
                    <a:lnTo>
                      <a:pt x="0" y="0"/>
                    </a:lnTo>
                    <a:close/>
                    <a:moveTo>
                      <a:pt x="28" y="132"/>
                    </a:moveTo>
                    <a:lnTo>
                      <a:pt x="9" y="132"/>
                    </a:lnTo>
                    <a:lnTo>
                      <a:pt x="9" y="9"/>
                    </a:lnTo>
                    <a:lnTo>
                      <a:pt x="28" y="9"/>
                    </a:lnTo>
                    <a:lnTo>
                      <a:pt x="28" y="13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2751" tIns="36376" rIns="72751" bIns="36376" numCol="1" anchor="t" anchorCtr="0" compatLnSpc="1"/>
              <a:lstStyle/>
              <a:p>
                <a:endParaRPr lang="zh-CN" altLang="en-US" sz="143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</p:grpSp>
        <p:sp>
          <p:nvSpPr>
            <p:cNvPr id="226" name="Freeform 200"/>
            <p:cNvSpPr>
              <a:spLocks noEditPoints="1"/>
            </p:cNvSpPr>
            <p:nvPr/>
          </p:nvSpPr>
          <p:spPr bwMode="auto">
            <a:xfrm>
              <a:off x="9169431" y="5281110"/>
              <a:ext cx="68645" cy="341417"/>
            </a:xfrm>
            <a:custGeom>
              <a:avLst/>
              <a:gdLst>
                <a:gd name="T0" fmla="*/ 0 w 38"/>
                <a:gd name="T1" fmla="*/ 189 h 189"/>
                <a:gd name="T2" fmla="*/ 38 w 38"/>
                <a:gd name="T3" fmla="*/ 189 h 189"/>
                <a:gd name="T4" fmla="*/ 38 w 38"/>
                <a:gd name="T5" fmla="*/ 0 h 189"/>
                <a:gd name="T6" fmla="*/ 0 w 38"/>
                <a:gd name="T7" fmla="*/ 0 h 189"/>
                <a:gd name="T8" fmla="*/ 0 w 38"/>
                <a:gd name="T9" fmla="*/ 189 h 189"/>
                <a:gd name="T10" fmla="*/ 10 w 38"/>
                <a:gd name="T11" fmla="*/ 9 h 189"/>
                <a:gd name="T12" fmla="*/ 29 w 38"/>
                <a:gd name="T13" fmla="*/ 9 h 189"/>
                <a:gd name="T14" fmla="*/ 29 w 38"/>
                <a:gd name="T15" fmla="*/ 179 h 189"/>
                <a:gd name="T16" fmla="*/ 10 w 38"/>
                <a:gd name="T17" fmla="*/ 179 h 189"/>
                <a:gd name="T18" fmla="*/ 10 w 38"/>
                <a:gd name="T19" fmla="*/ 9 h 1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8" h="189">
                  <a:moveTo>
                    <a:pt x="0" y="189"/>
                  </a:moveTo>
                  <a:lnTo>
                    <a:pt x="38" y="189"/>
                  </a:lnTo>
                  <a:lnTo>
                    <a:pt x="38" y="0"/>
                  </a:lnTo>
                  <a:lnTo>
                    <a:pt x="0" y="0"/>
                  </a:lnTo>
                  <a:lnTo>
                    <a:pt x="0" y="189"/>
                  </a:lnTo>
                  <a:close/>
                  <a:moveTo>
                    <a:pt x="10" y="9"/>
                  </a:moveTo>
                  <a:lnTo>
                    <a:pt x="29" y="9"/>
                  </a:lnTo>
                  <a:lnTo>
                    <a:pt x="29" y="179"/>
                  </a:lnTo>
                  <a:lnTo>
                    <a:pt x="10" y="179"/>
                  </a:lnTo>
                  <a:lnTo>
                    <a:pt x="10" y="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72751" tIns="36376" rIns="72751" bIns="36376" numCol="1" anchor="t" anchorCtr="0" compatLnSpc="1"/>
            <a:lstStyle/>
            <a:p>
              <a:endParaRPr lang="zh-CN" altLang="en-US" sz="1430">
                <a:solidFill>
                  <a:prstClr val="black"/>
                </a:solidFill>
                <a:latin typeface="Calibri" panose="020F0502020204030204"/>
              </a:endParaRPr>
            </a:p>
          </p:txBody>
        </p:sp>
      </p:grpSp>
      <p:grpSp>
        <p:nvGrpSpPr>
          <p:cNvPr id="229" name="组合 228"/>
          <p:cNvGrpSpPr/>
          <p:nvPr/>
        </p:nvGrpSpPr>
        <p:grpSpPr>
          <a:xfrm>
            <a:off x="7220460" y="8573495"/>
            <a:ext cx="300382" cy="300382"/>
            <a:chOff x="7509318" y="2786419"/>
            <a:chExt cx="377546" cy="377546"/>
          </a:xfrm>
          <a:solidFill>
            <a:schemeClr val="tx2">
              <a:lumMod val="60000"/>
              <a:lumOff val="40000"/>
            </a:schemeClr>
          </a:solidFill>
        </p:grpSpPr>
        <p:sp>
          <p:nvSpPr>
            <p:cNvPr id="230" name="Freeform 201"/>
            <p:cNvSpPr>
              <a:spLocks noEditPoints="1"/>
            </p:cNvSpPr>
            <p:nvPr/>
          </p:nvSpPr>
          <p:spPr bwMode="auto">
            <a:xfrm>
              <a:off x="7509318" y="2786419"/>
              <a:ext cx="377546" cy="377546"/>
            </a:xfrm>
            <a:custGeom>
              <a:avLst/>
              <a:gdLst>
                <a:gd name="T0" fmla="*/ 0 w 209"/>
                <a:gd name="T1" fmla="*/ 0 h 209"/>
                <a:gd name="T2" fmla="*/ 0 w 209"/>
                <a:gd name="T3" fmla="*/ 209 h 209"/>
                <a:gd name="T4" fmla="*/ 209 w 209"/>
                <a:gd name="T5" fmla="*/ 209 h 209"/>
                <a:gd name="T6" fmla="*/ 209 w 209"/>
                <a:gd name="T7" fmla="*/ 0 h 209"/>
                <a:gd name="T8" fmla="*/ 0 w 209"/>
                <a:gd name="T9" fmla="*/ 0 h 209"/>
                <a:gd name="T10" fmla="*/ 199 w 209"/>
                <a:gd name="T11" fmla="*/ 10 h 209"/>
                <a:gd name="T12" fmla="*/ 199 w 209"/>
                <a:gd name="T13" fmla="*/ 57 h 209"/>
                <a:gd name="T14" fmla="*/ 10 w 209"/>
                <a:gd name="T15" fmla="*/ 57 h 209"/>
                <a:gd name="T16" fmla="*/ 10 w 209"/>
                <a:gd name="T17" fmla="*/ 10 h 209"/>
                <a:gd name="T18" fmla="*/ 199 w 209"/>
                <a:gd name="T19" fmla="*/ 10 h 209"/>
                <a:gd name="T20" fmla="*/ 10 w 209"/>
                <a:gd name="T21" fmla="*/ 199 h 209"/>
                <a:gd name="T22" fmla="*/ 10 w 209"/>
                <a:gd name="T23" fmla="*/ 67 h 209"/>
                <a:gd name="T24" fmla="*/ 199 w 209"/>
                <a:gd name="T25" fmla="*/ 67 h 209"/>
                <a:gd name="T26" fmla="*/ 199 w 209"/>
                <a:gd name="T27" fmla="*/ 199 h 209"/>
                <a:gd name="T28" fmla="*/ 10 w 209"/>
                <a:gd name="T29" fmla="*/ 199 h 2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09" h="209">
                  <a:moveTo>
                    <a:pt x="0" y="0"/>
                  </a:moveTo>
                  <a:lnTo>
                    <a:pt x="0" y="209"/>
                  </a:lnTo>
                  <a:lnTo>
                    <a:pt x="209" y="209"/>
                  </a:lnTo>
                  <a:lnTo>
                    <a:pt x="209" y="0"/>
                  </a:lnTo>
                  <a:lnTo>
                    <a:pt x="0" y="0"/>
                  </a:lnTo>
                  <a:close/>
                  <a:moveTo>
                    <a:pt x="199" y="10"/>
                  </a:moveTo>
                  <a:lnTo>
                    <a:pt x="199" y="57"/>
                  </a:lnTo>
                  <a:lnTo>
                    <a:pt x="10" y="57"/>
                  </a:lnTo>
                  <a:lnTo>
                    <a:pt x="10" y="10"/>
                  </a:lnTo>
                  <a:lnTo>
                    <a:pt x="199" y="10"/>
                  </a:lnTo>
                  <a:close/>
                  <a:moveTo>
                    <a:pt x="10" y="199"/>
                  </a:moveTo>
                  <a:lnTo>
                    <a:pt x="10" y="67"/>
                  </a:lnTo>
                  <a:lnTo>
                    <a:pt x="199" y="67"/>
                  </a:lnTo>
                  <a:lnTo>
                    <a:pt x="199" y="199"/>
                  </a:lnTo>
                  <a:lnTo>
                    <a:pt x="10" y="19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72751" tIns="36376" rIns="72751" bIns="36376" numCol="1" anchor="t" anchorCtr="0" compatLnSpc="1"/>
            <a:lstStyle/>
            <a:p>
              <a:endParaRPr lang="zh-CN" altLang="en-US" sz="143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31" name="Rectangle 202"/>
            <p:cNvSpPr>
              <a:spLocks noChangeArrowheads="1"/>
            </p:cNvSpPr>
            <p:nvPr/>
          </p:nvSpPr>
          <p:spPr bwMode="auto">
            <a:xfrm>
              <a:off x="7596027" y="2941772"/>
              <a:ext cx="34323" cy="3432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72751" tIns="36376" rIns="72751" bIns="36376" numCol="1" anchor="t" anchorCtr="0" compatLnSpc="1"/>
            <a:lstStyle/>
            <a:p>
              <a:endParaRPr lang="zh-CN" altLang="en-US" sz="143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32" name="Rectangle 203"/>
            <p:cNvSpPr>
              <a:spLocks noChangeArrowheads="1"/>
            </p:cNvSpPr>
            <p:nvPr/>
          </p:nvSpPr>
          <p:spPr bwMode="auto">
            <a:xfrm>
              <a:off x="7680929" y="2941772"/>
              <a:ext cx="34323" cy="3432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72751" tIns="36376" rIns="72751" bIns="36376" numCol="1" anchor="t" anchorCtr="0" compatLnSpc="1"/>
            <a:lstStyle/>
            <a:p>
              <a:endParaRPr lang="zh-CN" altLang="en-US" sz="143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33" name="Rectangle 204"/>
            <p:cNvSpPr>
              <a:spLocks noChangeArrowheads="1"/>
            </p:cNvSpPr>
            <p:nvPr/>
          </p:nvSpPr>
          <p:spPr bwMode="auto">
            <a:xfrm>
              <a:off x="7765832" y="2941772"/>
              <a:ext cx="34323" cy="3432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72751" tIns="36376" rIns="72751" bIns="36376" numCol="1" anchor="t" anchorCtr="0" compatLnSpc="1"/>
            <a:lstStyle/>
            <a:p>
              <a:endParaRPr lang="zh-CN" altLang="en-US" sz="143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34" name="Rectangle 206"/>
            <p:cNvSpPr>
              <a:spLocks noChangeArrowheads="1"/>
            </p:cNvSpPr>
            <p:nvPr/>
          </p:nvSpPr>
          <p:spPr bwMode="auto">
            <a:xfrm>
              <a:off x="7596027" y="3008610"/>
              <a:ext cx="34323" cy="3432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72751" tIns="36376" rIns="72751" bIns="36376" numCol="1" anchor="t" anchorCtr="0" compatLnSpc="1"/>
            <a:lstStyle/>
            <a:p>
              <a:endParaRPr lang="zh-CN" altLang="en-US" sz="143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35" name="Rectangle 207"/>
            <p:cNvSpPr>
              <a:spLocks noChangeArrowheads="1"/>
            </p:cNvSpPr>
            <p:nvPr/>
          </p:nvSpPr>
          <p:spPr bwMode="auto">
            <a:xfrm>
              <a:off x="7680929" y="3008610"/>
              <a:ext cx="34323" cy="3432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72751" tIns="36376" rIns="72751" bIns="36376" numCol="1" anchor="t" anchorCtr="0" compatLnSpc="1"/>
            <a:lstStyle/>
            <a:p>
              <a:endParaRPr lang="zh-CN" altLang="en-US" sz="143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36" name="Rectangle 208"/>
            <p:cNvSpPr>
              <a:spLocks noChangeArrowheads="1"/>
            </p:cNvSpPr>
            <p:nvPr/>
          </p:nvSpPr>
          <p:spPr bwMode="auto">
            <a:xfrm>
              <a:off x="7765832" y="3008610"/>
              <a:ext cx="34323" cy="3432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72751" tIns="36376" rIns="72751" bIns="36376" numCol="1" anchor="t" anchorCtr="0" compatLnSpc="1"/>
            <a:lstStyle/>
            <a:p>
              <a:endParaRPr lang="zh-CN" altLang="en-US" sz="143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37" name="Rectangle 209"/>
            <p:cNvSpPr>
              <a:spLocks noChangeArrowheads="1"/>
            </p:cNvSpPr>
            <p:nvPr/>
          </p:nvSpPr>
          <p:spPr bwMode="auto">
            <a:xfrm>
              <a:off x="7596027" y="3077254"/>
              <a:ext cx="34323" cy="3432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72751" tIns="36376" rIns="72751" bIns="36376" numCol="1" anchor="t" anchorCtr="0" compatLnSpc="1"/>
            <a:lstStyle/>
            <a:p>
              <a:endParaRPr lang="zh-CN" altLang="en-US" sz="143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38" name="Rectangle 210"/>
            <p:cNvSpPr>
              <a:spLocks noChangeArrowheads="1"/>
            </p:cNvSpPr>
            <p:nvPr/>
          </p:nvSpPr>
          <p:spPr bwMode="auto">
            <a:xfrm>
              <a:off x="7680929" y="3077254"/>
              <a:ext cx="34323" cy="3432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72751" tIns="36376" rIns="72751" bIns="36376" numCol="1" anchor="t" anchorCtr="0" compatLnSpc="1"/>
            <a:lstStyle/>
            <a:p>
              <a:endParaRPr lang="zh-CN" altLang="en-US" sz="143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39" name="Rectangle 211"/>
            <p:cNvSpPr>
              <a:spLocks noChangeArrowheads="1"/>
            </p:cNvSpPr>
            <p:nvPr/>
          </p:nvSpPr>
          <p:spPr bwMode="auto">
            <a:xfrm>
              <a:off x="7765832" y="3077254"/>
              <a:ext cx="34323" cy="3432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72751" tIns="36376" rIns="72751" bIns="36376" numCol="1" anchor="t" anchorCtr="0" compatLnSpc="1"/>
            <a:lstStyle/>
            <a:p>
              <a:endParaRPr lang="zh-CN" altLang="en-US" sz="1430">
                <a:solidFill>
                  <a:prstClr val="black"/>
                </a:solidFill>
                <a:latin typeface="Calibri" panose="020F0502020204030204"/>
              </a:endParaRPr>
            </a:p>
          </p:txBody>
        </p:sp>
      </p:grpSp>
      <p:grpSp>
        <p:nvGrpSpPr>
          <p:cNvPr id="240" name="组合 239"/>
          <p:cNvGrpSpPr/>
          <p:nvPr/>
        </p:nvGrpSpPr>
        <p:grpSpPr>
          <a:xfrm>
            <a:off x="7867214" y="8567747"/>
            <a:ext cx="313316" cy="311879"/>
            <a:chOff x="8322214" y="2779193"/>
            <a:chExt cx="393803" cy="391997"/>
          </a:xfrm>
          <a:solidFill>
            <a:schemeClr val="tx2">
              <a:lumMod val="60000"/>
              <a:lumOff val="40000"/>
            </a:schemeClr>
          </a:solidFill>
        </p:grpSpPr>
        <p:sp>
          <p:nvSpPr>
            <p:cNvPr id="241" name="Freeform 212"/>
            <p:cNvSpPr/>
            <p:nvPr/>
          </p:nvSpPr>
          <p:spPr bwMode="auto">
            <a:xfrm>
              <a:off x="8381826" y="2838805"/>
              <a:ext cx="86709" cy="84903"/>
            </a:xfrm>
            <a:custGeom>
              <a:avLst/>
              <a:gdLst>
                <a:gd name="T0" fmla="*/ 48 w 48"/>
                <a:gd name="T1" fmla="*/ 19 h 47"/>
                <a:gd name="T2" fmla="*/ 29 w 48"/>
                <a:gd name="T3" fmla="*/ 19 h 47"/>
                <a:gd name="T4" fmla="*/ 29 w 48"/>
                <a:gd name="T5" fmla="*/ 0 h 47"/>
                <a:gd name="T6" fmla="*/ 19 w 48"/>
                <a:gd name="T7" fmla="*/ 0 h 47"/>
                <a:gd name="T8" fmla="*/ 19 w 48"/>
                <a:gd name="T9" fmla="*/ 19 h 47"/>
                <a:gd name="T10" fmla="*/ 0 w 48"/>
                <a:gd name="T11" fmla="*/ 19 h 47"/>
                <a:gd name="T12" fmla="*/ 0 w 48"/>
                <a:gd name="T13" fmla="*/ 28 h 47"/>
                <a:gd name="T14" fmla="*/ 19 w 48"/>
                <a:gd name="T15" fmla="*/ 28 h 47"/>
                <a:gd name="T16" fmla="*/ 19 w 48"/>
                <a:gd name="T17" fmla="*/ 47 h 47"/>
                <a:gd name="T18" fmla="*/ 29 w 48"/>
                <a:gd name="T19" fmla="*/ 47 h 47"/>
                <a:gd name="T20" fmla="*/ 29 w 48"/>
                <a:gd name="T21" fmla="*/ 28 h 47"/>
                <a:gd name="T22" fmla="*/ 48 w 48"/>
                <a:gd name="T23" fmla="*/ 28 h 47"/>
                <a:gd name="T24" fmla="*/ 48 w 48"/>
                <a:gd name="T25" fmla="*/ 19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8" h="47">
                  <a:moveTo>
                    <a:pt x="48" y="19"/>
                  </a:moveTo>
                  <a:lnTo>
                    <a:pt x="29" y="19"/>
                  </a:lnTo>
                  <a:lnTo>
                    <a:pt x="29" y="0"/>
                  </a:lnTo>
                  <a:lnTo>
                    <a:pt x="19" y="0"/>
                  </a:lnTo>
                  <a:lnTo>
                    <a:pt x="19" y="19"/>
                  </a:lnTo>
                  <a:lnTo>
                    <a:pt x="0" y="19"/>
                  </a:lnTo>
                  <a:lnTo>
                    <a:pt x="0" y="28"/>
                  </a:lnTo>
                  <a:lnTo>
                    <a:pt x="19" y="28"/>
                  </a:lnTo>
                  <a:lnTo>
                    <a:pt x="19" y="47"/>
                  </a:lnTo>
                  <a:lnTo>
                    <a:pt x="29" y="47"/>
                  </a:lnTo>
                  <a:lnTo>
                    <a:pt x="29" y="28"/>
                  </a:lnTo>
                  <a:lnTo>
                    <a:pt x="48" y="28"/>
                  </a:lnTo>
                  <a:lnTo>
                    <a:pt x="48" y="1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72751" tIns="36376" rIns="72751" bIns="36376" numCol="1" anchor="t" anchorCtr="0" compatLnSpc="1"/>
            <a:lstStyle/>
            <a:p>
              <a:endParaRPr lang="zh-CN" altLang="en-US" sz="143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42" name="Freeform 213"/>
            <p:cNvSpPr/>
            <p:nvPr/>
          </p:nvSpPr>
          <p:spPr bwMode="auto">
            <a:xfrm>
              <a:off x="8390859" y="3035707"/>
              <a:ext cx="68645" cy="68645"/>
            </a:xfrm>
            <a:custGeom>
              <a:avLst/>
              <a:gdLst>
                <a:gd name="T0" fmla="*/ 33 w 38"/>
                <a:gd name="T1" fmla="*/ 0 h 38"/>
                <a:gd name="T2" fmla="*/ 19 w 38"/>
                <a:gd name="T3" fmla="*/ 11 h 38"/>
                <a:gd name="T4" fmla="*/ 5 w 38"/>
                <a:gd name="T5" fmla="*/ 0 h 38"/>
                <a:gd name="T6" fmla="*/ 0 w 38"/>
                <a:gd name="T7" fmla="*/ 4 h 38"/>
                <a:gd name="T8" fmla="*/ 12 w 38"/>
                <a:gd name="T9" fmla="*/ 19 h 38"/>
                <a:gd name="T10" fmla="*/ 0 w 38"/>
                <a:gd name="T11" fmla="*/ 33 h 38"/>
                <a:gd name="T12" fmla="*/ 5 w 38"/>
                <a:gd name="T13" fmla="*/ 38 h 38"/>
                <a:gd name="T14" fmla="*/ 19 w 38"/>
                <a:gd name="T15" fmla="*/ 26 h 38"/>
                <a:gd name="T16" fmla="*/ 33 w 38"/>
                <a:gd name="T17" fmla="*/ 38 h 38"/>
                <a:gd name="T18" fmla="*/ 38 w 38"/>
                <a:gd name="T19" fmla="*/ 33 h 38"/>
                <a:gd name="T20" fmla="*/ 26 w 38"/>
                <a:gd name="T21" fmla="*/ 19 h 38"/>
                <a:gd name="T22" fmla="*/ 38 w 38"/>
                <a:gd name="T23" fmla="*/ 4 h 38"/>
                <a:gd name="T24" fmla="*/ 33 w 38"/>
                <a:gd name="T25" fmla="*/ 0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8" h="38">
                  <a:moveTo>
                    <a:pt x="33" y="0"/>
                  </a:moveTo>
                  <a:lnTo>
                    <a:pt x="19" y="11"/>
                  </a:lnTo>
                  <a:lnTo>
                    <a:pt x="5" y="0"/>
                  </a:lnTo>
                  <a:lnTo>
                    <a:pt x="0" y="4"/>
                  </a:lnTo>
                  <a:lnTo>
                    <a:pt x="12" y="19"/>
                  </a:lnTo>
                  <a:lnTo>
                    <a:pt x="0" y="33"/>
                  </a:lnTo>
                  <a:lnTo>
                    <a:pt x="5" y="38"/>
                  </a:lnTo>
                  <a:lnTo>
                    <a:pt x="19" y="26"/>
                  </a:lnTo>
                  <a:lnTo>
                    <a:pt x="33" y="38"/>
                  </a:lnTo>
                  <a:lnTo>
                    <a:pt x="38" y="33"/>
                  </a:lnTo>
                  <a:lnTo>
                    <a:pt x="26" y="19"/>
                  </a:lnTo>
                  <a:lnTo>
                    <a:pt x="38" y="4"/>
                  </a:lnTo>
                  <a:lnTo>
                    <a:pt x="3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72751" tIns="36376" rIns="72751" bIns="36376" numCol="1" anchor="t" anchorCtr="0" compatLnSpc="1"/>
            <a:lstStyle/>
            <a:p>
              <a:endParaRPr lang="zh-CN" altLang="en-US" sz="143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43" name="Rectangle 214"/>
            <p:cNvSpPr>
              <a:spLocks noChangeArrowheads="1"/>
            </p:cNvSpPr>
            <p:nvPr/>
          </p:nvSpPr>
          <p:spPr bwMode="auto">
            <a:xfrm>
              <a:off x="8571503" y="2873127"/>
              <a:ext cx="84903" cy="1625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72751" tIns="36376" rIns="72751" bIns="36376" numCol="1" anchor="t" anchorCtr="0" compatLnSpc="1"/>
            <a:lstStyle/>
            <a:p>
              <a:endParaRPr lang="zh-CN" altLang="en-US" sz="143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44" name="Rectangle 215"/>
            <p:cNvSpPr>
              <a:spLocks noChangeArrowheads="1"/>
            </p:cNvSpPr>
            <p:nvPr/>
          </p:nvSpPr>
          <p:spPr bwMode="auto">
            <a:xfrm>
              <a:off x="8571503" y="3042933"/>
              <a:ext cx="84903" cy="18064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72751" tIns="36376" rIns="72751" bIns="36376" numCol="1" anchor="t" anchorCtr="0" compatLnSpc="1"/>
            <a:lstStyle/>
            <a:p>
              <a:endParaRPr lang="zh-CN" altLang="en-US" sz="143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45" name="Rectangle 216"/>
            <p:cNvSpPr>
              <a:spLocks noChangeArrowheads="1"/>
            </p:cNvSpPr>
            <p:nvPr/>
          </p:nvSpPr>
          <p:spPr bwMode="auto">
            <a:xfrm>
              <a:off x="8571503" y="3077254"/>
              <a:ext cx="84903" cy="18064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72751" tIns="36376" rIns="72751" bIns="36376" numCol="1" anchor="t" anchorCtr="0" compatLnSpc="1"/>
            <a:lstStyle/>
            <a:p>
              <a:endParaRPr lang="zh-CN" altLang="en-US" sz="143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46" name="Freeform 217"/>
            <p:cNvSpPr>
              <a:spLocks noEditPoints="1"/>
            </p:cNvSpPr>
            <p:nvPr/>
          </p:nvSpPr>
          <p:spPr bwMode="auto">
            <a:xfrm>
              <a:off x="8322214" y="2779193"/>
              <a:ext cx="393803" cy="391997"/>
            </a:xfrm>
            <a:custGeom>
              <a:avLst/>
              <a:gdLst>
                <a:gd name="T0" fmla="*/ 0 w 218"/>
                <a:gd name="T1" fmla="*/ 0 h 217"/>
                <a:gd name="T2" fmla="*/ 0 w 218"/>
                <a:gd name="T3" fmla="*/ 217 h 217"/>
                <a:gd name="T4" fmla="*/ 218 w 218"/>
                <a:gd name="T5" fmla="*/ 217 h 217"/>
                <a:gd name="T6" fmla="*/ 218 w 218"/>
                <a:gd name="T7" fmla="*/ 0 h 217"/>
                <a:gd name="T8" fmla="*/ 0 w 218"/>
                <a:gd name="T9" fmla="*/ 0 h 217"/>
                <a:gd name="T10" fmla="*/ 10 w 218"/>
                <a:gd name="T11" fmla="*/ 9 h 217"/>
                <a:gd name="T12" fmla="*/ 104 w 218"/>
                <a:gd name="T13" fmla="*/ 9 h 217"/>
                <a:gd name="T14" fmla="*/ 104 w 218"/>
                <a:gd name="T15" fmla="*/ 104 h 217"/>
                <a:gd name="T16" fmla="*/ 10 w 218"/>
                <a:gd name="T17" fmla="*/ 104 h 217"/>
                <a:gd name="T18" fmla="*/ 10 w 218"/>
                <a:gd name="T19" fmla="*/ 9 h 217"/>
                <a:gd name="T20" fmla="*/ 10 w 218"/>
                <a:gd name="T21" fmla="*/ 208 h 217"/>
                <a:gd name="T22" fmla="*/ 10 w 218"/>
                <a:gd name="T23" fmla="*/ 113 h 217"/>
                <a:gd name="T24" fmla="*/ 104 w 218"/>
                <a:gd name="T25" fmla="*/ 113 h 217"/>
                <a:gd name="T26" fmla="*/ 104 w 218"/>
                <a:gd name="T27" fmla="*/ 208 h 217"/>
                <a:gd name="T28" fmla="*/ 10 w 218"/>
                <a:gd name="T29" fmla="*/ 208 h 217"/>
                <a:gd name="T30" fmla="*/ 209 w 218"/>
                <a:gd name="T31" fmla="*/ 208 h 217"/>
                <a:gd name="T32" fmla="*/ 114 w 218"/>
                <a:gd name="T33" fmla="*/ 208 h 217"/>
                <a:gd name="T34" fmla="*/ 114 w 218"/>
                <a:gd name="T35" fmla="*/ 113 h 217"/>
                <a:gd name="T36" fmla="*/ 209 w 218"/>
                <a:gd name="T37" fmla="*/ 113 h 217"/>
                <a:gd name="T38" fmla="*/ 209 w 218"/>
                <a:gd name="T39" fmla="*/ 208 h 217"/>
                <a:gd name="T40" fmla="*/ 209 w 218"/>
                <a:gd name="T41" fmla="*/ 104 h 217"/>
                <a:gd name="T42" fmla="*/ 114 w 218"/>
                <a:gd name="T43" fmla="*/ 104 h 217"/>
                <a:gd name="T44" fmla="*/ 114 w 218"/>
                <a:gd name="T45" fmla="*/ 9 h 217"/>
                <a:gd name="T46" fmla="*/ 209 w 218"/>
                <a:gd name="T47" fmla="*/ 9 h 217"/>
                <a:gd name="T48" fmla="*/ 209 w 218"/>
                <a:gd name="T49" fmla="*/ 104 h 2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18" h="217">
                  <a:moveTo>
                    <a:pt x="0" y="0"/>
                  </a:moveTo>
                  <a:lnTo>
                    <a:pt x="0" y="217"/>
                  </a:lnTo>
                  <a:lnTo>
                    <a:pt x="218" y="217"/>
                  </a:lnTo>
                  <a:lnTo>
                    <a:pt x="218" y="0"/>
                  </a:lnTo>
                  <a:lnTo>
                    <a:pt x="0" y="0"/>
                  </a:lnTo>
                  <a:close/>
                  <a:moveTo>
                    <a:pt x="10" y="9"/>
                  </a:moveTo>
                  <a:lnTo>
                    <a:pt x="104" y="9"/>
                  </a:lnTo>
                  <a:lnTo>
                    <a:pt x="104" y="104"/>
                  </a:lnTo>
                  <a:lnTo>
                    <a:pt x="10" y="104"/>
                  </a:lnTo>
                  <a:lnTo>
                    <a:pt x="10" y="9"/>
                  </a:lnTo>
                  <a:close/>
                  <a:moveTo>
                    <a:pt x="10" y="208"/>
                  </a:moveTo>
                  <a:lnTo>
                    <a:pt x="10" y="113"/>
                  </a:lnTo>
                  <a:lnTo>
                    <a:pt x="104" y="113"/>
                  </a:lnTo>
                  <a:lnTo>
                    <a:pt x="104" y="208"/>
                  </a:lnTo>
                  <a:lnTo>
                    <a:pt x="10" y="208"/>
                  </a:lnTo>
                  <a:close/>
                  <a:moveTo>
                    <a:pt x="209" y="208"/>
                  </a:moveTo>
                  <a:lnTo>
                    <a:pt x="114" y="208"/>
                  </a:lnTo>
                  <a:lnTo>
                    <a:pt x="114" y="113"/>
                  </a:lnTo>
                  <a:lnTo>
                    <a:pt x="209" y="113"/>
                  </a:lnTo>
                  <a:lnTo>
                    <a:pt x="209" y="208"/>
                  </a:lnTo>
                  <a:close/>
                  <a:moveTo>
                    <a:pt x="209" y="104"/>
                  </a:moveTo>
                  <a:lnTo>
                    <a:pt x="114" y="104"/>
                  </a:lnTo>
                  <a:lnTo>
                    <a:pt x="114" y="9"/>
                  </a:lnTo>
                  <a:lnTo>
                    <a:pt x="209" y="9"/>
                  </a:lnTo>
                  <a:lnTo>
                    <a:pt x="209" y="10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72751" tIns="36376" rIns="72751" bIns="36376" numCol="1" anchor="t" anchorCtr="0" compatLnSpc="1"/>
            <a:lstStyle/>
            <a:p>
              <a:endParaRPr lang="zh-CN" altLang="en-US" sz="1430">
                <a:solidFill>
                  <a:prstClr val="black"/>
                </a:solidFill>
                <a:latin typeface="Calibri" panose="020F0502020204030204"/>
              </a:endParaRPr>
            </a:p>
          </p:txBody>
        </p:sp>
      </p:grpSp>
      <p:sp>
        <p:nvSpPr>
          <p:cNvPr id="247" name="Freeform 218"/>
          <p:cNvSpPr>
            <a:spLocks noEditPoints="1"/>
          </p:cNvSpPr>
          <p:nvPr/>
        </p:nvSpPr>
        <p:spPr bwMode="auto">
          <a:xfrm>
            <a:off x="8541275" y="8560560"/>
            <a:ext cx="271637" cy="313316"/>
          </a:xfrm>
          <a:custGeom>
            <a:avLst/>
            <a:gdLst>
              <a:gd name="T0" fmla="*/ 76 w 80"/>
              <a:gd name="T1" fmla="*/ 28 h 92"/>
              <a:gd name="T2" fmla="*/ 58 w 80"/>
              <a:gd name="T3" fmla="*/ 28 h 92"/>
              <a:gd name="T4" fmla="*/ 58 w 80"/>
              <a:gd name="T5" fmla="*/ 18 h 92"/>
              <a:gd name="T6" fmla="*/ 53 w 80"/>
              <a:gd name="T7" fmla="*/ 5 h 92"/>
              <a:gd name="T8" fmla="*/ 40 w 80"/>
              <a:gd name="T9" fmla="*/ 0 h 92"/>
              <a:gd name="T10" fmla="*/ 27 w 80"/>
              <a:gd name="T11" fmla="*/ 5 h 92"/>
              <a:gd name="T12" fmla="*/ 22 w 80"/>
              <a:gd name="T13" fmla="*/ 18 h 92"/>
              <a:gd name="T14" fmla="*/ 22 w 80"/>
              <a:gd name="T15" fmla="*/ 28 h 92"/>
              <a:gd name="T16" fmla="*/ 4 w 80"/>
              <a:gd name="T17" fmla="*/ 28 h 92"/>
              <a:gd name="T18" fmla="*/ 0 w 80"/>
              <a:gd name="T19" fmla="*/ 92 h 92"/>
              <a:gd name="T20" fmla="*/ 80 w 80"/>
              <a:gd name="T21" fmla="*/ 92 h 92"/>
              <a:gd name="T22" fmla="*/ 76 w 80"/>
              <a:gd name="T23" fmla="*/ 28 h 92"/>
              <a:gd name="T24" fmla="*/ 26 w 80"/>
              <a:gd name="T25" fmla="*/ 18 h 92"/>
              <a:gd name="T26" fmla="*/ 30 w 80"/>
              <a:gd name="T27" fmla="*/ 8 h 92"/>
              <a:gd name="T28" fmla="*/ 50 w 80"/>
              <a:gd name="T29" fmla="*/ 8 h 92"/>
              <a:gd name="T30" fmla="*/ 54 w 80"/>
              <a:gd name="T31" fmla="*/ 18 h 92"/>
              <a:gd name="T32" fmla="*/ 54 w 80"/>
              <a:gd name="T33" fmla="*/ 28 h 92"/>
              <a:gd name="T34" fmla="*/ 26 w 80"/>
              <a:gd name="T35" fmla="*/ 28 h 92"/>
              <a:gd name="T36" fmla="*/ 26 w 80"/>
              <a:gd name="T37" fmla="*/ 18 h 92"/>
              <a:gd name="T38" fmla="*/ 4 w 80"/>
              <a:gd name="T39" fmla="*/ 88 h 92"/>
              <a:gd name="T40" fmla="*/ 8 w 80"/>
              <a:gd name="T41" fmla="*/ 32 h 92"/>
              <a:gd name="T42" fmla="*/ 22 w 80"/>
              <a:gd name="T43" fmla="*/ 32 h 92"/>
              <a:gd name="T44" fmla="*/ 22 w 80"/>
              <a:gd name="T45" fmla="*/ 40 h 92"/>
              <a:gd name="T46" fmla="*/ 16 w 80"/>
              <a:gd name="T47" fmla="*/ 48 h 92"/>
              <a:gd name="T48" fmla="*/ 24 w 80"/>
              <a:gd name="T49" fmla="*/ 56 h 92"/>
              <a:gd name="T50" fmla="*/ 32 w 80"/>
              <a:gd name="T51" fmla="*/ 48 h 92"/>
              <a:gd name="T52" fmla="*/ 26 w 80"/>
              <a:gd name="T53" fmla="*/ 40 h 92"/>
              <a:gd name="T54" fmla="*/ 26 w 80"/>
              <a:gd name="T55" fmla="*/ 32 h 92"/>
              <a:gd name="T56" fmla="*/ 54 w 80"/>
              <a:gd name="T57" fmla="*/ 32 h 92"/>
              <a:gd name="T58" fmla="*/ 54 w 80"/>
              <a:gd name="T59" fmla="*/ 40 h 92"/>
              <a:gd name="T60" fmla="*/ 48 w 80"/>
              <a:gd name="T61" fmla="*/ 48 h 92"/>
              <a:gd name="T62" fmla="*/ 56 w 80"/>
              <a:gd name="T63" fmla="*/ 56 h 92"/>
              <a:gd name="T64" fmla="*/ 64 w 80"/>
              <a:gd name="T65" fmla="*/ 48 h 92"/>
              <a:gd name="T66" fmla="*/ 58 w 80"/>
              <a:gd name="T67" fmla="*/ 40 h 92"/>
              <a:gd name="T68" fmla="*/ 58 w 80"/>
              <a:gd name="T69" fmla="*/ 32 h 92"/>
              <a:gd name="T70" fmla="*/ 72 w 80"/>
              <a:gd name="T71" fmla="*/ 32 h 92"/>
              <a:gd name="T72" fmla="*/ 76 w 80"/>
              <a:gd name="T73" fmla="*/ 88 h 92"/>
              <a:gd name="T74" fmla="*/ 4 w 80"/>
              <a:gd name="T75" fmla="*/ 88 h 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80" h="92">
                <a:moveTo>
                  <a:pt x="76" y="28"/>
                </a:moveTo>
                <a:cubicBezTo>
                  <a:pt x="58" y="28"/>
                  <a:pt x="58" y="28"/>
                  <a:pt x="58" y="28"/>
                </a:cubicBezTo>
                <a:cubicBezTo>
                  <a:pt x="58" y="18"/>
                  <a:pt x="58" y="18"/>
                  <a:pt x="58" y="18"/>
                </a:cubicBezTo>
                <a:cubicBezTo>
                  <a:pt x="58" y="13"/>
                  <a:pt x="56" y="9"/>
                  <a:pt x="53" y="5"/>
                </a:cubicBezTo>
                <a:cubicBezTo>
                  <a:pt x="49" y="2"/>
                  <a:pt x="45" y="0"/>
                  <a:pt x="40" y="0"/>
                </a:cubicBezTo>
                <a:cubicBezTo>
                  <a:pt x="35" y="0"/>
                  <a:pt x="31" y="2"/>
                  <a:pt x="27" y="5"/>
                </a:cubicBezTo>
                <a:cubicBezTo>
                  <a:pt x="24" y="9"/>
                  <a:pt x="22" y="13"/>
                  <a:pt x="22" y="18"/>
                </a:cubicBezTo>
                <a:cubicBezTo>
                  <a:pt x="22" y="28"/>
                  <a:pt x="22" y="28"/>
                  <a:pt x="22" y="28"/>
                </a:cubicBezTo>
                <a:cubicBezTo>
                  <a:pt x="4" y="28"/>
                  <a:pt x="4" y="28"/>
                  <a:pt x="4" y="28"/>
                </a:cubicBezTo>
                <a:cubicBezTo>
                  <a:pt x="0" y="92"/>
                  <a:pt x="0" y="92"/>
                  <a:pt x="0" y="92"/>
                </a:cubicBezTo>
                <a:cubicBezTo>
                  <a:pt x="80" y="92"/>
                  <a:pt x="80" y="92"/>
                  <a:pt x="80" y="92"/>
                </a:cubicBezTo>
                <a:lnTo>
                  <a:pt x="76" y="28"/>
                </a:lnTo>
                <a:close/>
                <a:moveTo>
                  <a:pt x="26" y="18"/>
                </a:moveTo>
                <a:cubicBezTo>
                  <a:pt x="26" y="14"/>
                  <a:pt x="27" y="11"/>
                  <a:pt x="30" y="8"/>
                </a:cubicBezTo>
                <a:cubicBezTo>
                  <a:pt x="35" y="3"/>
                  <a:pt x="45" y="3"/>
                  <a:pt x="50" y="8"/>
                </a:cubicBezTo>
                <a:cubicBezTo>
                  <a:pt x="53" y="11"/>
                  <a:pt x="54" y="14"/>
                  <a:pt x="54" y="18"/>
                </a:cubicBezTo>
                <a:cubicBezTo>
                  <a:pt x="54" y="28"/>
                  <a:pt x="54" y="28"/>
                  <a:pt x="54" y="28"/>
                </a:cubicBezTo>
                <a:cubicBezTo>
                  <a:pt x="26" y="28"/>
                  <a:pt x="26" y="28"/>
                  <a:pt x="26" y="28"/>
                </a:cubicBezTo>
                <a:lnTo>
                  <a:pt x="26" y="18"/>
                </a:lnTo>
                <a:close/>
                <a:moveTo>
                  <a:pt x="4" y="88"/>
                </a:moveTo>
                <a:cubicBezTo>
                  <a:pt x="8" y="32"/>
                  <a:pt x="8" y="32"/>
                  <a:pt x="8" y="32"/>
                </a:cubicBezTo>
                <a:cubicBezTo>
                  <a:pt x="22" y="32"/>
                  <a:pt x="22" y="32"/>
                  <a:pt x="22" y="32"/>
                </a:cubicBezTo>
                <a:cubicBezTo>
                  <a:pt x="22" y="40"/>
                  <a:pt x="22" y="40"/>
                  <a:pt x="22" y="40"/>
                </a:cubicBezTo>
                <a:cubicBezTo>
                  <a:pt x="19" y="41"/>
                  <a:pt x="16" y="44"/>
                  <a:pt x="16" y="48"/>
                </a:cubicBezTo>
                <a:cubicBezTo>
                  <a:pt x="16" y="52"/>
                  <a:pt x="20" y="56"/>
                  <a:pt x="24" y="56"/>
                </a:cubicBezTo>
                <a:cubicBezTo>
                  <a:pt x="28" y="56"/>
                  <a:pt x="32" y="52"/>
                  <a:pt x="32" y="48"/>
                </a:cubicBezTo>
                <a:cubicBezTo>
                  <a:pt x="32" y="44"/>
                  <a:pt x="29" y="41"/>
                  <a:pt x="26" y="40"/>
                </a:cubicBezTo>
                <a:cubicBezTo>
                  <a:pt x="26" y="32"/>
                  <a:pt x="26" y="32"/>
                  <a:pt x="26" y="32"/>
                </a:cubicBezTo>
                <a:cubicBezTo>
                  <a:pt x="54" y="32"/>
                  <a:pt x="54" y="32"/>
                  <a:pt x="54" y="32"/>
                </a:cubicBezTo>
                <a:cubicBezTo>
                  <a:pt x="54" y="40"/>
                  <a:pt x="54" y="40"/>
                  <a:pt x="54" y="40"/>
                </a:cubicBezTo>
                <a:cubicBezTo>
                  <a:pt x="51" y="41"/>
                  <a:pt x="48" y="44"/>
                  <a:pt x="48" y="48"/>
                </a:cubicBezTo>
                <a:cubicBezTo>
                  <a:pt x="48" y="52"/>
                  <a:pt x="52" y="56"/>
                  <a:pt x="56" y="56"/>
                </a:cubicBezTo>
                <a:cubicBezTo>
                  <a:pt x="60" y="56"/>
                  <a:pt x="64" y="52"/>
                  <a:pt x="64" y="48"/>
                </a:cubicBezTo>
                <a:cubicBezTo>
                  <a:pt x="64" y="44"/>
                  <a:pt x="61" y="41"/>
                  <a:pt x="58" y="40"/>
                </a:cubicBezTo>
                <a:cubicBezTo>
                  <a:pt x="58" y="32"/>
                  <a:pt x="58" y="32"/>
                  <a:pt x="58" y="32"/>
                </a:cubicBezTo>
                <a:cubicBezTo>
                  <a:pt x="72" y="32"/>
                  <a:pt x="72" y="32"/>
                  <a:pt x="72" y="32"/>
                </a:cubicBezTo>
                <a:cubicBezTo>
                  <a:pt x="76" y="88"/>
                  <a:pt x="76" y="88"/>
                  <a:pt x="76" y="88"/>
                </a:cubicBezTo>
                <a:lnTo>
                  <a:pt x="4" y="88"/>
                </a:lnTo>
                <a:close/>
              </a:path>
            </a:pathLst>
          </a:cu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txBody>
          <a:bodyPr vert="horz" wrap="square" lIns="72751" tIns="36376" rIns="72751" bIns="36376" numCol="1" anchor="t" anchorCtr="0" compatLnSpc="1"/>
          <a:lstStyle/>
          <a:p>
            <a:endParaRPr lang="zh-CN" altLang="en-US" sz="143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248" name="Freeform 219"/>
          <p:cNvSpPr>
            <a:spLocks noEditPoints="1"/>
          </p:cNvSpPr>
          <p:nvPr/>
        </p:nvSpPr>
        <p:spPr bwMode="auto">
          <a:xfrm>
            <a:off x="9180843" y="8573495"/>
            <a:ext cx="298944" cy="300382"/>
          </a:xfrm>
          <a:custGeom>
            <a:avLst/>
            <a:gdLst>
              <a:gd name="T0" fmla="*/ 44 w 88"/>
              <a:gd name="T1" fmla="*/ 0 h 88"/>
              <a:gd name="T2" fmla="*/ 0 w 88"/>
              <a:gd name="T3" fmla="*/ 44 h 88"/>
              <a:gd name="T4" fmla="*/ 44 w 88"/>
              <a:gd name="T5" fmla="*/ 88 h 88"/>
              <a:gd name="T6" fmla="*/ 88 w 88"/>
              <a:gd name="T7" fmla="*/ 44 h 88"/>
              <a:gd name="T8" fmla="*/ 44 w 88"/>
              <a:gd name="T9" fmla="*/ 0 h 88"/>
              <a:gd name="T10" fmla="*/ 78 w 88"/>
              <a:gd name="T11" fmla="*/ 23 h 88"/>
              <a:gd name="T12" fmla="*/ 57 w 88"/>
              <a:gd name="T13" fmla="*/ 35 h 88"/>
              <a:gd name="T14" fmla="*/ 53 w 88"/>
              <a:gd name="T15" fmla="*/ 31 h 88"/>
              <a:gd name="T16" fmla="*/ 65 w 88"/>
              <a:gd name="T17" fmla="*/ 10 h 88"/>
              <a:gd name="T18" fmla="*/ 78 w 88"/>
              <a:gd name="T19" fmla="*/ 23 h 88"/>
              <a:gd name="T20" fmla="*/ 32 w 88"/>
              <a:gd name="T21" fmla="*/ 44 h 88"/>
              <a:gd name="T22" fmla="*/ 44 w 88"/>
              <a:gd name="T23" fmla="*/ 32 h 88"/>
              <a:gd name="T24" fmla="*/ 56 w 88"/>
              <a:gd name="T25" fmla="*/ 44 h 88"/>
              <a:gd name="T26" fmla="*/ 44 w 88"/>
              <a:gd name="T27" fmla="*/ 56 h 88"/>
              <a:gd name="T28" fmla="*/ 32 w 88"/>
              <a:gd name="T29" fmla="*/ 44 h 88"/>
              <a:gd name="T30" fmla="*/ 44 w 88"/>
              <a:gd name="T31" fmla="*/ 4 h 88"/>
              <a:gd name="T32" fmla="*/ 61 w 88"/>
              <a:gd name="T33" fmla="*/ 8 h 88"/>
              <a:gd name="T34" fmla="*/ 50 w 88"/>
              <a:gd name="T35" fmla="*/ 29 h 88"/>
              <a:gd name="T36" fmla="*/ 44 w 88"/>
              <a:gd name="T37" fmla="*/ 28 h 88"/>
              <a:gd name="T38" fmla="*/ 28 w 88"/>
              <a:gd name="T39" fmla="*/ 44 h 88"/>
              <a:gd name="T40" fmla="*/ 29 w 88"/>
              <a:gd name="T41" fmla="*/ 50 h 88"/>
              <a:gd name="T42" fmla="*/ 8 w 88"/>
              <a:gd name="T43" fmla="*/ 61 h 88"/>
              <a:gd name="T44" fmla="*/ 4 w 88"/>
              <a:gd name="T45" fmla="*/ 44 h 88"/>
              <a:gd name="T46" fmla="*/ 44 w 88"/>
              <a:gd name="T47" fmla="*/ 4 h 88"/>
              <a:gd name="T48" fmla="*/ 10 w 88"/>
              <a:gd name="T49" fmla="*/ 65 h 88"/>
              <a:gd name="T50" fmla="*/ 31 w 88"/>
              <a:gd name="T51" fmla="*/ 53 h 88"/>
              <a:gd name="T52" fmla="*/ 35 w 88"/>
              <a:gd name="T53" fmla="*/ 57 h 88"/>
              <a:gd name="T54" fmla="*/ 23 w 88"/>
              <a:gd name="T55" fmla="*/ 78 h 88"/>
              <a:gd name="T56" fmla="*/ 10 w 88"/>
              <a:gd name="T57" fmla="*/ 65 h 88"/>
              <a:gd name="T58" fmla="*/ 44 w 88"/>
              <a:gd name="T59" fmla="*/ 84 h 88"/>
              <a:gd name="T60" fmla="*/ 27 w 88"/>
              <a:gd name="T61" fmla="*/ 80 h 88"/>
              <a:gd name="T62" fmla="*/ 38 w 88"/>
              <a:gd name="T63" fmla="*/ 59 h 88"/>
              <a:gd name="T64" fmla="*/ 44 w 88"/>
              <a:gd name="T65" fmla="*/ 60 h 88"/>
              <a:gd name="T66" fmla="*/ 60 w 88"/>
              <a:gd name="T67" fmla="*/ 44 h 88"/>
              <a:gd name="T68" fmla="*/ 59 w 88"/>
              <a:gd name="T69" fmla="*/ 38 h 88"/>
              <a:gd name="T70" fmla="*/ 80 w 88"/>
              <a:gd name="T71" fmla="*/ 27 h 88"/>
              <a:gd name="T72" fmla="*/ 84 w 88"/>
              <a:gd name="T73" fmla="*/ 44 h 88"/>
              <a:gd name="T74" fmla="*/ 44 w 88"/>
              <a:gd name="T75" fmla="*/ 84 h 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88" h="88">
                <a:moveTo>
                  <a:pt x="44" y="0"/>
                </a:moveTo>
                <a:cubicBezTo>
                  <a:pt x="20" y="0"/>
                  <a:pt x="0" y="20"/>
                  <a:pt x="0" y="44"/>
                </a:cubicBezTo>
                <a:cubicBezTo>
                  <a:pt x="0" y="68"/>
                  <a:pt x="20" y="88"/>
                  <a:pt x="44" y="88"/>
                </a:cubicBezTo>
                <a:cubicBezTo>
                  <a:pt x="68" y="88"/>
                  <a:pt x="88" y="68"/>
                  <a:pt x="88" y="44"/>
                </a:cubicBezTo>
                <a:cubicBezTo>
                  <a:pt x="88" y="20"/>
                  <a:pt x="68" y="0"/>
                  <a:pt x="44" y="0"/>
                </a:cubicBezTo>
                <a:close/>
                <a:moveTo>
                  <a:pt x="78" y="23"/>
                </a:moveTo>
                <a:cubicBezTo>
                  <a:pt x="57" y="35"/>
                  <a:pt x="57" y="35"/>
                  <a:pt x="57" y="35"/>
                </a:cubicBezTo>
                <a:cubicBezTo>
                  <a:pt x="56" y="33"/>
                  <a:pt x="55" y="32"/>
                  <a:pt x="53" y="31"/>
                </a:cubicBezTo>
                <a:cubicBezTo>
                  <a:pt x="65" y="10"/>
                  <a:pt x="65" y="10"/>
                  <a:pt x="65" y="10"/>
                </a:cubicBezTo>
                <a:cubicBezTo>
                  <a:pt x="70" y="13"/>
                  <a:pt x="75" y="18"/>
                  <a:pt x="78" y="23"/>
                </a:cubicBezTo>
                <a:close/>
                <a:moveTo>
                  <a:pt x="32" y="44"/>
                </a:moveTo>
                <a:cubicBezTo>
                  <a:pt x="32" y="37"/>
                  <a:pt x="37" y="32"/>
                  <a:pt x="44" y="32"/>
                </a:cubicBezTo>
                <a:cubicBezTo>
                  <a:pt x="51" y="32"/>
                  <a:pt x="56" y="37"/>
                  <a:pt x="56" y="44"/>
                </a:cubicBezTo>
                <a:cubicBezTo>
                  <a:pt x="56" y="51"/>
                  <a:pt x="51" y="56"/>
                  <a:pt x="44" y="56"/>
                </a:cubicBezTo>
                <a:cubicBezTo>
                  <a:pt x="37" y="56"/>
                  <a:pt x="32" y="51"/>
                  <a:pt x="32" y="44"/>
                </a:cubicBezTo>
                <a:close/>
                <a:moveTo>
                  <a:pt x="44" y="4"/>
                </a:moveTo>
                <a:cubicBezTo>
                  <a:pt x="50" y="4"/>
                  <a:pt x="56" y="5"/>
                  <a:pt x="61" y="8"/>
                </a:cubicBezTo>
                <a:cubicBezTo>
                  <a:pt x="50" y="29"/>
                  <a:pt x="50" y="29"/>
                  <a:pt x="50" y="29"/>
                </a:cubicBezTo>
                <a:cubicBezTo>
                  <a:pt x="48" y="28"/>
                  <a:pt x="46" y="28"/>
                  <a:pt x="44" y="28"/>
                </a:cubicBezTo>
                <a:cubicBezTo>
                  <a:pt x="35" y="28"/>
                  <a:pt x="28" y="35"/>
                  <a:pt x="28" y="44"/>
                </a:cubicBezTo>
                <a:cubicBezTo>
                  <a:pt x="28" y="46"/>
                  <a:pt x="28" y="48"/>
                  <a:pt x="29" y="50"/>
                </a:cubicBezTo>
                <a:cubicBezTo>
                  <a:pt x="8" y="61"/>
                  <a:pt x="8" y="61"/>
                  <a:pt x="8" y="61"/>
                </a:cubicBezTo>
                <a:cubicBezTo>
                  <a:pt x="5" y="56"/>
                  <a:pt x="4" y="50"/>
                  <a:pt x="4" y="44"/>
                </a:cubicBezTo>
                <a:cubicBezTo>
                  <a:pt x="4" y="22"/>
                  <a:pt x="22" y="4"/>
                  <a:pt x="44" y="4"/>
                </a:cubicBezTo>
                <a:close/>
                <a:moveTo>
                  <a:pt x="10" y="65"/>
                </a:moveTo>
                <a:cubicBezTo>
                  <a:pt x="31" y="53"/>
                  <a:pt x="31" y="53"/>
                  <a:pt x="31" y="53"/>
                </a:cubicBezTo>
                <a:cubicBezTo>
                  <a:pt x="32" y="55"/>
                  <a:pt x="33" y="56"/>
                  <a:pt x="35" y="57"/>
                </a:cubicBezTo>
                <a:cubicBezTo>
                  <a:pt x="23" y="78"/>
                  <a:pt x="23" y="78"/>
                  <a:pt x="23" y="78"/>
                </a:cubicBezTo>
                <a:cubicBezTo>
                  <a:pt x="18" y="75"/>
                  <a:pt x="13" y="70"/>
                  <a:pt x="10" y="65"/>
                </a:cubicBezTo>
                <a:close/>
                <a:moveTo>
                  <a:pt x="44" y="84"/>
                </a:moveTo>
                <a:cubicBezTo>
                  <a:pt x="38" y="84"/>
                  <a:pt x="32" y="83"/>
                  <a:pt x="27" y="80"/>
                </a:cubicBezTo>
                <a:cubicBezTo>
                  <a:pt x="38" y="59"/>
                  <a:pt x="38" y="59"/>
                  <a:pt x="38" y="59"/>
                </a:cubicBezTo>
                <a:cubicBezTo>
                  <a:pt x="40" y="60"/>
                  <a:pt x="42" y="60"/>
                  <a:pt x="44" y="60"/>
                </a:cubicBezTo>
                <a:cubicBezTo>
                  <a:pt x="53" y="60"/>
                  <a:pt x="60" y="53"/>
                  <a:pt x="60" y="44"/>
                </a:cubicBezTo>
                <a:cubicBezTo>
                  <a:pt x="60" y="42"/>
                  <a:pt x="60" y="40"/>
                  <a:pt x="59" y="38"/>
                </a:cubicBezTo>
                <a:cubicBezTo>
                  <a:pt x="80" y="27"/>
                  <a:pt x="80" y="27"/>
                  <a:pt x="80" y="27"/>
                </a:cubicBezTo>
                <a:cubicBezTo>
                  <a:pt x="83" y="32"/>
                  <a:pt x="84" y="38"/>
                  <a:pt x="84" y="44"/>
                </a:cubicBezTo>
                <a:cubicBezTo>
                  <a:pt x="84" y="66"/>
                  <a:pt x="66" y="84"/>
                  <a:pt x="44" y="84"/>
                </a:cubicBezTo>
                <a:close/>
              </a:path>
            </a:pathLst>
          </a:cu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txBody>
          <a:bodyPr vert="horz" wrap="square" lIns="72751" tIns="36376" rIns="72751" bIns="36376" numCol="1" anchor="t" anchorCtr="0" compatLnSpc="1"/>
          <a:lstStyle/>
          <a:p>
            <a:endParaRPr lang="zh-CN" altLang="en-US" sz="1430">
              <a:solidFill>
                <a:prstClr val="black"/>
              </a:solidFill>
              <a:latin typeface="Calibri" panose="020F0502020204030204"/>
            </a:endParaRPr>
          </a:p>
        </p:txBody>
      </p:sp>
      <p:grpSp>
        <p:nvGrpSpPr>
          <p:cNvPr id="249" name="组合 248"/>
          <p:cNvGrpSpPr/>
          <p:nvPr/>
        </p:nvGrpSpPr>
        <p:grpSpPr>
          <a:xfrm>
            <a:off x="9820409" y="8573495"/>
            <a:ext cx="326252" cy="300382"/>
            <a:chOff x="10777161" y="2786419"/>
            <a:chExt cx="410062" cy="377546"/>
          </a:xfrm>
          <a:solidFill>
            <a:schemeClr val="tx2">
              <a:lumMod val="60000"/>
              <a:lumOff val="40000"/>
            </a:schemeClr>
          </a:solidFill>
        </p:grpSpPr>
        <p:sp>
          <p:nvSpPr>
            <p:cNvPr id="250" name="Freeform 220"/>
            <p:cNvSpPr>
              <a:spLocks noEditPoints="1"/>
            </p:cNvSpPr>
            <p:nvPr/>
          </p:nvSpPr>
          <p:spPr bwMode="auto">
            <a:xfrm>
              <a:off x="10777161" y="2786419"/>
              <a:ext cx="410062" cy="377546"/>
            </a:xfrm>
            <a:custGeom>
              <a:avLst/>
              <a:gdLst>
                <a:gd name="T0" fmla="*/ 227 w 227"/>
                <a:gd name="T1" fmla="*/ 38 h 209"/>
                <a:gd name="T2" fmla="*/ 170 w 227"/>
                <a:gd name="T3" fmla="*/ 38 h 209"/>
                <a:gd name="T4" fmla="*/ 170 w 227"/>
                <a:gd name="T5" fmla="*/ 0 h 209"/>
                <a:gd name="T6" fmla="*/ 57 w 227"/>
                <a:gd name="T7" fmla="*/ 0 h 209"/>
                <a:gd name="T8" fmla="*/ 57 w 227"/>
                <a:gd name="T9" fmla="*/ 38 h 209"/>
                <a:gd name="T10" fmla="*/ 0 w 227"/>
                <a:gd name="T11" fmla="*/ 38 h 209"/>
                <a:gd name="T12" fmla="*/ 0 w 227"/>
                <a:gd name="T13" fmla="*/ 171 h 209"/>
                <a:gd name="T14" fmla="*/ 57 w 227"/>
                <a:gd name="T15" fmla="*/ 171 h 209"/>
                <a:gd name="T16" fmla="*/ 57 w 227"/>
                <a:gd name="T17" fmla="*/ 209 h 209"/>
                <a:gd name="T18" fmla="*/ 170 w 227"/>
                <a:gd name="T19" fmla="*/ 209 h 209"/>
                <a:gd name="T20" fmla="*/ 170 w 227"/>
                <a:gd name="T21" fmla="*/ 171 h 209"/>
                <a:gd name="T22" fmla="*/ 227 w 227"/>
                <a:gd name="T23" fmla="*/ 171 h 209"/>
                <a:gd name="T24" fmla="*/ 227 w 227"/>
                <a:gd name="T25" fmla="*/ 38 h 209"/>
                <a:gd name="T26" fmla="*/ 66 w 227"/>
                <a:gd name="T27" fmla="*/ 10 h 209"/>
                <a:gd name="T28" fmla="*/ 161 w 227"/>
                <a:gd name="T29" fmla="*/ 10 h 209"/>
                <a:gd name="T30" fmla="*/ 161 w 227"/>
                <a:gd name="T31" fmla="*/ 38 h 209"/>
                <a:gd name="T32" fmla="*/ 66 w 227"/>
                <a:gd name="T33" fmla="*/ 38 h 209"/>
                <a:gd name="T34" fmla="*/ 66 w 227"/>
                <a:gd name="T35" fmla="*/ 10 h 209"/>
                <a:gd name="T36" fmla="*/ 161 w 227"/>
                <a:gd name="T37" fmla="*/ 199 h 209"/>
                <a:gd name="T38" fmla="*/ 66 w 227"/>
                <a:gd name="T39" fmla="*/ 199 h 209"/>
                <a:gd name="T40" fmla="*/ 66 w 227"/>
                <a:gd name="T41" fmla="*/ 142 h 209"/>
                <a:gd name="T42" fmla="*/ 161 w 227"/>
                <a:gd name="T43" fmla="*/ 142 h 209"/>
                <a:gd name="T44" fmla="*/ 161 w 227"/>
                <a:gd name="T45" fmla="*/ 199 h 209"/>
                <a:gd name="T46" fmla="*/ 218 w 227"/>
                <a:gd name="T47" fmla="*/ 161 h 209"/>
                <a:gd name="T48" fmla="*/ 170 w 227"/>
                <a:gd name="T49" fmla="*/ 161 h 209"/>
                <a:gd name="T50" fmla="*/ 170 w 227"/>
                <a:gd name="T51" fmla="*/ 133 h 209"/>
                <a:gd name="T52" fmla="*/ 57 w 227"/>
                <a:gd name="T53" fmla="*/ 133 h 209"/>
                <a:gd name="T54" fmla="*/ 57 w 227"/>
                <a:gd name="T55" fmla="*/ 161 h 209"/>
                <a:gd name="T56" fmla="*/ 9 w 227"/>
                <a:gd name="T57" fmla="*/ 161 h 209"/>
                <a:gd name="T58" fmla="*/ 9 w 227"/>
                <a:gd name="T59" fmla="*/ 48 h 209"/>
                <a:gd name="T60" fmla="*/ 57 w 227"/>
                <a:gd name="T61" fmla="*/ 48 h 209"/>
                <a:gd name="T62" fmla="*/ 170 w 227"/>
                <a:gd name="T63" fmla="*/ 48 h 209"/>
                <a:gd name="T64" fmla="*/ 218 w 227"/>
                <a:gd name="T65" fmla="*/ 48 h 209"/>
                <a:gd name="T66" fmla="*/ 218 w 227"/>
                <a:gd name="T67" fmla="*/ 161 h 2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27" h="209">
                  <a:moveTo>
                    <a:pt x="227" y="38"/>
                  </a:moveTo>
                  <a:lnTo>
                    <a:pt x="170" y="38"/>
                  </a:lnTo>
                  <a:lnTo>
                    <a:pt x="170" y="0"/>
                  </a:lnTo>
                  <a:lnTo>
                    <a:pt x="57" y="0"/>
                  </a:lnTo>
                  <a:lnTo>
                    <a:pt x="57" y="38"/>
                  </a:lnTo>
                  <a:lnTo>
                    <a:pt x="0" y="38"/>
                  </a:lnTo>
                  <a:lnTo>
                    <a:pt x="0" y="171"/>
                  </a:lnTo>
                  <a:lnTo>
                    <a:pt x="57" y="171"/>
                  </a:lnTo>
                  <a:lnTo>
                    <a:pt x="57" y="209"/>
                  </a:lnTo>
                  <a:lnTo>
                    <a:pt x="170" y="209"/>
                  </a:lnTo>
                  <a:lnTo>
                    <a:pt x="170" y="171"/>
                  </a:lnTo>
                  <a:lnTo>
                    <a:pt x="227" y="171"/>
                  </a:lnTo>
                  <a:lnTo>
                    <a:pt x="227" y="38"/>
                  </a:lnTo>
                  <a:close/>
                  <a:moveTo>
                    <a:pt x="66" y="10"/>
                  </a:moveTo>
                  <a:lnTo>
                    <a:pt x="161" y="10"/>
                  </a:lnTo>
                  <a:lnTo>
                    <a:pt x="161" y="38"/>
                  </a:lnTo>
                  <a:lnTo>
                    <a:pt x="66" y="38"/>
                  </a:lnTo>
                  <a:lnTo>
                    <a:pt x="66" y="10"/>
                  </a:lnTo>
                  <a:close/>
                  <a:moveTo>
                    <a:pt x="161" y="199"/>
                  </a:moveTo>
                  <a:lnTo>
                    <a:pt x="66" y="199"/>
                  </a:lnTo>
                  <a:lnTo>
                    <a:pt x="66" y="142"/>
                  </a:lnTo>
                  <a:lnTo>
                    <a:pt x="161" y="142"/>
                  </a:lnTo>
                  <a:lnTo>
                    <a:pt x="161" y="199"/>
                  </a:lnTo>
                  <a:close/>
                  <a:moveTo>
                    <a:pt x="218" y="161"/>
                  </a:moveTo>
                  <a:lnTo>
                    <a:pt x="170" y="161"/>
                  </a:lnTo>
                  <a:lnTo>
                    <a:pt x="170" y="133"/>
                  </a:lnTo>
                  <a:lnTo>
                    <a:pt x="57" y="133"/>
                  </a:lnTo>
                  <a:lnTo>
                    <a:pt x="57" y="161"/>
                  </a:lnTo>
                  <a:lnTo>
                    <a:pt x="9" y="161"/>
                  </a:lnTo>
                  <a:lnTo>
                    <a:pt x="9" y="48"/>
                  </a:lnTo>
                  <a:lnTo>
                    <a:pt x="57" y="48"/>
                  </a:lnTo>
                  <a:lnTo>
                    <a:pt x="170" y="48"/>
                  </a:lnTo>
                  <a:lnTo>
                    <a:pt x="218" y="48"/>
                  </a:lnTo>
                  <a:lnTo>
                    <a:pt x="218" y="16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72751" tIns="36376" rIns="72751" bIns="36376" numCol="1" anchor="t" anchorCtr="0" compatLnSpc="1"/>
            <a:lstStyle/>
            <a:p>
              <a:endParaRPr lang="zh-CN" altLang="en-US" sz="143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51" name="Rectangle 221"/>
            <p:cNvSpPr>
              <a:spLocks noChangeArrowheads="1"/>
            </p:cNvSpPr>
            <p:nvPr/>
          </p:nvSpPr>
          <p:spPr bwMode="auto">
            <a:xfrm>
              <a:off x="10827741" y="2907449"/>
              <a:ext cx="34323" cy="3432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72751" tIns="36376" rIns="72751" bIns="36376" numCol="1" anchor="t" anchorCtr="0" compatLnSpc="1"/>
            <a:lstStyle/>
            <a:p>
              <a:endParaRPr lang="zh-CN" altLang="en-US" sz="143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52" name="Rectangle 222"/>
            <p:cNvSpPr>
              <a:spLocks noChangeArrowheads="1"/>
            </p:cNvSpPr>
            <p:nvPr/>
          </p:nvSpPr>
          <p:spPr bwMode="auto">
            <a:xfrm>
              <a:off x="10896386" y="2907449"/>
              <a:ext cx="34323" cy="3432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72751" tIns="36376" rIns="72751" bIns="36376" numCol="1" anchor="t" anchorCtr="0" compatLnSpc="1"/>
            <a:lstStyle/>
            <a:p>
              <a:endParaRPr lang="zh-CN" altLang="en-US" sz="1430">
                <a:solidFill>
                  <a:prstClr val="black"/>
                </a:solidFill>
                <a:latin typeface="Calibri" panose="020F0502020204030204"/>
              </a:endParaRPr>
            </a:p>
          </p:txBody>
        </p:sp>
      </p:grpSp>
      <p:grpSp>
        <p:nvGrpSpPr>
          <p:cNvPr id="253" name="组合 252"/>
          <p:cNvGrpSpPr/>
          <p:nvPr/>
        </p:nvGrpSpPr>
        <p:grpSpPr>
          <a:xfrm>
            <a:off x="9170414" y="9248013"/>
            <a:ext cx="327689" cy="271637"/>
            <a:chOff x="9135110" y="6101233"/>
            <a:chExt cx="411868" cy="341417"/>
          </a:xfrm>
          <a:solidFill>
            <a:schemeClr val="tx2">
              <a:lumMod val="60000"/>
              <a:lumOff val="40000"/>
            </a:schemeClr>
          </a:solidFill>
        </p:grpSpPr>
        <p:sp>
          <p:nvSpPr>
            <p:cNvPr id="254" name="Freeform 229"/>
            <p:cNvSpPr>
              <a:spLocks noEditPoints="1"/>
            </p:cNvSpPr>
            <p:nvPr/>
          </p:nvSpPr>
          <p:spPr bwMode="auto">
            <a:xfrm>
              <a:off x="9135110" y="6101233"/>
              <a:ext cx="411868" cy="341417"/>
            </a:xfrm>
            <a:custGeom>
              <a:avLst/>
              <a:gdLst>
                <a:gd name="T0" fmla="*/ 171 w 228"/>
                <a:gd name="T1" fmla="*/ 0 h 189"/>
                <a:gd name="T2" fmla="*/ 57 w 228"/>
                <a:gd name="T3" fmla="*/ 0 h 189"/>
                <a:gd name="T4" fmla="*/ 0 w 228"/>
                <a:gd name="T5" fmla="*/ 95 h 189"/>
                <a:gd name="T6" fmla="*/ 0 w 228"/>
                <a:gd name="T7" fmla="*/ 189 h 189"/>
                <a:gd name="T8" fmla="*/ 228 w 228"/>
                <a:gd name="T9" fmla="*/ 189 h 189"/>
                <a:gd name="T10" fmla="*/ 228 w 228"/>
                <a:gd name="T11" fmla="*/ 95 h 189"/>
                <a:gd name="T12" fmla="*/ 171 w 228"/>
                <a:gd name="T13" fmla="*/ 0 h 189"/>
                <a:gd name="T14" fmla="*/ 62 w 228"/>
                <a:gd name="T15" fmla="*/ 9 h 189"/>
                <a:gd name="T16" fmla="*/ 166 w 228"/>
                <a:gd name="T17" fmla="*/ 9 h 189"/>
                <a:gd name="T18" fmla="*/ 213 w 228"/>
                <a:gd name="T19" fmla="*/ 90 h 189"/>
                <a:gd name="T20" fmla="*/ 15 w 228"/>
                <a:gd name="T21" fmla="*/ 90 h 189"/>
                <a:gd name="T22" fmla="*/ 62 w 228"/>
                <a:gd name="T23" fmla="*/ 9 h 189"/>
                <a:gd name="T24" fmla="*/ 10 w 228"/>
                <a:gd name="T25" fmla="*/ 180 h 189"/>
                <a:gd name="T26" fmla="*/ 10 w 228"/>
                <a:gd name="T27" fmla="*/ 99 h 189"/>
                <a:gd name="T28" fmla="*/ 218 w 228"/>
                <a:gd name="T29" fmla="*/ 99 h 189"/>
                <a:gd name="T30" fmla="*/ 218 w 228"/>
                <a:gd name="T31" fmla="*/ 180 h 189"/>
                <a:gd name="T32" fmla="*/ 10 w 228"/>
                <a:gd name="T33" fmla="*/ 180 h 1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28" h="189">
                  <a:moveTo>
                    <a:pt x="171" y="0"/>
                  </a:moveTo>
                  <a:lnTo>
                    <a:pt x="57" y="0"/>
                  </a:lnTo>
                  <a:lnTo>
                    <a:pt x="0" y="95"/>
                  </a:lnTo>
                  <a:lnTo>
                    <a:pt x="0" y="189"/>
                  </a:lnTo>
                  <a:lnTo>
                    <a:pt x="228" y="189"/>
                  </a:lnTo>
                  <a:lnTo>
                    <a:pt x="228" y="95"/>
                  </a:lnTo>
                  <a:lnTo>
                    <a:pt x="171" y="0"/>
                  </a:lnTo>
                  <a:close/>
                  <a:moveTo>
                    <a:pt x="62" y="9"/>
                  </a:moveTo>
                  <a:lnTo>
                    <a:pt x="166" y="9"/>
                  </a:lnTo>
                  <a:lnTo>
                    <a:pt x="213" y="90"/>
                  </a:lnTo>
                  <a:lnTo>
                    <a:pt x="15" y="90"/>
                  </a:lnTo>
                  <a:lnTo>
                    <a:pt x="62" y="9"/>
                  </a:lnTo>
                  <a:close/>
                  <a:moveTo>
                    <a:pt x="10" y="180"/>
                  </a:moveTo>
                  <a:lnTo>
                    <a:pt x="10" y="99"/>
                  </a:lnTo>
                  <a:lnTo>
                    <a:pt x="218" y="99"/>
                  </a:lnTo>
                  <a:lnTo>
                    <a:pt x="218" y="180"/>
                  </a:lnTo>
                  <a:lnTo>
                    <a:pt x="10" y="18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72751" tIns="36376" rIns="72751" bIns="36376" numCol="1" anchor="t" anchorCtr="0" compatLnSpc="1"/>
            <a:lstStyle/>
            <a:p>
              <a:endParaRPr lang="zh-CN" altLang="en-US" sz="143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55" name="Rectangle 230"/>
            <p:cNvSpPr>
              <a:spLocks noChangeArrowheads="1"/>
            </p:cNvSpPr>
            <p:nvPr/>
          </p:nvSpPr>
          <p:spPr bwMode="auto">
            <a:xfrm>
              <a:off x="9238076" y="6204199"/>
              <a:ext cx="205934" cy="1625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72751" tIns="36376" rIns="72751" bIns="36376" numCol="1" anchor="t" anchorCtr="0" compatLnSpc="1"/>
            <a:lstStyle/>
            <a:p>
              <a:endParaRPr lang="zh-CN" altLang="en-US" sz="143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56" name="Rectangle 231"/>
            <p:cNvSpPr>
              <a:spLocks noChangeArrowheads="1"/>
            </p:cNvSpPr>
            <p:nvPr/>
          </p:nvSpPr>
          <p:spPr bwMode="auto">
            <a:xfrm>
              <a:off x="9263366" y="6151813"/>
              <a:ext cx="155354" cy="18064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72751" tIns="36376" rIns="72751" bIns="36376" numCol="1" anchor="t" anchorCtr="0" compatLnSpc="1"/>
            <a:lstStyle/>
            <a:p>
              <a:endParaRPr lang="zh-CN" altLang="en-US" sz="143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57" name="Rectangle 232"/>
            <p:cNvSpPr>
              <a:spLocks noChangeArrowheads="1"/>
            </p:cNvSpPr>
            <p:nvPr/>
          </p:nvSpPr>
          <p:spPr bwMode="auto">
            <a:xfrm>
              <a:off x="9297689" y="6339682"/>
              <a:ext cx="86709" cy="3432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72751" tIns="36376" rIns="72751" bIns="36376" numCol="1" anchor="t" anchorCtr="0" compatLnSpc="1"/>
            <a:lstStyle/>
            <a:p>
              <a:endParaRPr lang="zh-CN" altLang="en-US" sz="1430">
                <a:solidFill>
                  <a:prstClr val="black"/>
                </a:solidFill>
                <a:latin typeface="Calibri" panose="020F0502020204030204"/>
              </a:endParaRPr>
            </a:p>
          </p:txBody>
        </p:sp>
      </p:grpSp>
      <p:grpSp>
        <p:nvGrpSpPr>
          <p:cNvPr id="258" name="组合 257"/>
          <p:cNvGrpSpPr/>
          <p:nvPr/>
        </p:nvGrpSpPr>
        <p:grpSpPr>
          <a:xfrm>
            <a:off x="7227647" y="9217374"/>
            <a:ext cx="303256" cy="301818"/>
            <a:chOff x="7518350" y="3595702"/>
            <a:chExt cx="381159" cy="379352"/>
          </a:xfrm>
          <a:solidFill>
            <a:schemeClr val="tx2">
              <a:lumMod val="60000"/>
              <a:lumOff val="40000"/>
            </a:schemeClr>
          </a:solidFill>
        </p:grpSpPr>
        <p:sp>
          <p:nvSpPr>
            <p:cNvPr id="259" name="Freeform 233"/>
            <p:cNvSpPr>
              <a:spLocks noEditPoints="1"/>
            </p:cNvSpPr>
            <p:nvPr/>
          </p:nvSpPr>
          <p:spPr bwMode="auto">
            <a:xfrm>
              <a:off x="7518350" y="3595702"/>
              <a:ext cx="381159" cy="379352"/>
            </a:xfrm>
            <a:custGeom>
              <a:avLst/>
              <a:gdLst>
                <a:gd name="T0" fmla="*/ 109 w 211"/>
                <a:gd name="T1" fmla="*/ 0 h 210"/>
                <a:gd name="T2" fmla="*/ 0 w 211"/>
                <a:gd name="T3" fmla="*/ 108 h 210"/>
                <a:gd name="T4" fmla="*/ 0 w 211"/>
                <a:gd name="T5" fmla="*/ 210 h 210"/>
                <a:gd name="T6" fmla="*/ 102 w 211"/>
                <a:gd name="T7" fmla="*/ 210 h 210"/>
                <a:gd name="T8" fmla="*/ 211 w 211"/>
                <a:gd name="T9" fmla="*/ 101 h 210"/>
                <a:gd name="T10" fmla="*/ 109 w 211"/>
                <a:gd name="T11" fmla="*/ 0 h 210"/>
                <a:gd name="T12" fmla="*/ 97 w 211"/>
                <a:gd name="T13" fmla="*/ 201 h 210"/>
                <a:gd name="T14" fmla="*/ 10 w 211"/>
                <a:gd name="T15" fmla="*/ 201 h 210"/>
                <a:gd name="T16" fmla="*/ 10 w 211"/>
                <a:gd name="T17" fmla="*/ 113 h 210"/>
                <a:gd name="T18" fmla="*/ 109 w 211"/>
                <a:gd name="T19" fmla="*/ 14 h 210"/>
                <a:gd name="T20" fmla="*/ 197 w 211"/>
                <a:gd name="T21" fmla="*/ 101 h 210"/>
                <a:gd name="T22" fmla="*/ 97 w 211"/>
                <a:gd name="T23" fmla="*/ 201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11" h="210">
                  <a:moveTo>
                    <a:pt x="109" y="0"/>
                  </a:moveTo>
                  <a:lnTo>
                    <a:pt x="0" y="108"/>
                  </a:lnTo>
                  <a:lnTo>
                    <a:pt x="0" y="210"/>
                  </a:lnTo>
                  <a:lnTo>
                    <a:pt x="102" y="210"/>
                  </a:lnTo>
                  <a:lnTo>
                    <a:pt x="211" y="101"/>
                  </a:lnTo>
                  <a:lnTo>
                    <a:pt x="109" y="0"/>
                  </a:lnTo>
                  <a:close/>
                  <a:moveTo>
                    <a:pt x="97" y="201"/>
                  </a:moveTo>
                  <a:lnTo>
                    <a:pt x="10" y="201"/>
                  </a:lnTo>
                  <a:lnTo>
                    <a:pt x="10" y="113"/>
                  </a:lnTo>
                  <a:lnTo>
                    <a:pt x="109" y="14"/>
                  </a:lnTo>
                  <a:lnTo>
                    <a:pt x="197" y="101"/>
                  </a:lnTo>
                  <a:lnTo>
                    <a:pt x="97" y="20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72751" tIns="36376" rIns="72751" bIns="36376" numCol="1" anchor="t" anchorCtr="0" compatLnSpc="1"/>
            <a:lstStyle/>
            <a:p>
              <a:endParaRPr lang="zh-CN" altLang="en-US" sz="143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60" name="Freeform 234"/>
            <p:cNvSpPr/>
            <p:nvPr/>
          </p:nvSpPr>
          <p:spPr bwMode="auto">
            <a:xfrm>
              <a:off x="7596027" y="3778152"/>
              <a:ext cx="115612" cy="115612"/>
            </a:xfrm>
            <a:custGeom>
              <a:avLst/>
              <a:gdLst>
                <a:gd name="T0" fmla="*/ 0 w 64"/>
                <a:gd name="T1" fmla="*/ 7 h 64"/>
                <a:gd name="T2" fmla="*/ 57 w 64"/>
                <a:gd name="T3" fmla="*/ 64 h 64"/>
                <a:gd name="T4" fmla="*/ 64 w 64"/>
                <a:gd name="T5" fmla="*/ 59 h 64"/>
                <a:gd name="T6" fmla="*/ 7 w 64"/>
                <a:gd name="T7" fmla="*/ 0 h 64"/>
                <a:gd name="T8" fmla="*/ 0 w 64"/>
                <a:gd name="T9" fmla="*/ 7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4" h="64">
                  <a:moveTo>
                    <a:pt x="0" y="7"/>
                  </a:moveTo>
                  <a:lnTo>
                    <a:pt x="57" y="64"/>
                  </a:lnTo>
                  <a:lnTo>
                    <a:pt x="64" y="59"/>
                  </a:lnTo>
                  <a:lnTo>
                    <a:pt x="7" y="0"/>
                  </a:lnTo>
                  <a:lnTo>
                    <a:pt x="0" y="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72751" tIns="36376" rIns="72751" bIns="36376" numCol="1" anchor="t" anchorCtr="0" compatLnSpc="1"/>
            <a:lstStyle/>
            <a:p>
              <a:endParaRPr lang="zh-CN" altLang="en-US" sz="143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61" name="Oval 235"/>
            <p:cNvSpPr>
              <a:spLocks noChangeArrowheads="1"/>
            </p:cNvSpPr>
            <p:nvPr/>
          </p:nvSpPr>
          <p:spPr bwMode="auto">
            <a:xfrm>
              <a:off x="7570737" y="3855829"/>
              <a:ext cx="66839" cy="68645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72751" tIns="36376" rIns="72751" bIns="36376" numCol="1" anchor="t" anchorCtr="0" compatLnSpc="1"/>
            <a:lstStyle/>
            <a:p>
              <a:endParaRPr lang="zh-CN" altLang="en-US" sz="1430">
                <a:solidFill>
                  <a:prstClr val="black"/>
                </a:solidFill>
                <a:latin typeface="Calibri" panose="020F0502020204030204"/>
              </a:endParaRPr>
            </a:p>
          </p:txBody>
        </p:sp>
      </p:grpSp>
      <p:grpSp>
        <p:nvGrpSpPr>
          <p:cNvPr id="262" name="组合 261"/>
          <p:cNvGrpSpPr/>
          <p:nvPr/>
        </p:nvGrpSpPr>
        <p:grpSpPr>
          <a:xfrm>
            <a:off x="7874400" y="9227435"/>
            <a:ext cx="298944" cy="298944"/>
            <a:chOff x="8331246" y="3608347"/>
            <a:chExt cx="375739" cy="375739"/>
          </a:xfrm>
          <a:solidFill>
            <a:schemeClr val="tx2">
              <a:lumMod val="60000"/>
              <a:lumOff val="40000"/>
            </a:schemeClr>
          </a:solidFill>
        </p:grpSpPr>
        <p:sp>
          <p:nvSpPr>
            <p:cNvPr id="263" name="Freeform 236"/>
            <p:cNvSpPr>
              <a:spLocks noEditPoints="1"/>
            </p:cNvSpPr>
            <p:nvPr/>
          </p:nvSpPr>
          <p:spPr bwMode="auto">
            <a:xfrm>
              <a:off x="8331246" y="3608347"/>
              <a:ext cx="375739" cy="375739"/>
            </a:xfrm>
            <a:custGeom>
              <a:avLst/>
              <a:gdLst>
                <a:gd name="T0" fmla="*/ 0 w 208"/>
                <a:gd name="T1" fmla="*/ 0 h 208"/>
                <a:gd name="T2" fmla="*/ 0 w 208"/>
                <a:gd name="T3" fmla="*/ 208 h 208"/>
                <a:gd name="T4" fmla="*/ 208 w 208"/>
                <a:gd name="T5" fmla="*/ 208 h 208"/>
                <a:gd name="T6" fmla="*/ 208 w 208"/>
                <a:gd name="T7" fmla="*/ 0 h 208"/>
                <a:gd name="T8" fmla="*/ 0 w 208"/>
                <a:gd name="T9" fmla="*/ 0 h 208"/>
                <a:gd name="T10" fmla="*/ 199 w 208"/>
                <a:gd name="T11" fmla="*/ 198 h 208"/>
                <a:gd name="T12" fmla="*/ 9 w 208"/>
                <a:gd name="T13" fmla="*/ 198 h 208"/>
                <a:gd name="T14" fmla="*/ 9 w 208"/>
                <a:gd name="T15" fmla="*/ 9 h 208"/>
                <a:gd name="T16" fmla="*/ 199 w 208"/>
                <a:gd name="T17" fmla="*/ 9 h 208"/>
                <a:gd name="T18" fmla="*/ 199 w 208"/>
                <a:gd name="T19" fmla="*/ 198 h 2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08" h="208">
                  <a:moveTo>
                    <a:pt x="0" y="0"/>
                  </a:moveTo>
                  <a:lnTo>
                    <a:pt x="0" y="208"/>
                  </a:lnTo>
                  <a:lnTo>
                    <a:pt x="208" y="208"/>
                  </a:lnTo>
                  <a:lnTo>
                    <a:pt x="208" y="0"/>
                  </a:lnTo>
                  <a:lnTo>
                    <a:pt x="0" y="0"/>
                  </a:lnTo>
                  <a:close/>
                  <a:moveTo>
                    <a:pt x="199" y="198"/>
                  </a:moveTo>
                  <a:lnTo>
                    <a:pt x="9" y="198"/>
                  </a:lnTo>
                  <a:lnTo>
                    <a:pt x="9" y="9"/>
                  </a:lnTo>
                  <a:lnTo>
                    <a:pt x="199" y="9"/>
                  </a:lnTo>
                  <a:lnTo>
                    <a:pt x="199" y="1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72751" tIns="36376" rIns="72751" bIns="36376" numCol="1" anchor="t" anchorCtr="0" compatLnSpc="1"/>
            <a:lstStyle/>
            <a:p>
              <a:endParaRPr lang="zh-CN" altLang="en-US" sz="143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64" name="Freeform 237"/>
            <p:cNvSpPr/>
            <p:nvPr/>
          </p:nvSpPr>
          <p:spPr bwMode="auto">
            <a:xfrm>
              <a:off x="8381826" y="3702281"/>
              <a:ext cx="274578" cy="182451"/>
            </a:xfrm>
            <a:custGeom>
              <a:avLst/>
              <a:gdLst>
                <a:gd name="T0" fmla="*/ 48 w 152"/>
                <a:gd name="T1" fmla="*/ 49 h 101"/>
                <a:gd name="T2" fmla="*/ 76 w 152"/>
                <a:gd name="T3" fmla="*/ 101 h 101"/>
                <a:gd name="T4" fmla="*/ 105 w 152"/>
                <a:gd name="T5" fmla="*/ 28 h 101"/>
                <a:gd name="T6" fmla="*/ 121 w 152"/>
                <a:gd name="T7" fmla="*/ 66 h 101"/>
                <a:gd name="T8" fmla="*/ 152 w 152"/>
                <a:gd name="T9" fmla="*/ 66 h 101"/>
                <a:gd name="T10" fmla="*/ 152 w 152"/>
                <a:gd name="T11" fmla="*/ 56 h 101"/>
                <a:gd name="T12" fmla="*/ 126 w 152"/>
                <a:gd name="T13" fmla="*/ 56 h 101"/>
                <a:gd name="T14" fmla="*/ 105 w 152"/>
                <a:gd name="T15" fmla="*/ 0 h 101"/>
                <a:gd name="T16" fmla="*/ 76 w 152"/>
                <a:gd name="T17" fmla="*/ 78 h 101"/>
                <a:gd name="T18" fmla="*/ 48 w 152"/>
                <a:gd name="T19" fmla="*/ 35 h 101"/>
                <a:gd name="T20" fmla="*/ 26 w 152"/>
                <a:gd name="T21" fmla="*/ 56 h 101"/>
                <a:gd name="T22" fmla="*/ 0 w 152"/>
                <a:gd name="T23" fmla="*/ 56 h 101"/>
                <a:gd name="T24" fmla="*/ 0 w 152"/>
                <a:gd name="T25" fmla="*/ 66 h 101"/>
                <a:gd name="T26" fmla="*/ 31 w 152"/>
                <a:gd name="T27" fmla="*/ 66 h 101"/>
                <a:gd name="T28" fmla="*/ 48 w 152"/>
                <a:gd name="T29" fmla="*/ 49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52" h="101">
                  <a:moveTo>
                    <a:pt x="48" y="49"/>
                  </a:moveTo>
                  <a:lnTo>
                    <a:pt x="76" y="101"/>
                  </a:lnTo>
                  <a:lnTo>
                    <a:pt x="105" y="28"/>
                  </a:lnTo>
                  <a:lnTo>
                    <a:pt x="121" y="66"/>
                  </a:lnTo>
                  <a:lnTo>
                    <a:pt x="152" y="66"/>
                  </a:lnTo>
                  <a:lnTo>
                    <a:pt x="152" y="56"/>
                  </a:lnTo>
                  <a:lnTo>
                    <a:pt x="126" y="56"/>
                  </a:lnTo>
                  <a:lnTo>
                    <a:pt x="105" y="0"/>
                  </a:lnTo>
                  <a:lnTo>
                    <a:pt x="76" y="78"/>
                  </a:lnTo>
                  <a:lnTo>
                    <a:pt x="48" y="35"/>
                  </a:lnTo>
                  <a:lnTo>
                    <a:pt x="26" y="56"/>
                  </a:lnTo>
                  <a:lnTo>
                    <a:pt x="0" y="56"/>
                  </a:lnTo>
                  <a:lnTo>
                    <a:pt x="0" y="66"/>
                  </a:lnTo>
                  <a:lnTo>
                    <a:pt x="31" y="66"/>
                  </a:lnTo>
                  <a:lnTo>
                    <a:pt x="48" y="4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72751" tIns="36376" rIns="72751" bIns="36376" numCol="1" anchor="t" anchorCtr="0" compatLnSpc="1"/>
            <a:lstStyle/>
            <a:p>
              <a:endParaRPr lang="zh-CN" altLang="en-US" sz="1430">
                <a:solidFill>
                  <a:prstClr val="black"/>
                </a:solidFill>
                <a:latin typeface="Calibri" panose="020F0502020204030204"/>
              </a:endParaRPr>
            </a:p>
          </p:txBody>
        </p:sp>
      </p:grpSp>
      <p:sp>
        <p:nvSpPr>
          <p:cNvPr id="265" name="Freeform 238"/>
          <p:cNvSpPr>
            <a:spLocks noEditPoints="1"/>
          </p:cNvSpPr>
          <p:nvPr/>
        </p:nvSpPr>
        <p:spPr bwMode="auto">
          <a:xfrm>
            <a:off x="1998999" y="10505135"/>
            <a:ext cx="300382" cy="298944"/>
          </a:xfrm>
          <a:custGeom>
            <a:avLst/>
            <a:gdLst>
              <a:gd name="T0" fmla="*/ 44 w 88"/>
              <a:gd name="T1" fmla="*/ 0 h 88"/>
              <a:gd name="T2" fmla="*/ 0 w 88"/>
              <a:gd name="T3" fmla="*/ 24 h 88"/>
              <a:gd name="T4" fmla="*/ 0 w 88"/>
              <a:gd name="T5" fmla="*/ 64 h 88"/>
              <a:gd name="T6" fmla="*/ 44 w 88"/>
              <a:gd name="T7" fmla="*/ 88 h 88"/>
              <a:gd name="T8" fmla="*/ 88 w 88"/>
              <a:gd name="T9" fmla="*/ 64 h 88"/>
              <a:gd name="T10" fmla="*/ 88 w 88"/>
              <a:gd name="T11" fmla="*/ 24 h 88"/>
              <a:gd name="T12" fmla="*/ 44 w 88"/>
              <a:gd name="T13" fmla="*/ 0 h 88"/>
              <a:gd name="T14" fmla="*/ 44 w 88"/>
              <a:gd name="T15" fmla="*/ 4 h 88"/>
              <a:gd name="T16" fmla="*/ 84 w 88"/>
              <a:gd name="T17" fmla="*/ 24 h 88"/>
              <a:gd name="T18" fmla="*/ 44 w 88"/>
              <a:gd name="T19" fmla="*/ 44 h 88"/>
              <a:gd name="T20" fmla="*/ 4 w 88"/>
              <a:gd name="T21" fmla="*/ 24 h 88"/>
              <a:gd name="T22" fmla="*/ 44 w 88"/>
              <a:gd name="T23" fmla="*/ 4 h 88"/>
              <a:gd name="T24" fmla="*/ 84 w 88"/>
              <a:gd name="T25" fmla="*/ 64 h 88"/>
              <a:gd name="T26" fmla="*/ 44 w 88"/>
              <a:gd name="T27" fmla="*/ 84 h 88"/>
              <a:gd name="T28" fmla="*/ 4 w 88"/>
              <a:gd name="T29" fmla="*/ 64 h 88"/>
              <a:gd name="T30" fmla="*/ 4 w 88"/>
              <a:gd name="T31" fmla="*/ 54 h 88"/>
              <a:gd name="T32" fmla="*/ 44 w 88"/>
              <a:gd name="T33" fmla="*/ 68 h 88"/>
              <a:gd name="T34" fmla="*/ 84 w 88"/>
              <a:gd name="T35" fmla="*/ 54 h 88"/>
              <a:gd name="T36" fmla="*/ 84 w 88"/>
              <a:gd name="T37" fmla="*/ 64 h 88"/>
              <a:gd name="T38" fmla="*/ 84 w 88"/>
              <a:gd name="T39" fmla="*/ 44 h 88"/>
              <a:gd name="T40" fmla="*/ 44 w 88"/>
              <a:gd name="T41" fmla="*/ 64 h 88"/>
              <a:gd name="T42" fmla="*/ 4 w 88"/>
              <a:gd name="T43" fmla="*/ 44 h 88"/>
              <a:gd name="T44" fmla="*/ 4 w 88"/>
              <a:gd name="T45" fmla="*/ 34 h 88"/>
              <a:gd name="T46" fmla="*/ 44 w 88"/>
              <a:gd name="T47" fmla="*/ 48 h 88"/>
              <a:gd name="T48" fmla="*/ 84 w 88"/>
              <a:gd name="T49" fmla="*/ 34 h 88"/>
              <a:gd name="T50" fmla="*/ 84 w 88"/>
              <a:gd name="T51" fmla="*/ 44 h 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</a:cxnLst>
            <a:rect l="0" t="0" r="r" b="b"/>
            <a:pathLst>
              <a:path w="88" h="88">
                <a:moveTo>
                  <a:pt x="44" y="0"/>
                </a:moveTo>
                <a:cubicBezTo>
                  <a:pt x="19" y="0"/>
                  <a:pt x="0" y="11"/>
                  <a:pt x="0" y="24"/>
                </a:cubicBezTo>
                <a:cubicBezTo>
                  <a:pt x="0" y="64"/>
                  <a:pt x="0" y="64"/>
                  <a:pt x="0" y="64"/>
                </a:cubicBezTo>
                <a:cubicBezTo>
                  <a:pt x="0" y="77"/>
                  <a:pt x="19" y="88"/>
                  <a:pt x="44" y="88"/>
                </a:cubicBezTo>
                <a:cubicBezTo>
                  <a:pt x="69" y="88"/>
                  <a:pt x="88" y="77"/>
                  <a:pt x="88" y="64"/>
                </a:cubicBezTo>
                <a:cubicBezTo>
                  <a:pt x="88" y="24"/>
                  <a:pt x="88" y="24"/>
                  <a:pt x="88" y="24"/>
                </a:cubicBezTo>
                <a:cubicBezTo>
                  <a:pt x="88" y="11"/>
                  <a:pt x="69" y="0"/>
                  <a:pt x="44" y="0"/>
                </a:cubicBezTo>
                <a:close/>
                <a:moveTo>
                  <a:pt x="44" y="4"/>
                </a:moveTo>
                <a:cubicBezTo>
                  <a:pt x="66" y="4"/>
                  <a:pt x="84" y="13"/>
                  <a:pt x="84" y="24"/>
                </a:cubicBezTo>
                <a:cubicBezTo>
                  <a:pt x="84" y="35"/>
                  <a:pt x="66" y="44"/>
                  <a:pt x="44" y="44"/>
                </a:cubicBezTo>
                <a:cubicBezTo>
                  <a:pt x="22" y="44"/>
                  <a:pt x="4" y="35"/>
                  <a:pt x="4" y="24"/>
                </a:cubicBezTo>
                <a:cubicBezTo>
                  <a:pt x="4" y="13"/>
                  <a:pt x="22" y="4"/>
                  <a:pt x="44" y="4"/>
                </a:cubicBezTo>
                <a:close/>
                <a:moveTo>
                  <a:pt x="84" y="64"/>
                </a:moveTo>
                <a:cubicBezTo>
                  <a:pt x="84" y="75"/>
                  <a:pt x="66" y="84"/>
                  <a:pt x="44" y="84"/>
                </a:cubicBezTo>
                <a:cubicBezTo>
                  <a:pt x="22" y="84"/>
                  <a:pt x="4" y="75"/>
                  <a:pt x="4" y="64"/>
                </a:cubicBezTo>
                <a:cubicBezTo>
                  <a:pt x="4" y="54"/>
                  <a:pt x="4" y="54"/>
                  <a:pt x="4" y="54"/>
                </a:cubicBezTo>
                <a:cubicBezTo>
                  <a:pt x="11" y="62"/>
                  <a:pt x="26" y="68"/>
                  <a:pt x="44" y="68"/>
                </a:cubicBezTo>
                <a:cubicBezTo>
                  <a:pt x="62" y="68"/>
                  <a:pt x="77" y="62"/>
                  <a:pt x="84" y="54"/>
                </a:cubicBezTo>
                <a:lnTo>
                  <a:pt x="84" y="64"/>
                </a:lnTo>
                <a:close/>
                <a:moveTo>
                  <a:pt x="84" y="44"/>
                </a:moveTo>
                <a:cubicBezTo>
                  <a:pt x="84" y="55"/>
                  <a:pt x="66" y="64"/>
                  <a:pt x="44" y="64"/>
                </a:cubicBezTo>
                <a:cubicBezTo>
                  <a:pt x="22" y="64"/>
                  <a:pt x="4" y="55"/>
                  <a:pt x="4" y="44"/>
                </a:cubicBezTo>
                <a:cubicBezTo>
                  <a:pt x="4" y="34"/>
                  <a:pt x="4" y="34"/>
                  <a:pt x="4" y="34"/>
                </a:cubicBezTo>
                <a:cubicBezTo>
                  <a:pt x="11" y="42"/>
                  <a:pt x="26" y="48"/>
                  <a:pt x="44" y="48"/>
                </a:cubicBezTo>
                <a:cubicBezTo>
                  <a:pt x="62" y="48"/>
                  <a:pt x="77" y="42"/>
                  <a:pt x="84" y="34"/>
                </a:cubicBezTo>
                <a:lnTo>
                  <a:pt x="84" y="44"/>
                </a:lnTo>
                <a:close/>
              </a:path>
            </a:pathLst>
          </a:cu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txBody>
          <a:bodyPr vert="horz" wrap="square" lIns="72751" tIns="36376" rIns="72751" bIns="36376" numCol="1" anchor="t" anchorCtr="0" compatLnSpc="1"/>
          <a:lstStyle/>
          <a:p>
            <a:endParaRPr lang="zh-CN" altLang="en-US" sz="143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266" name="Freeform 239"/>
          <p:cNvSpPr>
            <a:spLocks noEditPoints="1"/>
          </p:cNvSpPr>
          <p:nvPr/>
        </p:nvSpPr>
        <p:spPr bwMode="auto">
          <a:xfrm>
            <a:off x="2652939" y="10490762"/>
            <a:ext cx="298944" cy="326252"/>
          </a:xfrm>
          <a:custGeom>
            <a:avLst/>
            <a:gdLst>
              <a:gd name="T0" fmla="*/ 80 w 88"/>
              <a:gd name="T1" fmla="*/ 64 h 96"/>
              <a:gd name="T2" fmla="*/ 80 w 88"/>
              <a:gd name="T3" fmla="*/ 44 h 96"/>
              <a:gd name="T4" fmla="*/ 69 w 88"/>
              <a:gd name="T5" fmla="*/ 19 h 96"/>
              <a:gd name="T6" fmla="*/ 52 w 88"/>
              <a:gd name="T7" fmla="*/ 9 h 96"/>
              <a:gd name="T8" fmla="*/ 52 w 88"/>
              <a:gd name="T9" fmla="*/ 0 h 96"/>
              <a:gd name="T10" fmla="*/ 36 w 88"/>
              <a:gd name="T11" fmla="*/ 0 h 96"/>
              <a:gd name="T12" fmla="*/ 36 w 88"/>
              <a:gd name="T13" fmla="*/ 9 h 96"/>
              <a:gd name="T14" fmla="*/ 19 w 88"/>
              <a:gd name="T15" fmla="*/ 19 h 96"/>
              <a:gd name="T16" fmla="*/ 8 w 88"/>
              <a:gd name="T17" fmla="*/ 44 h 96"/>
              <a:gd name="T18" fmla="*/ 8 w 88"/>
              <a:gd name="T19" fmla="*/ 64 h 96"/>
              <a:gd name="T20" fmla="*/ 0 w 88"/>
              <a:gd name="T21" fmla="*/ 80 h 96"/>
              <a:gd name="T22" fmla="*/ 28 w 88"/>
              <a:gd name="T23" fmla="*/ 80 h 96"/>
              <a:gd name="T24" fmla="*/ 33 w 88"/>
              <a:gd name="T25" fmla="*/ 91 h 96"/>
              <a:gd name="T26" fmla="*/ 44 w 88"/>
              <a:gd name="T27" fmla="*/ 96 h 96"/>
              <a:gd name="T28" fmla="*/ 55 w 88"/>
              <a:gd name="T29" fmla="*/ 91 h 96"/>
              <a:gd name="T30" fmla="*/ 60 w 88"/>
              <a:gd name="T31" fmla="*/ 80 h 96"/>
              <a:gd name="T32" fmla="*/ 88 w 88"/>
              <a:gd name="T33" fmla="*/ 80 h 96"/>
              <a:gd name="T34" fmla="*/ 80 w 88"/>
              <a:gd name="T35" fmla="*/ 64 h 96"/>
              <a:gd name="T36" fmla="*/ 52 w 88"/>
              <a:gd name="T37" fmla="*/ 88 h 96"/>
              <a:gd name="T38" fmla="*/ 36 w 88"/>
              <a:gd name="T39" fmla="*/ 88 h 96"/>
              <a:gd name="T40" fmla="*/ 32 w 88"/>
              <a:gd name="T41" fmla="*/ 80 h 96"/>
              <a:gd name="T42" fmla="*/ 56 w 88"/>
              <a:gd name="T43" fmla="*/ 80 h 96"/>
              <a:gd name="T44" fmla="*/ 52 w 88"/>
              <a:gd name="T45" fmla="*/ 88 h 96"/>
              <a:gd name="T46" fmla="*/ 28 w 88"/>
              <a:gd name="T47" fmla="*/ 76 h 96"/>
              <a:gd name="T48" fmla="*/ 6 w 88"/>
              <a:gd name="T49" fmla="*/ 76 h 96"/>
              <a:gd name="T50" fmla="*/ 12 w 88"/>
              <a:gd name="T51" fmla="*/ 66 h 96"/>
              <a:gd name="T52" fmla="*/ 12 w 88"/>
              <a:gd name="T53" fmla="*/ 65 h 96"/>
              <a:gd name="T54" fmla="*/ 12 w 88"/>
              <a:gd name="T55" fmla="*/ 64 h 96"/>
              <a:gd name="T56" fmla="*/ 12 w 88"/>
              <a:gd name="T57" fmla="*/ 44 h 96"/>
              <a:gd name="T58" fmla="*/ 21 w 88"/>
              <a:gd name="T59" fmla="*/ 21 h 96"/>
              <a:gd name="T60" fmla="*/ 44 w 88"/>
              <a:gd name="T61" fmla="*/ 12 h 96"/>
              <a:gd name="T62" fmla="*/ 67 w 88"/>
              <a:gd name="T63" fmla="*/ 21 h 96"/>
              <a:gd name="T64" fmla="*/ 76 w 88"/>
              <a:gd name="T65" fmla="*/ 44 h 96"/>
              <a:gd name="T66" fmla="*/ 76 w 88"/>
              <a:gd name="T67" fmla="*/ 64 h 96"/>
              <a:gd name="T68" fmla="*/ 76 w 88"/>
              <a:gd name="T69" fmla="*/ 65 h 96"/>
              <a:gd name="T70" fmla="*/ 76 w 88"/>
              <a:gd name="T71" fmla="*/ 66 h 96"/>
              <a:gd name="T72" fmla="*/ 82 w 88"/>
              <a:gd name="T73" fmla="*/ 76 h 96"/>
              <a:gd name="T74" fmla="*/ 60 w 88"/>
              <a:gd name="T75" fmla="*/ 76 h 96"/>
              <a:gd name="T76" fmla="*/ 28 w 88"/>
              <a:gd name="T77" fmla="*/ 76 h 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88" h="96">
                <a:moveTo>
                  <a:pt x="80" y="64"/>
                </a:moveTo>
                <a:cubicBezTo>
                  <a:pt x="80" y="44"/>
                  <a:pt x="80" y="44"/>
                  <a:pt x="80" y="44"/>
                </a:cubicBezTo>
                <a:cubicBezTo>
                  <a:pt x="80" y="35"/>
                  <a:pt x="76" y="26"/>
                  <a:pt x="69" y="19"/>
                </a:cubicBezTo>
                <a:cubicBezTo>
                  <a:pt x="64" y="14"/>
                  <a:pt x="58" y="10"/>
                  <a:pt x="52" y="9"/>
                </a:cubicBezTo>
                <a:cubicBezTo>
                  <a:pt x="52" y="0"/>
                  <a:pt x="52" y="0"/>
                  <a:pt x="52" y="0"/>
                </a:cubicBezTo>
                <a:cubicBezTo>
                  <a:pt x="36" y="0"/>
                  <a:pt x="36" y="0"/>
                  <a:pt x="36" y="0"/>
                </a:cubicBezTo>
                <a:cubicBezTo>
                  <a:pt x="36" y="9"/>
                  <a:pt x="36" y="9"/>
                  <a:pt x="36" y="9"/>
                </a:cubicBezTo>
                <a:cubicBezTo>
                  <a:pt x="30" y="10"/>
                  <a:pt x="24" y="14"/>
                  <a:pt x="19" y="19"/>
                </a:cubicBezTo>
                <a:cubicBezTo>
                  <a:pt x="12" y="26"/>
                  <a:pt x="8" y="35"/>
                  <a:pt x="8" y="44"/>
                </a:cubicBezTo>
                <a:cubicBezTo>
                  <a:pt x="8" y="64"/>
                  <a:pt x="8" y="64"/>
                  <a:pt x="8" y="64"/>
                </a:cubicBezTo>
                <a:cubicBezTo>
                  <a:pt x="0" y="80"/>
                  <a:pt x="0" y="80"/>
                  <a:pt x="0" y="80"/>
                </a:cubicBezTo>
                <a:cubicBezTo>
                  <a:pt x="28" y="80"/>
                  <a:pt x="28" y="80"/>
                  <a:pt x="28" y="80"/>
                </a:cubicBezTo>
                <a:cubicBezTo>
                  <a:pt x="28" y="84"/>
                  <a:pt x="30" y="88"/>
                  <a:pt x="33" y="91"/>
                </a:cubicBezTo>
                <a:cubicBezTo>
                  <a:pt x="36" y="94"/>
                  <a:pt x="40" y="96"/>
                  <a:pt x="44" y="96"/>
                </a:cubicBezTo>
                <a:cubicBezTo>
                  <a:pt x="48" y="96"/>
                  <a:pt x="52" y="94"/>
                  <a:pt x="55" y="91"/>
                </a:cubicBezTo>
                <a:cubicBezTo>
                  <a:pt x="58" y="88"/>
                  <a:pt x="60" y="84"/>
                  <a:pt x="60" y="80"/>
                </a:cubicBezTo>
                <a:cubicBezTo>
                  <a:pt x="88" y="80"/>
                  <a:pt x="88" y="80"/>
                  <a:pt x="88" y="80"/>
                </a:cubicBezTo>
                <a:lnTo>
                  <a:pt x="80" y="64"/>
                </a:lnTo>
                <a:close/>
                <a:moveTo>
                  <a:pt x="52" y="88"/>
                </a:moveTo>
                <a:cubicBezTo>
                  <a:pt x="48" y="93"/>
                  <a:pt x="40" y="93"/>
                  <a:pt x="36" y="88"/>
                </a:cubicBezTo>
                <a:cubicBezTo>
                  <a:pt x="33" y="86"/>
                  <a:pt x="32" y="83"/>
                  <a:pt x="32" y="80"/>
                </a:cubicBezTo>
                <a:cubicBezTo>
                  <a:pt x="56" y="80"/>
                  <a:pt x="56" y="80"/>
                  <a:pt x="56" y="80"/>
                </a:cubicBezTo>
                <a:cubicBezTo>
                  <a:pt x="56" y="83"/>
                  <a:pt x="55" y="86"/>
                  <a:pt x="52" y="88"/>
                </a:cubicBezTo>
                <a:close/>
                <a:moveTo>
                  <a:pt x="28" y="76"/>
                </a:moveTo>
                <a:cubicBezTo>
                  <a:pt x="6" y="76"/>
                  <a:pt x="6" y="76"/>
                  <a:pt x="6" y="76"/>
                </a:cubicBezTo>
                <a:cubicBezTo>
                  <a:pt x="12" y="66"/>
                  <a:pt x="12" y="66"/>
                  <a:pt x="12" y="66"/>
                </a:cubicBezTo>
                <a:cubicBezTo>
                  <a:pt x="12" y="65"/>
                  <a:pt x="12" y="65"/>
                  <a:pt x="12" y="65"/>
                </a:cubicBezTo>
                <a:cubicBezTo>
                  <a:pt x="12" y="64"/>
                  <a:pt x="12" y="64"/>
                  <a:pt x="12" y="64"/>
                </a:cubicBezTo>
                <a:cubicBezTo>
                  <a:pt x="12" y="44"/>
                  <a:pt x="12" y="44"/>
                  <a:pt x="12" y="44"/>
                </a:cubicBezTo>
                <a:cubicBezTo>
                  <a:pt x="12" y="35"/>
                  <a:pt x="15" y="27"/>
                  <a:pt x="21" y="21"/>
                </a:cubicBezTo>
                <a:cubicBezTo>
                  <a:pt x="27" y="15"/>
                  <a:pt x="35" y="12"/>
                  <a:pt x="44" y="12"/>
                </a:cubicBezTo>
                <a:cubicBezTo>
                  <a:pt x="53" y="12"/>
                  <a:pt x="61" y="15"/>
                  <a:pt x="67" y="21"/>
                </a:cubicBezTo>
                <a:cubicBezTo>
                  <a:pt x="73" y="27"/>
                  <a:pt x="76" y="35"/>
                  <a:pt x="76" y="44"/>
                </a:cubicBezTo>
                <a:cubicBezTo>
                  <a:pt x="76" y="64"/>
                  <a:pt x="76" y="64"/>
                  <a:pt x="76" y="64"/>
                </a:cubicBezTo>
                <a:cubicBezTo>
                  <a:pt x="76" y="65"/>
                  <a:pt x="76" y="65"/>
                  <a:pt x="76" y="65"/>
                </a:cubicBezTo>
                <a:cubicBezTo>
                  <a:pt x="76" y="66"/>
                  <a:pt x="76" y="66"/>
                  <a:pt x="76" y="66"/>
                </a:cubicBezTo>
                <a:cubicBezTo>
                  <a:pt x="82" y="76"/>
                  <a:pt x="82" y="76"/>
                  <a:pt x="82" y="76"/>
                </a:cubicBezTo>
                <a:cubicBezTo>
                  <a:pt x="60" y="76"/>
                  <a:pt x="60" y="76"/>
                  <a:pt x="60" y="76"/>
                </a:cubicBezTo>
                <a:lnTo>
                  <a:pt x="28" y="76"/>
                </a:lnTo>
                <a:close/>
              </a:path>
            </a:pathLst>
          </a:cu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txBody>
          <a:bodyPr vert="horz" wrap="square" lIns="72751" tIns="36376" rIns="72751" bIns="36376" numCol="1" anchor="t" anchorCtr="0" compatLnSpc="1"/>
          <a:lstStyle/>
          <a:p>
            <a:endParaRPr lang="zh-CN" altLang="en-US" sz="1430">
              <a:solidFill>
                <a:prstClr val="black"/>
              </a:solidFill>
              <a:latin typeface="Calibri" panose="020F0502020204030204"/>
            </a:endParaRPr>
          </a:p>
        </p:txBody>
      </p:sp>
      <p:grpSp>
        <p:nvGrpSpPr>
          <p:cNvPr id="267" name="组合 266"/>
          <p:cNvGrpSpPr/>
          <p:nvPr/>
        </p:nvGrpSpPr>
        <p:grpSpPr>
          <a:xfrm>
            <a:off x="3305442" y="10490762"/>
            <a:ext cx="313316" cy="313316"/>
            <a:chOff x="2588584" y="5196206"/>
            <a:chExt cx="393803" cy="393803"/>
          </a:xfrm>
          <a:solidFill>
            <a:schemeClr val="tx2">
              <a:lumMod val="60000"/>
              <a:lumOff val="40000"/>
            </a:schemeClr>
          </a:solidFill>
        </p:grpSpPr>
        <p:sp>
          <p:nvSpPr>
            <p:cNvPr id="268" name="Freeform 240"/>
            <p:cNvSpPr>
              <a:spLocks noEditPoints="1"/>
            </p:cNvSpPr>
            <p:nvPr/>
          </p:nvSpPr>
          <p:spPr bwMode="auto">
            <a:xfrm>
              <a:off x="2588584" y="5214270"/>
              <a:ext cx="377546" cy="375739"/>
            </a:xfrm>
            <a:custGeom>
              <a:avLst/>
              <a:gdLst>
                <a:gd name="T0" fmla="*/ 56 w 88"/>
                <a:gd name="T1" fmla="*/ 44 h 88"/>
                <a:gd name="T2" fmla="*/ 44 w 88"/>
                <a:gd name="T3" fmla="*/ 56 h 88"/>
                <a:gd name="T4" fmla="*/ 32 w 88"/>
                <a:gd name="T5" fmla="*/ 44 h 88"/>
                <a:gd name="T6" fmla="*/ 44 w 88"/>
                <a:gd name="T7" fmla="*/ 32 h 88"/>
                <a:gd name="T8" fmla="*/ 46 w 88"/>
                <a:gd name="T9" fmla="*/ 32 h 88"/>
                <a:gd name="T10" fmla="*/ 46 w 88"/>
                <a:gd name="T11" fmla="*/ 0 h 88"/>
                <a:gd name="T12" fmla="*/ 44 w 88"/>
                <a:gd name="T13" fmla="*/ 0 h 88"/>
                <a:gd name="T14" fmla="*/ 0 w 88"/>
                <a:gd name="T15" fmla="*/ 44 h 88"/>
                <a:gd name="T16" fmla="*/ 44 w 88"/>
                <a:gd name="T17" fmla="*/ 88 h 88"/>
                <a:gd name="T18" fmla="*/ 88 w 88"/>
                <a:gd name="T19" fmla="*/ 44 h 88"/>
                <a:gd name="T20" fmla="*/ 88 w 88"/>
                <a:gd name="T21" fmla="*/ 42 h 88"/>
                <a:gd name="T22" fmla="*/ 56 w 88"/>
                <a:gd name="T23" fmla="*/ 42 h 88"/>
                <a:gd name="T24" fmla="*/ 56 w 88"/>
                <a:gd name="T25" fmla="*/ 44 h 88"/>
                <a:gd name="T26" fmla="*/ 84 w 88"/>
                <a:gd name="T27" fmla="*/ 46 h 88"/>
                <a:gd name="T28" fmla="*/ 44 w 88"/>
                <a:gd name="T29" fmla="*/ 84 h 88"/>
                <a:gd name="T30" fmla="*/ 4 w 88"/>
                <a:gd name="T31" fmla="*/ 44 h 88"/>
                <a:gd name="T32" fmla="*/ 42 w 88"/>
                <a:gd name="T33" fmla="*/ 4 h 88"/>
                <a:gd name="T34" fmla="*/ 42 w 88"/>
                <a:gd name="T35" fmla="*/ 28 h 88"/>
                <a:gd name="T36" fmla="*/ 28 w 88"/>
                <a:gd name="T37" fmla="*/ 44 h 88"/>
                <a:gd name="T38" fmla="*/ 44 w 88"/>
                <a:gd name="T39" fmla="*/ 60 h 88"/>
                <a:gd name="T40" fmla="*/ 60 w 88"/>
                <a:gd name="T41" fmla="*/ 46 h 88"/>
                <a:gd name="T42" fmla="*/ 84 w 88"/>
                <a:gd name="T43" fmla="*/ 46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88" h="88">
                  <a:moveTo>
                    <a:pt x="56" y="44"/>
                  </a:moveTo>
                  <a:cubicBezTo>
                    <a:pt x="56" y="51"/>
                    <a:pt x="51" y="56"/>
                    <a:pt x="44" y="56"/>
                  </a:cubicBezTo>
                  <a:cubicBezTo>
                    <a:pt x="37" y="56"/>
                    <a:pt x="32" y="51"/>
                    <a:pt x="32" y="44"/>
                  </a:cubicBezTo>
                  <a:cubicBezTo>
                    <a:pt x="32" y="37"/>
                    <a:pt x="37" y="32"/>
                    <a:pt x="44" y="32"/>
                  </a:cubicBezTo>
                  <a:cubicBezTo>
                    <a:pt x="46" y="32"/>
                    <a:pt x="46" y="32"/>
                    <a:pt x="46" y="32"/>
                  </a:cubicBezTo>
                  <a:cubicBezTo>
                    <a:pt x="46" y="0"/>
                    <a:pt x="46" y="0"/>
                    <a:pt x="46" y="0"/>
                  </a:cubicBezTo>
                  <a:cubicBezTo>
                    <a:pt x="44" y="0"/>
                    <a:pt x="44" y="0"/>
                    <a:pt x="44" y="0"/>
                  </a:cubicBezTo>
                  <a:cubicBezTo>
                    <a:pt x="20" y="0"/>
                    <a:pt x="0" y="20"/>
                    <a:pt x="0" y="44"/>
                  </a:cubicBezTo>
                  <a:cubicBezTo>
                    <a:pt x="0" y="68"/>
                    <a:pt x="20" y="88"/>
                    <a:pt x="44" y="88"/>
                  </a:cubicBezTo>
                  <a:cubicBezTo>
                    <a:pt x="68" y="88"/>
                    <a:pt x="88" y="68"/>
                    <a:pt x="88" y="44"/>
                  </a:cubicBezTo>
                  <a:cubicBezTo>
                    <a:pt x="88" y="42"/>
                    <a:pt x="88" y="42"/>
                    <a:pt x="88" y="42"/>
                  </a:cubicBezTo>
                  <a:cubicBezTo>
                    <a:pt x="56" y="42"/>
                    <a:pt x="56" y="42"/>
                    <a:pt x="56" y="42"/>
                  </a:cubicBezTo>
                  <a:lnTo>
                    <a:pt x="56" y="44"/>
                  </a:lnTo>
                  <a:close/>
                  <a:moveTo>
                    <a:pt x="84" y="46"/>
                  </a:moveTo>
                  <a:cubicBezTo>
                    <a:pt x="83" y="67"/>
                    <a:pt x="65" y="84"/>
                    <a:pt x="44" y="84"/>
                  </a:cubicBezTo>
                  <a:cubicBezTo>
                    <a:pt x="22" y="84"/>
                    <a:pt x="4" y="66"/>
                    <a:pt x="4" y="44"/>
                  </a:cubicBezTo>
                  <a:cubicBezTo>
                    <a:pt x="4" y="23"/>
                    <a:pt x="21" y="5"/>
                    <a:pt x="42" y="4"/>
                  </a:cubicBezTo>
                  <a:cubicBezTo>
                    <a:pt x="42" y="28"/>
                    <a:pt x="42" y="28"/>
                    <a:pt x="42" y="28"/>
                  </a:cubicBezTo>
                  <a:cubicBezTo>
                    <a:pt x="34" y="29"/>
                    <a:pt x="28" y="36"/>
                    <a:pt x="28" y="44"/>
                  </a:cubicBezTo>
                  <a:cubicBezTo>
                    <a:pt x="28" y="53"/>
                    <a:pt x="35" y="60"/>
                    <a:pt x="44" y="60"/>
                  </a:cubicBezTo>
                  <a:cubicBezTo>
                    <a:pt x="52" y="60"/>
                    <a:pt x="59" y="54"/>
                    <a:pt x="60" y="46"/>
                  </a:cubicBezTo>
                  <a:lnTo>
                    <a:pt x="84" y="4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72751" tIns="36376" rIns="72751" bIns="36376" numCol="1" anchor="t" anchorCtr="0" compatLnSpc="1"/>
            <a:lstStyle/>
            <a:p>
              <a:endParaRPr lang="zh-CN" altLang="en-US" sz="143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69" name="Freeform 241"/>
            <p:cNvSpPr>
              <a:spLocks noEditPoints="1"/>
            </p:cNvSpPr>
            <p:nvPr/>
          </p:nvSpPr>
          <p:spPr bwMode="auto">
            <a:xfrm>
              <a:off x="2819808" y="5196206"/>
              <a:ext cx="162579" cy="162579"/>
            </a:xfrm>
            <a:custGeom>
              <a:avLst/>
              <a:gdLst>
                <a:gd name="T0" fmla="*/ 2 w 38"/>
                <a:gd name="T1" fmla="*/ 0 h 38"/>
                <a:gd name="T2" fmla="*/ 0 w 38"/>
                <a:gd name="T3" fmla="*/ 0 h 38"/>
                <a:gd name="T4" fmla="*/ 0 w 38"/>
                <a:gd name="T5" fmla="*/ 38 h 38"/>
                <a:gd name="T6" fmla="*/ 38 w 38"/>
                <a:gd name="T7" fmla="*/ 38 h 38"/>
                <a:gd name="T8" fmla="*/ 38 w 38"/>
                <a:gd name="T9" fmla="*/ 36 h 38"/>
                <a:gd name="T10" fmla="*/ 2 w 38"/>
                <a:gd name="T11" fmla="*/ 0 h 38"/>
                <a:gd name="T12" fmla="*/ 4 w 38"/>
                <a:gd name="T13" fmla="*/ 34 h 38"/>
                <a:gd name="T14" fmla="*/ 4 w 38"/>
                <a:gd name="T15" fmla="*/ 4 h 38"/>
                <a:gd name="T16" fmla="*/ 34 w 38"/>
                <a:gd name="T17" fmla="*/ 34 h 38"/>
                <a:gd name="T18" fmla="*/ 4 w 38"/>
                <a:gd name="T19" fmla="*/ 34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8" h="38">
                  <a:moveTo>
                    <a:pt x="2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38"/>
                    <a:pt x="0" y="38"/>
                    <a:pt x="0" y="38"/>
                  </a:cubicBezTo>
                  <a:cubicBezTo>
                    <a:pt x="38" y="38"/>
                    <a:pt x="38" y="38"/>
                    <a:pt x="38" y="38"/>
                  </a:cubicBezTo>
                  <a:cubicBezTo>
                    <a:pt x="38" y="36"/>
                    <a:pt x="38" y="36"/>
                    <a:pt x="38" y="36"/>
                  </a:cubicBezTo>
                  <a:cubicBezTo>
                    <a:pt x="38" y="16"/>
                    <a:pt x="22" y="0"/>
                    <a:pt x="2" y="0"/>
                  </a:cubicBezTo>
                  <a:close/>
                  <a:moveTo>
                    <a:pt x="4" y="34"/>
                  </a:moveTo>
                  <a:cubicBezTo>
                    <a:pt x="4" y="4"/>
                    <a:pt x="4" y="4"/>
                    <a:pt x="4" y="4"/>
                  </a:cubicBezTo>
                  <a:cubicBezTo>
                    <a:pt x="20" y="5"/>
                    <a:pt x="33" y="18"/>
                    <a:pt x="34" y="34"/>
                  </a:cubicBezTo>
                  <a:lnTo>
                    <a:pt x="4" y="3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72751" tIns="36376" rIns="72751" bIns="36376" numCol="1" anchor="t" anchorCtr="0" compatLnSpc="1"/>
            <a:lstStyle/>
            <a:p>
              <a:endParaRPr lang="zh-CN" altLang="en-US" sz="1430">
                <a:solidFill>
                  <a:prstClr val="black"/>
                </a:solidFill>
                <a:latin typeface="Calibri" panose="020F0502020204030204"/>
              </a:endParaRPr>
            </a:p>
          </p:txBody>
        </p:sp>
      </p:grpSp>
      <p:sp>
        <p:nvSpPr>
          <p:cNvPr id="270" name="Freeform 242"/>
          <p:cNvSpPr>
            <a:spLocks noEditPoints="1"/>
          </p:cNvSpPr>
          <p:nvPr/>
        </p:nvSpPr>
        <p:spPr bwMode="auto">
          <a:xfrm>
            <a:off x="3959382" y="10505135"/>
            <a:ext cx="298944" cy="298944"/>
          </a:xfrm>
          <a:custGeom>
            <a:avLst/>
            <a:gdLst>
              <a:gd name="T0" fmla="*/ 44 w 88"/>
              <a:gd name="T1" fmla="*/ 0 h 88"/>
              <a:gd name="T2" fmla="*/ 0 w 88"/>
              <a:gd name="T3" fmla="*/ 44 h 88"/>
              <a:gd name="T4" fmla="*/ 44 w 88"/>
              <a:gd name="T5" fmla="*/ 88 h 88"/>
              <a:gd name="T6" fmla="*/ 88 w 88"/>
              <a:gd name="T7" fmla="*/ 44 h 88"/>
              <a:gd name="T8" fmla="*/ 44 w 88"/>
              <a:gd name="T9" fmla="*/ 0 h 88"/>
              <a:gd name="T10" fmla="*/ 84 w 88"/>
              <a:gd name="T11" fmla="*/ 42 h 88"/>
              <a:gd name="T12" fmla="*/ 64 w 88"/>
              <a:gd name="T13" fmla="*/ 42 h 88"/>
              <a:gd name="T14" fmla="*/ 53 w 88"/>
              <a:gd name="T15" fmla="*/ 5 h 88"/>
              <a:gd name="T16" fmla="*/ 84 w 88"/>
              <a:gd name="T17" fmla="*/ 42 h 88"/>
              <a:gd name="T18" fmla="*/ 44 w 88"/>
              <a:gd name="T19" fmla="*/ 84 h 88"/>
              <a:gd name="T20" fmla="*/ 28 w 88"/>
              <a:gd name="T21" fmla="*/ 46 h 88"/>
              <a:gd name="T22" fmla="*/ 60 w 88"/>
              <a:gd name="T23" fmla="*/ 46 h 88"/>
              <a:gd name="T24" fmla="*/ 44 w 88"/>
              <a:gd name="T25" fmla="*/ 84 h 88"/>
              <a:gd name="T26" fmla="*/ 28 w 88"/>
              <a:gd name="T27" fmla="*/ 42 h 88"/>
              <a:gd name="T28" fmla="*/ 44 w 88"/>
              <a:gd name="T29" fmla="*/ 4 h 88"/>
              <a:gd name="T30" fmla="*/ 60 w 88"/>
              <a:gd name="T31" fmla="*/ 42 h 88"/>
              <a:gd name="T32" fmla="*/ 28 w 88"/>
              <a:gd name="T33" fmla="*/ 42 h 88"/>
              <a:gd name="T34" fmla="*/ 35 w 88"/>
              <a:gd name="T35" fmla="*/ 5 h 88"/>
              <a:gd name="T36" fmla="*/ 24 w 88"/>
              <a:gd name="T37" fmla="*/ 42 h 88"/>
              <a:gd name="T38" fmla="*/ 4 w 88"/>
              <a:gd name="T39" fmla="*/ 42 h 88"/>
              <a:gd name="T40" fmla="*/ 35 w 88"/>
              <a:gd name="T41" fmla="*/ 5 h 88"/>
              <a:gd name="T42" fmla="*/ 4 w 88"/>
              <a:gd name="T43" fmla="*/ 46 h 88"/>
              <a:gd name="T44" fmla="*/ 24 w 88"/>
              <a:gd name="T45" fmla="*/ 46 h 88"/>
              <a:gd name="T46" fmla="*/ 35 w 88"/>
              <a:gd name="T47" fmla="*/ 83 h 88"/>
              <a:gd name="T48" fmla="*/ 4 w 88"/>
              <a:gd name="T49" fmla="*/ 46 h 88"/>
              <a:gd name="T50" fmla="*/ 53 w 88"/>
              <a:gd name="T51" fmla="*/ 83 h 88"/>
              <a:gd name="T52" fmla="*/ 64 w 88"/>
              <a:gd name="T53" fmla="*/ 46 h 88"/>
              <a:gd name="T54" fmla="*/ 84 w 88"/>
              <a:gd name="T55" fmla="*/ 46 h 88"/>
              <a:gd name="T56" fmla="*/ 53 w 88"/>
              <a:gd name="T57" fmla="*/ 83 h 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</a:cxnLst>
            <a:rect l="0" t="0" r="r" b="b"/>
            <a:pathLst>
              <a:path w="88" h="88">
                <a:moveTo>
                  <a:pt x="44" y="0"/>
                </a:moveTo>
                <a:cubicBezTo>
                  <a:pt x="20" y="0"/>
                  <a:pt x="0" y="20"/>
                  <a:pt x="0" y="44"/>
                </a:cubicBezTo>
                <a:cubicBezTo>
                  <a:pt x="0" y="68"/>
                  <a:pt x="20" y="88"/>
                  <a:pt x="44" y="88"/>
                </a:cubicBezTo>
                <a:cubicBezTo>
                  <a:pt x="68" y="88"/>
                  <a:pt x="88" y="68"/>
                  <a:pt x="88" y="44"/>
                </a:cubicBezTo>
                <a:cubicBezTo>
                  <a:pt x="88" y="20"/>
                  <a:pt x="68" y="0"/>
                  <a:pt x="44" y="0"/>
                </a:cubicBezTo>
                <a:close/>
                <a:moveTo>
                  <a:pt x="84" y="42"/>
                </a:moveTo>
                <a:cubicBezTo>
                  <a:pt x="64" y="42"/>
                  <a:pt x="64" y="42"/>
                  <a:pt x="64" y="42"/>
                </a:cubicBezTo>
                <a:cubicBezTo>
                  <a:pt x="64" y="26"/>
                  <a:pt x="59" y="12"/>
                  <a:pt x="53" y="5"/>
                </a:cubicBezTo>
                <a:cubicBezTo>
                  <a:pt x="70" y="9"/>
                  <a:pt x="83" y="24"/>
                  <a:pt x="84" y="42"/>
                </a:cubicBezTo>
                <a:close/>
                <a:moveTo>
                  <a:pt x="44" y="84"/>
                </a:moveTo>
                <a:cubicBezTo>
                  <a:pt x="37" y="84"/>
                  <a:pt x="29" y="68"/>
                  <a:pt x="28" y="46"/>
                </a:cubicBezTo>
                <a:cubicBezTo>
                  <a:pt x="60" y="46"/>
                  <a:pt x="60" y="46"/>
                  <a:pt x="60" y="46"/>
                </a:cubicBezTo>
                <a:cubicBezTo>
                  <a:pt x="59" y="68"/>
                  <a:pt x="51" y="84"/>
                  <a:pt x="44" y="84"/>
                </a:cubicBezTo>
                <a:close/>
                <a:moveTo>
                  <a:pt x="28" y="42"/>
                </a:moveTo>
                <a:cubicBezTo>
                  <a:pt x="29" y="20"/>
                  <a:pt x="37" y="4"/>
                  <a:pt x="44" y="4"/>
                </a:cubicBezTo>
                <a:cubicBezTo>
                  <a:pt x="51" y="4"/>
                  <a:pt x="59" y="20"/>
                  <a:pt x="60" y="42"/>
                </a:cubicBezTo>
                <a:lnTo>
                  <a:pt x="28" y="42"/>
                </a:lnTo>
                <a:close/>
                <a:moveTo>
                  <a:pt x="35" y="5"/>
                </a:moveTo>
                <a:cubicBezTo>
                  <a:pt x="29" y="12"/>
                  <a:pt x="24" y="26"/>
                  <a:pt x="24" y="42"/>
                </a:cubicBezTo>
                <a:cubicBezTo>
                  <a:pt x="4" y="42"/>
                  <a:pt x="4" y="42"/>
                  <a:pt x="4" y="42"/>
                </a:cubicBezTo>
                <a:cubicBezTo>
                  <a:pt x="5" y="24"/>
                  <a:pt x="18" y="9"/>
                  <a:pt x="35" y="5"/>
                </a:cubicBezTo>
                <a:close/>
                <a:moveTo>
                  <a:pt x="4" y="46"/>
                </a:moveTo>
                <a:cubicBezTo>
                  <a:pt x="24" y="46"/>
                  <a:pt x="24" y="46"/>
                  <a:pt x="24" y="46"/>
                </a:cubicBezTo>
                <a:cubicBezTo>
                  <a:pt x="24" y="62"/>
                  <a:pt x="29" y="76"/>
                  <a:pt x="35" y="83"/>
                </a:cubicBezTo>
                <a:cubicBezTo>
                  <a:pt x="18" y="79"/>
                  <a:pt x="5" y="64"/>
                  <a:pt x="4" y="46"/>
                </a:cubicBezTo>
                <a:close/>
                <a:moveTo>
                  <a:pt x="53" y="83"/>
                </a:moveTo>
                <a:cubicBezTo>
                  <a:pt x="59" y="76"/>
                  <a:pt x="64" y="62"/>
                  <a:pt x="64" y="46"/>
                </a:cubicBezTo>
                <a:cubicBezTo>
                  <a:pt x="84" y="46"/>
                  <a:pt x="84" y="46"/>
                  <a:pt x="84" y="46"/>
                </a:cubicBezTo>
                <a:cubicBezTo>
                  <a:pt x="83" y="64"/>
                  <a:pt x="70" y="79"/>
                  <a:pt x="53" y="83"/>
                </a:cubicBezTo>
                <a:close/>
              </a:path>
            </a:pathLst>
          </a:cu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txBody>
          <a:bodyPr vert="horz" wrap="square" lIns="72751" tIns="36376" rIns="72751" bIns="36376" numCol="1" anchor="t" anchorCtr="0" compatLnSpc="1"/>
          <a:lstStyle/>
          <a:p>
            <a:endParaRPr lang="zh-CN" altLang="en-US" sz="1430">
              <a:solidFill>
                <a:prstClr val="black"/>
              </a:solidFill>
              <a:latin typeface="Calibri" panose="020F0502020204030204"/>
            </a:endParaRPr>
          </a:p>
        </p:txBody>
      </p:sp>
      <p:grpSp>
        <p:nvGrpSpPr>
          <p:cNvPr id="271" name="组合 270"/>
          <p:cNvGrpSpPr/>
          <p:nvPr/>
        </p:nvGrpSpPr>
        <p:grpSpPr>
          <a:xfrm>
            <a:off x="2645753" y="9892874"/>
            <a:ext cx="313316" cy="258702"/>
            <a:chOff x="1759430" y="4444728"/>
            <a:chExt cx="393803" cy="325159"/>
          </a:xfrm>
          <a:solidFill>
            <a:schemeClr val="tx2">
              <a:lumMod val="60000"/>
              <a:lumOff val="40000"/>
            </a:schemeClr>
          </a:solidFill>
        </p:grpSpPr>
        <p:sp>
          <p:nvSpPr>
            <p:cNvPr id="272" name="Freeform 249"/>
            <p:cNvSpPr/>
            <p:nvPr/>
          </p:nvSpPr>
          <p:spPr bwMode="auto">
            <a:xfrm>
              <a:off x="1759430" y="4444728"/>
              <a:ext cx="393803" cy="81290"/>
            </a:xfrm>
            <a:custGeom>
              <a:avLst/>
              <a:gdLst>
                <a:gd name="T0" fmla="*/ 46 w 92"/>
                <a:gd name="T1" fmla="*/ 0 h 19"/>
                <a:gd name="T2" fmla="*/ 0 w 92"/>
                <a:gd name="T3" fmla="*/ 16 h 19"/>
                <a:gd name="T4" fmla="*/ 2 w 92"/>
                <a:gd name="T5" fmla="*/ 19 h 19"/>
                <a:gd name="T6" fmla="*/ 46 w 92"/>
                <a:gd name="T7" fmla="*/ 4 h 19"/>
                <a:gd name="T8" fmla="*/ 90 w 92"/>
                <a:gd name="T9" fmla="*/ 19 h 19"/>
                <a:gd name="T10" fmla="*/ 92 w 92"/>
                <a:gd name="T11" fmla="*/ 16 h 19"/>
                <a:gd name="T12" fmla="*/ 46 w 92"/>
                <a:gd name="T13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2" h="19">
                  <a:moveTo>
                    <a:pt x="46" y="0"/>
                  </a:moveTo>
                  <a:cubicBezTo>
                    <a:pt x="29" y="0"/>
                    <a:pt x="13" y="6"/>
                    <a:pt x="0" y="16"/>
                  </a:cubicBezTo>
                  <a:cubicBezTo>
                    <a:pt x="2" y="19"/>
                    <a:pt x="2" y="19"/>
                    <a:pt x="2" y="19"/>
                  </a:cubicBezTo>
                  <a:cubicBezTo>
                    <a:pt x="14" y="10"/>
                    <a:pt x="29" y="4"/>
                    <a:pt x="46" y="4"/>
                  </a:cubicBezTo>
                  <a:cubicBezTo>
                    <a:pt x="63" y="4"/>
                    <a:pt x="78" y="10"/>
                    <a:pt x="90" y="19"/>
                  </a:cubicBezTo>
                  <a:cubicBezTo>
                    <a:pt x="92" y="16"/>
                    <a:pt x="92" y="16"/>
                    <a:pt x="92" y="16"/>
                  </a:cubicBezTo>
                  <a:cubicBezTo>
                    <a:pt x="79" y="6"/>
                    <a:pt x="63" y="0"/>
                    <a:pt x="4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72751" tIns="36376" rIns="72751" bIns="36376" numCol="1" anchor="t" anchorCtr="0" compatLnSpc="1"/>
            <a:lstStyle/>
            <a:p>
              <a:endParaRPr lang="zh-CN" altLang="en-US" sz="143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grpSp>
          <p:nvGrpSpPr>
            <p:cNvPr id="273" name="组合 272"/>
            <p:cNvGrpSpPr/>
            <p:nvPr/>
          </p:nvGrpSpPr>
          <p:grpSpPr>
            <a:xfrm>
              <a:off x="1811816" y="4529630"/>
              <a:ext cx="290837" cy="240257"/>
              <a:chOff x="1811816" y="4529630"/>
              <a:chExt cx="290837" cy="240257"/>
            </a:xfrm>
            <a:grpFill/>
          </p:grpSpPr>
          <p:sp>
            <p:nvSpPr>
              <p:cNvPr id="274" name="Freeform 248"/>
              <p:cNvSpPr/>
              <p:nvPr/>
            </p:nvSpPr>
            <p:spPr bwMode="auto">
              <a:xfrm>
                <a:off x="1862396" y="4614534"/>
                <a:ext cx="187869" cy="46967"/>
              </a:xfrm>
              <a:custGeom>
                <a:avLst/>
                <a:gdLst>
                  <a:gd name="T0" fmla="*/ 0 w 44"/>
                  <a:gd name="T1" fmla="*/ 8 h 11"/>
                  <a:gd name="T2" fmla="*/ 3 w 44"/>
                  <a:gd name="T3" fmla="*/ 11 h 11"/>
                  <a:gd name="T4" fmla="*/ 22 w 44"/>
                  <a:gd name="T5" fmla="*/ 4 h 11"/>
                  <a:gd name="T6" fmla="*/ 41 w 44"/>
                  <a:gd name="T7" fmla="*/ 11 h 11"/>
                  <a:gd name="T8" fmla="*/ 44 w 44"/>
                  <a:gd name="T9" fmla="*/ 8 h 11"/>
                  <a:gd name="T10" fmla="*/ 22 w 44"/>
                  <a:gd name="T11" fmla="*/ 0 h 11"/>
                  <a:gd name="T12" fmla="*/ 0 w 44"/>
                  <a:gd name="T13" fmla="*/ 8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4" h="11">
                    <a:moveTo>
                      <a:pt x="0" y="8"/>
                    </a:moveTo>
                    <a:cubicBezTo>
                      <a:pt x="3" y="11"/>
                      <a:pt x="3" y="11"/>
                      <a:pt x="3" y="11"/>
                    </a:cubicBezTo>
                    <a:cubicBezTo>
                      <a:pt x="8" y="7"/>
                      <a:pt x="15" y="4"/>
                      <a:pt x="22" y="4"/>
                    </a:cubicBezTo>
                    <a:cubicBezTo>
                      <a:pt x="29" y="4"/>
                      <a:pt x="36" y="7"/>
                      <a:pt x="41" y="11"/>
                    </a:cubicBezTo>
                    <a:cubicBezTo>
                      <a:pt x="44" y="8"/>
                      <a:pt x="44" y="8"/>
                      <a:pt x="44" y="8"/>
                    </a:cubicBezTo>
                    <a:cubicBezTo>
                      <a:pt x="38" y="3"/>
                      <a:pt x="30" y="0"/>
                      <a:pt x="22" y="0"/>
                    </a:cubicBezTo>
                    <a:cubicBezTo>
                      <a:pt x="14" y="0"/>
                      <a:pt x="6" y="3"/>
                      <a:pt x="0" y="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2751" tIns="36376" rIns="72751" bIns="36376" numCol="1" anchor="t" anchorCtr="0" compatLnSpc="1"/>
              <a:lstStyle/>
              <a:p>
                <a:endParaRPr lang="zh-CN" altLang="en-US" sz="143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  <p:sp>
            <p:nvSpPr>
              <p:cNvPr id="275" name="Freeform 250"/>
              <p:cNvSpPr/>
              <p:nvPr/>
            </p:nvSpPr>
            <p:spPr bwMode="auto">
              <a:xfrm>
                <a:off x="1811816" y="4529630"/>
                <a:ext cx="290837" cy="65032"/>
              </a:xfrm>
              <a:custGeom>
                <a:avLst/>
                <a:gdLst>
                  <a:gd name="T0" fmla="*/ 0 w 68"/>
                  <a:gd name="T1" fmla="*/ 12 h 15"/>
                  <a:gd name="T2" fmla="*/ 2 w 68"/>
                  <a:gd name="T3" fmla="*/ 15 h 15"/>
                  <a:gd name="T4" fmla="*/ 34 w 68"/>
                  <a:gd name="T5" fmla="*/ 4 h 15"/>
                  <a:gd name="T6" fmla="*/ 66 w 68"/>
                  <a:gd name="T7" fmla="*/ 15 h 15"/>
                  <a:gd name="T8" fmla="*/ 68 w 68"/>
                  <a:gd name="T9" fmla="*/ 12 h 15"/>
                  <a:gd name="T10" fmla="*/ 34 w 68"/>
                  <a:gd name="T11" fmla="*/ 0 h 15"/>
                  <a:gd name="T12" fmla="*/ 0 w 68"/>
                  <a:gd name="T13" fmla="*/ 12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8" h="15">
                    <a:moveTo>
                      <a:pt x="0" y="12"/>
                    </a:moveTo>
                    <a:cubicBezTo>
                      <a:pt x="2" y="15"/>
                      <a:pt x="2" y="15"/>
                      <a:pt x="2" y="15"/>
                    </a:cubicBezTo>
                    <a:cubicBezTo>
                      <a:pt x="11" y="8"/>
                      <a:pt x="22" y="4"/>
                      <a:pt x="34" y="4"/>
                    </a:cubicBezTo>
                    <a:cubicBezTo>
                      <a:pt x="46" y="4"/>
                      <a:pt x="57" y="8"/>
                      <a:pt x="66" y="15"/>
                    </a:cubicBezTo>
                    <a:cubicBezTo>
                      <a:pt x="68" y="12"/>
                      <a:pt x="68" y="12"/>
                      <a:pt x="68" y="12"/>
                    </a:cubicBezTo>
                    <a:cubicBezTo>
                      <a:pt x="59" y="4"/>
                      <a:pt x="47" y="0"/>
                      <a:pt x="34" y="0"/>
                    </a:cubicBezTo>
                    <a:cubicBezTo>
                      <a:pt x="21" y="0"/>
                      <a:pt x="9" y="4"/>
                      <a:pt x="0" y="1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2751" tIns="36376" rIns="72751" bIns="36376" numCol="1" anchor="t" anchorCtr="0" compatLnSpc="1"/>
              <a:lstStyle/>
              <a:p>
                <a:endParaRPr lang="zh-CN" altLang="en-US" sz="143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  <p:sp>
            <p:nvSpPr>
              <p:cNvPr id="276" name="Freeform 251"/>
              <p:cNvSpPr/>
              <p:nvPr/>
            </p:nvSpPr>
            <p:spPr bwMode="auto">
              <a:xfrm>
                <a:off x="1912976" y="4701242"/>
                <a:ext cx="86709" cy="68645"/>
              </a:xfrm>
              <a:custGeom>
                <a:avLst/>
                <a:gdLst>
                  <a:gd name="T0" fmla="*/ 0 w 20"/>
                  <a:gd name="T1" fmla="*/ 3 h 16"/>
                  <a:gd name="T2" fmla="*/ 10 w 20"/>
                  <a:gd name="T3" fmla="*/ 16 h 16"/>
                  <a:gd name="T4" fmla="*/ 20 w 20"/>
                  <a:gd name="T5" fmla="*/ 3 h 16"/>
                  <a:gd name="T6" fmla="*/ 10 w 20"/>
                  <a:gd name="T7" fmla="*/ 0 h 16"/>
                  <a:gd name="T8" fmla="*/ 0 w 20"/>
                  <a:gd name="T9" fmla="*/ 3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" h="16">
                    <a:moveTo>
                      <a:pt x="0" y="3"/>
                    </a:moveTo>
                    <a:cubicBezTo>
                      <a:pt x="10" y="16"/>
                      <a:pt x="10" y="16"/>
                      <a:pt x="10" y="16"/>
                    </a:cubicBezTo>
                    <a:cubicBezTo>
                      <a:pt x="20" y="3"/>
                      <a:pt x="20" y="3"/>
                      <a:pt x="20" y="3"/>
                    </a:cubicBezTo>
                    <a:cubicBezTo>
                      <a:pt x="17" y="1"/>
                      <a:pt x="14" y="0"/>
                      <a:pt x="10" y="0"/>
                    </a:cubicBezTo>
                    <a:cubicBezTo>
                      <a:pt x="6" y="0"/>
                      <a:pt x="3" y="1"/>
                      <a:pt x="0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72751" tIns="36376" rIns="72751" bIns="36376" numCol="1" anchor="t" anchorCtr="0" compatLnSpc="1"/>
              <a:lstStyle/>
              <a:p>
                <a:endParaRPr lang="zh-CN" altLang="en-US" sz="143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</p:grpSp>
      </p:grpSp>
      <p:sp>
        <p:nvSpPr>
          <p:cNvPr id="277" name="文本框 276"/>
          <p:cNvSpPr txBox="1"/>
          <p:nvPr/>
        </p:nvSpPr>
        <p:spPr>
          <a:xfrm>
            <a:off x="3160456" y="377160"/>
            <a:ext cx="5871089" cy="9737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5730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送可编辑图标</a:t>
            </a:r>
            <a:endParaRPr lang="zh-CN" altLang="en-US" sz="5730" b="1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8" name="Freeform 239"/>
          <p:cNvSpPr>
            <a:spLocks noEditPoints="1"/>
          </p:cNvSpPr>
          <p:nvPr/>
        </p:nvSpPr>
        <p:spPr bwMode="auto">
          <a:xfrm>
            <a:off x="4128352" y="5010120"/>
            <a:ext cx="548007" cy="421434"/>
          </a:xfrm>
          <a:custGeom>
            <a:avLst/>
            <a:gdLst>
              <a:gd name="T0" fmla="*/ 96 w 252"/>
              <a:gd name="T1" fmla="*/ 49 h 194"/>
              <a:gd name="T2" fmla="*/ 195 w 252"/>
              <a:gd name="T3" fmla="*/ 31 h 194"/>
              <a:gd name="T4" fmla="*/ 242 w 252"/>
              <a:gd name="T5" fmla="*/ 95 h 194"/>
              <a:gd name="T6" fmla="*/ 213 w 252"/>
              <a:gd name="T7" fmla="*/ 194 h 194"/>
              <a:gd name="T8" fmla="*/ 160 w 252"/>
              <a:gd name="T9" fmla="*/ 113 h 194"/>
              <a:gd name="T10" fmla="*/ 81 w 252"/>
              <a:gd name="T11" fmla="*/ 123 h 194"/>
              <a:gd name="T12" fmla="*/ 1 w 252"/>
              <a:gd name="T13" fmla="*/ 179 h 194"/>
              <a:gd name="T14" fmla="*/ 8 w 252"/>
              <a:gd name="T15" fmla="*/ 78 h 194"/>
              <a:gd name="T16" fmla="*/ 104 w 252"/>
              <a:gd name="T17" fmla="*/ 74 h 194"/>
              <a:gd name="T18" fmla="*/ 122 w 252"/>
              <a:gd name="T19" fmla="*/ 86 h 194"/>
              <a:gd name="T20" fmla="*/ 104 w 252"/>
              <a:gd name="T21" fmla="*/ 74 h 194"/>
              <a:gd name="T22" fmla="*/ 193 w 252"/>
              <a:gd name="T23" fmla="*/ 95 h 194"/>
              <a:gd name="T24" fmla="*/ 212 w 252"/>
              <a:gd name="T25" fmla="*/ 91 h 194"/>
              <a:gd name="T26" fmla="*/ 177 w 252"/>
              <a:gd name="T27" fmla="*/ 68 h 194"/>
              <a:gd name="T28" fmla="*/ 181 w 252"/>
              <a:gd name="T29" fmla="*/ 87 h 194"/>
              <a:gd name="T30" fmla="*/ 177 w 252"/>
              <a:gd name="T31" fmla="*/ 68 h 194"/>
              <a:gd name="T32" fmla="*/ 184 w 252"/>
              <a:gd name="T33" fmla="*/ 57 h 194"/>
              <a:gd name="T34" fmla="*/ 203 w 252"/>
              <a:gd name="T35" fmla="*/ 53 h 194"/>
              <a:gd name="T36" fmla="*/ 214 w 252"/>
              <a:gd name="T37" fmla="*/ 59 h 194"/>
              <a:gd name="T38" fmla="*/ 218 w 252"/>
              <a:gd name="T39" fmla="*/ 78 h 194"/>
              <a:gd name="T40" fmla="*/ 214 w 252"/>
              <a:gd name="T41" fmla="*/ 59 h 194"/>
              <a:gd name="T42" fmla="*/ 64 w 252"/>
              <a:gd name="T43" fmla="*/ 75 h 194"/>
              <a:gd name="T44" fmla="*/ 80 w 252"/>
              <a:gd name="T45" fmla="*/ 62 h 194"/>
              <a:gd name="T46" fmla="*/ 53 w 252"/>
              <a:gd name="T47" fmla="*/ 83 h 194"/>
              <a:gd name="T48" fmla="*/ 65 w 252"/>
              <a:gd name="T49" fmla="*/ 99 h 194"/>
              <a:gd name="T50" fmla="*/ 44 w 252"/>
              <a:gd name="T51" fmla="*/ 71 h 194"/>
              <a:gd name="T52" fmla="*/ 29 w 252"/>
              <a:gd name="T53" fmla="*/ 83 h 194"/>
              <a:gd name="T54" fmla="*/ 55 w 252"/>
              <a:gd name="T55" fmla="*/ 63 h 194"/>
              <a:gd name="T56" fmla="*/ 44 w 252"/>
              <a:gd name="T57" fmla="*/ 48 h 194"/>
              <a:gd name="T58" fmla="*/ 128 w 252"/>
              <a:gd name="T59" fmla="*/ 86 h 194"/>
              <a:gd name="T60" fmla="*/ 146 w 252"/>
              <a:gd name="T61" fmla="*/ 74 h 194"/>
              <a:gd name="T62" fmla="*/ 229 w 252"/>
              <a:gd name="T63" fmla="*/ 9 h 194"/>
              <a:gd name="T64" fmla="*/ 177 w 252"/>
              <a:gd name="T65" fmla="*/ 23 h 194"/>
              <a:gd name="T66" fmla="*/ 229 w 252"/>
              <a:gd name="T67" fmla="*/ 32 h 194"/>
              <a:gd name="T68" fmla="*/ 20 w 252"/>
              <a:gd name="T69" fmla="*/ 9 h 194"/>
              <a:gd name="T70" fmla="*/ 54 w 252"/>
              <a:gd name="T71" fmla="*/ 19 h 194"/>
              <a:gd name="T72" fmla="*/ 72 w 252"/>
              <a:gd name="T73" fmla="*/ 9 h 1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252" h="194">
                <a:moveTo>
                  <a:pt x="57" y="29"/>
                </a:moveTo>
                <a:cubicBezTo>
                  <a:pt x="73" y="29"/>
                  <a:pt x="87" y="37"/>
                  <a:pt x="96" y="49"/>
                </a:cubicBezTo>
                <a:cubicBezTo>
                  <a:pt x="157" y="49"/>
                  <a:pt x="157" y="49"/>
                  <a:pt x="157" y="49"/>
                </a:cubicBezTo>
                <a:cubicBezTo>
                  <a:pt x="166" y="38"/>
                  <a:pt x="180" y="31"/>
                  <a:pt x="195" y="31"/>
                </a:cubicBezTo>
                <a:cubicBezTo>
                  <a:pt x="222" y="31"/>
                  <a:pt x="244" y="52"/>
                  <a:pt x="244" y="79"/>
                </a:cubicBezTo>
                <a:cubicBezTo>
                  <a:pt x="244" y="85"/>
                  <a:pt x="243" y="90"/>
                  <a:pt x="242" y="95"/>
                </a:cubicBezTo>
                <a:cubicBezTo>
                  <a:pt x="249" y="121"/>
                  <a:pt x="252" y="149"/>
                  <a:pt x="251" y="179"/>
                </a:cubicBezTo>
                <a:cubicBezTo>
                  <a:pt x="238" y="192"/>
                  <a:pt x="226" y="193"/>
                  <a:pt x="213" y="194"/>
                </a:cubicBezTo>
                <a:cubicBezTo>
                  <a:pt x="196" y="173"/>
                  <a:pt x="183" y="150"/>
                  <a:pt x="171" y="123"/>
                </a:cubicBezTo>
                <a:cubicBezTo>
                  <a:pt x="166" y="121"/>
                  <a:pt x="162" y="116"/>
                  <a:pt x="160" y="113"/>
                </a:cubicBezTo>
                <a:cubicBezTo>
                  <a:pt x="93" y="113"/>
                  <a:pt x="93" y="113"/>
                  <a:pt x="93" y="113"/>
                </a:cubicBezTo>
                <a:cubicBezTo>
                  <a:pt x="89" y="118"/>
                  <a:pt x="86" y="121"/>
                  <a:pt x="81" y="123"/>
                </a:cubicBezTo>
                <a:cubicBezTo>
                  <a:pt x="69" y="151"/>
                  <a:pt x="56" y="173"/>
                  <a:pt x="39" y="194"/>
                </a:cubicBezTo>
                <a:cubicBezTo>
                  <a:pt x="26" y="193"/>
                  <a:pt x="14" y="192"/>
                  <a:pt x="1" y="179"/>
                </a:cubicBezTo>
                <a:cubicBezTo>
                  <a:pt x="0" y="149"/>
                  <a:pt x="3" y="120"/>
                  <a:pt x="11" y="94"/>
                </a:cubicBezTo>
                <a:cubicBezTo>
                  <a:pt x="9" y="89"/>
                  <a:pt x="8" y="84"/>
                  <a:pt x="8" y="78"/>
                </a:cubicBezTo>
                <a:cubicBezTo>
                  <a:pt x="8" y="51"/>
                  <a:pt x="30" y="29"/>
                  <a:pt x="57" y="29"/>
                </a:cubicBezTo>
                <a:close/>
                <a:moveTo>
                  <a:pt x="104" y="74"/>
                </a:moveTo>
                <a:cubicBezTo>
                  <a:pt x="104" y="86"/>
                  <a:pt x="104" y="86"/>
                  <a:pt x="104" y="86"/>
                </a:cubicBezTo>
                <a:cubicBezTo>
                  <a:pt x="122" y="86"/>
                  <a:pt x="122" y="86"/>
                  <a:pt x="122" y="86"/>
                </a:cubicBezTo>
                <a:cubicBezTo>
                  <a:pt x="122" y="74"/>
                  <a:pt x="122" y="74"/>
                  <a:pt x="122" y="74"/>
                </a:cubicBezTo>
                <a:cubicBezTo>
                  <a:pt x="104" y="74"/>
                  <a:pt x="104" y="74"/>
                  <a:pt x="104" y="74"/>
                </a:cubicBezTo>
                <a:close/>
                <a:moveTo>
                  <a:pt x="200" y="83"/>
                </a:moveTo>
                <a:cubicBezTo>
                  <a:pt x="195" y="85"/>
                  <a:pt x="191" y="90"/>
                  <a:pt x="193" y="95"/>
                </a:cubicBezTo>
                <a:cubicBezTo>
                  <a:pt x="194" y="100"/>
                  <a:pt x="199" y="104"/>
                  <a:pt x="204" y="103"/>
                </a:cubicBezTo>
                <a:cubicBezTo>
                  <a:pt x="210" y="101"/>
                  <a:pt x="213" y="96"/>
                  <a:pt x="212" y="91"/>
                </a:cubicBezTo>
                <a:cubicBezTo>
                  <a:pt x="211" y="86"/>
                  <a:pt x="205" y="82"/>
                  <a:pt x="200" y="83"/>
                </a:cubicBezTo>
                <a:close/>
                <a:moveTo>
                  <a:pt x="177" y="68"/>
                </a:moveTo>
                <a:cubicBezTo>
                  <a:pt x="172" y="69"/>
                  <a:pt x="169" y="74"/>
                  <a:pt x="170" y="79"/>
                </a:cubicBezTo>
                <a:cubicBezTo>
                  <a:pt x="171" y="85"/>
                  <a:pt x="176" y="88"/>
                  <a:pt x="181" y="87"/>
                </a:cubicBezTo>
                <a:cubicBezTo>
                  <a:pt x="187" y="86"/>
                  <a:pt x="190" y="81"/>
                  <a:pt x="189" y="75"/>
                </a:cubicBezTo>
                <a:cubicBezTo>
                  <a:pt x="188" y="70"/>
                  <a:pt x="182" y="67"/>
                  <a:pt x="177" y="68"/>
                </a:cubicBezTo>
                <a:close/>
                <a:moveTo>
                  <a:pt x="191" y="46"/>
                </a:moveTo>
                <a:cubicBezTo>
                  <a:pt x="186" y="47"/>
                  <a:pt x="182" y="52"/>
                  <a:pt x="184" y="57"/>
                </a:cubicBezTo>
                <a:cubicBezTo>
                  <a:pt x="185" y="63"/>
                  <a:pt x="190" y="66"/>
                  <a:pt x="195" y="65"/>
                </a:cubicBezTo>
                <a:cubicBezTo>
                  <a:pt x="201" y="64"/>
                  <a:pt x="204" y="58"/>
                  <a:pt x="203" y="53"/>
                </a:cubicBezTo>
                <a:cubicBezTo>
                  <a:pt x="202" y="48"/>
                  <a:pt x="196" y="44"/>
                  <a:pt x="191" y="46"/>
                </a:cubicBezTo>
                <a:close/>
                <a:moveTo>
                  <a:pt x="214" y="59"/>
                </a:moveTo>
                <a:cubicBezTo>
                  <a:pt x="209" y="60"/>
                  <a:pt x="205" y="65"/>
                  <a:pt x="207" y="71"/>
                </a:cubicBezTo>
                <a:cubicBezTo>
                  <a:pt x="208" y="76"/>
                  <a:pt x="213" y="79"/>
                  <a:pt x="218" y="78"/>
                </a:cubicBezTo>
                <a:cubicBezTo>
                  <a:pt x="224" y="77"/>
                  <a:pt x="227" y="72"/>
                  <a:pt x="226" y="66"/>
                </a:cubicBezTo>
                <a:cubicBezTo>
                  <a:pt x="225" y="61"/>
                  <a:pt x="219" y="58"/>
                  <a:pt x="214" y="59"/>
                </a:cubicBezTo>
                <a:close/>
                <a:moveTo>
                  <a:pt x="80" y="62"/>
                </a:moveTo>
                <a:cubicBezTo>
                  <a:pt x="64" y="75"/>
                  <a:pt x="64" y="75"/>
                  <a:pt x="64" y="75"/>
                </a:cubicBezTo>
                <a:cubicBezTo>
                  <a:pt x="76" y="92"/>
                  <a:pt x="76" y="92"/>
                  <a:pt x="76" y="92"/>
                </a:cubicBezTo>
                <a:cubicBezTo>
                  <a:pt x="80" y="62"/>
                  <a:pt x="80" y="62"/>
                  <a:pt x="80" y="62"/>
                </a:cubicBezTo>
                <a:close/>
                <a:moveTo>
                  <a:pt x="65" y="99"/>
                </a:moveTo>
                <a:cubicBezTo>
                  <a:pt x="53" y="83"/>
                  <a:pt x="53" y="83"/>
                  <a:pt x="53" y="83"/>
                </a:cubicBezTo>
                <a:cubicBezTo>
                  <a:pt x="36" y="96"/>
                  <a:pt x="36" y="96"/>
                  <a:pt x="36" y="96"/>
                </a:cubicBezTo>
                <a:cubicBezTo>
                  <a:pt x="65" y="99"/>
                  <a:pt x="65" y="99"/>
                  <a:pt x="65" y="99"/>
                </a:cubicBezTo>
                <a:close/>
                <a:moveTo>
                  <a:pt x="29" y="83"/>
                </a:moveTo>
                <a:cubicBezTo>
                  <a:pt x="44" y="71"/>
                  <a:pt x="44" y="71"/>
                  <a:pt x="44" y="71"/>
                </a:cubicBezTo>
                <a:cubicBezTo>
                  <a:pt x="32" y="56"/>
                  <a:pt x="32" y="56"/>
                  <a:pt x="32" y="56"/>
                </a:cubicBezTo>
                <a:cubicBezTo>
                  <a:pt x="29" y="83"/>
                  <a:pt x="29" y="83"/>
                  <a:pt x="29" y="83"/>
                </a:cubicBezTo>
                <a:close/>
                <a:moveTo>
                  <a:pt x="44" y="48"/>
                </a:moveTo>
                <a:cubicBezTo>
                  <a:pt x="55" y="63"/>
                  <a:pt x="55" y="63"/>
                  <a:pt x="55" y="63"/>
                </a:cubicBezTo>
                <a:cubicBezTo>
                  <a:pt x="70" y="52"/>
                  <a:pt x="70" y="52"/>
                  <a:pt x="70" y="52"/>
                </a:cubicBezTo>
                <a:cubicBezTo>
                  <a:pt x="44" y="48"/>
                  <a:pt x="44" y="48"/>
                  <a:pt x="44" y="48"/>
                </a:cubicBezTo>
                <a:close/>
                <a:moveTo>
                  <a:pt x="128" y="74"/>
                </a:moveTo>
                <a:cubicBezTo>
                  <a:pt x="128" y="86"/>
                  <a:pt x="128" y="86"/>
                  <a:pt x="128" y="86"/>
                </a:cubicBezTo>
                <a:cubicBezTo>
                  <a:pt x="146" y="86"/>
                  <a:pt x="146" y="86"/>
                  <a:pt x="146" y="86"/>
                </a:cubicBezTo>
                <a:cubicBezTo>
                  <a:pt x="146" y="74"/>
                  <a:pt x="146" y="74"/>
                  <a:pt x="146" y="74"/>
                </a:cubicBezTo>
                <a:cubicBezTo>
                  <a:pt x="128" y="74"/>
                  <a:pt x="128" y="74"/>
                  <a:pt x="128" y="74"/>
                </a:cubicBezTo>
                <a:close/>
                <a:moveTo>
                  <a:pt x="229" y="9"/>
                </a:moveTo>
                <a:cubicBezTo>
                  <a:pt x="212" y="0"/>
                  <a:pt x="194" y="1"/>
                  <a:pt x="177" y="9"/>
                </a:cubicBezTo>
                <a:cubicBezTo>
                  <a:pt x="177" y="23"/>
                  <a:pt x="177" y="23"/>
                  <a:pt x="177" y="23"/>
                </a:cubicBezTo>
                <a:cubicBezTo>
                  <a:pt x="183" y="21"/>
                  <a:pt x="189" y="19"/>
                  <a:pt x="196" y="19"/>
                </a:cubicBezTo>
                <a:cubicBezTo>
                  <a:pt x="209" y="19"/>
                  <a:pt x="220" y="24"/>
                  <a:pt x="229" y="32"/>
                </a:cubicBezTo>
                <a:cubicBezTo>
                  <a:pt x="229" y="9"/>
                  <a:pt x="229" y="9"/>
                  <a:pt x="229" y="9"/>
                </a:cubicBezTo>
                <a:close/>
                <a:moveTo>
                  <a:pt x="20" y="9"/>
                </a:moveTo>
                <a:cubicBezTo>
                  <a:pt x="20" y="32"/>
                  <a:pt x="20" y="32"/>
                  <a:pt x="20" y="32"/>
                </a:cubicBezTo>
                <a:cubicBezTo>
                  <a:pt x="29" y="24"/>
                  <a:pt x="41" y="19"/>
                  <a:pt x="54" y="19"/>
                </a:cubicBezTo>
                <a:cubicBezTo>
                  <a:pt x="60" y="19"/>
                  <a:pt x="66" y="21"/>
                  <a:pt x="72" y="23"/>
                </a:cubicBezTo>
                <a:cubicBezTo>
                  <a:pt x="72" y="9"/>
                  <a:pt x="72" y="9"/>
                  <a:pt x="72" y="9"/>
                </a:cubicBezTo>
                <a:cubicBezTo>
                  <a:pt x="55" y="1"/>
                  <a:pt x="37" y="0"/>
                  <a:pt x="20" y="9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72751" tIns="36376" rIns="72751" bIns="36376"/>
          <a:lstStyle/>
          <a:p>
            <a:pPr>
              <a:defRPr/>
            </a:pPr>
            <a:endParaRPr lang="zh-CN" altLang="en-US" sz="143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279" name="Freeform 240"/>
          <p:cNvSpPr>
            <a:spLocks noEditPoints="1"/>
          </p:cNvSpPr>
          <p:nvPr/>
        </p:nvSpPr>
        <p:spPr bwMode="auto">
          <a:xfrm>
            <a:off x="4134106" y="2359262"/>
            <a:ext cx="535062" cy="391228"/>
          </a:xfrm>
          <a:custGeom>
            <a:avLst/>
            <a:gdLst>
              <a:gd name="T0" fmla="*/ 313 w 423"/>
              <a:gd name="T1" fmla="*/ 62 h 310"/>
              <a:gd name="T2" fmla="*/ 327 w 423"/>
              <a:gd name="T3" fmla="*/ 76 h 310"/>
              <a:gd name="T4" fmla="*/ 327 w 423"/>
              <a:gd name="T5" fmla="*/ 260 h 310"/>
              <a:gd name="T6" fmla="*/ 14 w 423"/>
              <a:gd name="T7" fmla="*/ 260 h 310"/>
              <a:gd name="T8" fmla="*/ 0 w 423"/>
              <a:gd name="T9" fmla="*/ 246 h 310"/>
              <a:gd name="T10" fmla="*/ 0 w 423"/>
              <a:gd name="T11" fmla="*/ 62 h 310"/>
              <a:gd name="T12" fmla="*/ 14 w 423"/>
              <a:gd name="T13" fmla="*/ 62 h 310"/>
              <a:gd name="T14" fmla="*/ 423 w 423"/>
              <a:gd name="T15" fmla="*/ 310 h 310"/>
              <a:gd name="T16" fmla="*/ 281 w 423"/>
              <a:gd name="T17" fmla="*/ 0 h 310"/>
              <a:gd name="T18" fmla="*/ 322 w 423"/>
              <a:gd name="T19" fmla="*/ 41 h 310"/>
              <a:gd name="T20" fmla="*/ 404 w 423"/>
              <a:gd name="T21" fmla="*/ 41 h 310"/>
              <a:gd name="T22" fmla="*/ 411 w 423"/>
              <a:gd name="T23" fmla="*/ 48 h 310"/>
              <a:gd name="T24" fmla="*/ 411 w 423"/>
              <a:gd name="T25" fmla="*/ 93 h 310"/>
              <a:gd name="T26" fmla="*/ 348 w 423"/>
              <a:gd name="T27" fmla="*/ 93 h 310"/>
              <a:gd name="T28" fmla="*/ 404 w 423"/>
              <a:gd name="T29" fmla="*/ 105 h 310"/>
              <a:gd name="T30" fmla="*/ 411 w 423"/>
              <a:gd name="T31" fmla="*/ 112 h 310"/>
              <a:gd name="T32" fmla="*/ 411 w 423"/>
              <a:gd name="T33" fmla="*/ 157 h 310"/>
              <a:gd name="T34" fmla="*/ 348 w 423"/>
              <a:gd name="T35" fmla="*/ 157 h 310"/>
              <a:gd name="T36" fmla="*/ 281 w 423"/>
              <a:gd name="T37" fmla="*/ 280 h 310"/>
              <a:gd name="T38" fmla="*/ 281 w 423"/>
              <a:gd name="T39" fmla="*/ 310 h 310"/>
              <a:gd name="T40" fmla="*/ 410 w 423"/>
              <a:gd name="T41" fmla="*/ 175 h 310"/>
              <a:gd name="T42" fmla="*/ 384 w 423"/>
              <a:gd name="T43" fmla="*/ 189 h 310"/>
              <a:gd name="T44" fmla="*/ 384 w 423"/>
              <a:gd name="T45" fmla="*/ 175 h 310"/>
              <a:gd name="T46" fmla="*/ 410 w 423"/>
              <a:gd name="T47" fmla="*/ 200 h 310"/>
              <a:gd name="T48" fmla="*/ 384 w 423"/>
              <a:gd name="T49" fmla="*/ 215 h 310"/>
              <a:gd name="T50" fmla="*/ 384 w 423"/>
              <a:gd name="T51" fmla="*/ 200 h 310"/>
              <a:gd name="T52" fmla="*/ 398 w 423"/>
              <a:gd name="T53" fmla="*/ 55 h 310"/>
              <a:gd name="T54" fmla="*/ 348 w 423"/>
              <a:gd name="T55" fmla="*/ 81 h 310"/>
              <a:gd name="T56" fmla="*/ 348 w 423"/>
              <a:gd name="T57" fmla="*/ 55 h 310"/>
              <a:gd name="T58" fmla="*/ 398 w 423"/>
              <a:gd name="T59" fmla="*/ 117 h 310"/>
              <a:gd name="T60" fmla="*/ 348 w 423"/>
              <a:gd name="T61" fmla="*/ 143 h 310"/>
              <a:gd name="T62" fmla="*/ 348 w 423"/>
              <a:gd name="T63" fmla="*/ 117 h 310"/>
              <a:gd name="T64" fmla="*/ 110 w 423"/>
              <a:gd name="T65" fmla="*/ 294 h 310"/>
              <a:gd name="T66" fmla="*/ 215 w 423"/>
              <a:gd name="T67" fmla="*/ 268 h 310"/>
              <a:gd name="T68" fmla="*/ 236 w 423"/>
              <a:gd name="T69" fmla="*/ 294 h 310"/>
              <a:gd name="T70" fmla="*/ 86 w 423"/>
              <a:gd name="T71" fmla="*/ 310 h 310"/>
              <a:gd name="T72" fmla="*/ 86 w 423"/>
              <a:gd name="T73" fmla="*/ 294 h 310"/>
              <a:gd name="T74" fmla="*/ 38 w 423"/>
              <a:gd name="T75" fmla="*/ 96 h 310"/>
              <a:gd name="T76" fmla="*/ 291 w 423"/>
              <a:gd name="T77" fmla="*/ 227 h 3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423" h="310">
                <a:moveTo>
                  <a:pt x="14" y="62"/>
                </a:moveTo>
                <a:lnTo>
                  <a:pt x="313" y="62"/>
                </a:lnTo>
                <a:lnTo>
                  <a:pt x="327" y="62"/>
                </a:lnTo>
                <a:lnTo>
                  <a:pt x="327" y="76"/>
                </a:lnTo>
                <a:lnTo>
                  <a:pt x="327" y="246"/>
                </a:lnTo>
                <a:lnTo>
                  <a:pt x="327" y="260"/>
                </a:lnTo>
                <a:lnTo>
                  <a:pt x="313" y="260"/>
                </a:lnTo>
                <a:lnTo>
                  <a:pt x="14" y="260"/>
                </a:lnTo>
                <a:lnTo>
                  <a:pt x="0" y="260"/>
                </a:lnTo>
                <a:lnTo>
                  <a:pt x="0" y="246"/>
                </a:lnTo>
                <a:lnTo>
                  <a:pt x="0" y="76"/>
                </a:lnTo>
                <a:lnTo>
                  <a:pt x="0" y="62"/>
                </a:lnTo>
                <a:lnTo>
                  <a:pt x="14" y="62"/>
                </a:lnTo>
                <a:lnTo>
                  <a:pt x="14" y="62"/>
                </a:lnTo>
                <a:close/>
                <a:moveTo>
                  <a:pt x="281" y="310"/>
                </a:moveTo>
                <a:lnTo>
                  <a:pt x="423" y="310"/>
                </a:lnTo>
                <a:lnTo>
                  <a:pt x="423" y="0"/>
                </a:lnTo>
                <a:lnTo>
                  <a:pt x="281" y="0"/>
                </a:lnTo>
                <a:lnTo>
                  <a:pt x="281" y="41"/>
                </a:lnTo>
                <a:lnTo>
                  <a:pt x="322" y="41"/>
                </a:lnTo>
                <a:lnTo>
                  <a:pt x="348" y="41"/>
                </a:lnTo>
                <a:lnTo>
                  <a:pt x="404" y="41"/>
                </a:lnTo>
                <a:lnTo>
                  <a:pt x="411" y="41"/>
                </a:lnTo>
                <a:lnTo>
                  <a:pt x="411" y="48"/>
                </a:lnTo>
                <a:lnTo>
                  <a:pt x="411" y="86"/>
                </a:lnTo>
                <a:lnTo>
                  <a:pt x="411" y="93"/>
                </a:lnTo>
                <a:lnTo>
                  <a:pt x="404" y="93"/>
                </a:lnTo>
                <a:lnTo>
                  <a:pt x="348" y="93"/>
                </a:lnTo>
                <a:lnTo>
                  <a:pt x="348" y="105"/>
                </a:lnTo>
                <a:lnTo>
                  <a:pt x="404" y="105"/>
                </a:lnTo>
                <a:lnTo>
                  <a:pt x="411" y="105"/>
                </a:lnTo>
                <a:lnTo>
                  <a:pt x="411" y="112"/>
                </a:lnTo>
                <a:lnTo>
                  <a:pt x="411" y="150"/>
                </a:lnTo>
                <a:lnTo>
                  <a:pt x="411" y="157"/>
                </a:lnTo>
                <a:lnTo>
                  <a:pt x="404" y="157"/>
                </a:lnTo>
                <a:lnTo>
                  <a:pt x="348" y="157"/>
                </a:lnTo>
                <a:lnTo>
                  <a:pt x="348" y="280"/>
                </a:lnTo>
                <a:lnTo>
                  <a:pt x="281" y="280"/>
                </a:lnTo>
                <a:lnTo>
                  <a:pt x="281" y="310"/>
                </a:lnTo>
                <a:lnTo>
                  <a:pt x="281" y="310"/>
                </a:lnTo>
                <a:close/>
                <a:moveTo>
                  <a:pt x="384" y="175"/>
                </a:moveTo>
                <a:lnTo>
                  <a:pt x="410" y="175"/>
                </a:lnTo>
                <a:lnTo>
                  <a:pt x="410" y="189"/>
                </a:lnTo>
                <a:lnTo>
                  <a:pt x="384" y="189"/>
                </a:lnTo>
                <a:lnTo>
                  <a:pt x="384" y="175"/>
                </a:lnTo>
                <a:lnTo>
                  <a:pt x="384" y="175"/>
                </a:lnTo>
                <a:close/>
                <a:moveTo>
                  <a:pt x="384" y="200"/>
                </a:moveTo>
                <a:lnTo>
                  <a:pt x="410" y="200"/>
                </a:lnTo>
                <a:lnTo>
                  <a:pt x="410" y="215"/>
                </a:lnTo>
                <a:lnTo>
                  <a:pt x="384" y="215"/>
                </a:lnTo>
                <a:lnTo>
                  <a:pt x="384" y="200"/>
                </a:lnTo>
                <a:lnTo>
                  <a:pt x="384" y="200"/>
                </a:lnTo>
                <a:close/>
                <a:moveTo>
                  <a:pt x="348" y="55"/>
                </a:moveTo>
                <a:lnTo>
                  <a:pt x="398" y="55"/>
                </a:lnTo>
                <a:lnTo>
                  <a:pt x="398" y="81"/>
                </a:lnTo>
                <a:lnTo>
                  <a:pt x="348" y="81"/>
                </a:lnTo>
                <a:lnTo>
                  <a:pt x="348" y="55"/>
                </a:lnTo>
                <a:lnTo>
                  <a:pt x="348" y="55"/>
                </a:lnTo>
                <a:close/>
                <a:moveTo>
                  <a:pt x="348" y="117"/>
                </a:moveTo>
                <a:lnTo>
                  <a:pt x="398" y="117"/>
                </a:lnTo>
                <a:lnTo>
                  <a:pt x="398" y="143"/>
                </a:lnTo>
                <a:lnTo>
                  <a:pt x="348" y="143"/>
                </a:lnTo>
                <a:lnTo>
                  <a:pt x="348" y="117"/>
                </a:lnTo>
                <a:lnTo>
                  <a:pt x="348" y="117"/>
                </a:lnTo>
                <a:close/>
                <a:moveTo>
                  <a:pt x="86" y="294"/>
                </a:moveTo>
                <a:lnTo>
                  <a:pt x="110" y="294"/>
                </a:lnTo>
                <a:lnTo>
                  <a:pt x="110" y="268"/>
                </a:lnTo>
                <a:lnTo>
                  <a:pt x="215" y="268"/>
                </a:lnTo>
                <a:lnTo>
                  <a:pt x="215" y="294"/>
                </a:lnTo>
                <a:lnTo>
                  <a:pt x="236" y="294"/>
                </a:lnTo>
                <a:lnTo>
                  <a:pt x="236" y="310"/>
                </a:lnTo>
                <a:lnTo>
                  <a:pt x="86" y="310"/>
                </a:lnTo>
                <a:lnTo>
                  <a:pt x="86" y="294"/>
                </a:lnTo>
                <a:lnTo>
                  <a:pt x="86" y="294"/>
                </a:lnTo>
                <a:close/>
                <a:moveTo>
                  <a:pt x="291" y="96"/>
                </a:moveTo>
                <a:lnTo>
                  <a:pt x="38" y="96"/>
                </a:lnTo>
                <a:lnTo>
                  <a:pt x="38" y="227"/>
                </a:lnTo>
                <a:lnTo>
                  <a:pt x="291" y="227"/>
                </a:lnTo>
                <a:lnTo>
                  <a:pt x="291" y="9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72751" tIns="36376" rIns="72751" bIns="36376"/>
          <a:lstStyle/>
          <a:p>
            <a:pPr>
              <a:defRPr/>
            </a:pPr>
            <a:endParaRPr lang="zh-CN" altLang="en-US" sz="143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280" name="Freeform 241"/>
          <p:cNvSpPr>
            <a:spLocks noEditPoints="1"/>
          </p:cNvSpPr>
          <p:nvPr/>
        </p:nvSpPr>
        <p:spPr bwMode="auto">
          <a:xfrm>
            <a:off x="3442264" y="4915190"/>
            <a:ext cx="571021" cy="573898"/>
          </a:xfrm>
          <a:custGeom>
            <a:avLst/>
            <a:gdLst>
              <a:gd name="T0" fmla="*/ 28 w 263"/>
              <a:gd name="T1" fmla="*/ 132 h 264"/>
              <a:gd name="T2" fmla="*/ 132 w 263"/>
              <a:gd name="T3" fmla="*/ 29 h 264"/>
              <a:gd name="T4" fmla="*/ 235 w 263"/>
              <a:gd name="T5" fmla="*/ 29 h 264"/>
              <a:gd name="T6" fmla="*/ 235 w 263"/>
              <a:gd name="T7" fmla="*/ 29 h 264"/>
              <a:gd name="T8" fmla="*/ 235 w 263"/>
              <a:gd name="T9" fmla="*/ 132 h 264"/>
              <a:gd name="T10" fmla="*/ 131 w 263"/>
              <a:gd name="T11" fmla="*/ 235 h 264"/>
              <a:gd name="T12" fmla="*/ 28 w 263"/>
              <a:gd name="T13" fmla="*/ 235 h 264"/>
              <a:gd name="T14" fmla="*/ 28 w 263"/>
              <a:gd name="T15" fmla="*/ 235 h 264"/>
              <a:gd name="T16" fmla="*/ 28 w 263"/>
              <a:gd name="T17" fmla="*/ 132 h 264"/>
              <a:gd name="T18" fmla="*/ 30 w 263"/>
              <a:gd name="T19" fmla="*/ 222 h 264"/>
              <a:gd name="T20" fmla="*/ 42 w 263"/>
              <a:gd name="T21" fmla="*/ 233 h 264"/>
              <a:gd name="T22" fmla="*/ 52 w 263"/>
              <a:gd name="T23" fmla="*/ 223 h 264"/>
              <a:gd name="T24" fmla="*/ 52 w 263"/>
              <a:gd name="T25" fmla="*/ 211 h 264"/>
              <a:gd name="T26" fmla="*/ 41 w 263"/>
              <a:gd name="T27" fmla="*/ 211 h 264"/>
              <a:gd name="T28" fmla="*/ 30 w 263"/>
              <a:gd name="T29" fmla="*/ 222 h 264"/>
              <a:gd name="T30" fmla="*/ 205 w 263"/>
              <a:gd name="T31" fmla="*/ 59 h 264"/>
              <a:gd name="T32" fmla="*/ 190 w 263"/>
              <a:gd name="T33" fmla="*/ 59 h 264"/>
              <a:gd name="T34" fmla="*/ 190 w 263"/>
              <a:gd name="T35" fmla="*/ 74 h 264"/>
              <a:gd name="T36" fmla="*/ 205 w 263"/>
              <a:gd name="T37" fmla="*/ 74 h 264"/>
              <a:gd name="T38" fmla="*/ 205 w 263"/>
              <a:gd name="T39" fmla="*/ 59 h 264"/>
              <a:gd name="T40" fmla="*/ 229 w 263"/>
              <a:gd name="T41" fmla="*/ 35 h 264"/>
              <a:gd name="T42" fmla="*/ 214 w 263"/>
              <a:gd name="T43" fmla="*/ 35 h 264"/>
              <a:gd name="T44" fmla="*/ 214 w 263"/>
              <a:gd name="T45" fmla="*/ 49 h 264"/>
              <a:gd name="T46" fmla="*/ 229 w 263"/>
              <a:gd name="T47" fmla="*/ 49 h 264"/>
              <a:gd name="T48" fmla="*/ 229 w 263"/>
              <a:gd name="T49" fmla="*/ 35 h 264"/>
              <a:gd name="T50" fmla="*/ 214 w 263"/>
              <a:gd name="T51" fmla="*/ 59 h 264"/>
              <a:gd name="T52" fmla="*/ 214 w 263"/>
              <a:gd name="T53" fmla="*/ 74 h 264"/>
              <a:gd name="T54" fmla="*/ 229 w 263"/>
              <a:gd name="T55" fmla="*/ 74 h 264"/>
              <a:gd name="T56" fmla="*/ 229 w 263"/>
              <a:gd name="T57" fmla="*/ 59 h 264"/>
              <a:gd name="T58" fmla="*/ 214 w 263"/>
              <a:gd name="T59" fmla="*/ 59 h 264"/>
              <a:gd name="T60" fmla="*/ 190 w 263"/>
              <a:gd name="T61" fmla="*/ 35 h 264"/>
              <a:gd name="T62" fmla="*/ 190 w 263"/>
              <a:gd name="T63" fmla="*/ 49 h 264"/>
              <a:gd name="T64" fmla="*/ 205 w 263"/>
              <a:gd name="T65" fmla="*/ 49 h 264"/>
              <a:gd name="T66" fmla="*/ 205 w 263"/>
              <a:gd name="T67" fmla="*/ 35 h 264"/>
              <a:gd name="T68" fmla="*/ 190 w 263"/>
              <a:gd name="T69" fmla="*/ 35 h 264"/>
              <a:gd name="T70" fmla="*/ 47 w 263"/>
              <a:gd name="T71" fmla="*/ 147 h 264"/>
              <a:gd name="T72" fmla="*/ 117 w 263"/>
              <a:gd name="T73" fmla="*/ 217 h 264"/>
              <a:gd name="T74" fmla="*/ 218 w 263"/>
              <a:gd name="T75" fmla="*/ 116 h 264"/>
              <a:gd name="T76" fmla="*/ 148 w 263"/>
              <a:gd name="T77" fmla="*/ 46 h 264"/>
              <a:gd name="T78" fmla="*/ 47 w 263"/>
              <a:gd name="T79" fmla="*/ 147 h 264"/>
              <a:gd name="T80" fmla="*/ 68 w 263"/>
              <a:gd name="T81" fmla="*/ 235 h 264"/>
              <a:gd name="T82" fmla="*/ 80 w 263"/>
              <a:gd name="T83" fmla="*/ 223 h 264"/>
              <a:gd name="T84" fmla="*/ 69 w 263"/>
              <a:gd name="T85" fmla="*/ 213 h 264"/>
              <a:gd name="T86" fmla="*/ 57 w 263"/>
              <a:gd name="T87" fmla="*/ 213 h 264"/>
              <a:gd name="T88" fmla="*/ 58 w 263"/>
              <a:gd name="T89" fmla="*/ 224 h 264"/>
              <a:gd name="T90" fmla="*/ 68 w 263"/>
              <a:gd name="T91" fmla="*/ 235 h 264"/>
              <a:gd name="T92" fmla="*/ 67 w 263"/>
              <a:gd name="T93" fmla="*/ 185 h 264"/>
              <a:gd name="T94" fmla="*/ 56 w 263"/>
              <a:gd name="T95" fmla="*/ 195 h 264"/>
              <a:gd name="T96" fmla="*/ 56 w 263"/>
              <a:gd name="T97" fmla="*/ 207 h 264"/>
              <a:gd name="T98" fmla="*/ 68 w 263"/>
              <a:gd name="T99" fmla="*/ 207 h 264"/>
              <a:gd name="T100" fmla="*/ 78 w 263"/>
              <a:gd name="T101" fmla="*/ 197 h 264"/>
              <a:gd name="T102" fmla="*/ 67 w 263"/>
              <a:gd name="T103" fmla="*/ 185 h 264"/>
              <a:gd name="T104" fmla="*/ 41 w 263"/>
              <a:gd name="T105" fmla="*/ 184 h 264"/>
              <a:gd name="T106" fmla="*/ 29 w 263"/>
              <a:gd name="T107" fmla="*/ 196 h 264"/>
              <a:gd name="T108" fmla="*/ 40 w 263"/>
              <a:gd name="T109" fmla="*/ 206 h 264"/>
              <a:gd name="T110" fmla="*/ 52 w 263"/>
              <a:gd name="T111" fmla="*/ 207 h 264"/>
              <a:gd name="T112" fmla="*/ 51 w 263"/>
              <a:gd name="T113" fmla="*/ 195 h 264"/>
              <a:gd name="T114" fmla="*/ 41 w 263"/>
              <a:gd name="T115" fmla="*/ 184 h 2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263" h="264">
                <a:moveTo>
                  <a:pt x="28" y="132"/>
                </a:moveTo>
                <a:cubicBezTo>
                  <a:pt x="132" y="29"/>
                  <a:pt x="132" y="29"/>
                  <a:pt x="132" y="29"/>
                </a:cubicBezTo>
                <a:cubicBezTo>
                  <a:pt x="160" y="0"/>
                  <a:pt x="206" y="0"/>
                  <a:pt x="235" y="29"/>
                </a:cubicBezTo>
                <a:cubicBezTo>
                  <a:pt x="235" y="29"/>
                  <a:pt x="235" y="29"/>
                  <a:pt x="235" y="29"/>
                </a:cubicBezTo>
                <a:cubicBezTo>
                  <a:pt x="263" y="57"/>
                  <a:pt x="263" y="103"/>
                  <a:pt x="235" y="132"/>
                </a:cubicBezTo>
                <a:cubicBezTo>
                  <a:pt x="131" y="235"/>
                  <a:pt x="131" y="235"/>
                  <a:pt x="131" y="235"/>
                </a:cubicBezTo>
                <a:cubicBezTo>
                  <a:pt x="103" y="264"/>
                  <a:pt x="56" y="264"/>
                  <a:pt x="28" y="235"/>
                </a:cubicBezTo>
                <a:cubicBezTo>
                  <a:pt x="28" y="235"/>
                  <a:pt x="28" y="235"/>
                  <a:pt x="28" y="235"/>
                </a:cubicBezTo>
                <a:cubicBezTo>
                  <a:pt x="0" y="207"/>
                  <a:pt x="0" y="161"/>
                  <a:pt x="28" y="132"/>
                </a:cubicBezTo>
                <a:close/>
                <a:moveTo>
                  <a:pt x="30" y="222"/>
                </a:moveTo>
                <a:cubicBezTo>
                  <a:pt x="42" y="233"/>
                  <a:pt x="42" y="233"/>
                  <a:pt x="42" y="233"/>
                </a:cubicBezTo>
                <a:cubicBezTo>
                  <a:pt x="52" y="223"/>
                  <a:pt x="52" y="223"/>
                  <a:pt x="52" y="223"/>
                </a:cubicBezTo>
                <a:cubicBezTo>
                  <a:pt x="52" y="211"/>
                  <a:pt x="52" y="211"/>
                  <a:pt x="52" y="211"/>
                </a:cubicBezTo>
                <a:cubicBezTo>
                  <a:pt x="41" y="211"/>
                  <a:pt x="41" y="211"/>
                  <a:pt x="41" y="211"/>
                </a:cubicBezTo>
                <a:cubicBezTo>
                  <a:pt x="30" y="222"/>
                  <a:pt x="30" y="222"/>
                  <a:pt x="30" y="222"/>
                </a:cubicBezTo>
                <a:close/>
                <a:moveTo>
                  <a:pt x="205" y="59"/>
                </a:moveTo>
                <a:cubicBezTo>
                  <a:pt x="200" y="55"/>
                  <a:pt x="194" y="55"/>
                  <a:pt x="190" y="59"/>
                </a:cubicBezTo>
                <a:cubicBezTo>
                  <a:pt x="186" y="63"/>
                  <a:pt x="186" y="70"/>
                  <a:pt x="190" y="74"/>
                </a:cubicBezTo>
                <a:cubicBezTo>
                  <a:pt x="194" y="78"/>
                  <a:pt x="200" y="78"/>
                  <a:pt x="205" y="74"/>
                </a:cubicBezTo>
                <a:cubicBezTo>
                  <a:pt x="209" y="70"/>
                  <a:pt x="209" y="63"/>
                  <a:pt x="205" y="59"/>
                </a:cubicBezTo>
                <a:close/>
                <a:moveTo>
                  <a:pt x="229" y="35"/>
                </a:moveTo>
                <a:cubicBezTo>
                  <a:pt x="225" y="31"/>
                  <a:pt x="218" y="31"/>
                  <a:pt x="214" y="35"/>
                </a:cubicBezTo>
                <a:cubicBezTo>
                  <a:pt x="210" y="39"/>
                  <a:pt x="210" y="45"/>
                  <a:pt x="214" y="49"/>
                </a:cubicBezTo>
                <a:cubicBezTo>
                  <a:pt x="218" y="53"/>
                  <a:pt x="225" y="53"/>
                  <a:pt x="229" y="49"/>
                </a:cubicBezTo>
                <a:cubicBezTo>
                  <a:pt x="233" y="45"/>
                  <a:pt x="233" y="39"/>
                  <a:pt x="229" y="35"/>
                </a:cubicBezTo>
                <a:close/>
                <a:moveTo>
                  <a:pt x="214" y="59"/>
                </a:moveTo>
                <a:cubicBezTo>
                  <a:pt x="210" y="63"/>
                  <a:pt x="210" y="70"/>
                  <a:pt x="214" y="74"/>
                </a:cubicBezTo>
                <a:cubicBezTo>
                  <a:pt x="218" y="78"/>
                  <a:pt x="225" y="78"/>
                  <a:pt x="229" y="74"/>
                </a:cubicBezTo>
                <a:cubicBezTo>
                  <a:pt x="233" y="70"/>
                  <a:pt x="233" y="63"/>
                  <a:pt x="229" y="59"/>
                </a:cubicBezTo>
                <a:cubicBezTo>
                  <a:pt x="225" y="55"/>
                  <a:pt x="218" y="55"/>
                  <a:pt x="214" y="59"/>
                </a:cubicBezTo>
                <a:close/>
                <a:moveTo>
                  <a:pt x="190" y="35"/>
                </a:moveTo>
                <a:cubicBezTo>
                  <a:pt x="186" y="39"/>
                  <a:pt x="186" y="45"/>
                  <a:pt x="190" y="49"/>
                </a:cubicBezTo>
                <a:cubicBezTo>
                  <a:pt x="194" y="53"/>
                  <a:pt x="200" y="53"/>
                  <a:pt x="205" y="49"/>
                </a:cubicBezTo>
                <a:cubicBezTo>
                  <a:pt x="209" y="45"/>
                  <a:pt x="209" y="39"/>
                  <a:pt x="205" y="35"/>
                </a:cubicBezTo>
                <a:cubicBezTo>
                  <a:pt x="200" y="31"/>
                  <a:pt x="194" y="31"/>
                  <a:pt x="190" y="35"/>
                </a:cubicBezTo>
                <a:close/>
                <a:moveTo>
                  <a:pt x="47" y="147"/>
                </a:moveTo>
                <a:cubicBezTo>
                  <a:pt x="117" y="217"/>
                  <a:pt x="117" y="217"/>
                  <a:pt x="117" y="217"/>
                </a:cubicBezTo>
                <a:cubicBezTo>
                  <a:pt x="218" y="116"/>
                  <a:pt x="218" y="116"/>
                  <a:pt x="218" y="116"/>
                </a:cubicBezTo>
                <a:cubicBezTo>
                  <a:pt x="148" y="46"/>
                  <a:pt x="148" y="46"/>
                  <a:pt x="148" y="46"/>
                </a:cubicBezTo>
                <a:cubicBezTo>
                  <a:pt x="47" y="147"/>
                  <a:pt x="47" y="147"/>
                  <a:pt x="47" y="147"/>
                </a:cubicBezTo>
                <a:close/>
                <a:moveTo>
                  <a:pt x="68" y="235"/>
                </a:moveTo>
                <a:cubicBezTo>
                  <a:pt x="80" y="223"/>
                  <a:pt x="80" y="223"/>
                  <a:pt x="80" y="223"/>
                </a:cubicBezTo>
                <a:cubicBezTo>
                  <a:pt x="69" y="213"/>
                  <a:pt x="69" y="213"/>
                  <a:pt x="69" y="213"/>
                </a:cubicBezTo>
                <a:cubicBezTo>
                  <a:pt x="57" y="213"/>
                  <a:pt x="57" y="213"/>
                  <a:pt x="57" y="213"/>
                </a:cubicBezTo>
                <a:cubicBezTo>
                  <a:pt x="58" y="224"/>
                  <a:pt x="58" y="224"/>
                  <a:pt x="58" y="224"/>
                </a:cubicBezTo>
                <a:cubicBezTo>
                  <a:pt x="68" y="235"/>
                  <a:pt x="68" y="235"/>
                  <a:pt x="68" y="235"/>
                </a:cubicBezTo>
                <a:close/>
                <a:moveTo>
                  <a:pt x="67" y="185"/>
                </a:moveTo>
                <a:cubicBezTo>
                  <a:pt x="56" y="195"/>
                  <a:pt x="56" y="195"/>
                  <a:pt x="56" y="195"/>
                </a:cubicBezTo>
                <a:cubicBezTo>
                  <a:pt x="56" y="207"/>
                  <a:pt x="56" y="207"/>
                  <a:pt x="56" y="207"/>
                </a:cubicBezTo>
                <a:cubicBezTo>
                  <a:pt x="68" y="207"/>
                  <a:pt x="68" y="207"/>
                  <a:pt x="68" y="207"/>
                </a:cubicBezTo>
                <a:cubicBezTo>
                  <a:pt x="78" y="197"/>
                  <a:pt x="78" y="197"/>
                  <a:pt x="78" y="197"/>
                </a:cubicBezTo>
                <a:cubicBezTo>
                  <a:pt x="67" y="185"/>
                  <a:pt x="67" y="185"/>
                  <a:pt x="67" y="185"/>
                </a:cubicBezTo>
                <a:close/>
                <a:moveTo>
                  <a:pt x="41" y="184"/>
                </a:moveTo>
                <a:cubicBezTo>
                  <a:pt x="29" y="196"/>
                  <a:pt x="29" y="196"/>
                  <a:pt x="29" y="196"/>
                </a:cubicBezTo>
                <a:cubicBezTo>
                  <a:pt x="40" y="206"/>
                  <a:pt x="40" y="206"/>
                  <a:pt x="40" y="206"/>
                </a:cubicBezTo>
                <a:cubicBezTo>
                  <a:pt x="52" y="207"/>
                  <a:pt x="52" y="207"/>
                  <a:pt x="52" y="207"/>
                </a:cubicBezTo>
                <a:cubicBezTo>
                  <a:pt x="51" y="195"/>
                  <a:pt x="51" y="195"/>
                  <a:pt x="51" y="195"/>
                </a:cubicBezTo>
                <a:lnTo>
                  <a:pt x="41" y="18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72751" tIns="36376" rIns="72751" bIns="36376"/>
          <a:lstStyle/>
          <a:p>
            <a:pPr>
              <a:defRPr/>
            </a:pPr>
            <a:endParaRPr lang="zh-CN" altLang="en-US" sz="143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281" name="Freeform 242"/>
          <p:cNvSpPr>
            <a:spLocks noEditPoints="1"/>
          </p:cNvSpPr>
          <p:nvPr/>
        </p:nvSpPr>
        <p:spPr bwMode="auto">
          <a:xfrm>
            <a:off x="5540802" y="4955464"/>
            <a:ext cx="461706" cy="470337"/>
          </a:xfrm>
          <a:custGeom>
            <a:avLst/>
            <a:gdLst>
              <a:gd name="T0" fmla="*/ 149 w 213"/>
              <a:gd name="T1" fmla="*/ 13 h 216"/>
              <a:gd name="T2" fmla="*/ 202 w 213"/>
              <a:gd name="T3" fmla="*/ 0 h 216"/>
              <a:gd name="T4" fmla="*/ 193 w 213"/>
              <a:gd name="T5" fmla="*/ 31 h 216"/>
              <a:gd name="T6" fmla="*/ 145 w 213"/>
              <a:gd name="T7" fmla="*/ 23 h 216"/>
              <a:gd name="T8" fmla="*/ 116 w 213"/>
              <a:gd name="T9" fmla="*/ 27 h 216"/>
              <a:gd name="T10" fmla="*/ 26 w 213"/>
              <a:gd name="T11" fmla="*/ 54 h 216"/>
              <a:gd name="T12" fmla="*/ 26 w 213"/>
              <a:gd name="T13" fmla="*/ 216 h 216"/>
              <a:gd name="T14" fmla="*/ 151 w 213"/>
              <a:gd name="T15" fmla="*/ 175 h 216"/>
              <a:gd name="T16" fmla="*/ 177 w 213"/>
              <a:gd name="T17" fmla="*/ 175 h 216"/>
              <a:gd name="T18" fmla="*/ 62 w 213"/>
              <a:gd name="T19" fmla="*/ 185 h 216"/>
              <a:gd name="T20" fmla="*/ 137 w 213"/>
              <a:gd name="T21" fmla="*/ 170 h 216"/>
              <a:gd name="T22" fmla="*/ 126 w 213"/>
              <a:gd name="T23" fmla="*/ 106 h 216"/>
              <a:gd name="T24" fmla="*/ 126 w 213"/>
              <a:gd name="T25" fmla="*/ 85 h 216"/>
              <a:gd name="T26" fmla="*/ 109 w 213"/>
              <a:gd name="T27" fmla="*/ 106 h 216"/>
              <a:gd name="T28" fmla="*/ 35 w 213"/>
              <a:gd name="T29" fmla="*/ 85 h 216"/>
              <a:gd name="T30" fmla="*/ 82 w 213"/>
              <a:gd name="T31" fmla="*/ 101 h 216"/>
              <a:gd name="T32" fmla="*/ 94 w 213"/>
              <a:gd name="T33" fmla="*/ 118 h 216"/>
              <a:gd name="T34" fmla="*/ 120 w 213"/>
              <a:gd name="T35" fmla="*/ 118 h 216"/>
              <a:gd name="T36" fmla="*/ 61 w 213"/>
              <a:gd name="T37" fmla="*/ 130 h 216"/>
              <a:gd name="T38" fmla="*/ 83 w 213"/>
              <a:gd name="T39" fmla="*/ 114 h 216"/>
              <a:gd name="T40" fmla="*/ 34 w 213"/>
              <a:gd name="T41" fmla="*/ 134 h 216"/>
              <a:gd name="T42" fmla="*/ 34 w 213"/>
              <a:gd name="T43" fmla="*/ 114 h 216"/>
              <a:gd name="T44" fmla="*/ 140 w 213"/>
              <a:gd name="T45" fmla="*/ 162 h 216"/>
              <a:gd name="T46" fmla="*/ 90 w 213"/>
              <a:gd name="T47" fmla="*/ 141 h 216"/>
              <a:gd name="T48" fmla="*/ 111 w 213"/>
              <a:gd name="T49" fmla="*/ 157 h 216"/>
              <a:gd name="T50" fmla="*/ 29 w 213"/>
              <a:gd name="T51" fmla="*/ 145 h 216"/>
              <a:gd name="T52" fmla="*/ 79 w 213"/>
              <a:gd name="T53" fmla="*/ 145 h 216"/>
              <a:gd name="T54" fmla="*/ 29 w 213"/>
              <a:gd name="T55" fmla="*/ 187 h 216"/>
              <a:gd name="T56" fmla="*/ 51 w 213"/>
              <a:gd name="T57" fmla="*/ 170 h 216"/>
              <a:gd name="T58" fmla="*/ 134 w 213"/>
              <a:gd name="T59" fmla="*/ 134 h 216"/>
              <a:gd name="T60" fmla="*/ 173 w 213"/>
              <a:gd name="T61" fmla="*/ 134 h 216"/>
              <a:gd name="T62" fmla="*/ 173 w 213"/>
              <a:gd name="T63" fmla="*/ 134 h 216"/>
              <a:gd name="T64" fmla="*/ 173 w 213"/>
              <a:gd name="T65" fmla="*/ 134 h 216"/>
              <a:gd name="T66" fmla="*/ 173 w 213"/>
              <a:gd name="T67" fmla="*/ 134 h 216"/>
              <a:gd name="T68" fmla="*/ 174 w 213"/>
              <a:gd name="T69" fmla="*/ 134 h 216"/>
              <a:gd name="T70" fmla="*/ 174 w 213"/>
              <a:gd name="T71" fmla="*/ 134 h 216"/>
              <a:gd name="T72" fmla="*/ 174 w 213"/>
              <a:gd name="T73" fmla="*/ 134 h 216"/>
              <a:gd name="T74" fmla="*/ 174 w 213"/>
              <a:gd name="T75" fmla="*/ 134 h 216"/>
              <a:gd name="T76" fmla="*/ 175 w 213"/>
              <a:gd name="T77" fmla="*/ 133 h 216"/>
              <a:gd name="T78" fmla="*/ 175 w 213"/>
              <a:gd name="T79" fmla="*/ 133 h 216"/>
              <a:gd name="T80" fmla="*/ 175 w 213"/>
              <a:gd name="T81" fmla="*/ 133 h 216"/>
              <a:gd name="T82" fmla="*/ 175 w 213"/>
              <a:gd name="T83" fmla="*/ 133 h 216"/>
              <a:gd name="T84" fmla="*/ 176 w 213"/>
              <a:gd name="T85" fmla="*/ 133 h 216"/>
              <a:gd name="T86" fmla="*/ 176 w 213"/>
              <a:gd name="T87" fmla="*/ 132 h 216"/>
              <a:gd name="T88" fmla="*/ 176 w 213"/>
              <a:gd name="T89" fmla="*/ 132 h 216"/>
              <a:gd name="T90" fmla="*/ 176 w 213"/>
              <a:gd name="T91" fmla="*/ 132 h 216"/>
              <a:gd name="T92" fmla="*/ 176 w 213"/>
              <a:gd name="T93" fmla="*/ 132 h 216"/>
              <a:gd name="T94" fmla="*/ 176 w 213"/>
              <a:gd name="T95" fmla="*/ 131 h 216"/>
              <a:gd name="T96" fmla="*/ 176 w 213"/>
              <a:gd name="T97" fmla="*/ 131 h 216"/>
              <a:gd name="T98" fmla="*/ 176 w 213"/>
              <a:gd name="T99" fmla="*/ 131 h 216"/>
              <a:gd name="T100" fmla="*/ 176 w 213"/>
              <a:gd name="T101" fmla="*/ 130 h 216"/>
              <a:gd name="T102" fmla="*/ 172 w 213"/>
              <a:gd name="T103" fmla="*/ 85 h 216"/>
              <a:gd name="T104" fmla="*/ 156 w 213"/>
              <a:gd name="T105" fmla="*/ 141 h 216"/>
              <a:gd name="T106" fmla="*/ 178 w 213"/>
              <a:gd name="T107" fmla="*/ 157 h 2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213" h="216">
                <a:moveTo>
                  <a:pt x="102" y="27"/>
                </a:moveTo>
                <a:cubicBezTo>
                  <a:pt x="103" y="21"/>
                  <a:pt x="104" y="16"/>
                  <a:pt x="106" y="12"/>
                </a:cubicBezTo>
                <a:cubicBezTo>
                  <a:pt x="109" y="7"/>
                  <a:pt x="114" y="5"/>
                  <a:pt x="119" y="4"/>
                </a:cubicBezTo>
                <a:cubicBezTo>
                  <a:pt x="124" y="4"/>
                  <a:pt x="128" y="5"/>
                  <a:pt x="134" y="7"/>
                </a:cubicBezTo>
                <a:cubicBezTo>
                  <a:pt x="138" y="8"/>
                  <a:pt x="144" y="10"/>
                  <a:pt x="149" y="13"/>
                </a:cubicBezTo>
                <a:cubicBezTo>
                  <a:pt x="155" y="15"/>
                  <a:pt x="162" y="18"/>
                  <a:pt x="168" y="20"/>
                </a:cubicBezTo>
                <a:cubicBezTo>
                  <a:pt x="175" y="22"/>
                  <a:pt x="182" y="23"/>
                  <a:pt x="188" y="20"/>
                </a:cubicBezTo>
                <a:cubicBezTo>
                  <a:pt x="188" y="20"/>
                  <a:pt x="188" y="20"/>
                  <a:pt x="188" y="20"/>
                </a:cubicBezTo>
                <a:cubicBezTo>
                  <a:pt x="194" y="18"/>
                  <a:pt x="198" y="13"/>
                  <a:pt x="201" y="3"/>
                </a:cubicBezTo>
                <a:cubicBezTo>
                  <a:pt x="202" y="0"/>
                  <a:pt x="202" y="0"/>
                  <a:pt x="202" y="0"/>
                </a:cubicBezTo>
                <a:cubicBezTo>
                  <a:pt x="205" y="1"/>
                  <a:pt x="205" y="1"/>
                  <a:pt x="205" y="1"/>
                </a:cubicBezTo>
                <a:cubicBezTo>
                  <a:pt x="210" y="3"/>
                  <a:pt x="210" y="3"/>
                  <a:pt x="210" y="3"/>
                </a:cubicBezTo>
                <a:cubicBezTo>
                  <a:pt x="213" y="3"/>
                  <a:pt x="213" y="3"/>
                  <a:pt x="213" y="3"/>
                </a:cubicBezTo>
                <a:cubicBezTo>
                  <a:pt x="212" y="6"/>
                  <a:pt x="212" y="6"/>
                  <a:pt x="212" y="6"/>
                </a:cubicBezTo>
                <a:cubicBezTo>
                  <a:pt x="208" y="20"/>
                  <a:pt x="201" y="28"/>
                  <a:pt x="193" y="31"/>
                </a:cubicBezTo>
                <a:cubicBezTo>
                  <a:pt x="184" y="34"/>
                  <a:pt x="175" y="33"/>
                  <a:pt x="165" y="30"/>
                </a:cubicBezTo>
                <a:cubicBezTo>
                  <a:pt x="161" y="29"/>
                  <a:pt x="158" y="28"/>
                  <a:pt x="155" y="27"/>
                </a:cubicBezTo>
                <a:cubicBezTo>
                  <a:pt x="152" y="26"/>
                  <a:pt x="148" y="24"/>
                  <a:pt x="145" y="23"/>
                </a:cubicBezTo>
                <a:cubicBezTo>
                  <a:pt x="145" y="23"/>
                  <a:pt x="145" y="23"/>
                  <a:pt x="145" y="23"/>
                </a:cubicBezTo>
                <a:cubicBezTo>
                  <a:pt x="145" y="23"/>
                  <a:pt x="145" y="23"/>
                  <a:pt x="145" y="23"/>
                </a:cubicBezTo>
                <a:cubicBezTo>
                  <a:pt x="145" y="23"/>
                  <a:pt x="145" y="23"/>
                  <a:pt x="145" y="23"/>
                </a:cubicBezTo>
                <a:cubicBezTo>
                  <a:pt x="135" y="19"/>
                  <a:pt x="126" y="15"/>
                  <a:pt x="120" y="15"/>
                </a:cubicBezTo>
                <a:cubicBezTo>
                  <a:pt x="118" y="16"/>
                  <a:pt x="116" y="17"/>
                  <a:pt x="115" y="19"/>
                </a:cubicBezTo>
                <a:cubicBezTo>
                  <a:pt x="114" y="21"/>
                  <a:pt x="114" y="23"/>
                  <a:pt x="113" y="27"/>
                </a:cubicBezTo>
                <a:cubicBezTo>
                  <a:pt x="116" y="27"/>
                  <a:pt x="116" y="27"/>
                  <a:pt x="116" y="27"/>
                </a:cubicBezTo>
                <a:cubicBezTo>
                  <a:pt x="120" y="45"/>
                  <a:pt x="120" y="45"/>
                  <a:pt x="120" y="45"/>
                </a:cubicBezTo>
                <a:cubicBezTo>
                  <a:pt x="96" y="45"/>
                  <a:pt x="96" y="45"/>
                  <a:pt x="96" y="45"/>
                </a:cubicBezTo>
                <a:cubicBezTo>
                  <a:pt x="99" y="27"/>
                  <a:pt x="99" y="27"/>
                  <a:pt x="99" y="27"/>
                </a:cubicBezTo>
                <a:cubicBezTo>
                  <a:pt x="102" y="27"/>
                  <a:pt x="102" y="27"/>
                  <a:pt x="102" y="27"/>
                </a:cubicBezTo>
                <a:close/>
                <a:moveTo>
                  <a:pt x="26" y="54"/>
                </a:moveTo>
                <a:cubicBezTo>
                  <a:pt x="181" y="54"/>
                  <a:pt x="181" y="54"/>
                  <a:pt x="181" y="54"/>
                </a:cubicBezTo>
                <a:cubicBezTo>
                  <a:pt x="195" y="54"/>
                  <a:pt x="207" y="65"/>
                  <a:pt x="207" y="79"/>
                </a:cubicBezTo>
                <a:cubicBezTo>
                  <a:pt x="207" y="190"/>
                  <a:pt x="207" y="190"/>
                  <a:pt x="207" y="190"/>
                </a:cubicBezTo>
                <a:cubicBezTo>
                  <a:pt x="207" y="204"/>
                  <a:pt x="195" y="216"/>
                  <a:pt x="181" y="216"/>
                </a:cubicBezTo>
                <a:cubicBezTo>
                  <a:pt x="26" y="216"/>
                  <a:pt x="26" y="216"/>
                  <a:pt x="26" y="216"/>
                </a:cubicBezTo>
                <a:cubicBezTo>
                  <a:pt x="12" y="216"/>
                  <a:pt x="0" y="204"/>
                  <a:pt x="0" y="190"/>
                </a:cubicBezTo>
                <a:cubicBezTo>
                  <a:pt x="0" y="79"/>
                  <a:pt x="0" y="79"/>
                  <a:pt x="0" y="79"/>
                </a:cubicBezTo>
                <a:cubicBezTo>
                  <a:pt x="0" y="65"/>
                  <a:pt x="12" y="54"/>
                  <a:pt x="26" y="54"/>
                </a:cubicBezTo>
                <a:close/>
                <a:moveTo>
                  <a:pt x="155" y="170"/>
                </a:moveTo>
                <a:cubicBezTo>
                  <a:pt x="153" y="170"/>
                  <a:pt x="151" y="172"/>
                  <a:pt x="151" y="175"/>
                </a:cubicBezTo>
                <a:cubicBezTo>
                  <a:pt x="151" y="187"/>
                  <a:pt x="151" y="187"/>
                  <a:pt x="151" y="187"/>
                </a:cubicBezTo>
                <a:cubicBezTo>
                  <a:pt x="151" y="189"/>
                  <a:pt x="153" y="191"/>
                  <a:pt x="155" y="191"/>
                </a:cubicBezTo>
                <a:cubicBezTo>
                  <a:pt x="173" y="191"/>
                  <a:pt x="173" y="191"/>
                  <a:pt x="173" y="191"/>
                </a:cubicBezTo>
                <a:cubicBezTo>
                  <a:pt x="175" y="191"/>
                  <a:pt x="177" y="189"/>
                  <a:pt x="177" y="187"/>
                </a:cubicBezTo>
                <a:cubicBezTo>
                  <a:pt x="177" y="175"/>
                  <a:pt x="177" y="175"/>
                  <a:pt x="177" y="175"/>
                </a:cubicBezTo>
                <a:cubicBezTo>
                  <a:pt x="177" y="172"/>
                  <a:pt x="175" y="170"/>
                  <a:pt x="173" y="170"/>
                </a:cubicBezTo>
                <a:cubicBezTo>
                  <a:pt x="155" y="170"/>
                  <a:pt x="155" y="170"/>
                  <a:pt x="155" y="170"/>
                </a:cubicBezTo>
                <a:close/>
                <a:moveTo>
                  <a:pt x="68" y="170"/>
                </a:moveTo>
                <a:cubicBezTo>
                  <a:pt x="65" y="170"/>
                  <a:pt x="62" y="173"/>
                  <a:pt x="62" y="176"/>
                </a:cubicBezTo>
                <a:cubicBezTo>
                  <a:pt x="62" y="185"/>
                  <a:pt x="62" y="185"/>
                  <a:pt x="62" y="185"/>
                </a:cubicBezTo>
                <a:cubicBezTo>
                  <a:pt x="62" y="188"/>
                  <a:pt x="65" y="191"/>
                  <a:pt x="68" y="191"/>
                </a:cubicBezTo>
                <a:cubicBezTo>
                  <a:pt x="137" y="191"/>
                  <a:pt x="137" y="191"/>
                  <a:pt x="137" y="191"/>
                </a:cubicBezTo>
                <a:cubicBezTo>
                  <a:pt x="140" y="191"/>
                  <a:pt x="142" y="188"/>
                  <a:pt x="142" y="185"/>
                </a:cubicBezTo>
                <a:cubicBezTo>
                  <a:pt x="142" y="176"/>
                  <a:pt x="142" y="176"/>
                  <a:pt x="142" y="176"/>
                </a:cubicBezTo>
                <a:cubicBezTo>
                  <a:pt x="142" y="173"/>
                  <a:pt x="140" y="170"/>
                  <a:pt x="137" y="170"/>
                </a:cubicBezTo>
                <a:cubicBezTo>
                  <a:pt x="68" y="170"/>
                  <a:pt x="68" y="170"/>
                  <a:pt x="68" y="170"/>
                </a:cubicBezTo>
                <a:close/>
                <a:moveTo>
                  <a:pt x="126" y="85"/>
                </a:moveTo>
                <a:cubicBezTo>
                  <a:pt x="123" y="85"/>
                  <a:pt x="122" y="87"/>
                  <a:pt x="122" y="89"/>
                </a:cubicBezTo>
                <a:cubicBezTo>
                  <a:pt x="122" y="101"/>
                  <a:pt x="122" y="101"/>
                  <a:pt x="122" y="101"/>
                </a:cubicBezTo>
                <a:cubicBezTo>
                  <a:pt x="122" y="104"/>
                  <a:pt x="123" y="106"/>
                  <a:pt x="126" y="106"/>
                </a:cubicBezTo>
                <a:cubicBezTo>
                  <a:pt x="143" y="106"/>
                  <a:pt x="143" y="106"/>
                  <a:pt x="143" y="106"/>
                </a:cubicBezTo>
                <a:cubicBezTo>
                  <a:pt x="146" y="106"/>
                  <a:pt x="148" y="104"/>
                  <a:pt x="148" y="101"/>
                </a:cubicBezTo>
                <a:cubicBezTo>
                  <a:pt x="148" y="89"/>
                  <a:pt x="148" y="89"/>
                  <a:pt x="148" y="89"/>
                </a:cubicBezTo>
                <a:cubicBezTo>
                  <a:pt x="148" y="87"/>
                  <a:pt x="146" y="85"/>
                  <a:pt x="143" y="85"/>
                </a:cubicBezTo>
                <a:cubicBezTo>
                  <a:pt x="126" y="85"/>
                  <a:pt x="126" y="85"/>
                  <a:pt x="126" y="85"/>
                </a:cubicBezTo>
                <a:close/>
                <a:moveTo>
                  <a:pt x="91" y="85"/>
                </a:moveTo>
                <a:cubicBezTo>
                  <a:pt x="89" y="85"/>
                  <a:pt x="87" y="87"/>
                  <a:pt x="87" y="89"/>
                </a:cubicBezTo>
                <a:cubicBezTo>
                  <a:pt x="87" y="101"/>
                  <a:pt x="87" y="101"/>
                  <a:pt x="87" y="101"/>
                </a:cubicBezTo>
                <a:cubicBezTo>
                  <a:pt x="87" y="104"/>
                  <a:pt x="89" y="106"/>
                  <a:pt x="91" y="106"/>
                </a:cubicBezTo>
                <a:cubicBezTo>
                  <a:pt x="109" y="106"/>
                  <a:pt x="109" y="106"/>
                  <a:pt x="109" y="106"/>
                </a:cubicBezTo>
                <a:cubicBezTo>
                  <a:pt x="111" y="106"/>
                  <a:pt x="113" y="104"/>
                  <a:pt x="113" y="101"/>
                </a:cubicBezTo>
                <a:cubicBezTo>
                  <a:pt x="113" y="89"/>
                  <a:pt x="113" y="89"/>
                  <a:pt x="113" y="89"/>
                </a:cubicBezTo>
                <a:cubicBezTo>
                  <a:pt x="113" y="87"/>
                  <a:pt x="111" y="85"/>
                  <a:pt x="109" y="85"/>
                </a:cubicBezTo>
                <a:cubicBezTo>
                  <a:pt x="91" y="85"/>
                  <a:pt x="91" y="85"/>
                  <a:pt x="91" y="85"/>
                </a:cubicBezTo>
                <a:close/>
                <a:moveTo>
                  <a:pt x="35" y="85"/>
                </a:moveTo>
                <a:cubicBezTo>
                  <a:pt x="32" y="85"/>
                  <a:pt x="31" y="87"/>
                  <a:pt x="31" y="89"/>
                </a:cubicBezTo>
                <a:cubicBezTo>
                  <a:pt x="31" y="101"/>
                  <a:pt x="31" y="101"/>
                  <a:pt x="31" y="101"/>
                </a:cubicBezTo>
                <a:cubicBezTo>
                  <a:pt x="31" y="104"/>
                  <a:pt x="32" y="106"/>
                  <a:pt x="35" y="106"/>
                </a:cubicBezTo>
                <a:cubicBezTo>
                  <a:pt x="77" y="106"/>
                  <a:pt x="77" y="106"/>
                  <a:pt x="77" y="106"/>
                </a:cubicBezTo>
                <a:cubicBezTo>
                  <a:pt x="80" y="106"/>
                  <a:pt x="82" y="104"/>
                  <a:pt x="82" y="101"/>
                </a:cubicBezTo>
                <a:cubicBezTo>
                  <a:pt x="82" y="89"/>
                  <a:pt x="82" y="89"/>
                  <a:pt x="82" y="89"/>
                </a:cubicBezTo>
                <a:cubicBezTo>
                  <a:pt x="82" y="87"/>
                  <a:pt x="80" y="85"/>
                  <a:pt x="77" y="85"/>
                </a:cubicBezTo>
                <a:cubicBezTo>
                  <a:pt x="35" y="85"/>
                  <a:pt x="35" y="85"/>
                  <a:pt x="35" y="85"/>
                </a:cubicBezTo>
                <a:close/>
                <a:moveTo>
                  <a:pt x="98" y="114"/>
                </a:moveTo>
                <a:cubicBezTo>
                  <a:pt x="96" y="114"/>
                  <a:pt x="94" y="116"/>
                  <a:pt x="94" y="118"/>
                </a:cubicBezTo>
                <a:cubicBezTo>
                  <a:pt x="94" y="130"/>
                  <a:pt x="94" y="130"/>
                  <a:pt x="94" y="130"/>
                </a:cubicBezTo>
                <a:cubicBezTo>
                  <a:pt x="94" y="132"/>
                  <a:pt x="96" y="134"/>
                  <a:pt x="98" y="134"/>
                </a:cubicBezTo>
                <a:cubicBezTo>
                  <a:pt x="116" y="134"/>
                  <a:pt x="116" y="134"/>
                  <a:pt x="116" y="134"/>
                </a:cubicBezTo>
                <a:cubicBezTo>
                  <a:pt x="118" y="134"/>
                  <a:pt x="120" y="132"/>
                  <a:pt x="120" y="130"/>
                </a:cubicBezTo>
                <a:cubicBezTo>
                  <a:pt x="120" y="118"/>
                  <a:pt x="120" y="118"/>
                  <a:pt x="120" y="118"/>
                </a:cubicBezTo>
                <a:cubicBezTo>
                  <a:pt x="120" y="116"/>
                  <a:pt x="118" y="114"/>
                  <a:pt x="116" y="114"/>
                </a:cubicBezTo>
                <a:cubicBezTo>
                  <a:pt x="98" y="114"/>
                  <a:pt x="98" y="114"/>
                  <a:pt x="98" y="114"/>
                </a:cubicBezTo>
                <a:close/>
                <a:moveTo>
                  <a:pt x="66" y="114"/>
                </a:moveTo>
                <a:cubicBezTo>
                  <a:pt x="63" y="114"/>
                  <a:pt x="61" y="116"/>
                  <a:pt x="61" y="118"/>
                </a:cubicBezTo>
                <a:cubicBezTo>
                  <a:pt x="61" y="130"/>
                  <a:pt x="61" y="130"/>
                  <a:pt x="61" y="130"/>
                </a:cubicBezTo>
                <a:cubicBezTo>
                  <a:pt x="61" y="132"/>
                  <a:pt x="63" y="134"/>
                  <a:pt x="66" y="134"/>
                </a:cubicBezTo>
                <a:cubicBezTo>
                  <a:pt x="83" y="134"/>
                  <a:pt x="83" y="134"/>
                  <a:pt x="83" y="134"/>
                </a:cubicBezTo>
                <a:cubicBezTo>
                  <a:pt x="86" y="134"/>
                  <a:pt x="88" y="132"/>
                  <a:pt x="88" y="130"/>
                </a:cubicBezTo>
                <a:cubicBezTo>
                  <a:pt x="88" y="118"/>
                  <a:pt x="88" y="118"/>
                  <a:pt x="88" y="118"/>
                </a:cubicBezTo>
                <a:cubicBezTo>
                  <a:pt x="88" y="116"/>
                  <a:pt x="86" y="114"/>
                  <a:pt x="83" y="114"/>
                </a:cubicBezTo>
                <a:cubicBezTo>
                  <a:pt x="66" y="114"/>
                  <a:pt x="66" y="114"/>
                  <a:pt x="66" y="114"/>
                </a:cubicBezTo>
                <a:close/>
                <a:moveTo>
                  <a:pt x="34" y="114"/>
                </a:moveTo>
                <a:cubicBezTo>
                  <a:pt x="32" y="114"/>
                  <a:pt x="30" y="116"/>
                  <a:pt x="30" y="118"/>
                </a:cubicBezTo>
                <a:cubicBezTo>
                  <a:pt x="30" y="130"/>
                  <a:pt x="30" y="130"/>
                  <a:pt x="30" y="130"/>
                </a:cubicBezTo>
                <a:cubicBezTo>
                  <a:pt x="30" y="132"/>
                  <a:pt x="32" y="134"/>
                  <a:pt x="34" y="134"/>
                </a:cubicBezTo>
                <a:cubicBezTo>
                  <a:pt x="52" y="134"/>
                  <a:pt x="52" y="134"/>
                  <a:pt x="52" y="134"/>
                </a:cubicBezTo>
                <a:cubicBezTo>
                  <a:pt x="54" y="134"/>
                  <a:pt x="56" y="132"/>
                  <a:pt x="56" y="130"/>
                </a:cubicBezTo>
                <a:cubicBezTo>
                  <a:pt x="56" y="118"/>
                  <a:pt x="56" y="118"/>
                  <a:pt x="56" y="118"/>
                </a:cubicBezTo>
                <a:cubicBezTo>
                  <a:pt x="56" y="116"/>
                  <a:pt x="54" y="114"/>
                  <a:pt x="52" y="114"/>
                </a:cubicBezTo>
                <a:cubicBezTo>
                  <a:pt x="34" y="114"/>
                  <a:pt x="34" y="114"/>
                  <a:pt x="34" y="114"/>
                </a:cubicBezTo>
                <a:close/>
                <a:moveTo>
                  <a:pt x="122" y="141"/>
                </a:moveTo>
                <a:cubicBezTo>
                  <a:pt x="120" y="141"/>
                  <a:pt x="118" y="143"/>
                  <a:pt x="118" y="145"/>
                </a:cubicBezTo>
                <a:cubicBezTo>
                  <a:pt x="118" y="157"/>
                  <a:pt x="118" y="157"/>
                  <a:pt x="118" y="157"/>
                </a:cubicBezTo>
                <a:cubicBezTo>
                  <a:pt x="118" y="160"/>
                  <a:pt x="120" y="162"/>
                  <a:pt x="122" y="162"/>
                </a:cubicBezTo>
                <a:cubicBezTo>
                  <a:pt x="140" y="162"/>
                  <a:pt x="140" y="162"/>
                  <a:pt x="140" y="162"/>
                </a:cubicBezTo>
                <a:cubicBezTo>
                  <a:pt x="142" y="162"/>
                  <a:pt x="144" y="160"/>
                  <a:pt x="144" y="157"/>
                </a:cubicBezTo>
                <a:cubicBezTo>
                  <a:pt x="144" y="145"/>
                  <a:pt x="144" y="145"/>
                  <a:pt x="144" y="145"/>
                </a:cubicBezTo>
                <a:cubicBezTo>
                  <a:pt x="144" y="143"/>
                  <a:pt x="142" y="141"/>
                  <a:pt x="140" y="141"/>
                </a:cubicBezTo>
                <a:cubicBezTo>
                  <a:pt x="122" y="141"/>
                  <a:pt x="122" y="141"/>
                  <a:pt x="122" y="141"/>
                </a:cubicBezTo>
                <a:close/>
                <a:moveTo>
                  <a:pt x="90" y="141"/>
                </a:moveTo>
                <a:cubicBezTo>
                  <a:pt x="87" y="141"/>
                  <a:pt x="85" y="143"/>
                  <a:pt x="85" y="145"/>
                </a:cubicBezTo>
                <a:cubicBezTo>
                  <a:pt x="85" y="157"/>
                  <a:pt x="85" y="157"/>
                  <a:pt x="85" y="157"/>
                </a:cubicBezTo>
                <a:cubicBezTo>
                  <a:pt x="85" y="160"/>
                  <a:pt x="87" y="162"/>
                  <a:pt x="90" y="162"/>
                </a:cubicBezTo>
                <a:cubicBezTo>
                  <a:pt x="107" y="162"/>
                  <a:pt x="107" y="162"/>
                  <a:pt x="107" y="162"/>
                </a:cubicBezTo>
                <a:cubicBezTo>
                  <a:pt x="110" y="162"/>
                  <a:pt x="111" y="160"/>
                  <a:pt x="111" y="157"/>
                </a:cubicBezTo>
                <a:cubicBezTo>
                  <a:pt x="111" y="145"/>
                  <a:pt x="111" y="145"/>
                  <a:pt x="111" y="145"/>
                </a:cubicBezTo>
                <a:cubicBezTo>
                  <a:pt x="111" y="143"/>
                  <a:pt x="110" y="141"/>
                  <a:pt x="107" y="141"/>
                </a:cubicBezTo>
                <a:cubicBezTo>
                  <a:pt x="90" y="141"/>
                  <a:pt x="90" y="141"/>
                  <a:pt x="90" y="141"/>
                </a:cubicBezTo>
                <a:close/>
                <a:moveTo>
                  <a:pt x="34" y="141"/>
                </a:moveTo>
                <a:cubicBezTo>
                  <a:pt x="31" y="141"/>
                  <a:pt x="29" y="143"/>
                  <a:pt x="29" y="145"/>
                </a:cubicBezTo>
                <a:cubicBezTo>
                  <a:pt x="29" y="157"/>
                  <a:pt x="29" y="157"/>
                  <a:pt x="29" y="157"/>
                </a:cubicBezTo>
                <a:cubicBezTo>
                  <a:pt x="29" y="160"/>
                  <a:pt x="31" y="162"/>
                  <a:pt x="34" y="162"/>
                </a:cubicBezTo>
                <a:cubicBezTo>
                  <a:pt x="74" y="162"/>
                  <a:pt x="74" y="162"/>
                  <a:pt x="74" y="162"/>
                </a:cubicBezTo>
                <a:cubicBezTo>
                  <a:pt x="77" y="162"/>
                  <a:pt x="79" y="160"/>
                  <a:pt x="79" y="157"/>
                </a:cubicBezTo>
                <a:cubicBezTo>
                  <a:pt x="79" y="145"/>
                  <a:pt x="79" y="145"/>
                  <a:pt x="79" y="145"/>
                </a:cubicBezTo>
                <a:cubicBezTo>
                  <a:pt x="79" y="143"/>
                  <a:pt x="77" y="141"/>
                  <a:pt x="74" y="141"/>
                </a:cubicBezTo>
                <a:cubicBezTo>
                  <a:pt x="34" y="141"/>
                  <a:pt x="34" y="141"/>
                  <a:pt x="34" y="141"/>
                </a:cubicBezTo>
                <a:close/>
                <a:moveTo>
                  <a:pt x="34" y="170"/>
                </a:moveTo>
                <a:cubicBezTo>
                  <a:pt x="31" y="170"/>
                  <a:pt x="29" y="172"/>
                  <a:pt x="29" y="175"/>
                </a:cubicBezTo>
                <a:cubicBezTo>
                  <a:pt x="29" y="187"/>
                  <a:pt x="29" y="187"/>
                  <a:pt x="29" y="187"/>
                </a:cubicBezTo>
                <a:cubicBezTo>
                  <a:pt x="29" y="189"/>
                  <a:pt x="31" y="191"/>
                  <a:pt x="34" y="191"/>
                </a:cubicBezTo>
                <a:cubicBezTo>
                  <a:pt x="51" y="191"/>
                  <a:pt x="51" y="191"/>
                  <a:pt x="51" y="191"/>
                </a:cubicBezTo>
                <a:cubicBezTo>
                  <a:pt x="54" y="191"/>
                  <a:pt x="55" y="189"/>
                  <a:pt x="55" y="187"/>
                </a:cubicBezTo>
                <a:cubicBezTo>
                  <a:pt x="55" y="175"/>
                  <a:pt x="55" y="175"/>
                  <a:pt x="55" y="175"/>
                </a:cubicBezTo>
                <a:cubicBezTo>
                  <a:pt x="55" y="172"/>
                  <a:pt x="54" y="170"/>
                  <a:pt x="51" y="170"/>
                </a:cubicBezTo>
                <a:cubicBezTo>
                  <a:pt x="34" y="170"/>
                  <a:pt x="34" y="170"/>
                  <a:pt x="34" y="170"/>
                </a:cubicBezTo>
                <a:close/>
                <a:moveTo>
                  <a:pt x="134" y="114"/>
                </a:moveTo>
                <a:cubicBezTo>
                  <a:pt x="132" y="114"/>
                  <a:pt x="130" y="116"/>
                  <a:pt x="130" y="118"/>
                </a:cubicBezTo>
                <a:cubicBezTo>
                  <a:pt x="130" y="130"/>
                  <a:pt x="130" y="130"/>
                  <a:pt x="130" y="130"/>
                </a:cubicBezTo>
                <a:cubicBezTo>
                  <a:pt x="130" y="132"/>
                  <a:pt x="132" y="134"/>
                  <a:pt x="134" y="134"/>
                </a:cubicBezTo>
                <a:cubicBezTo>
                  <a:pt x="160" y="134"/>
                  <a:pt x="160" y="134"/>
                  <a:pt x="160" y="134"/>
                </a:cubicBezTo>
                <a:cubicBezTo>
                  <a:pt x="172" y="134"/>
                  <a:pt x="172" y="134"/>
                  <a:pt x="172" y="134"/>
                </a:cubicBezTo>
                <a:cubicBezTo>
                  <a:pt x="172" y="134"/>
                  <a:pt x="172" y="134"/>
                  <a:pt x="172" y="134"/>
                </a:cubicBezTo>
                <a:cubicBezTo>
                  <a:pt x="172" y="134"/>
                  <a:pt x="172" y="134"/>
                  <a:pt x="172" y="134"/>
                </a:cubicBezTo>
                <a:cubicBezTo>
                  <a:pt x="173" y="134"/>
                  <a:pt x="173" y="134"/>
                  <a:pt x="173" y="134"/>
                </a:cubicBezTo>
                <a:cubicBezTo>
                  <a:pt x="173" y="134"/>
                  <a:pt x="173" y="134"/>
                  <a:pt x="173" y="134"/>
                </a:cubicBezTo>
                <a:cubicBezTo>
                  <a:pt x="173" y="134"/>
                  <a:pt x="173" y="134"/>
                  <a:pt x="173" y="134"/>
                </a:cubicBezTo>
                <a:cubicBezTo>
                  <a:pt x="173" y="134"/>
                  <a:pt x="173" y="134"/>
                  <a:pt x="173" y="134"/>
                </a:cubicBezTo>
                <a:cubicBezTo>
                  <a:pt x="173" y="134"/>
                  <a:pt x="173" y="134"/>
                  <a:pt x="173" y="134"/>
                </a:cubicBezTo>
                <a:cubicBezTo>
                  <a:pt x="173" y="134"/>
                  <a:pt x="173" y="134"/>
                  <a:pt x="173" y="134"/>
                </a:cubicBezTo>
                <a:cubicBezTo>
                  <a:pt x="173" y="134"/>
                  <a:pt x="173" y="134"/>
                  <a:pt x="173" y="134"/>
                </a:cubicBezTo>
                <a:cubicBezTo>
                  <a:pt x="173" y="134"/>
                  <a:pt x="173" y="134"/>
                  <a:pt x="173" y="134"/>
                </a:cubicBezTo>
                <a:cubicBezTo>
                  <a:pt x="173" y="134"/>
                  <a:pt x="173" y="134"/>
                  <a:pt x="173" y="134"/>
                </a:cubicBezTo>
                <a:cubicBezTo>
                  <a:pt x="173" y="134"/>
                  <a:pt x="173" y="134"/>
                  <a:pt x="173" y="134"/>
                </a:cubicBezTo>
                <a:cubicBezTo>
                  <a:pt x="173" y="134"/>
                  <a:pt x="173" y="134"/>
                  <a:pt x="173" y="134"/>
                </a:cubicBezTo>
                <a:cubicBezTo>
                  <a:pt x="173" y="134"/>
                  <a:pt x="173" y="134"/>
                  <a:pt x="173" y="134"/>
                </a:cubicBezTo>
                <a:cubicBezTo>
                  <a:pt x="173" y="134"/>
                  <a:pt x="173" y="134"/>
                  <a:pt x="173" y="134"/>
                </a:cubicBezTo>
                <a:cubicBezTo>
                  <a:pt x="173" y="134"/>
                  <a:pt x="173" y="134"/>
                  <a:pt x="173" y="134"/>
                </a:cubicBezTo>
                <a:cubicBezTo>
                  <a:pt x="173" y="134"/>
                  <a:pt x="173" y="134"/>
                  <a:pt x="173" y="134"/>
                </a:cubicBezTo>
                <a:cubicBezTo>
                  <a:pt x="173" y="134"/>
                  <a:pt x="173" y="134"/>
                  <a:pt x="173" y="134"/>
                </a:cubicBezTo>
                <a:cubicBezTo>
                  <a:pt x="174" y="134"/>
                  <a:pt x="174" y="134"/>
                  <a:pt x="174" y="134"/>
                </a:cubicBezTo>
                <a:cubicBezTo>
                  <a:pt x="174" y="134"/>
                  <a:pt x="174" y="134"/>
                  <a:pt x="174" y="134"/>
                </a:cubicBezTo>
                <a:cubicBezTo>
                  <a:pt x="174" y="134"/>
                  <a:pt x="174" y="134"/>
                  <a:pt x="174" y="134"/>
                </a:cubicBezTo>
                <a:cubicBezTo>
                  <a:pt x="174" y="134"/>
                  <a:pt x="174" y="134"/>
                  <a:pt x="174" y="134"/>
                </a:cubicBezTo>
                <a:cubicBezTo>
                  <a:pt x="174" y="134"/>
                  <a:pt x="174" y="134"/>
                  <a:pt x="174" y="134"/>
                </a:cubicBezTo>
                <a:cubicBezTo>
                  <a:pt x="174" y="134"/>
                  <a:pt x="174" y="134"/>
                  <a:pt x="174" y="134"/>
                </a:cubicBezTo>
                <a:cubicBezTo>
                  <a:pt x="174" y="134"/>
                  <a:pt x="174" y="134"/>
                  <a:pt x="174" y="134"/>
                </a:cubicBezTo>
                <a:cubicBezTo>
                  <a:pt x="174" y="134"/>
                  <a:pt x="174" y="134"/>
                  <a:pt x="174" y="134"/>
                </a:cubicBezTo>
                <a:cubicBezTo>
                  <a:pt x="174" y="134"/>
                  <a:pt x="174" y="134"/>
                  <a:pt x="174" y="134"/>
                </a:cubicBezTo>
                <a:cubicBezTo>
                  <a:pt x="174" y="134"/>
                  <a:pt x="174" y="134"/>
                  <a:pt x="174" y="134"/>
                </a:cubicBezTo>
                <a:cubicBezTo>
                  <a:pt x="174" y="134"/>
                  <a:pt x="174" y="134"/>
                  <a:pt x="174" y="134"/>
                </a:cubicBezTo>
                <a:cubicBezTo>
                  <a:pt x="174" y="134"/>
                  <a:pt x="174" y="134"/>
                  <a:pt x="174" y="134"/>
                </a:cubicBezTo>
                <a:cubicBezTo>
                  <a:pt x="174" y="134"/>
                  <a:pt x="174" y="134"/>
                  <a:pt x="174" y="134"/>
                </a:cubicBezTo>
                <a:cubicBezTo>
                  <a:pt x="174" y="134"/>
                  <a:pt x="174" y="134"/>
                  <a:pt x="174" y="134"/>
                </a:cubicBezTo>
                <a:cubicBezTo>
                  <a:pt x="174" y="134"/>
                  <a:pt x="174" y="134"/>
                  <a:pt x="174" y="134"/>
                </a:cubicBezTo>
                <a:cubicBezTo>
                  <a:pt x="174" y="134"/>
                  <a:pt x="174" y="134"/>
                  <a:pt x="174" y="134"/>
                </a:cubicBezTo>
                <a:cubicBezTo>
                  <a:pt x="174" y="134"/>
                  <a:pt x="174" y="134"/>
                  <a:pt x="174" y="134"/>
                </a:cubicBezTo>
                <a:cubicBezTo>
                  <a:pt x="174" y="134"/>
                  <a:pt x="174" y="134"/>
                  <a:pt x="174" y="134"/>
                </a:cubicBezTo>
                <a:cubicBezTo>
                  <a:pt x="174" y="134"/>
                  <a:pt x="174" y="134"/>
                  <a:pt x="174" y="134"/>
                </a:cubicBezTo>
                <a:cubicBezTo>
                  <a:pt x="174" y="134"/>
                  <a:pt x="174" y="134"/>
                  <a:pt x="174" y="134"/>
                </a:cubicBezTo>
                <a:cubicBezTo>
                  <a:pt x="174" y="134"/>
                  <a:pt x="174" y="134"/>
                  <a:pt x="174" y="134"/>
                </a:cubicBezTo>
                <a:cubicBezTo>
                  <a:pt x="174" y="134"/>
                  <a:pt x="174" y="134"/>
                  <a:pt x="174" y="134"/>
                </a:cubicBezTo>
                <a:cubicBezTo>
                  <a:pt x="175" y="134"/>
                  <a:pt x="175" y="134"/>
                  <a:pt x="175" y="134"/>
                </a:cubicBezTo>
                <a:cubicBezTo>
                  <a:pt x="175" y="134"/>
                  <a:pt x="175" y="134"/>
                  <a:pt x="175" y="134"/>
                </a:cubicBezTo>
                <a:cubicBezTo>
                  <a:pt x="175" y="134"/>
                  <a:pt x="175" y="133"/>
                  <a:pt x="175" y="133"/>
                </a:cubicBezTo>
                <a:cubicBezTo>
                  <a:pt x="175" y="133"/>
                  <a:pt x="175" y="133"/>
                  <a:pt x="175" y="133"/>
                </a:cubicBezTo>
                <a:cubicBezTo>
                  <a:pt x="175" y="133"/>
                  <a:pt x="175" y="133"/>
                  <a:pt x="175" y="133"/>
                </a:cubicBezTo>
                <a:cubicBezTo>
                  <a:pt x="175" y="133"/>
                  <a:pt x="175" y="133"/>
                  <a:pt x="175" y="133"/>
                </a:cubicBezTo>
                <a:cubicBezTo>
                  <a:pt x="175" y="133"/>
                  <a:pt x="175" y="133"/>
                  <a:pt x="175" y="133"/>
                </a:cubicBezTo>
                <a:cubicBezTo>
                  <a:pt x="175" y="133"/>
                  <a:pt x="175" y="133"/>
                  <a:pt x="175" y="133"/>
                </a:cubicBezTo>
                <a:cubicBezTo>
                  <a:pt x="175" y="133"/>
                  <a:pt x="175" y="133"/>
                  <a:pt x="175" y="133"/>
                </a:cubicBezTo>
                <a:cubicBezTo>
                  <a:pt x="175" y="133"/>
                  <a:pt x="175" y="133"/>
                  <a:pt x="175" y="133"/>
                </a:cubicBezTo>
                <a:cubicBezTo>
                  <a:pt x="175" y="133"/>
                  <a:pt x="175" y="133"/>
                  <a:pt x="175" y="133"/>
                </a:cubicBezTo>
                <a:cubicBezTo>
                  <a:pt x="175" y="133"/>
                  <a:pt x="175" y="133"/>
                  <a:pt x="175" y="133"/>
                </a:cubicBezTo>
                <a:cubicBezTo>
                  <a:pt x="175" y="133"/>
                  <a:pt x="175" y="133"/>
                  <a:pt x="175" y="133"/>
                </a:cubicBezTo>
                <a:cubicBezTo>
                  <a:pt x="175" y="133"/>
                  <a:pt x="175" y="133"/>
                  <a:pt x="175" y="133"/>
                </a:cubicBezTo>
                <a:cubicBezTo>
                  <a:pt x="175" y="133"/>
                  <a:pt x="175" y="133"/>
                  <a:pt x="175" y="133"/>
                </a:cubicBezTo>
                <a:cubicBezTo>
                  <a:pt x="175" y="133"/>
                  <a:pt x="175" y="133"/>
                  <a:pt x="175" y="133"/>
                </a:cubicBezTo>
                <a:cubicBezTo>
                  <a:pt x="175" y="133"/>
                  <a:pt x="175" y="133"/>
                  <a:pt x="175" y="133"/>
                </a:cubicBezTo>
                <a:cubicBezTo>
                  <a:pt x="175" y="133"/>
                  <a:pt x="175" y="133"/>
                  <a:pt x="175" y="133"/>
                </a:cubicBezTo>
                <a:cubicBezTo>
                  <a:pt x="175" y="133"/>
                  <a:pt x="175" y="133"/>
                  <a:pt x="175" y="133"/>
                </a:cubicBezTo>
                <a:cubicBezTo>
                  <a:pt x="175" y="133"/>
                  <a:pt x="175" y="133"/>
                  <a:pt x="175" y="133"/>
                </a:cubicBezTo>
                <a:cubicBezTo>
                  <a:pt x="176" y="133"/>
                  <a:pt x="176" y="133"/>
                  <a:pt x="176" y="133"/>
                </a:cubicBezTo>
                <a:cubicBezTo>
                  <a:pt x="176" y="133"/>
                  <a:pt x="176" y="133"/>
                  <a:pt x="176" y="133"/>
                </a:cubicBezTo>
                <a:cubicBezTo>
                  <a:pt x="176" y="133"/>
                  <a:pt x="176" y="133"/>
                  <a:pt x="176" y="133"/>
                </a:cubicBezTo>
                <a:cubicBezTo>
                  <a:pt x="176" y="133"/>
                  <a:pt x="176" y="133"/>
                  <a:pt x="176" y="133"/>
                </a:cubicBezTo>
                <a:cubicBezTo>
                  <a:pt x="176" y="133"/>
                  <a:pt x="176" y="133"/>
                  <a:pt x="176" y="133"/>
                </a:cubicBezTo>
                <a:cubicBezTo>
                  <a:pt x="176" y="133"/>
                  <a:pt x="176" y="133"/>
                  <a:pt x="176" y="133"/>
                </a:cubicBezTo>
                <a:cubicBezTo>
                  <a:pt x="176" y="132"/>
                  <a:pt x="176" y="132"/>
                  <a:pt x="176" y="132"/>
                </a:cubicBezTo>
                <a:cubicBezTo>
                  <a:pt x="176" y="132"/>
                  <a:pt x="176" y="132"/>
                  <a:pt x="176" y="132"/>
                </a:cubicBezTo>
                <a:cubicBezTo>
                  <a:pt x="176" y="132"/>
                  <a:pt x="176" y="132"/>
                  <a:pt x="176" y="132"/>
                </a:cubicBezTo>
                <a:cubicBezTo>
                  <a:pt x="176" y="132"/>
                  <a:pt x="176" y="132"/>
                  <a:pt x="176" y="132"/>
                </a:cubicBezTo>
                <a:cubicBezTo>
                  <a:pt x="176" y="132"/>
                  <a:pt x="176" y="132"/>
                  <a:pt x="176" y="132"/>
                </a:cubicBezTo>
                <a:cubicBezTo>
                  <a:pt x="176" y="132"/>
                  <a:pt x="176" y="132"/>
                  <a:pt x="176" y="132"/>
                </a:cubicBezTo>
                <a:cubicBezTo>
                  <a:pt x="176" y="132"/>
                  <a:pt x="176" y="132"/>
                  <a:pt x="176" y="132"/>
                </a:cubicBezTo>
                <a:cubicBezTo>
                  <a:pt x="176" y="132"/>
                  <a:pt x="176" y="132"/>
                  <a:pt x="176" y="132"/>
                </a:cubicBezTo>
                <a:cubicBezTo>
                  <a:pt x="176" y="132"/>
                  <a:pt x="176" y="132"/>
                  <a:pt x="176" y="132"/>
                </a:cubicBezTo>
                <a:cubicBezTo>
                  <a:pt x="176" y="132"/>
                  <a:pt x="176" y="132"/>
                  <a:pt x="176" y="132"/>
                </a:cubicBezTo>
                <a:cubicBezTo>
                  <a:pt x="176" y="132"/>
                  <a:pt x="176" y="132"/>
                  <a:pt x="176" y="132"/>
                </a:cubicBezTo>
                <a:cubicBezTo>
                  <a:pt x="176" y="132"/>
                  <a:pt x="176" y="132"/>
                  <a:pt x="176" y="132"/>
                </a:cubicBezTo>
                <a:cubicBezTo>
                  <a:pt x="176" y="132"/>
                  <a:pt x="176" y="132"/>
                  <a:pt x="176" y="132"/>
                </a:cubicBezTo>
                <a:cubicBezTo>
                  <a:pt x="176" y="132"/>
                  <a:pt x="176" y="132"/>
                  <a:pt x="176" y="132"/>
                </a:cubicBezTo>
                <a:cubicBezTo>
                  <a:pt x="176" y="132"/>
                  <a:pt x="176" y="132"/>
                  <a:pt x="176" y="132"/>
                </a:cubicBezTo>
                <a:cubicBezTo>
                  <a:pt x="176" y="132"/>
                  <a:pt x="176" y="132"/>
                  <a:pt x="176" y="132"/>
                </a:cubicBezTo>
                <a:cubicBezTo>
                  <a:pt x="176" y="132"/>
                  <a:pt x="176" y="132"/>
                  <a:pt x="176" y="132"/>
                </a:cubicBezTo>
                <a:cubicBezTo>
                  <a:pt x="176" y="132"/>
                  <a:pt x="176" y="132"/>
                  <a:pt x="176" y="132"/>
                </a:cubicBezTo>
                <a:cubicBezTo>
                  <a:pt x="176" y="132"/>
                  <a:pt x="176" y="132"/>
                  <a:pt x="176" y="132"/>
                </a:cubicBezTo>
                <a:cubicBezTo>
                  <a:pt x="176" y="131"/>
                  <a:pt x="176" y="131"/>
                  <a:pt x="176" y="131"/>
                </a:cubicBezTo>
                <a:cubicBezTo>
                  <a:pt x="176" y="131"/>
                  <a:pt x="176" y="131"/>
                  <a:pt x="176" y="131"/>
                </a:cubicBezTo>
                <a:cubicBezTo>
                  <a:pt x="176" y="131"/>
                  <a:pt x="176" y="131"/>
                  <a:pt x="176" y="131"/>
                </a:cubicBezTo>
                <a:cubicBezTo>
                  <a:pt x="176" y="131"/>
                  <a:pt x="176" y="131"/>
                  <a:pt x="176" y="131"/>
                </a:cubicBezTo>
                <a:cubicBezTo>
                  <a:pt x="176" y="131"/>
                  <a:pt x="176" y="131"/>
                  <a:pt x="176" y="131"/>
                </a:cubicBezTo>
                <a:cubicBezTo>
                  <a:pt x="176" y="131"/>
                  <a:pt x="176" y="131"/>
                  <a:pt x="176" y="131"/>
                </a:cubicBezTo>
                <a:cubicBezTo>
                  <a:pt x="176" y="131"/>
                  <a:pt x="176" y="131"/>
                  <a:pt x="176" y="131"/>
                </a:cubicBezTo>
                <a:cubicBezTo>
                  <a:pt x="176" y="131"/>
                  <a:pt x="176" y="131"/>
                  <a:pt x="176" y="131"/>
                </a:cubicBezTo>
                <a:cubicBezTo>
                  <a:pt x="176" y="131"/>
                  <a:pt x="176" y="131"/>
                  <a:pt x="176" y="131"/>
                </a:cubicBezTo>
                <a:cubicBezTo>
                  <a:pt x="176" y="131"/>
                  <a:pt x="176" y="131"/>
                  <a:pt x="176" y="131"/>
                </a:cubicBezTo>
                <a:cubicBezTo>
                  <a:pt x="176" y="131"/>
                  <a:pt x="176" y="131"/>
                  <a:pt x="176" y="131"/>
                </a:cubicBezTo>
                <a:cubicBezTo>
                  <a:pt x="176" y="131"/>
                  <a:pt x="176" y="131"/>
                  <a:pt x="176" y="131"/>
                </a:cubicBezTo>
                <a:cubicBezTo>
                  <a:pt x="176" y="131"/>
                  <a:pt x="176" y="131"/>
                  <a:pt x="176" y="131"/>
                </a:cubicBezTo>
                <a:cubicBezTo>
                  <a:pt x="176" y="131"/>
                  <a:pt x="176" y="131"/>
                  <a:pt x="176" y="131"/>
                </a:cubicBezTo>
                <a:cubicBezTo>
                  <a:pt x="176" y="131"/>
                  <a:pt x="176" y="131"/>
                  <a:pt x="176" y="131"/>
                </a:cubicBezTo>
                <a:cubicBezTo>
                  <a:pt x="176" y="130"/>
                  <a:pt x="176" y="130"/>
                  <a:pt x="176" y="130"/>
                </a:cubicBezTo>
                <a:cubicBezTo>
                  <a:pt x="176" y="130"/>
                  <a:pt x="176" y="130"/>
                  <a:pt x="176" y="130"/>
                </a:cubicBezTo>
                <a:cubicBezTo>
                  <a:pt x="176" y="130"/>
                  <a:pt x="176" y="130"/>
                  <a:pt x="176" y="130"/>
                </a:cubicBezTo>
                <a:cubicBezTo>
                  <a:pt x="176" y="130"/>
                  <a:pt x="176" y="130"/>
                  <a:pt x="176" y="130"/>
                </a:cubicBezTo>
                <a:cubicBezTo>
                  <a:pt x="176" y="130"/>
                  <a:pt x="176" y="130"/>
                  <a:pt x="176" y="130"/>
                </a:cubicBezTo>
                <a:cubicBezTo>
                  <a:pt x="176" y="118"/>
                  <a:pt x="176" y="118"/>
                  <a:pt x="176" y="118"/>
                </a:cubicBezTo>
                <a:cubicBezTo>
                  <a:pt x="176" y="89"/>
                  <a:pt x="176" y="89"/>
                  <a:pt x="176" y="89"/>
                </a:cubicBezTo>
                <a:cubicBezTo>
                  <a:pt x="176" y="86"/>
                  <a:pt x="175" y="85"/>
                  <a:pt x="172" y="85"/>
                </a:cubicBezTo>
                <a:cubicBezTo>
                  <a:pt x="160" y="85"/>
                  <a:pt x="160" y="85"/>
                  <a:pt x="160" y="85"/>
                </a:cubicBezTo>
                <a:cubicBezTo>
                  <a:pt x="158" y="85"/>
                  <a:pt x="156" y="86"/>
                  <a:pt x="156" y="89"/>
                </a:cubicBezTo>
                <a:cubicBezTo>
                  <a:pt x="156" y="114"/>
                  <a:pt x="156" y="114"/>
                  <a:pt x="156" y="114"/>
                </a:cubicBezTo>
                <a:cubicBezTo>
                  <a:pt x="134" y="114"/>
                  <a:pt x="134" y="114"/>
                  <a:pt x="134" y="114"/>
                </a:cubicBezTo>
                <a:close/>
                <a:moveTo>
                  <a:pt x="156" y="141"/>
                </a:moveTo>
                <a:cubicBezTo>
                  <a:pt x="153" y="141"/>
                  <a:pt x="151" y="143"/>
                  <a:pt x="151" y="145"/>
                </a:cubicBezTo>
                <a:cubicBezTo>
                  <a:pt x="151" y="157"/>
                  <a:pt x="151" y="157"/>
                  <a:pt x="151" y="157"/>
                </a:cubicBezTo>
                <a:cubicBezTo>
                  <a:pt x="151" y="160"/>
                  <a:pt x="153" y="162"/>
                  <a:pt x="156" y="162"/>
                </a:cubicBezTo>
                <a:cubicBezTo>
                  <a:pt x="173" y="162"/>
                  <a:pt x="173" y="162"/>
                  <a:pt x="173" y="162"/>
                </a:cubicBezTo>
                <a:cubicBezTo>
                  <a:pt x="176" y="162"/>
                  <a:pt x="178" y="160"/>
                  <a:pt x="178" y="157"/>
                </a:cubicBezTo>
                <a:cubicBezTo>
                  <a:pt x="178" y="145"/>
                  <a:pt x="178" y="145"/>
                  <a:pt x="178" y="145"/>
                </a:cubicBezTo>
                <a:cubicBezTo>
                  <a:pt x="178" y="143"/>
                  <a:pt x="176" y="141"/>
                  <a:pt x="173" y="141"/>
                </a:cubicBezTo>
                <a:lnTo>
                  <a:pt x="156" y="14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72751" tIns="36376" rIns="72751" bIns="36376"/>
          <a:lstStyle/>
          <a:p>
            <a:pPr>
              <a:defRPr/>
            </a:pPr>
            <a:endParaRPr lang="zh-CN" altLang="en-US" sz="143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282" name="Freeform 243"/>
          <p:cNvSpPr>
            <a:spLocks noEditPoints="1"/>
          </p:cNvSpPr>
          <p:nvPr/>
        </p:nvSpPr>
        <p:spPr bwMode="auto">
          <a:xfrm>
            <a:off x="3455210" y="5622853"/>
            <a:ext cx="530747" cy="503419"/>
          </a:xfrm>
          <a:custGeom>
            <a:avLst/>
            <a:gdLst>
              <a:gd name="T0" fmla="*/ 226 w 245"/>
              <a:gd name="T1" fmla="*/ 0 h 232"/>
              <a:gd name="T2" fmla="*/ 245 w 245"/>
              <a:gd name="T3" fmla="*/ 214 h 232"/>
              <a:gd name="T4" fmla="*/ 120 w 245"/>
              <a:gd name="T5" fmla="*/ 232 h 232"/>
              <a:gd name="T6" fmla="*/ 102 w 245"/>
              <a:gd name="T7" fmla="*/ 190 h 232"/>
              <a:gd name="T8" fmla="*/ 73 w 245"/>
              <a:gd name="T9" fmla="*/ 129 h 232"/>
              <a:gd name="T10" fmla="*/ 72 w 245"/>
              <a:gd name="T11" fmla="*/ 112 h 232"/>
              <a:gd name="T12" fmla="*/ 46 w 245"/>
              <a:gd name="T13" fmla="*/ 85 h 232"/>
              <a:gd name="T14" fmla="*/ 15 w 245"/>
              <a:gd name="T15" fmla="*/ 96 h 232"/>
              <a:gd name="T16" fmla="*/ 15 w 245"/>
              <a:gd name="T17" fmla="*/ 65 h 232"/>
              <a:gd name="T18" fmla="*/ 46 w 245"/>
              <a:gd name="T19" fmla="*/ 72 h 232"/>
              <a:gd name="T20" fmla="*/ 74 w 245"/>
              <a:gd name="T21" fmla="*/ 95 h 232"/>
              <a:gd name="T22" fmla="*/ 56 w 245"/>
              <a:gd name="T23" fmla="*/ 44 h 232"/>
              <a:gd name="T24" fmla="*/ 38 w 245"/>
              <a:gd name="T25" fmla="*/ 41 h 232"/>
              <a:gd name="T26" fmla="*/ 15 w 245"/>
              <a:gd name="T27" fmla="*/ 21 h 232"/>
              <a:gd name="T28" fmla="*/ 44 w 245"/>
              <a:gd name="T29" fmla="*/ 25 h 232"/>
              <a:gd name="T30" fmla="*/ 60 w 245"/>
              <a:gd name="T31" fmla="*/ 37 h 232"/>
              <a:gd name="T32" fmla="*/ 82 w 245"/>
              <a:gd name="T33" fmla="*/ 105 h 232"/>
              <a:gd name="T34" fmla="*/ 102 w 245"/>
              <a:gd name="T35" fmla="*/ 136 h 232"/>
              <a:gd name="T36" fmla="*/ 120 w 245"/>
              <a:gd name="T37" fmla="*/ 0 h 232"/>
              <a:gd name="T38" fmla="*/ 102 w 245"/>
              <a:gd name="T39" fmla="*/ 144 h 232"/>
              <a:gd name="T40" fmla="*/ 102 w 245"/>
              <a:gd name="T41" fmla="*/ 180 h 232"/>
              <a:gd name="T42" fmla="*/ 137 w 245"/>
              <a:gd name="T43" fmla="*/ 114 h 232"/>
              <a:gd name="T44" fmla="*/ 150 w 245"/>
              <a:gd name="T45" fmla="*/ 72 h 232"/>
              <a:gd name="T46" fmla="*/ 198 w 245"/>
              <a:gd name="T47" fmla="*/ 53 h 232"/>
              <a:gd name="T48" fmla="*/ 211 w 245"/>
              <a:gd name="T49" fmla="*/ 60 h 232"/>
              <a:gd name="T50" fmla="*/ 198 w 245"/>
              <a:gd name="T51" fmla="*/ 53 h 232"/>
              <a:gd name="T52" fmla="*/ 178 w 245"/>
              <a:gd name="T53" fmla="*/ 83 h 232"/>
              <a:gd name="T54" fmla="*/ 191 w 245"/>
              <a:gd name="T55" fmla="*/ 76 h 232"/>
              <a:gd name="T56" fmla="*/ 158 w 245"/>
              <a:gd name="T57" fmla="*/ 70 h 232"/>
              <a:gd name="T58" fmla="*/ 171 w 245"/>
              <a:gd name="T59" fmla="*/ 76 h 232"/>
              <a:gd name="T60" fmla="*/ 158 w 245"/>
              <a:gd name="T61" fmla="*/ 70 h 232"/>
              <a:gd name="T62" fmla="*/ 137 w 245"/>
              <a:gd name="T63" fmla="*/ 67 h 232"/>
              <a:gd name="T64" fmla="*/ 150 w 245"/>
              <a:gd name="T65" fmla="*/ 61 h 232"/>
              <a:gd name="T66" fmla="*/ 198 w 245"/>
              <a:gd name="T67" fmla="*/ 63 h 232"/>
              <a:gd name="T68" fmla="*/ 211 w 245"/>
              <a:gd name="T69" fmla="*/ 114 h 232"/>
              <a:gd name="T70" fmla="*/ 198 w 245"/>
              <a:gd name="T71" fmla="*/ 63 h 232"/>
              <a:gd name="T72" fmla="*/ 178 w 245"/>
              <a:gd name="T73" fmla="*/ 114 h 232"/>
              <a:gd name="T74" fmla="*/ 191 w 245"/>
              <a:gd name="T75" fmla="*/ 86 h 232"/>
              <a:gd name="T76" fmla="*/ 158 w 245"/>
              <a:gd name="T77" fmla="*/ 80 h 232"/>
              <a:gd name="T78" fmla="*/ 171 w 245"/>
              <a:gd name="T79" fmla="*/ 114 h 232"/>
              <a:gd name="T80" fmla="*/ 158 w 245"/>
              <a:gd name="T81" fmla="*/ 80 h 232"/>
              <a:gd name="T82" fmla="*/ 143 w 245"/>
              <a:gd name="T83" fmla="*/ 149 h 232"/>
              <a:gd name="T84" fmla="*/ 143 w 245"/>
              <a:gd name="T85" fmla="*/ 209 h 232"/>
              <a:gd name="T86" fmla="*/ 202 w 245"/>
              <a:gd name="T87" fmla="*/ 209 h 232"/>
              <a:gd name="T88" fmla="*/ 202 w 245"/>
              <a:gd name="T89" fmla="*/ 149 h 232"/>
              <a:gd name="T90" fmla="*/ 190 w 245"/>
              <a:gd name="T91" fmla="*/ 161 h 232"/>
              <a:gd name="T92" fmla="*/ 155 w 245"/>
              <a:gd name="T93" fmla="*/ 161 h 232"/>
              <a:gd name="T94" fmla="*/ 155 w 245"/>
              <a:gd name="T95" fmla="*/ 196 h 232"/>
              <a:gd name="T96" fmla="*/ 190 w 245"/>
              <a:gd name="T97" fmla="*/ 196 h 232"/>
              <a:gd name="T98" fmla="*/ 190 w 245"/>
              <a:gd name="T99" fmla="*/ 161 h 232"/>
              <a:gd name="T100" fmla="*/ 125 w 245"/>
              <a:gd name="T101" fmla="*/ 126 h 232"/>
              <a:gd name="T102" fmla="*/ 222 w 245"/>
              <a:gd name="T103" fmla="*/ 24 h 2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245" h="232">
                <a:moveTo>
                  <a:pt x="120" y="0"/>
                </a:moveTo>
                <a:cubicBezTo>
                  <a:pt x="226" y="0"/>
                  <a:pt x="226" y="0"/>
                  <a:pt x="226" y="0"/>
                </a:cubicBezTo>
                <a:cubicBezTo>
                  <a:pt x="236" y="0"/>
                  <a:pt x="245" y="8"/>
                  <a:pt x="245" y="18"/>
                </a:cubicBezTo>
                <a:cubicBezTo>
                  <a:pt x="245" y="214"/>
                  <a:pt x="245" y="214"/>
                  <a:pt x="245" y="214"/>
                </a:cubicBezTo>
                <a:cubicBezTo>
                  <a:pt x="245" y="224"/>
                  <a:pt x="236" y="232"/>
                  <a:pt x="226" y="232"/>
                </a:cubicBezTo>
                <a:cubicBezTo>
                  <a:pt x="120" y="232"/>
                  <a:pt x="120" y="232"/>
                  <a:pt x="120" y="232"/>
                </a:cubicBezTo>
                <a:cubicBezTo>
                  <a:pt x="110" y="232"/>
                  <a:pt x="102" y="224"/>
                  <a:pt x="102" y="214"/>
                </a:cubicBezTo>
                <a:cubicBezTo>
                  <a:pt x="102" y="190"/>
                  <a:pt x="102" y="190"/>
                  <a:pt x="102" y="190"/>
                </a:cubicBezTo>
                <a:cubicBezTo>
                  <a:pt x="78" y="181"/>
                  <a:pt x="73" y="156"/>
                  <a:pt x="73" y="129"/>
                </a:cubicBezTo>
                <a:cubicBezTo>
                  <a:pt x="73" y="129"/>
                  <a:pt x="73" y="129"/>
                  <a:pt x="73" y="129"/>
                </a:cubicBezTo>
                <a:cubicBezTo>
                  <a:pt x="73" y="124"/>
                  <a:pt x="73" y="120"/>
                  <a:pt x="73" y="115"/>
                </a:cubicBezTo>
                <a:cubicBezTo>
                  <a:pt x="72" y="112"/>
                  <a:pt x="72" y="112"/>
                  <a:pt x="72" y="112"/>
                </a:cubicBezTo>
                <a:cubicBezTo>
                  <a:pt x="68" y="100"/>
                  <a:pt x="63" y="86"/>
                  <a:pt x="46" y="83"/>
                </a:cubicBezTo>
                <a:cubicBezTo>
                  <a:pt x="46" y="85"/>
                  <a:pt x="46" y="85"/>
                  <a:pt x="46" y="85"/>
                </a:cubicBezTo>
                <a:cubicBezTo>
                  <a:pt x="29" y="88"/>
                  <a:pt x="29" y="88"/>
                  <a:pt x="29" y="88"/>
                </a:cubicBezTo>
                <a:cubicBezTo>
                  <a:pt x="26" y="93"/>
                  <a:pt x="21" y="96"/>
                  <a:pt x="15" y="96"/>
                </a:cubicBezTo>
                <a:cubicBezTo>
                  <a:pt x="7" y="96"/>
                  <a:pt x="0" y="89"/>
                  <a:pt x="0" y="81"/>
                </a:cubicBezTo>
                <a:cubicBezTo>
                  <a:pt x="0" y="72"/>
                  <a:pt x="7" y="65"/>
                  <a:pt x="15" y="65"/>
                </a:cubicBezTo>
                <a:cubicBezTo>
                  <a:pt x="20" y="65"/>
                  <a:pt x="25" y="67"/>
                  <a:pt x="27" y="71"/>
                </a:cubicBezTo>
                <a:cubicBezTo>
                  <a:pt x="46" y="72"/>
                  <a:pt x="46" y="72"/>
                  <a:pt x="46" y="72"/>
                </a:cubicBezTo>
                <a:cubicBezTo>
                  <a:pt x="46" y="74"/>
                  <a:pt x="46" y="74"/>
                  <a:pt x="46" y="74"/>
                </a:cubicBezTo>
                <a:cubicBezTo>
                  <a:pt x="62" y="76"/>
                  <a:pt x="69" y="85"/>
                  <a:pt x="74" y="95"/>
                </a:cubicBezTo>
                <a:cubicBezTo>
                  <a:pt x="75" y="87"/>
                  <a:pt x="75" y="79"/>
                  <a:pt x="74" y="73"/>
                </a:cubicBezTo>
                <a:cubicBezTo>
                  <a:pt x="71" y="54"/>
                  <a:pt x="62" y="47"/>
                  <a:pt x="56" y="44"/>
                </a:cubicBezTo>
                <a:cubicBezTo>
                  <a:pt x="55" y="46"/>
                  <a:pt x="55" y="46"/>
                  <a:pt x="55" y="46"/>
                </a:cubicBezTo>
                <a:cubicBezTo>
                  <a:pt x="38" y="41"/>
                  <a:pt x="38" y="41"/>
                  <a:pt x="38" y="41"/>
                </a:cubicBezTo>
                <a:cubicBezTo>
                  <a:pt x="33" y="44"/>
                  <a:pt x="27" y="45"/>
                  <a:pt x="22" y="42"/>
                </a:cubicBezTo>
                <a:cubicBezTo>
                  <a:pt x="14" y="38"/>
                  <a:pt x="11" y="29"/>
                  <a:pt x="15" y="21"/>
                </a:cubicBezTo>
                <a:cubicBezTo>
                  <a:pt x="19" y="14"/>
                  <a:pt x="28" y="10"/>
                  <a:pt x="36" y="14"/>
                </a:cubicBezTo>
                <a:cubicBezTo>
                  <a:pt x="40" y="17"/>
                  <a:pt x="43" y="21"/>
                  <a:pt x="44" y="25"/>
                </a:cubicBezTo>
                <a:cubicBezTo>
                  <a:pt x="61" y="35"/>
                  <a:pt x="61" y="35"/>
                  <a:pt x="61" y="35"/>
                </a:cubicBezTo>
                <a:cubicBezTo>
                  <a:pt x="60" y="37"/>
                  <a:pt x="60" y="37"/>
                  <a:pt x="60" y="37"/>
                </a:cubicBezTo>
                <a:cubicBezTo>
                  <a:pt x="68" y="40"/>
                  <a:pt x="79" y="50"/>
                  <a:pt x="82" y="72"/>
                </a:cubicBezTo>
                <a:cubicBezTo>
                  <a:pt x="83" y="81"/>
                  <a:pt x="83" y="92"/>
                  <a:pt x="82" y="105"/>
                </a:cubicBezTo>
                <a:cubicBezTo>
                  <a:pt x="82" y="108"/>
                  <a:pt x="82" y="111"/>
                  <a:pt x="82" y="114"/>
                </a:cubicBezTo>
                <a:cubicBezTo>
                  <a:pt x="85" y="124"/>
                  <a:pt x="90" y="134"/>
                  <a:pt x="102" y="136"/>
                </a:cubicBezTo>
                <a:cubicBezTo>
                  <a:pt x="102" y="18"/>
                  <a:pt x="102" y="18"/>
                  <a:pt x="102" y="18"/>
                </a:cubicBezTo>
                <a:cubicBezTo>
                  <a:pt x="102" y="8"/>
                  <a:pt x="110" y="0"/>
                  <a:pt x="120" y="0"/>
                </a:cubicBezTo>
                <a:close/>
                <a:moveTo>
                  <a:pt x="102" y="180"/>
                </a:moveTo>
                <a:cubicBezTo>
                  <a:pt x="102" y="144"/>
                  <a:pt x="102" y="144"/>
                  <a:pt x="102" y="144"/>
                </a:cubicBezTo>
                <a:cubicBezTo>
                  <a:pt x="92" y="143"/>
                  <a:pt x="86" y="139"/>
                  <a:pt x="81" y="132"/>
                </a:cubicBezTo>
                <a:cubicBezTo>
                  <a:pt x="82" y="153"/>
                  <a:pt x="86" y="172"/>
                  <a:pt x="102" y="180"/>
                </a:cubicBezTo>
                <a:close/>
                <a:moveTo>
                  <a:pt x="137" y="72"/>
                </a:moveTo>
                <a:cubicBezTo>
                  <a:pt x="137" y="114"/>
                  <a:pt x="137" y="114"/>
                  <a:pt x="137" y="114"/>
                </a:cubicBezTo>
                <a:cubicBezTo>
                  <a:pt x="150" y="114"/>
                  <a:pt x="150" y="114"/>
                  <a:pt x="150" y="114"/>
                </a:cubicBezTo>
                <a:cubicBezTo>
                  <a:pt x="150" y="72"/>
                  <a:pt x="150" y="72"/>
                  <a:pt x="150" y="72"/>
                </a:cubicBezTo>
                <a:cubicBezTo>
                  <a:pt x="137" y="72"/>
                  <a:pt x="137" y="72"/>
                  <a:pt x="137" y="72"/>
                </a:cubicBezTo>
                <a:close/>
                <a:moveTo>
                  <a:pt x="198" y="53"/>
                </a:moveTo>
                <a:cubicBezTo>
                  <a:pt x="198" y="60"/>
                  <a:pt x="198" y="60"/>
                  <a:pt x="198" y="60"/>
                </a:cubicBezTo>
                <a:cubicBezTo>
                  <a:pt x="211" y="60"/>
                  <a:pt x="211" y="60"/>
                  <a:pt x="211" y="60"/>
                </a:cubicBezTo>
                <a:cubicBezTo>
                  <a:pt x="211" y="53"/>
                  <a:pt x="211" y="53"/>
                  <a:pt x="211" y="53"/>
                </a:cubicBezTo>
                <a:cubicBezTo>
                  <a:pt x="198" y="53"/>
                  <a:pt x="198" y="53"/>
                  <a:pt x="198" y="53"/>
                </a:cubicBezTo>
                <a:close/>
                <a:moveTo>
                  <a:pt x="178" y="76"/>
                </a:moveTo>
                <a:cubicBezTo>
                  <a:pt x="178" y="83"/>
                  <a:pt x="178" y="83"/>
                  <a:pt x="178" y="83"/>
                </a:cubicBezTo>
                <a:cubicBezTo>
                  <a:pt x="191" y="83"/>
                  <a:pt x="191" y="83"/>
                  <a:pt x="191" y="83"/>
                </a:cubicBezTo>
                <a:cubicBezTo>
                  <a:pt x="191" y="76"/>
                  <a:pt x="191" y="76"/>
                  <a:pt x="191" y="76"/>
                </a:cubicBezTo>
                <a:cubicBezTo>
                  <a:pt x="178" y="76"/>
                  <a:pt x="178" y="76"/>
                  <a:pt x="178" y="76"/>
                </a:cubicBezTo>
                <a:close/>
                <a:moveTo>
                  <a:pt x="158" y="70"/>
                </a:moveTo>
                <a:cubicBezTo>
                  <a:pt x="158" y="76"/>
                  <a:pt x="158" y="76"/>
                  <a:pt x="158" y="76"/>
                </a:cubicBezTo>
                <a:cubicBezTo>
                  <a:pt x="171" y="76"/>
                  <a:pt x="171" y="76"/>
                  <a:pt x="171" y="76"/>
                </a:cubicBezTo>
                <a:cubicBezTo>
                  <a:pt x="171" y="70"/>
                  <a:pt x="171" y="70"/>
                  <a:pt x="171" y="70"/>
                </a:cubicBezTo>
                <a:cubicBezTo>
                  <a:pt x="158" y="70"/>
                  <a:pt x="158" y="70"/>
                  <a:pt x="158" y="70"/>
                </a:cubicBezTo>
                <a:close/>
                <a:moveTo>
                  <a:pt x="137" y="61"/>
                </a:moveTo>
                <a:cubicBezTo>
                  <a:pt x="137" y="67"/>
                  <a:pt x="137" y="67"/>
                  <a:pt x="137" y="67"/>
                </a:cubicBezTo>
                <a:cubicBezTo>
                  <a:pt x="150" y="67"/>
                  <a:pt x="150" y="67"/>
                  <a:pt x="150" y="67"/>
                </a:cubicBezTo>
                <a:cubicBezTo>
                  <a:pt x="150" y="61"/>
                  <a:pt x="150" y="61"/>
                  <a:pt x="150" y="61"/>
                </a:cubicBezTo>
                <a:cubicBezTo>
                  <a:pt x="137" y="61"/>
                  <a:pt x="137" y="61"/>
                  <a:pt x="137" y="61"/>
                </a:cubicBezTo>
                <a:close/>
                <a:moveTo>
                  <a:pt x="198" y="63"/>
                </a:moveTo>
                <a:cubicBezTo>
                  <a:pt x="198" y="114"/>
                  <a:pt x="198" y="114"/>
                  <a:pt x="198" y="114"/>
                </a:cubicBezTo>
                <a:cubicBezTo>
                  <a:pt x="211" y="114"/>
                  <a:pt x="211" y="114"/>
                  <a:pt x="211" y="114"/>
                </a:cubicBezTo>
                <a:cubicBezTo>
                  <a:pt x="211" y="63"/>
                  <a:pt x="211" y="63"/>
                  <a:pt x="211" y="63"/>
                </a:cubicBezTo>
                <a:cubicBezTo>
                  <a:pt x="198" y="63"/>
                  <a:pt x="198" y="63"/>
                  <a:pt x="198" y="63"/>
                </a:cubicBezTo>
                <a:close/>
                <a:moveTo>
                  <a:pt x="178" y="86"/>
                </a:moveTo>
                <a:cubicBezTo>
                  <a:pt x="178" y="114"/>
                  <a:pt x="178" y="114"/>
                  <a:pt x="178" y="114"/>
                </a:cubicBezTo>
                <a:cubicBezTo>
                  <a:pt x="191" y="114"/>
                  <a:pt x="191" y="114"/>
                  <a:pt x="191" y="114"/>
                </a:cubicBezTo>
                <a:cubicBezTo>
                  <a:pt x="191" y="86"/>
                  <a:pt x="191" y="86"/>
                  <a:pt x="191" y="86"/>
                </a:cubicBezTo>
                <a:cubicBezTo>
                  <a:pt x="178" y="86"/>
                  <a:pt x="178" y="86"/>
                  <a:pt x="178" y="86"/>
                </a:cubicBezTo>
                <a:close/>
                <a:moveTo>
                  <a:pt x="158" y="80"/>
                </a:moveTo>
                <a:cubicBezTo>
                  <a:pt x="158" y="114"/>
                  <a:pt x="158" y="114"/>
                  <a:pt x="158" y="114"/>
                </a:cubicBezTo>
                <a:cubicBezTo>
                  <a:pt x="171" y="114"/>
                  <a:pt x="171" y="114"/>
                  <a:pt x="171" y="114"/>
                </a:cubicBezTo>
                <a:cubicBezTo>
                  <a:pt x="171" y="80"/>
                  <a:pt x="171" y="80"/>
                  <a:pt x="171" y="80"/>
                </a:cubicBezTo>
                <a:cubicBezTo>
                  <a:pt x="158" y="80"/>
                  <a:pt x="158" y="80"/>
                  <a:pt x="158" y="80"/>
                </a:cubicBezTo>
                <a:close/>
                <a:moveTo>
                  <a:pt x="172" y="137"/>
                </a:moveTo>
                <a:cubicBezTo>
                  <a:pt x="161" y="137"/>
                  <a:pt x="150" y="142"/>
                  <a:pt x="143" y="149"/>
                </a:cubicBezTo>
                <a:cubicBezTo>
                  <a:pt x="135" y="157"/>
                  <a:pt x="130" y="167"/>
                  <a:pt x="130" y="179"/>
                </a:cubicBezTo>
                <a:cubicBezTo>
                  <a:pt x="130" y="191"/>
                  <a:pt x="135" y="201"/>
                  <a:pt x="143" y="209"/>
                </a:cubicBezTo>
                <a:cubicBezTo>
                  <a:pt x="150" y="216"/>
                  <a:pt x="161" y="221"/>
                  <a:pt x="172" y="221"/>
                </a:cubicBezTo>
                <a:cubicBezTo>
                  <a:pt x="184" y="221"/>
                  <a:pt x="194" y="216"/>
                  <a:pt x="202" y="209"/>
                </a:cubicBezTo>
                <a:cubicBezTo>
                  <a:pt x="210" y="201"/>
                  <a:pt x="214" y="191"/>
                  <a:pt x="214" y="179"/>
                </a:cubicBezTo>
                <a:cubicBezTo>
                  <a:pt x="214" y="167"/>
                  <a:pt x="210" y="157"/>
                  <a:pt x="202" y="149"/>
                </a:cubicBezTo>
                <a:cubicBezTo>
                  <a:pt x="194" y="142"/>
                  <a:pt x="184" y="137"/>
                  <a:pt x="172" y="137"/>
                </a:cubicBezTo>
                <a:close/>
                <a:moveTo>
                  <a:pt x="190" y="161"/>
                </a:moveTo>
                <a:cubicBezTo>
                  <a:pt x="185" y="157"/>
                  <a:pt x="179" y="154"/>
                  <a:pt x="172" y="154"/>
                </a:cubicBezTo>
                <a:cubicBezTo>
                  <a:pt x="165" y="154"/>
                  <a:pt x="159" y="157"/>
                  <a:pt x="155" y="161"/>
                </a:cubicBezTo>
                <a:cubicBezTo>
                  <a:pt x="150" y="166"/>
                  <a:pt x="147" y="172"/>
                  <a:pt x="147" y="179"/>
                </a:cubicBezTo>
                <a:cubicBezTo>
                  <a:pt x="147" y="186"/>
                  <a:pt x="150" y="192"/>
                  <a:pt x="155" y="196"/>
                </a:cubicBezTo>
                <a:cubicBezTo>
                  <a:pt x="159" y="201"/>
                  <a:pt x="165" y="204"/>
                  <a:pt x="172" y="204"/>
                </a:cubicBezTo>
                <a:cubicBezTo>
                  <a:pt x="179" y="204"/>
                  <a:pt x="185" y="201"/>
                  <a:pt x="190" y="196"/>
                </a:cubicBezTo>
                <a:cubicBezTo>
                  <a:pt x="194" y="192"/>
                  <a:pt x="197" y="186"/>
                  <a:pt x="197" y="179"/>
                </a:cubicBezTo>
                <a:cubicBezTo>
                  <a:pt x="197" y="172"/>
                  <a:pt x="194" y="166"/>
                  <a:pt x="190" y="161"/>
                </a:cubicBezTo>
                <a:close/>
                <a:moveTo>
                  <a:pt x="125" y="24"/>
                </a:moveTo>
                <a:cubicBezTo>
                  <a:pt x="125" y="126"/>
                  <a:pt x="125" y="126"/>
                  <a:pt x="125" y="126"/>
                </a:cubicBezTo>
                <a:cubicBezTo>
                  <a:pt x="222" y="126"/>
                  <a:pt x="222" y="126"/>
                  <a:pt x="222" y="126"/>
                </a:cubicBezTo>
                <a:cubicBezTo>
                  <a:pt x="222" y="24"/>
                  <a:pt x="222" y="24"/>
                  <a:pt x="222" y="24"/>
                </a:cubicBezTo>
                <a:lnTo>
                  <a:pt x="125" y="2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72751" tIns="36376" rIns="72751" bIns="36376"/>
          <a:lstStyle/>
          <a:p>
            <a:pPr>
              <a:defRPr/>
            </a:pPr>
            <a:endParaRPr lang="zh-CN" altLang="en-US" sz="143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283" name="Freeform 244"/>
          <p:cNvSpPr>
            <a:spLocks noEditPoints="1"/>
          </p:cNvSpPr>
          <p:nvPr/>
        </p:nvSpPr>
        <p:spPr bwMode="auto">
          <a:xfrm>
            <a:off x="2818025" y="2307482"/>
            <a:ext cx="476091" cy="461706"/>
          </a:xfrm>
          <a:custGeom>
            <a:avLst/>
            <a:gdLst>
              <a:gd name="T0" fmla="*/ 36 w 219"/>
              <a:gd name="T1" fmla="*/ 0 h 213"/>
              <a:gd name="T2" fmla="*/ 183 w 219"/>
              <a:gd name="T3" fmla="*/ 0 h 213"/>
              <a:gd name="T4" fmla="*/ 219 w 219"/>
              <a:gd name="T5" fmla="*/ 36 h 213"/>
              <a:gd name="T6" fmla="*/ 219 w 219"/>
              <a:gd name="T7" fmla="*/ 126 h 213"/>
              <a:gd name="T8" fmla="*/ 164 w 219"/>
              <a:gd name="T9" fmla="*/ 126 h 213"/>
              <a:gd name="T10" fmla="*/ 164 w 219"/>
              <a:gd name="T11" fmla="*/ 104 h 213"/>
              <a:gd name="T12" fmla="*/ 105 w 219"/>
              <a:gd name="T13" fmla="*/ 152 h 213"/>
              <a:gd name="T14" fmla="*/ 164 w 219"/>
              <a:gd name="T15" fmla="*/ 200 h 213"/>
              <a:gd name="T16" fmla="*/ 164 w 219"/>
              <a:gd name="T17" fmla="*/ 179 h 213"/>
              <a:gd name="T18" fmla="*/ 219 w 219"/>
              <a:gd name="T19" fmla="*/ 179 h 213"/>
              <a:gd name="T20" fmla="*/ 183 w 219"/>
              <a:gd name="T21" fmla="*/ 213 h 213"/>
              <a:gd name="T22" fmla="*/ 36 w 219"/>
              <a:gd name="T23" fmla="*/ 213 h 213"/>
              <a:gd name="T24" fmla="*/ 0 w 219"/>
              <a:gd name="T25" fmla="*/ 176 h 213"/>
              <a:gd name="T26" fmla="*/ 0 w 219"/>
              <a:gd name="T27" fmla="*/ 36 h 213"/>
              <a:gd name="T28" fmla="*/ 36 w 219"/>
              <a:gd name="T29" fmla="*/ 0 h 213"/>
              <a:gd name="T30" fmla="*/ 172 w 219"/>
              <a:gd name="T31" fmla="*/ 19 h 213"/>
              <a:gd name="T32" fmla="*/ 46 w 219"/>
              <a:gd name="T33" fmla="*/ 19 h 213"/>
              <a:gd name="T34" fmla="*/ 46 w 219"/>
              <a:gd name="T35" fmla="*/ 86 h 213"/>
              <a:gd name="T36" fmla="*/ 172 w 219"/>
              <a:gd name="T37" fmla="*/ 86 h 213"/>
              <a:gd name="T38" fmla="*/ 172 w 219"/>
              <a:gd name="T39" fmla="*/ 19 h 213"/>
              <a:gd name="T40" fmla="*/ 93 w 219"/>
              <a:gd name="T41" fmla="*/ 30 h 213"/>
              <a:gd name="T42" fmla="*/ 65 w 219"/>
              <a:gd name="T43" fmla="*/ 30 h 213"/>
              <a:gd name="T44" fmla="*/ 65 w 219"/>
              <a:gd name="T45" fmla="*/ 72 h 213"/>
              <a:gd name="T46" fmla="*/ 93 w 219"/>
              <a:gd name="T47" fmla="*/ 72 h 213"/>
              <a:gd name="T48" fmla="*/ 93 w 219"/>
              <a:gd name="T49" fmla="*/ 30 h 213"/>
              <a:gd name="T50" fmla="*/ 22 w 219"/>
              <a:gd name="T51" fmla="*/ 168 h 213"/>
              <a:gd name="T52" fmla="*/ 22 w 219"/>
              <a:gd name="T53" fmla="*/ 191 h 213"/>
              <a:gd name="T54" fmla="*/ 43 w 219"/>
              <a:gd name="T55" fmla="*/ 191 h 213"/>
              <a:gd name="T56" fmla="*/ 43 w 219"/>
              <a:gd name="T57" fmla="*/ 168 h 213"/>
              <a:gd name="T58" fmla="*/ 22 w 219"/>
              <a:gd name="T59" fmla="*/ 168 h 2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219" h="213">
                <a:moveTo>
                  <a:pt x="36" y="0"/>
                </a:moveTo>
                <a:cubicBezTo>
                  <a:pt x="183" y="0"/>
                  <a:pt x="183" y="0"/>
                  <a:pt x="183" y="0"/>
                </a:cubicBezTo>
                <a:cubicBezTo>
                  <a:pt x="219" y="36"/>
                  <a:pt x="219" y="36"/>
                  <a:pt x="219" y="36"/>
                </a:cubicBezTo>
                <a:cubicBezTo>
                  <a:pt x="219" y="126"/>
                  <a:pt x="219" y="126"/>
                  <a:pt x="219" y="126"/>
                </a:cubicBezTo>
                <a:cubicBezTo>
                  <a:pt x="164" y="126"/>
                  <a:pt x="164" y="126"/>
                  <a:pt x="164" y="126"/>
                </a:cubicBezTo>
                <a:cubicBezTo>
                  <a:pt x="164" y="104"/>
                  <a:pt x="164" y="104"/>
                  <a:pt x="164" y="104"/>
                </a:cubicBezTo>
                <a:cubicBezTo>
                  <a:pt x="105" y="152"/>
                  <a:pt x="105" y="152"/>
                  <a:pt x="105" y="152"/>
                </a:cubicBezTo>
                <a:cubicBezTo>
                  <a:pt x="164" y="200"/>
                  <a:pt x="164" y="200"/>
                  <a:pt x="164" y="200"/>
                </a:cubicBezTo>
                <a:cubicBezTo>
                  <a:pt x="164" y="179"/>
                  <a:pt x="164" y="179"/>
                  <a:pt x="164" y="179"/>
                </a:cubicBezTo>
                <a:cubicBezTo>
                  <a:pt x="219" y="179"/>
                  <a:pt x="219" y="179"/>
                  <a:pt x="219" y="179"/>
                </a:cubicBezTo>
                <a:cubicBezTo>
                  <a:pt x="217" y="201"/>
                  <a:pt x="201" y="213"/>
                  <a:pt x="183" y="213"/>
                </a:cubicBezTo>
                <a:cubicBezTo>
                  <a:pt x="36" y="213"/>
                  <a:pt x="36" y="213"/>
                  <a:pt x="36" y="213"/>
                </a:cubicBezTo>
                <a:cubicBezTo>
                  <a:pt x="16" y="213"/>
                  <a:pt x="0" y="196"/>
                  <a:pt x="0" y="176"/>
                </a:cubicBezTo>
                <a:cubicBezTo>
                  <a:pt x="0" y="36"/>
                  <a:pt x="0" y="36"/>
                  <a:pt x="0" y="36"/>
                </a:cubicBezTo>
                <a:cubicBezTo>
                  <a:pt x="0" y="16"/>
                  <a:pt x="16" y="0"/>
                  <a:pt x="36" y="0"/>
                </a:cubicBezTo>
                <a:close/>
                <a:moveTo>
                  <a:pt x="172" y="19"/>
                </a:moveTo>
                <a:cubicBezTo>
                  <a:pt x="46" y="19"/>
                  <a:pt x="46" y="19"/>
                  <a:pt x="46" y="19"/>
                </a:cubicBezTo>
                <a:cubicBezTo>
                  <a:pt x="46" y="86"/>
                  <a:pt x="46" y="86"/>
                  <a:pt x="46" y="86"/>
                </a:cubicBezTo>
                <a:cubicBezTo>
                  <a:pt x="172" y="86"/>
                  <a:pt x="172" y="86"/>
                  <a:pt x="172" y="86"/>
                </a:cubicBezTo>
                <a:cubicBezTo>
                  <a:pt x="172" y="19"/>
                  <a:pt x="172" y="19"/>
                  <a:pt x="172" y="19"/>
                </a:cubicBezTo>
                <a:close/>
                <a:moveTo>
                  <a:pt x="93" y="30"/>
                </a:moveTo>
                <a:cubicBezTo>
                  <a:pt x="65" y="30"/>
                  <a:pt x="65" y="30"/>
                  <a:pt x="65" y="30"/>
                </a:cubicBezTo>
                <a:cubicBezTo>
                  <a:pt x="65" y="72"/>
                  <a:pt x="65" y="72"/>
                  <a:pt x="65" y="72"/>
                </a:cubicBezTo>
                <a:cubicBezTo>
                  <a:pt x="93" y="72"/>
                  <a:pt x="93" y="72"/>
                  <a:pt x="93" y="72"/>
                </a:cubicBezTo>
                <a:cubicBezTo>
                  <a:pt x="93" y="30"/>
                  <a:pt x="93" y="30"/>
                  <a:pt x="93" y="30"/>
                </a:cubicBezTo>
                <a:close/>
                <a:moveTo>
                  <a:pt x="22" y="168"/>
                </a:moveTo>
                <a:cubicBezTo>
                  <a:pt x="22" y="191"/>
                  <a:pt x="22" y="191"/>
                  <a:pt x="22" y="191"/>
                </a:cubicBezTo>
                <a:cubicBezTo>
                  <a:pt x="43" y="191"/>
                  <a:pt x="43" y="191"/>
                  <a:pt x="43" y="191"/>
                </a:cubicBezTo>
                <a:cubicBezTo>
                  <a:pt x="43" y="168"/>
                  <a:pt x="43" y="168"/>
                  <a:pt x="43" y="168"/>
                </a:cubicBezTo>
                <a:lnTo>
                  <a:pt x="22" y="168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72751" tIns="36376" rIns="72751" bIns="36376"/>
          <a:lstStyle/>
          <a:p>
            <a:pPr>
              <a:defRPr/>
            </a:pPr>
            <a:endParaRPr lang="zh-CN" altLang="en-US" sz="143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284" name="Freeform 245"/>
          <p:cNvSpPr>
            <a:spLocks noEditPoints="1"/>
          </p:cNvSpPr>
          <p:nvPr/>
        </p:nvSpPr>
        <p:spPr bwMode="auto">
          <a:xfrm>
            <a:off x="2103171" y="2267209"/>
            <a:ext cx="573897" cy="565267"/>
          </a:xfrm>
          <a:custGeom>
            <a:avLst/>
            <a:gdLst>
              <a:gd name="T0" fmla="*/ 81 w 264"/>
              <a:gd name="T1" fmla="*/ 4 h 260"/>
              <a:gd name="T2" fmla="*/ 133 w 264"/>
              <a:gd name="T3" fmla="*/ 57 h 260"/>
              <a:gd name="T4" fmla="*/ 133 w 264"/>
              <a:gd name="T5" fmla="*/ 62 h 260"/>
              <a:gd name="T6" fmla="*/ 118 w 264"/>
              <a:gd name="T7" fmla="*/ 100 h 260"/>
              <a:gd name="T8" fmla="*/ 99 w 264"/>
              <a:gd name="T9" fmla="*/ 81 h 260"/>
              <a:gd name="T10" fmla="*/ 89 w 264"/>
              <a:gd name="T11" fmla="*/ 55 h 260"/>
              <a:gd name="T12" fmla="*/ 63 w 264"/>
              <a:gd name="T13" fmla="*/ 45 h 260"/>
              <a:gd name="T14" fmla="*/ 45 w 264"/>
              <a:gd name="T15" fmla="*/ 26 h 260"/>
              <a:gd name="T16" fmla="*/ 81 w 264"/>
              <a:gd name="T17" fmla="*/ 4 h 260"/>
              <a:gd name="T18" fmla="*/ 60 w 264"/>
              <a:gd name="T19" fmla="*/ 56 h 260"/>
              <a:gd name="T20" fmla="*/ 64 w 264"/>
              <a:gd name="T21" fmla="*/ 80 h 260"/>
              <a:gd name="T22" fmla="*/ 87 w 264"/>
              <a:gd name="T23" fmla="*/ 84 h 260"/>
              <a:gd name="T24" fmla="*/ 84 w 264"/>
              <a:gd name="T25" fmla="*/ 60 h 260"/>
              <a:gd name="T26" fmla="*/ 60 w 264"/>
              <a:gd name="T27" fmla="*/ 56 h 260"/>
              <a:gd name="T28" fmla="*/ 4 w 264"/>
              <a:gd name="T29" fmla="*/ 94 h 260"/>
              <a:gd name="T30" fmla="*/ 0 w 264"/>
              <a:gd name="T31" fmla="*/ 108 h 260"/>
              <a:gd name="T32" fmla="*/ 128 w 264"/>
              <a:gd name="T33" fmla="*/ 236 h 260"/>
              <a:gd name="T34" fmla="*/ 237 w 264"/>
              <a:gd name="T35" fmla="*/ 127 h 260"/>
              <a:gd name="T36" fmla="*/ 111 w 264"/>
              <a:gd name="T37" fmla="*/ 0 h 260"/>
              <a:gd name="T38" fmla="*/ 97 w 264"/>
              <a:gd name="T39" fmla="*/ 4 h 260"/>
              <a:gd name="T40" fmla="*/ 142 w 264"/>
              <a:gd name="T41" fmla="*/ 49 h 260"/>
              <a:gd name="T42" fmla="*/ 144 w 264"/>
              <a:gd name="T43" fmla="*/ 51 h 260"/>
              <a:gd name="T44" fmla="*/ 144 w 264"/>
              <a:gd name="T45" fmla="*/ 54 h 260"/>
              <a:gd name="T46" fmla="*/ 144 w 264"/>
              <a:gd name="T47" fmla="*/ 64 h 260"/>
              <a:gd name="T48" fmla="*/ 118 w 264"/>
              <a:gd name="T49" fmla="*/ 118 h 260"/>
              <a:gd name="T50" fmla="*/ 66 w 264"/>
              <a:gd name="T51" fmla="*/ 143 h 260"/>
              <a:gd name="T52" fmla="*/ 56 w 264"/>
              <a:gd name="T53" fmla="*/ 143 h 260"/>
              <a:gd name="T54" fmla="*/ 53 w 264"/>
              <a:gd name="T55" fmla="*/ 142 h 260"/>
              <a:gd name="T56" fmla="*/ 51 w 264"/>
              <a:gd name="T57" fmla="*/ 140 h 260"/>
              <a:gd name="T58" fmla="*/ 4 w 264"/>
              <a:gd name="T59" fmla="*/ 94 h 260"/>
              <a:gd name="T60" fmla="*/ 31 w 264"/>
              <a:gd name="T61" fmla="*/ 40 h 260"/>
              <a:gd name="T62" fmla="*/ 7 w 264"/>
              <a:gd name="T63" fmla="*/ 77 h 260"/>
              <a:gd name="T64" fmla="*/ 60 w 264"/>
              <a:gd name="T65" fmla="*/ 130 h 260"/>
              <a:gd name="T66" fmla="*/ 64 w 264"/>
              <a:gd name="T67" fmla="*/ 130 h 260"/>
              <a:gd name="T68" fmla="*/ 104 w 264"/>
              <a:gd name="T69" fmla="*/ 114 h 260"/>
              <a:gd name="T70" fmla="*/ 86 w 264"/>
              <a:gd name="T71" fmla="*/ 95 h 260"/>
              <a:gd name="T72" fmla="*/ 59 w 264"/>
              <a:gd name="T73" fmla="*/ 85 h 260"/>
              <a:gd name="T74" fmla="*/ 49 w 264"/>
              <a:gd name="T75" fmla="*/ 58 h 260"/>
              <a:gd name="T76" fmla="*/ 31 w 264"/>
              <a:gd name="T77" fmla="*/ 40 h 2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264" h="260">
                <a:moveTo>
                  <a:pt x="81" y="4"/>
                </a:moveTo>
                <a:cubicBezTo>
                  <a:pt x="133" y="57"/>
                  <a:pt x="133" y="57"/>
                  <a:pt x="133" y="57"/>
                </a:cubicBezTo>
                <a:cubicBezTo>
                  <a:pt x="133" y="58"/>
                  <a:pt x="133" y="60"/>
                  <a:pt x="133" y="62"/>
                </a:cubicBezTo>
                <a:cubicBezTo>
                  <a:pt x="132" y="76"/>
                  <a:pt x="126" y="89"/>
                  <a:pt x="118" y="100"/>
                </a:cubicBezTo>
                <a:cubicBezTo>
                  <a:pt x="99" y="81"/>
                  <a:pt x="99" y="81"/>
                  <a:pt x="99" y="81"/>
                </a:cubicBezTo>
                <a:cubicBezTo>
                  <a:pt x="100" y="73"/>
                  <a:pt x="97" y="63"/>
                  <a:pt x="89" y="55"/>
                </a:cubicBezTo>
                <a:cubicBezTo>
                  <a:pt x="81" y="47"/>
                  <a:pt x="71" y="44"/>
                  <a:pt x="63" y="45"/>
                </a:cubicBezTo>
                <a:cubicBezTo>
                  <a:pt x="45" y="26"/>
                  <a:pt x="45" y="26"/>
                  <a:pt x="45" y="26"/>
                </a:cubicBezTo>
                <a:cubicBezTo>
                  <a:pt x="55" y="17"/>
                  <a:pt x="67" y="10"/>
                  <a:pt x="81" y="4"/>
                </a:cubicBezTo>
                <a:close/>
                <a:moveTo>
                  <a:pt x="60" y="56"/>
                </a:moveTo>
                <a:cubicBezTo>
                  <a:pt x="54" y="62"/>
                  <a:pt x="56" y="73"/>
                  <a:pt x="64" y="80"/>
                </a:cubicBezTo>
                <a:cubicBezTo>
                  <a:pt x="71" y="88"/>
                  <a:pt x="82" y="90"/>
                  <a:pt x="87" y="84"/>
                </a:cubicBezTo>
                <a:cubicBezTo>
                  <a:pt x="93" y="78"/>
                  <a:pt x="91" y="68"/>
                  <a:pt x="84" y="60"/>
                </a:cubicBezTo>
                <a:cubicBezTo>
                  <a:pt x="76" y="52"/>
                  <a:pt x="65" y="51"/>
                  <a:pt x="60" y="56"/>
                </a:cubicBezTo>
                <a:close/>
                <a:moveTo>
                  <a:pt x="4" y="94"/>
                </a:moveTo>
                <a:cubicBezTo>
                  <a:pt x="3" y="98"/>
                  <a:pt x="1" y="103"/>
                  <a:pt x="0" y="108"/>
                </a:cubicBezTo>
                <a:cubicBezTo>
                  <a:pt x="128" y="236"/>
                  <a:pt x="128" y="236"/>
                  <a:pt x="128" y="236"/>
                </a:cubicBezTo>
                <a:cubicBezTo>
                  <a:pt x="186" y="260"/>
                  <a:pt x="264" y="193"/>
                  <a:pt x="237" y="127"/>
                </a:cubicBezTo>
                <a:cubicBezTo>
                  <a:pt x="111" y="0"/>
                  <a:pt x="111" y="0"/>
                  <a:pt x="111" y="0"/>
                </a:cubicBezTo>
                <a:cubicBezTo>
                  <a:pt x="106" y="1"/>
                  <a:pt x="102" y="3"/>
                  <a:pt x="97" y="4"/>
                </a:cubicBezTo>
                <a:cubicBezTo>
                  <a:pt x="142" y="49"/>
                  <a:pt x="142" y="49"/>
                  <a:pt x="142" y="49"/>
                </a:cubicBezTo>
                <a:cubicBezTo>
                  <a:pt x="144" y="51"/>
                  <a:pt x="144" y="51"/>
                  <a:pt x="144" y="51"/>
                </a:cubicBezTo>
                <a:cubicBezTo>
                  <a:pt x="144" y="54"/>
                  <a:pt x="144" y="54"/>
                  <a:pt x="144" y="54"/>
                </a:cubicBezTo>
                <a:cubicBezTo>
                  <a:pt x="145" y="58"/>
                  <a:pt x="145" y="61"/>
                  <a:pt x="144" y="64"/>
                </a:cubicBezTo>
                <a:cubicBezTo>
                  <a:pt x="143" y="85"/>
                  <a:pt x="133" y="104"/>
                  <a:pt x="118" y="118"/>
                </a:cubicBezTo>
                <a:cubicBezTo>
                  <a:pt x="103" y="132"/>
                  <a:pt x="84" y="141"/>
                  <a:pt x="66" y="143"/>
                </a:cubicBezTo>
                <a:cubicBezTo>
                  <a:pt x="62" y="143"/>
                  <a:pt x="59" y="143"/>
                  <a:pt x="56" y="143"/>
                </a:cubicBezTo>
                <a:cubicBezTo>
                  <a:pt x="53" y="142"/>
                  <a:pt x="53" y="142"/>
                  <a:pt x="53" y="142"/>
                </a:cubicBezTo>
                <a:cubicBezTo>
                  <a:pt x="51" y="140"/>
                  <a:pt x="51" y="140"/>
                  <a:pt x="51" y="140"/>
                </a:cubicBezTo>
                <a:cubicBezTo>
                  <a:pt x="4" y="94"/>
                  <a:pt x="4" y="94"/>
                  <a:pt x="4" y="94"/>
                </a:cubicBezTo>
                <a:close/>
                <a:moveTo>
                  <a:pt x="31" y="40"/>
                </a:moveTo>
                <a:cubicBezTo>
                  <a:pt x="21" y="51"/>
                  <a:pt x="13" y="63"/>
                  <a:pt x="7" y="77"/>
                </a:cubicBezTo>
                <a:cubicBezTo>
                  <a:pt x="60" y="130"/>
                  <a:pt x="60" y="130"/>
                  <a:pt x="60" y="130"/>
                </a:cubicBezTo>
                <a:cubicBezTo>
                  <a:pt x="61" y="130"/>
                  <a:pt x="63" y="130"/>
                  <a:pt x="64" y="130"/>
                </a:cubicBezTo>
                <a:cubicBezTo>
                  <a:pt x="78" y="129"/>
                  <a:pt x="92" y="123"/>
                  <a:pt x="104" y="114"/>
                </a:cubicBezTo>
                <a:cubicBezTo>
                  <a:pt x="86" y="95"/>
                  <a:pt x="86" y="95"/>
                  <a:pt x="86" y="95"/>
                </a:cubicBezTo>
                <a:cubicBezTo>
                  <a:pt x="77" y="97"/>
                  <a:pt x="67" y="93"/>
                  <a:pt x="59" y="85"/>
                </a:cubicBezTo>
                <a:cubicBezTo>
                  <a:pt x="50" y="77"/>
                  <a:pt x="47" y="66"/>
                  <a:pt x="49" y="58"/>
                </a:cubicBezTo>
                <a:lnTo>
                  <a:pt x="31" y="4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72751" tIns="36376" rIns="72751" bIns="36376"/>
          <a:lstStyle/>
          <a:p>
            <a:pPr>
              <a:defRPr/>
            </a:pPr>
            <a:endParaRPr lang="zh-CN" altLang="en-US" sz="143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285" name="Freeform 246"/>
          <p:cNvSpPr>
            <a:spLocks noEditPoints="1"/>
          </p:cNvSpPr>
          <p:nvPr/>
        </p:nvSpPr>
        <p:spPr bwMode="auto">
          <a:xfrm>
            <a:off x="5504842" y="2934597"/>
            <a:ext cx="512049" cy="529309"/>
          </a:xfrm>
          <a:custGeom>
            <a:avLst/>
            <a:gdLst>
              <a:gd name="T0" fmla="*/ 9 w 236"/>
              <a:gd name="T1" fmla="*/ 81 h 244"/>
              <a:gd name="T2" fmla="*/ 31 w 236"/>
              <a:gd name="T3" fmla="*/ 81 h 244"/>
              <a:gd name="T4" fmla="*/ 31 w 236"/>
              <a:gd name="T5" fmla="*/ 113 h 244"/>
              <a:gd name="T6" fmla="*/ 38 w 236"/>
              <a:gd name="T7" fmla="*/ 113 h 244"/>
              <a:gd name="T8" fmla="*/ 38 w 236"/>
              <a:gd name="T9" fmla="*/ 6 h 244"/>
              <a:gd name="T10" fmla="*/ 38 w 236"/>
              <a:gd name="T11" fmla="*/ 0 h 244"/>
              <a:gd name="T12" fmla="*/ 43 w 236"/>
              <a:gd name="T13" fmla="*/ 0 h 244"/>
              <a:gd name="T14" fmla="*/ 154 w 236"/>
              <a:gd name="T15" fmla="*/ 0 h 244"/>
              <a:gd name="T16" fmla="*/ 156 w 236"/>
              <a:gd name="T17" fmla="*/ 0 h 244"/>
              <a:gd name="T18" fmla="*/ 157 w 236"/>
              <a:gd name="T19" fmla="*/ 1 h 244"/>
              <a:gd name="T20" fmla="*/ 197 w 236"/>
              <a:gd name="T21" fmla="*/ 22 h 244"/>
              <a:gd name="T22" fmla="*/ 200 w 236"/>
              <a:gd name="T23" fmla="*/ 23 h 244"/>
              <a:gd name="T24" fmla="*/ 200 w 236"/>
              <a:gd name="T25" fmla="*/ 27 h 244"/>
              <a:gd name="T26" fmla="*/ 200 w 236"/>
              <a:gd name="T27" fmla="*/ 113 h 244"/>
              <a:gd name="T28" fmla="*/ 206 w 236"/>
              <a:gd name="T29" fmla="*/ 113 h 244"/>
              <a:gd name="T30" fmla="*/ 206 w 236"/>
              <a:gd name="T31" fmla="*/ 81 h 244"/>
              <a:gd name="T32" fmla="*/ 229 w 236"/>
              <a:gd name="T33" fmla="*/ 81 h 244"/>
              <a:gd name="T34" fmla="*/ 229 w 236"/>
              <a:gd name="T35" fmla="*/ 197 h 244"/>
              <a:gd name="T36" fmla="*/ 200 w 236"/>
              <a:gd name="T37" fmla="*/ 197 h 244"/>
              <a:gd name="T38" fmla="*/ 200 w 236"/>
              <a:gd name="T39" fmla="*/ 244 h 244"/>
              <a:gd name="T40" fmla="*/ 38 w 236"/>
              <a:gd name="T41" fmla="*/ 244 h 244"/>
              <a:gd name="T42" fmla="*/ 38 w 236"/>
              <a:gd name="T43" fmla="*/ 197 h 244"/>
              <a:gd name="T44" fmla="*/ 9 w 236"/>
              <a:gd name="T45" fmla="*/ 197 h 244"/>
              <a:gd name="T46" fmla="*/ 9 w 236"/>
              <a:gd name="T47" fmla="*/ 81 h 244"/>
              <a:gd name="T48" fmla="*/ 184 w 236"/>
              <a:gd name="T49" fmla="*/ 174 h 244"/>
              <a:gd name="T50" fmla="*/ 53 w 236"/>
              <a:gd name="T51" fmla="*/ 174 h 244"/>
              <a:gd name="T52" fmla="*/ 53 w 236"/>
              <a:gd name="T53" fmla="*/ 228 h 244"/>
              <a:gd name="T54" fmla="*/ 184 w 236"/>
              <a:gd name="T55" fmla="*/ 228 h 244"/>
              <a:gd name="T56" fmla="*/ 184 w 236"/>
              <a:gd name="T57" fmla="*/ 174 h 244"/>
              <a:gd name="T58" fmla="*/ 53 w 236"/>
              <a:gd name="T59" fmla="*/ 113 h 244"/>
              <a:gd name="T60" fmla="*/ 185 w 236"/>
              <a:gd name="T61" fmla="*/ 113 h 244"/>
              <a:gd name="T62" fmla="*/ 185 w 236"/>
              <a:gd name="T63" fmla="*/ 34 h 244"/>
              <a:gd name="T64" fmla="*/ 153 w 236"/>
              <a:gd name="T65" fmla="*/ 16 h 244"/>
              <a:gd name="T66" fmla="*/ 53 w 236"/>
              <a:gd name="T67" fmla="*/ 16 h 244"/>
              <a:gd name="T68" fmla="*/ 53 w 236"/>
              <a:gd name="T69" fmla="*/ 113 h 244"/>
              <a:gd name="T70" fmla="*/ 181 w 236"/>
              <a:gd name="T71" fmla="*/ 132 h 244"/>
              <a:gd name="T72" fmla="*/ 181 w 236"/>
              <a:gd name="T73" fmla="*/ 143 h 244"/>
              <a:gd name="T74" fmla="*/ 189 w 236"/>
              <a:gd name="T75" fmla="*/ 143 h 244"/>
              <a:gd name="T76" fmla="*/ 200 w 236"/>
              <a:gd name="T77" fmla="*/ 143 h 244"/>
              <a:gd name="T78" fmla="*/ 206 w 236"/>
              <a:gd name="T79" fmla="*/ 143 h 244"/>
              <a:gd name="T80" fmla="*/ 206 w 236"/>
              <a:gd name="T81" fmla="*/ 132 h 244"/>
              <a:gd name="T82" fmla="*/ 200 w 236"/>
              <a:gd name="T83" fmla="*/ 132 h 244"/>
              <a:gd name="T84" fmla="*/ 189 w 236"/>
              <a:gd name="T85" fmla="*/ 132 h 244"/>
              <a:gd name="T86" fmla="*/ 181 w 236"/>
              <a:gd name="T87" fmla="*/ 132 h 2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</a:cxnLst>
            <a:rect l="0" t="0" r="r" b="b"/>
            <a:pathLst>
              <a:path w="236" h="244">
                <a:moveTo>
                  <a:pt x="9" y="81"/>
                </a:moveTo>
                <a:cubicBezTo>
                  <a:pt x="31" y="81"/>
                  <a:pt x="31" y="81"/>
                  <a:pt x="31" y="81"/>
                </a:cubicBezTo>
                <a:cubicBezTo>
                  <a:pt x="31" y="113"/>
                  <a:pt x="31" y="113"/>
                  <a:pt x="31" y="113"/>
                </a:cubicBezTo>
                <a:cubicBezTo>
                  <a:pt x="38" y="113"/>
                  <a:pt x="38" y="113"/>
                  <a:pt x="38" y="113"/>
                </a:cubicBezTo>
                <a:cubicBezTo>
                  <a:pt x="38" y="6"/>
                  <a:pt x="38" y="6"/>
                  <a:pt x="38" y="6"/>
                </a:cubicBezTo>
                <a:cubicBezTo>
                  <a:pt x="38" y="0"/>
                  <a:pt x="38" y="0"/>
                  <a:pt x="38" y="0"/>
                </a:cubicBezTo>
                <a:cubicBezTo>
                  <a:pt x="43" y="0"/>
                  <a:pt x="43" y="0"/>
                  <a:pt x="43" y="0"/>
                </a:cubicBezTo>
                <a:cubicBezTo>
                  <a:pt x="154" y="0"/>
                  <a:pt x="154" y="0"/>
                  <a:pt x="154" y="0"/>
                </a:cubicBezTo>
                <a:cubicBezTo>
                  <a:pt x="156" y="0"/>
                  <a:pt x="156" y="0"/>
                  <a:pt x="156" y="0"/>
                </a:cubicBezTo>
                <a:cubicBezTo>
                  <a:pt x="157" y="1"/>
                  <a:pt x="157" y="1"/>
                  <a:pt x="157" y="1"/>
                </a:cubicBezTo>
                <a:cubicBezTo>
                  <a:pt x="197" y="22"/>
                  <a:pt x="197" y="22"/>
                  <a:pt x="197" y="22"/>
                </a:cubicBezTo>
                <a:cubicBezTo>
                  <a:pt x="200" y="23"/>
                  <a:pt x="200" y="23"/>
                  <a:pt x="200" y="23"/>
                </a:cubicBezTo>
                <a:cubicBezTo>
                  <a:pt x="200" y="27"/>
                  <a:pt x="200" y="27"/>
                  <a:pt x="200" y="27"/>
                </a:cubicBezTo>
                <a:cubicBezTo>
                  <a:pt x="200" y="113"/>
                  <a:pt x="200" y="113"/>
                  <a:pt x="200" y="113"/>
                </a:cubicBezTo>
                <a:cubicBezTo>
                  <a:pt x="206" y="113"/>
                  <a:pt x="206" y="113"/>
                  <a:pt x="206" y="113"/>
                </a:cubicBezTo>
                <a:cubicBezTo>
                  <a:pt x="206" y="81"/>
                  <a:pt x="206" y="81"/>
                  <a:pt x="206" y="81"/>
                </a:cubicBezTo>
                <a:cubicBezTo>
                  <a:pt x="229" y="81"/>
                  <a:pt x="229" y="81"/>
                  <a:pt x="229" y="81"/>
                </a:cubicBezTo>
                <a:cubicBezTo>
                  <a:pt x="235" y="120"/>
                  <a:pt x="236" y="158"/>
                  <a:pt x="229" y="197"/>
                </a:cubicBezTo>
                <a:cubicBezTo>
                  <a:pt x="200" y="197"/>
                  <a:pt x="200" y="197"/>
                  <a:pt x="200" y="197"/>
                </a:cubicBezTo>
                <a:cubicBezTo>
                  <a:pt x="200" y="244"/>
                  <a:pt x="200" y="244"/>
                  <a:pt x="200" y="244"/>
                </a:cubicBezTo>
                <a:cubicBezTo>
                  <a:pt x="146" y="244"/>
                  <a:pt x="92" y="244"/>
                  <a:pt x="38" y="244"/>
                </a:cubicBezTo>
                <a:cubicBezTo>
                  <a:pt x="38" y="197"/>
                  <a:pt x="38" y="197"/>
                  <a:pt x="38" y="197"/>
                </a:cubicBezTo>
                <a:cubicBezTo>
                  <a:pt x="9" y="197"/>
                  <a:pt x="9" y="197"/>
                  <a:pt x="9" y="197"/>
                </a:cubicBezTo>
                <a:cubicBezTo>
                  <a:pt x="0" y="159"/>
                  <a:pt x="0" y="120"/>
                  <a:pt x="9" y="81"/>
                </a:cubicBezTo>
                <a:close/>
                <a:moveTo>
                  <a:pt x="184" y="174"/>
                </a:moveTo>
                <a:cubicBezTo>
                  <a:pt x="53" y="174"/>
                  <a:pt x="53" y="174"/>
                  <a:pt x="53" y="174"/>
                </a:cubicBezTo>
                <a:cubicBezTo>
                  <a:pt x="53" y="228"/>
                  <a:pt x="53" y="228"/>
                  <a:pt x="53" y="228"/>
                </a:cubicBezTo>
                <a:cubicBezTo>
                  <a:pt x="184" y="228"/>
                  <a:pt x="184" y="228"/>
                  <a:pt x="184" y="228"/>
                </a:cubicBezTo>
                <a:cubicBezTo>
                  <a:pt x="184" y="174"/>
                  <a:pt x="184" y="174"/>
                  <a:pt x="184" y="174"/>
                </a:cubicBezTo>
                <a:close/>
                <a:moveTo>
                  <a:pt x="53" y="113"/>
                </a:moveTo>
                <a:cubicBezTo>
                  <a:pt x="185" y="113"/>
                  <a:pt x="185" y="113"/>
                  <a:pt x="185" y="113"/>
                </a:cubicBezTo>
                <a:cubicBezTo>
                  <a:pt x="185" y="34"/>
                  <a:pt x="185" y="34"/>
                  <a:pt x="185" y="34"/>
                </a:cubicBezTo>
                <a:cubicBezTo>
                  <a:pt x="153" y="16"/>
                  <a:pt x="153" y="16"/>
                  <a:pt x="153" y="16"/>
                </a:cubicBezTo>
                <a:cubicBezTo>
                  <a:pt x="53" y="16"/>
                  <a:pt x="53" y="16"/>
                  <a:pt x="53" y="16"/>
                </a:cubicBezTo>
                <a:cubicBezTo>
                  <a:pt x="53" y="113"/>
                  <a:pt x="53" y="113"/>
                  <a:pt x="53" y="113"/>
                </a:cubicBezTo>
                <a:close/>
                <a:moveTo>
                  <a:pt x="181" y="132"/>
                </a:moveTo>
                <a:cubicBezTo>
                  <a:pt x="181" y="143"/>
                  <a:pt x="181" y="143"/>
                  <a:pt x="181" y="143"/>
                </a:cubicBezTo>
                <a:cubicBezTo>
                  <a:pt x="189" y="143"/>
                  <a:pt x="189" y="143"/>
                  <a:pt x="189" y="143"/>
                </a:cubicBezTo>
                <a:cubicBezTo>
                  <a:pt x="200" y="143"/>
                  <a:pt x="200" y="143"/>
                  <a:pt x="200" y="143"/>
                </a:cubicBezTo>
                <a:cubicBezTo>
                  <a:pt x="206" y="143"/>
                  <a:pt x="206" y="143"/>
                  <a:pt x="206" y="143"/>
                </a:cubicBezTo>
                <a:cubicBezTo>
                  <a:pt x="206" y="132"/>
                  <a:pt x="206" y="132"/>
                  <a:pt x="206" y="132"/>
                </a:cubicBezTo>
                <a:cubicBezTo>
                  <a:pt x="200" y="132"/>
                  <a:pt x="200" y="132"/>
                  <a:pt x="200" y="132"/>
                </a:cubicBezTo>
                <a:cubicBezTo>
                  <a:pt x="189" y="132"/>
                  <a:pt x="189" y="132"/>
                  <a:pt x="189" y="132"/>
                </a:cubicBezTo>
                <a:lnTo>
                  <a:pt x="181" y="132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72751" tIns="36376" rIns="72751" bIns="36376"/>
          <a:lstStyle/>
          <a:p>
            <a:pPr>
              <a:defRPr/>
            </a:pPr>
            <a:endParaRPr lang="zh-CN" altLang="en-US" sz="143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286" name="Freeform 247"/>
          <p:cNvSpPr>
            <a:spLocks noEditPoints="1"/>
          </p:cNvSpPr>
          <p:nvPr/>
        </p:nvSpPr>
        <p:spPr bwMode="auto">
          <a:xfrm>
            <a:off x="5474637" y="2349194"/>
            <a:ext cx="558076" cy="389790"/>
          </a:xfrm>
          <a:custGeom>
            <a:avLst/>
            <a:gdLst>
              <a:gd name="T0" fmla="*/ 48 w 257"/>
              <a:gd name="T1" fmla="*/ 0 h 179"/>
              <a:gd name="T2" fmla="*/ 212 w 257"/>
              <a:gd name="T3" fmla="*/ 0 h 179"/>
              <a:gd name="T4" fmla="*/ 235 w 257"/>
              <a:gd name="T5" fmla="*/ 23 h 179"/>
              <a:gd name="T6" fmla="*/ 235 w 257"/>
              <a:gd name="T7" fmla="*/ 137 h 179"/>
              <a:gd name="T8" fmla="*/ 25 w 257"/>
              <a:gd name="T9" fmla="*/ 137 h 179"/>
              <a:gd name="T10" fmla="*/ 25 w 257"/>
              <a:gd name="T11" fmla="*/ 23 h 179"/>
              <a:gd name="T12" fmla="*/ 48 w 257"/>
              <a:gd name="T13" fmla="*/ 0 h 179"/>
              <a:gd name="T14" fmla="*/ 64 w 257"/>
              <a:gd name="T15" fmla="*/ 84 h 179"/>
              <a:gd name="T16" fmla="*/ 64 w 257"/>
              <a:gd name="T17" fmla="*/ 94 h 179"/>
              <a:gd name="T18" fmla="*/ 137 w 257"/>
              <a:gd name="T19" fmla="*/ 94 h 179"/>
              <a:gd name="T20" fmla="*/ 137 w 257"/>
              <a:gd name="T21" fmla="*/ 84 h 179"/>
              <a:gd name="T22" fmla="*/ 64 w 257"/>
              <a:gd name="T23" fmla="*/ 84 h 179"/>
              <a:gd name="T24" fmla="*/ 64 w 257"/>
              <a:gd name="T25" fmla="*/ 60 h 179"/>
              <a:gd name="T26" fmla="*/ 64 w 257"/>
              <a:gd name="T27" fmla="*/ 70 h 179"/>
              <a:gd name="T28" fmla="*/ 122 w 257"/>
              <a:gd name="T29" fmla="*/ 70 h 179"/>
              <a:gd name="T30" fmla="*/ 122 w 257"/>
              <a:gd name="T31" fmla="*/ 60 h 179"/>
              <a:gd name="T32" fmla="*/ 64 w 257"/>
              <a:gd name="T33" fmla="*/ 60 h 179"/>
              <a:gd name="T34" fmla="*/ 64 w 257"/>
              <a:gd name="T35" fmla="*/ 37 h 179"/>
              <a:gd name="T36" fmla="*/ 64 w 257"/>
              <a:gd name="T37" fmla="*/ 46 h 179"/>
              <a:gd name="T38" fmla="*/ 137 w 257"/>
              <a:gd name="T39" fmla="*/ 46 h 179"/>
              <a:gd name="T40" fmla="*/ 137 w 257"/>
              <a:gd name="T41" fmla="*/ 37 h 179"/>
              <a:gd name="T42" fmla="*/ 64 w 257"/>
              <a:gd name="T43" fmla="*/ 37 h 179"/>
              <a:gd name="T44" fmla="*/ 146 w 257"/>
              <a:gd name="T45" fmla="*/ 67 h 179"/>
              <a:gd name="T46" fmla="*/ 166 w 257"/>
              <a:gd name="T47" fmla="*/ 99 h 179"/>
              <a:gd name="T48" fmla="*/ 172 w 257"/>
              <a:gd name="T49" fmla="*/ 89 h 179"/>
              <a:gd name="T50" fmla="*/ 189 w 257"/>
              <a:gd name="T51" fmla="*/ 100 h 179"/>
              <a:gd name="T52" fmla="*/ 195 w 257"/>
              <a:gd name="T53" fmla="*/ 90 h 179"/>
              <a:gd name="T54" fmla="*/ 178 w 257"/>
              <a:gd name="T55" fmla="*/ 79 h 179"/>
              <a:gd name="T56" fmla="*/ 184 w 257"/>
              <a:gd name="T57" fmla="*/ 70 h 179"/>
              <a:gd name="T58" fmla="*/ 146 w 257"/>
              <a:gd name="T59" fmla="*/ 67 h 179"/>
              <a:gd name="T60" fmla="*/ 0 w 257"/>
              <a:gd name="T61" fmla="*/ 146 h 179"/>
              <a:gd name="T62" fmla="*/ 257 w 257"/>
              <a:gd name="T63" fmla="*/ 146 h 179"/>
              <a:gd name="T64" fmla="*/ 257 w 257"/>
              <a:gd name="T65" fmla="*/ 172 h 179"/>
              <a:gd name="T66" fmla="*/ 249 w 257"/>
              <a:gd name="T67" fmla="*/ 179 h 179"/>
              <a:gd name="T68" fmla="*/ 7 w 257"/>
              <a:gd name="T69" fmla="*/ 179 h 179"/>
              <a:gd name="T70" fmla="*/ 0 w 257"/>
              <a:gd name="T71" fmla="*/ 172 h 179"/>
              <a:gd name="T72" fmla="*/ 0 w 257"/>
              <a:gd name="T73" fmla="*/ 146 h 179"/>
              <a:gd name="T74" fmla="*/ 17 w 257"/>
              <a:gd name="T75" fmla="*/ 155 h 179"/>
              <a:gd name="T76" fmla="*/ 17 w 257"/>
              <a:gd name="T77" fmla="*/ 163 h 179"/>
              <a:gd name="T78" fmla="*/ 39 w 257"/>
              <a:gd name="T79" fmla="*/ 163 h 179"/>
              <a:gd name="T80" fmla="*/ 39 w 257"/>
              <a:gd name="T81" fmla="*/ 155 h 179"/>
              <a:gd name="T82" fmla="*/ 17 w 257"/>
              <a:gd name="T83" fmla="*/ 155 h 179"/>
              <a:gd name="T84" fmla="*/ 220 w 257"/>
              <a:gd name="T85" fmla="*/ 155 h 179"/>
              <a:gd name="T86" fmla="*/ 220 w 257"/>
              <a:gd name="T87" fmla="*/ 163 h 179"/>
              <a:gd name="T88" fmla="*/ 242 w 257"/>
              <a:gd name="T89" fmla="*/ 163 h 179"/>
              <a:gd name="T90" fmla="*/ 242 w 257"/>
              <a:gd name="T91" fmla="*/ 155 h 179"/>
              <a:gd name="T92" fmla="*/ 220 w 257"/>
              <a:gd name="T93" fmla="*/ 155 h 179"/>
              <a:gd name="T94" fmla="*/ 49 w 257"/>
              <a:gd name="T95" fmla="*/ 155 h 179"/>
              <a:gd name="T96" fmla="*/ 49 w 257"/>
              <a:gd name="T97" fmla="*/ 163 h 179"/>
              <a:gd name="T98" fmla="*/ 71 w 257"/>
              <a:gd name="T99" fmla="*/ 163 h 179"/>
              <a:gd name="T100" fmla="*/ 71 w 257"/>
              <a:gd name="T101" fmla="*/ 155 h 179"/>
              <a:gd name="T102" fmla="*/ 49 w 257"/>
              <a:gd name="T103" fmla="*/ 155 h 179"/>
              <a:gd name="T104" fmla="*/ 48 w 257"/>
              <a:gd name="T105" fmla="*/ 21 h 179"/>
              <a:gd name="T106" fmla="*/ 48 w 257"/>
              <a:gd name="T107" fmla="*/ 116 h 179"/>
              <a:gd name="T108" fmla="*/ 213 w 257"/>
              <a:gd name="T109" fmla="*/ 116 h 179"/>
              <a:gd name="T110" fmla="*/ 213 w 257"/>
              <a:gd name="T111" fmla="*/ 21 h 179"/>
              <a:gd name="T112" fmla="*/ 48 w 257"/>
              <a:gd name="T113" fmla="*/ 21 h 1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257" h="179">
                <a:moveTo>
                  <a:pt x="48" y="0"/>
                </a:moveTo>
                <a:cubicBezTo>
                  <a:pt x="212" y="0"/>
                  <a:pt x="212" y="0"/>
                  <a:pt x="212" y="0"/>
                </a:cubicBezTo>
                <a:cubicBezTo>
                  <a:pt x="225" y="0"/>
                  <a:pt x="235" y="10"/>
                  <a:pt x="235" y="23"/>
                </a:cubicBezTo>
                <a:cubicBezTo>
                  <a:pt x="235" y="137"/>
                  <a:pt x="235" y="137"/>
                  <a:pt x="235" y="137"/>
                </a:cubicBezTo>
                <a:cubicBezTo>
                  <a:pt x="25" y="137"/>
                  <a:pt x="25" y="137"/>
                  <a:pt x="25" y="137"/>
                </a:cubicBezTo>
                <a:cubicBezTo>
                  <a:pt x="25" y="23"/>
                  <a:pt x="25" y="23"/>
                  <a:pt x="25" y="23"/>
                </a:cubicBezTo>
                <a:cubicBezTo>
                  <a:pt x="25" y="10"/>
                  <a:pt x="35" y="0"/>
                  <a:pt x="48" y="0"/>
                </a:cubicBezTo>
                <a:close/>
                <a:moveTo>
                  <a:pt x="64" y="84"/>
                </a:moveTo>
                <a:cubicBezTo>
                  <a:pt x="64" y="94"/>
                  <a:pt x="64" y="94"/>
                  <a:pt x="64" y="94"/>
                </a:cubicBezTo>
                <a:cubicBezTo>
                  <a:pt x="137" y="94"/>
                  <a:pt x="137" y="94"/>
                  <a:pt x="137" y="94"/>
                </a:cubicBezTo>
                <a:cubicBezTo>
                  <a:pt x="137" y="84"/>
                  <a:pt x="137" y="84"/>
                  <a:pt x="137" y="84"/>
                </a:cubicBezTo>
                <a:cubicBezTo>
                  <a:pt x="64" y="84"/>
                  <a:pt x="64" y="84"/>
                  <a:pt x="64" y="84"/>
                </a:cubicBezTo>
                <a:close/>
                <a:moveTo>
                  <a:pt x="64" y="60"/>
                </a:moveTo>
                <a:cubicBezTo>
                  <a:pt x="64" y="70"/>
                  <a:pt x="64" y="70"/>
                  <a:pt x="64" y="70"/>
                </a:cubicBezTo>
                <a:cubicBezTo>
                  <a:pt x="122" y="70"/>
                  <a:pt x="122" y="70"/>
                  <a:pt x="122" y="70"/>
                </a:cubicBezTo>
                <a:cubicBezTo>
                  <a:pt x="122" y="60"/>
                  <a:pt x="122" y="60"/>
                  <a:pt x="122" y="60"/>
                </a:cubicBezTo>
                <a:cubicBezTo>
                  <a:pt x="64" y="60"/>
                  <a:pt x="64" y="60"/>
                  <a:pt x="64" y="60"/>
                </a:cubicBezTo>
                <a:close/>
                <a:moveTo>
                  <a:pt x="64" y="37"/>
                </a:moveTo>
                <a:cubicBezTo>
                  <a:pt x="64" y="46"/>
                  <a:pt x="64" y="46"/>
                  <a:pt x="64" y="46"/>
                </a:cubicBezTo>
                <a:cubicBezTo>
                  <a:pt x="137" y="46"/>
                  <a:pt x="137" y="46"/>
                  <a:pt x="137" y="46"/>
                </a:cubicBezTo>
                <a:cubicBezTo>
                  <a:pt x="137" y="37"/>
                  <a:pt x="137" y="37"/>
                  <a:pt x="137" y="37"/>
                </a:cubicBezTo>
                <a:cubicBezTo>
                  <a:pt x="64" y="37"/>
                  <a:pt x="64" y="37"/>
                  <a:pt x="64" y="37"/>
                </a:cubicBezTo>
                <a:close/>
                <a:moveTo>
                  <a:pt x="146" y="67"/>
                </a:moveTo>
                <a:cubicBezTo>
                  <a:pt x="166" y="99"/>
                  <a:pt x="166" y="99"/>
                  <a:pt x="166" y="99"/>
                </a:cubicBezTo>
                <a:cubicBezTo>
                  <a:pt x="172" y="89"/>
                  <a:pt x="172" y="89"/>
                  <a:pt x="172" y="89"/>
                </a:cubicBezTo>
                <a:cubicBezTo>
                  <a:pt x="189" y="100"/>
                  <a:pt x="189" y="100"/>
                  <a:pt x="189" y="100"/>
                </a:cubicBezTo>
                <a:cubicBezTo>
                  <a:pt x="195" y="90"/>
                  <a:pt x="195" y="90"/>
                  <a:pt x="195" y="90"/>
                </a:cubicBezTo>
                <a:cubicBezTo>
                  <a:pt x="178" y="79"/>
                  <a:pt x="178" y="79"/>
                  <a:pt x="178" y="79"/>
                </a:cubicBezTo>
                <a:cubicBezTo>
                  <a:pt x="184" y="70"/>
                  <a:pt x="184" y="70"/>
                  <a:pt x="184" y="70"/>
                </a:cubicBezTo>
                <a:cubicBezTo>
                  <a:pt x="146" y="67"/>
                  <a:pt x="146" y="67"/>
                  <a:pt x="146" y="67"/>
                </a:cubicBezTo>
                <a:close/>
                <a:moveTo>
                  <a:pt x="0" y="146"/>
                </a:moveTo>
                <a:cubicBezTo>
                  <a:pt x="257" y="146"/>
                  <a:pt x="257" y="146"/>
                  <a:pt x="257" y="146"/>
                </a:cubicBezTo>
                <a:cubicBezTo>
                  <a:pt x="257" y="172"/>
                  <a:pt x="257" y="172"/>
                  <a:pt x="257" y="172"/>
                </a:cubicBezTo>
                <a:cubicBezTo>
                  <a:pt x="249" y="179"/>
                  <a:pt x="249" y="179"/>
                  <a:pt x="249" y="179"/>
                </a:cubicBezTo>
                <a:cubicBezTo>
                  <a:pt x="7" y="179"/>
                  <a:pt x="7" y="179"/>
                  <a:pt x="7" y="179"/>
                </a:cubicBezTo>
                <a:cubicBezTo>
                  <a:pt x="0" y="172"/>
                  <a:pt x="0" y="172"/>
                  <a:pt x="0" y="172"/>
                </a:cubicBezTo>
                <a:cubicBezTo>
                  <a:pt x="0" y="146"/>
                  <a:pt x="0" y="146"/>
                  <a:pt x="0" y="146"/>
                </a:cubicBezTo>
                <a:close/>
                <a:moveTo>
                  <a:pt x="17" y="155"/>
                </a:moveTo>
                <a:cubicBezTo>
                  <a:pt x="17" y="163"/>
                  <a:pt x="17" y="163"/>
                  <a:pt x="17" y="163"/>
                </a:cubicBezTo>
                <a:cubicBezTo>
                  <a:pt x="39" y="163"/>
                  <a:pt x="39" y="163"/>
                  <a:pt x="39" y="163"/>
                </a:cubicBezTo>
                <a:cubicBezTo>
                  <a:pt x="39" y="155"/>
                  <a:pt x="39" y="155"/>
                  <a:pt x="39" y="155"/>
                </a:cubicBezTo>
                <a:cubicBezTo>
                  <a:pt x="17" y="155"/>
                  <a:pt x="17" y="155"/>
                  <a:pt x="17" y="155"/>
                </a:cubicBezTo>
                <a:close/>
                <a:moveTo>
                  <a:pt x="220" y="155"/>
                </a:moveTo>
                <a:cubicBezTo>
                  <a:pt x="220" y="163"/>
                  <a:pt x="220" y="163"/>
                  <a:pt x="220" y="163"/>
                </a:cubicBezTo>
                <a:cubicBezTo>
                  <a:pt x="242" y="163"/>
                  <a:pt x="242" y="163"/>
                  <a:pt x="242" y="163"/>
                </a:cubicBezTo>
                <a:cubicBezTo>
                  <a:pt x="242" y="155"/>
                  <a:pt x="242" y="155"/>
                  <a:pt x="242" y="155"/>
                </a:cubicBezTo>
                <a:cubicBezTo>
                  <a:pt x="220" y="155"/>
                  <a:pt x="220" y="155"/>
                  <a:pt x="220" y="155"/>
                </a:cubicBezTo>
                <a:close/>
                <a:moveTo>
                  <a:pt x="49" y="155"/>
                </a:moveTo>
                <a:cubicBezTo>
                  <a:pt x="49" y="163"/>
                  <a:pt x="49" y="163"/>
                  <a:pt x="49" y="163"/>
                </a:cubicBezTo>
                <a:cubicBezTo>
                  <a:pt x="71" y="163"/>
                  <a:pt x="71" y="163"/>
                  <a:pt x="71" y="163"/>
                </a:cubicBezTo>
                <a:cubicBezTo>
                  <a:pt x="71" y="155"/>
                  <a:pt x="71" y="155"/>
                  <a:pt x="71" y="155"/>
                </a:cubicBezTo>
                <a:cubicBezTo>
                  <a:pt x="49" y="155"/>
                  <a:pt x="49" y="155"/>
                  <a:pt x="49" y="155"/>
                </a:cubicBezTo>
                <a:close/>
                <a:moveTo>
                  <a:pt x="48" y="21"/>
                </a:moveTo>
                <a:cubicBezTo>
                  <a:pt x="48" y="116"/>
                  <a:pt x="48" y="116"/>
                  <a:pt x="48" y="116"/>
                </a:cubicBezTo>
                <a:cubicBezTo>
                  <a:pt x="213" y="116"/>
                  <a:pt x="213" y="116"/>
                  <a:pt x="213" y="116"/>
                </a:cubicBezTo>
                <a:cubicBezTo>
                  <a:pt x="213" y="21"/>
                  <a:pt x="213" y="21"/>
                  <a:pt x="213" y="21"/>
                </a:cubicBezTo>
                <a:lnTo>
                  <a:pt x="48" y="2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72751" tIns="36376" rIns="72751" bIns="36376"/>
          <a:lstStyle/>
          <a:p>
            <a:pPr>
              <a:defRPr/>
            </a:pPr>
            <a:endParaRPr lang="zh-CN" altLang="en-US" sz="143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287" name="Freeform 248"/>
          <p:cNvSpPr>
            <a:spLocks noEditPoints="1"/>
          </p:cNvSpPr>
          <p:nvPr/>
        </p:nvSpPr>
        <p:spPr bwMode="auto">
          <a:xfrm>
            <a:off x="5491898" y="3626438"/>
            <a:ext cx="524993" cy="510611"/>
          </a:xfrm>
          <a:custGeom>
            <a:avLst/>
            <a:gdLst>
              <a:gd name="T0" fmla="*/ 22 w 241"/>
              <a:gd name="T1" fmla="*/ 102 h 235"/>
              <a:gd name="T2" fmla="*/ 36 w 241"/>
              <a:gd name="T3" fmla="*/ 98 h 235"/>
              <a:gd name="T4" fmla="*/ 36 w 241"/>
              <a:gd name="T5" fmla="*/ 57 h 235"/>
              <a:gd name="T6" fmla="*/ 36 w 241"/>
              <a:gd name="T7" fmla="*/ 32 h 235"/>
              <a:gd name="T8" fmla="*/ 36 w 241"/>
              <a:gd name="T9" fmla="*/ 30 h 235"/>
              <a:gd name="T10" fmla="*/ 118 w 241"/>
              <a:gd name="T11" fmla="*/ 30 h 235"/>
              <a:gd name="T12" fmla="*/ 118 w 241"/>
              <a:gd name="T13" fmla="*/ 33 h 235"/>
              <a:gd name="T14" fmla="*/ 118 w 241"/>
              <a:gd name="T15" fmla="*/ 57 h 235"/>
              <a:gd name="T16" fmla="*/ 118 w 241"/>
              <a:gd name="T17" fmla="*/ 108 h 235"/>
              <a:gd name="T18" fmla="*/ 118 w 241"/>
              <a:gd name="T19" fmla="*/ 108 h 235"/>
              <a:gd name="T20" fmla="*/ 99 w 241"/>
              <a:gd name="T21" fmla="*/ 128 h 235"/>
              <a:gd name="T22" fmla="*/ 69 w 241"/>
              <a:gd name="T23" fmla="*/ 126 h 235"/>
              <a:gd name="T24" fmla="*/ 88 w 241"/>
              <a:gd name="T25" fmla="*/ 102 h 235"/>
              <a:gd name="T26" fmla="*/ 102 w 241"/>
              <a:gd name="T27" fmla="*/ 98 h 235"/>
              <a:gd name="T28" fmla="*/ 102 w 241"/>
              <a:gd name="T29" fmla="*/ 57 h 235"/>
              <a:gd name="T30" fmla="*/ 52 w 241"/>
              <a:gd name="T31" fmla="*/ 57 h 235"/>
              <a:gd name="T32" fmla="*/ 52 w 241"/>
              <a:gd name="T33" fmla="*/ 107 h 235"/>
              <a:gd name="T34" fmla="*/ 52 w 241"/>
              <a:gd name="T35" fmla="*/ 107 h 235"/>
              <a:gd name="T36" fmla="*/ 33 w 241"/>
              <a:gd name="T37" fmla="*/ 128 h 235"/>
              <a:gd name="T38" fmla="*/ 4 w 241"/>
              <a:gd name="T39" fmla="*/ 126 h 235"/>
              <a:gd name="T40" fmla="*/ 22 w 241"/>
              <a:gd name="T41" fmla="*/ 102 h 235"/>
              <a:gd name="T42" fmla="*/ 101 w 241"/>
              <a:gd name="T43" fmla="*/ 165 h 235"/>
              <a:gd name="T44" fmla="*/ 60 w 241"/>
              <a:gd name="T45" fmla="*/ 217 h 235"/>
              <a:gd name="T46" fmla="*/ 126 w 241"/>
              <a:gd name="T47" fmla="*/ 222 h 235"/>
              <a:gd name="T48" fmla="*/ 168 w 241"/>
              <a:gd name="T49" fmla="*/ 173 h 235"/>
              <a:gd name="T50" fmla="*/ 168 w 241"/>
              <a:gd name="T51" fmla="*/ 89 h 235"/>
              <a:gd name="T52" fmla="*/ 202 w 241"/>
              <a:gd name="T53" fmla="*/ 133 h 235"/>
              <a:gd name="T54" fmla="*/ 211 w 241"/>
              <a:gd name="T55" fmla="*/ 140 h 235"/>
              <a:gd name="T56" fmla="*/ 223 w 241"/>
              <a:gd name="T57" fmla="*/ 70 h 235"/>
              <a:gd name="T58" fmla="*/ 168 w 241"/>
              <a:gd name="T59" fmla="*/ 0 h 235"/>
              <a:gd name="T60" fmla="*/ 168 w 241"/>
              <a:gd name="T61" fmla="*/ 0 h 235"/>
              <a:gd name="T62" fmla="*/ 168 w 241"/>
              <a:gd name="T63" fmla="*/ 0 h 235"/>
              <a:gd name="T64" fmla="*/ 139 w 241"/>
              <a:gd name="T65" fmla="*/ 0 h 235"/>
              <a:gd name="T66" fmla="*/ 139 w 241"/>
              <a:gd name="T67" fmla="*/ 156 h 235"/>
              <a:gd name="T68" fmla="*/ 101 w 241"/>
              <a:gd name="T69" fmla="*/ 165 h 2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241" h="235">
                <a:moveTo>
                  <a:pt x="22" y="102"/>
                </a:moveTo>
                <a:cubicBezTo>
                  <a:pt x="27" y="100"/>
                  <a:pt x="32" y="99"/>
                  <a:pt x="36" y="98"/>
                </a:cubicBezTo>
                <a:cubicBezTo>
                  <a:pt x="36" y="57"/>
                  <a:pt x="36" y="57"/>
                  <a:pt x="36" y="57"/>
                </a:cubicBezTo>
                <a:cubicBezTo>
                  <a:pt x="36" y="32"/>
                  <a:pt x="36" y="32"/>
                  <a:pt x="36" y="32"/>
                </a:cubicBezTo>
                <a:cubicBezTo>
                  <a:pt x="36" y="30"/>
                  <a:pt x="36" y="30"/>
                  <a:pt x="36" y="30"/>
                </a:cubicBezTo>
                <a:cubicBezTo>
                  <a:pt x="118" y="30"/>
                  <a:pt x="118" y="30"/>
                  <a:pt x="118" y="30"/>
                </a:cubicBezTo>
                <a:cubicBezTo>
                  <a:pt x="118" y="33"/>
                  <a:pt x="118" y="33"/>
                  <a:pt x="118" y="33"/>
                </a:cubicBezTo>
                <a:cubicBezTo>
                  <a:pt x="118" y="57"/>
                  <a:pt x="118" y="57"/>
                  <a:pt x="118" y="57"/>
                </a:cubicBezTo>
                <a:cubicBezTo>
                  <a:pt x="118" y="108"/>
                  <a:pt x="118" y="108"/>
                  <a:pt x="118" y="108"/>
                </a:cubicBezTo>
                <a:cubicBezTo>
                  <a:pt x="118" y="108"/>
                  <a:pt x="118" y="108"/>
                  <a:pt x="118" y="108"/>
                </a:cubicBezTo>
                <a:cubicBezTo>
                  <a:pt x="118" y="114"/>
                  <a:pt x="110" y="123"/>
                  <a:pt x="99" y="128"/>
                </a:cubicBezTo>
                <a:cubicBezTo>
                  <a:pt x="86" y="134"/>
                  <a:pt x="73" y="133"/>
                  <a:pt x="69" y="126"/>
                </a:cubicBezTo>
                <a:cubicBezTo>
                  <a:pt x="66" y="119"/>
                  <a:pt x="74" y="108"/>
                  <a:pt x="88" y="102"/>
                </a:cubicBezTo>
                <a:cubicBezTo>
                  <a:pt x="93" y="100"/>
                  <a:pt x="98" y="99"/>
                  <a:pt x="102" y="98"/>
                </a:cubicBezTo>
                <a:cubicBezTo>
                  <a:pt x="102" y="57"/>
                  <a:pt x="102" y="57"/>
                  <a:pt x="102" y="57"/>
                </a:cubicBezTo>
                <a:cubicBezTo>
                  <a:pt x="52" y="57"/>
                  <a:pt x="52" y="57"/>
                  <a:pt x="52" y="57"/>
                </a:cubicBezTo>
                <a:cubicBezTo>
                  <a:pt x="52" y="107"/>
                  <a:pt x="52" y="107"/>
                  <a:pt x="52" y="107"/>
                </a:cubicBezTo>
                <a:cubicBezTo>
                  <a:pt x="52" y="107"/>
                  <a:pt x="52" y="107"/>
                  <a:pt x="52" y="107"/>
                </a:cubicBezTo>
                <a:cubicBezTo>
                  <a:pt x="53" y="114"/>
                  <a:pt x="45" y="123"/>
                  <a:pt x="33" y="128"/>
                </a:cubicBezTo>
                <a:cubicBezTo>
                  <a:pt x="20" y="134"/>
                  <a:pt x="7" y="133"/>
                  <a:pt x="4" y="126"/>
                </a:cubicBezTo>
                <a:cubicBezTo>
                  <a:pt x="0" y="119"/>
                  <a:pt x="9" y="108"/>
                  <a:pt x="22" y="102"/>
                </a:cubicBezTo>
                <a:close/>
                <a:moveTo>
                  <a:pt x="101" y="165"/>
                </a:moveTo>
                <a:cubicBezTo>
                  <a:pt x="71" y="178"/>
                  <a:pt x="53" y="202"/>
                  <a:pt x="60" y="217"/>
                </a:cubicBezTo>
                <a:cubicBezTo>
                  <a:pt x="67" y="233"/>
                  <a:pt x="97" y="235"/>
                  <a:pt x="126" y="222"/>
                </a:cubicBezTo>
                <a:cubicBezTo>
                  <a:pt x="153" y="210"/>
                  <a:pt x="170" y="189"/>
                  <a:pt x="168" y="173"/>
                </a:cubicBezTo>
                <a:cubicBezTo>
                  <a:pt x="168" y="89"/>
                  <a:pt x="168" y="89"/>
                  <a:pt x="168" y="89"/>
                </a:cubicBezTo>
                <a:cubicBezTo>
                  <a:pt x="199" y="92"/>
                  <a:pt x="216" y="96"/>
                  <a:pt x="202" y="133"/>
                </a:cubicBezTo>
                <a:cubicBezTo>
                  <a:pt x="211" y="140"/>
                  <a:pt x="211" y="140"/>
                  <a:pt x="211" y="140"/>
                </a:cubicBezTo>
                <a:cubicBezTo>
                  <a:pt x="234" y="117"/>
                  <a:pt x="241" y="99"/>
                  <a:pt x="223" y="70"/>
                </a:cubicBezTo>
                <a:cubicBezTo>
                  <a:pt x="208" y="47"/>
                  <a:pt x="182" y="24"/>
                  <a:pt x="168" y="0"/>
                </a:cubicBezTo>
                <a:cubicBezTo>
                  <a:pt x="168" y="0"/>
                  <a:pt x="168" y="0"/>
                  <a:pt x="168" y="0"/>
                </a:cubicBezTo>
                <a:cubicBezTo>
                  <a:pt x="168" y="0"/>
                  <a:pt x="168" y="0"/>
                  <a:pt x="168" y="0"/>
                </a:cubicBezTo>
                <a:cubicBezTo>
                  <a:pt x="139" y="0"/>
                  <a:pt x="139" y="0"/>
                  <a:pt x="139" y="0"/>
                </a:cubicBezTo>
                <a:cubicBezTo>
                  <a:pt x="139" y="156"/>
                  <a:pt x="139" y="156"/>
                  <a:pt x="139" y="156"/>
                </a:cubicBezTo>
                <a:cubicBezTo>
                  <a:pt x="128" y="156"/>
                  <a:pt x="114" y="159"/>
                  <a:pt x="101" y="165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72751" tIns="36376" rIns="72751" bIns="36376"/>
          <a:lstStyle/>
          <a:p>
            <a:pPr>
              <a:defRPr/>
            </a:pPr>
            <a:endParaRPr lang="zh-CN" altLang="en-US" sz="143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288" name="Freeform 249"/>
          <p:cNvSpPr>
            <a:spLocks noEditPoints="1"/>
          </p:cNvSpPr>
          <p:nvPr/>
        </p:nvSpPr>
        <p:spPr bwMode="auto">
          <a:xfrm>
            <a:off x="4818755" y="4247801"/>
            <a:ext cx="494789" cy="537939"/>
          </a:xfrm>
          <a:custGeom>
            <a:avLst/>
            <a:gdLst>
              <a:gd name="T0" fmla="*/ 141 w 228"/>
              <a:gd name="T1" fmla="*/ 11 h 247"/>
              <a:gd name="T2" fmla="*/ 210 w 228"/>
              <a:gd name="T3" fmla="*/ 25 h 247"/>
              <a:gd name="T4" fmla="*/ 215 w 228"/>
              <a:gd name="T5" fmla="*/ 94 h 247"/>
              <a:gd name="T6" fmla="*/ 205 w 228"/>
              <a:gd name="T7" fmla="*/ 92 h 247"/>
              <a:gd name="T8" fmla="*/ 164 w 228"/>
              <a:gd name="T9" fmla="*/ 62 h 247"/>
              <a:gd name="T10" fmla="*/ 142 w 228"/>
              <a:gd name="T11" fmla="*/ 17 h 247"/>
              <a:gd name="T12" fmla="*/ 141 w 228"/>
              <a:gd name="T13" fmla="*/ 11 h 247"/>
              <a:gd name="T14" fmla="*/ 24 w 228"/>
              <a:gd name="T15" fmla="*/ 169 h 247"/>
              <a:gd name="T16" fmla="*/ 39 w 228"/>
              <a:gd name="T17" fmla="*/ 186 h 247"/>
              <a:gd name="T18" fmla="*/ 148 w 228"/>
              <a:gd name="T19" fmla="*/ 113 h 247"/>
              <a:gd name="T20" fmla="*/ 113 w 228"/>
              <a:gd name="T21" fmla="*/ 72 h 247"/>
              <a:gd name="T22" fmla="*/ 24 w 228"/>
              <a:gd name="T23" fmla="*/ 169 h 247"/>
              <a:gd name="T24" fmla="*/ 28 w 228"/>
              <a:gd name="T25" fmla="*/ 192 h 247"/>
              <a:gd name="T26" fmla="*/ 18 w 228"/>
              <a:gd name="T27" fmla="*/ 218 h 247"/>
              <a:gd name="T28" fmla="*/ 23 w 228"/>
              <a:gd name="T29" fmla="*/ 226 h 247"/>
              <a:gd name="T30" fmla="*/ 34 w 228"/>
              <a:gd name="T31" fmla="*/ 230 h 247"/>
              <a:gd name="T32" fmla="*/ 96 w 228"/>
              <a:gd name="T33" fmla="*/ 193 h 247"/>
              <a:gd name="T34" fmla="*/ 164 w 228"/>
              <a:gd name="T35" fmla="*/ 147 h 247"/>
              <a:gd name="T36" fmla="*/ 194 w 228"/>
              <a:gd name="T37" fmla="*/ 151 h 247"/>
              <a:gd name="T38" fmla="*/ 214 w 228"/>
              <a:gd name="T39" fmla="*/ 171 h 247"/>
              <a:gd name="T40" fmla="*/ 217 w 228"/>
              <a:gd name="T41" fmla="*/ 221 h 247"/>
              <a:gd name="T42" fmla="*/ 202 w 228"/>
              <a:gd name="T43" fmla="*/ 217 h 247"/>
              <a:gd name="T44" fmla="*/ 200 w 228"/>
              <a:gd name="T45" fmla="*/ 178 h 247"/>
              <a:gd name="T46" fmla="*/ 187 w 228"/>
              <a:gd name="T47" fmla="*/ 165 h 247"/>
              <a:gd name="T48" fmla="*/ 167 w 228"/>
              <a:gd name="T49" fmla="*/ 162 h 247"/>
              <a:gd name="T50" fmla="*/ 108 w 228"/>
              <a:gd name="T51" fmla="*/ 203 h 247"/>
              <a:gd name="T52" fmla="*/ 33 w 228"/>
              <a:gd name="T53" fmla="*/ 245 h 247"/>
              <a:gd name="T54" fmla="*/ 14 w 228"/>
              <a:gd name="T55" fmla="*/ 238 h 247"/>
              <a:gd name="T56" fmla="*/ 3 w 228"/>
              <a:gd name="T57" fmla="*/ 223 h 247"/>
              <a:gd name="T58" fmla="*/ 17 w 228"/>
              <a:gd name="T59" fmla="*/ 181 h 247"/>
              <a:gd name="T60" fmla="*/ 28 w 228"/>
              <a:gd name="T61" fmla="*/ 192 h 247"/>
              <a:gd name="T62" fmla="*/ 206 w 228"/>
              <a:gd name="T63" fmla="*/ 104 h 247"/>
              <a:gd name="T64" fmla="*/ 158 w 228"/>
              <a:gd name="T65" fmla="*/ 68 h 247"/>
              <a:gd name="T66" fmla="*/ 131 w 228"/>
              <a:gd name="T67" fmla="*/ 19 h 247"/>
              <a:gd name="T68" fmla="*/ 119 w 228"/>
              <a:gd name="T69" fmla="*/ 63 h 247"/>
              <a:gd name="T70" fmla="*/ 160 w 228"/>
              <a:gd name="T71" fmla="*/ 110 h 247"/>
              <a:gd name="T72" fmla="*/ 206 w 228"/>
              <a:gd name="T73" fmla="*/ 104 h 2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228" h="247">
                <a:moveTo>
                  <a:pt x="141" y="11"/>
                </a:moveTo>
                <a:cubicBezTo>
                  <a:pt x="164" y="0"/>
                  <a:pt x="193" y="5"/>
                  <a:pt x="210" y="25"/>
                </a:cubicBezTo>
                <a:cubicBezTo>
                  <a:pt x="227" y="45"/>
                  <a:pt x="228" y="73"/>
                  <a:pt x="215" y="94"/>
                </a:cubicBezTo>
                <a:cubicBezTo>
                  <a:pt x="212" y="94"/>
                  <a:pt x="208" y="93"/>
                  <a:pt x="205" y="92"/>
                </a:cubicBezTo>
                <a:cubicBezTo>
                  <a:pt x="191" y="88"/>
                  <a:pt x="176" y="76"/>
                  <a:pt x="164" y="62"/>
                </a:cubicBezTo>
                <a:cubicBezTo>
                  <a:pt x="152" y="48"/>
                  <a:pt x="144" y="31"/>
                  <a:pt x="142" y="17"/>
                </a:cubicBezTo>
                <a:cubicBezTo>
                  <a:pt x="141" y="15"/>
                  <a:pt x="141" y="13"/>
                  <a:pt x="141" y="11"/>
                </a:cubicBezTo>
                <a:close/>
                <a:moveTo>
                  <a:pt x="24" y="169"/>
                </a:moveTo>
                <a:cubicBezTo>
                  <a:pt x="24" y="179"/>
                  <a:pt x="29" y="185"/>
                  <a:pt x="39" y="186"/>
                </a:cubicBezTo>
                <a:cubicBezTo>
                  <a:pt x="148" y="113"/>
                  <a:pt x="148" y="113"/>
                  <a:pt x="148" y="113"/>
                </a:cubicBezTo>
                <a:cubicBezTo>
                  <a:pt x="133" y="104"/>
                  <a:pt x="120" y="88"/>
                  <a:pt x="113" y="72"/>
                </a:cubicBezTo>
                <a:cubicBezTo>
                  <a:pt x="24" y="169"/>
                  <a:pt x="24" y="169"/>
                  <a:pt x="24" y="169"/>
                </a:cubicBezTo>
                <a:close/>
                <a:moveTo>
                  <a:pt x="28" y="192"/>
                </a:moveTo>
                <a:cubicBezTo>
                  <a:pt x="19" y="201"/>
                  <a:pt x="16" y="211"/>
                  <a:pt x="18" y="218"/>
                </a:cubicBezTo>
                <a:cubicBezTo>
                  <a:pt x="19" y="221"/>
                  <a:pt x="21" y="224"/>
                  <a:pt x="23" y="226"/>
                </a:cubicBezTo>
                <a:cubicBezTo>
                  <a:pt x="26" y="228"/>
                  <a:pt x="30" y="229"/>
                  <a:pt x="34" y="230"/>
                </a:cubicBezTo>
                <a:cubicBezTo>
                  <a:pt x="49" y="231"/>
                  <a:pt x="71" y="221"/>
                  <a:pt x="96" y="193"/>
                </a:cubicBezTo>
                <a:cubicBezTo>
                  <a:pt x="122" y="164"/>
                  <a:pt x="145" y="150"/>
                  <a:pt x="164" y="147"/>
                </a:cubicBezTo>
                <a:cubicBezTo>
                  <a:pt x="176" y="145"/>
                  <a:pt x="186" y="146"/>
                  <a:pt x="194" y="151"/>
                </a:cubicBezTo>
                <a:cubicBezTo>
                  <a:pt x="203" y="155"/>
                  <a:pt x="209" y="162"/>
                  <a:pt x="214" y="171"/>
                </a:cubicBezTo>
                <a:cubicBezTo>
                  <a:pt x="220" y="185"/>
                  <a:pt x="222" y="203"/>
                  <a:pt x="217" y="221"/>
                </a:cubicBezTo>
                <a:cubicBezTo>
                  <a:pt x="202" y="217"/>
                  <a:pt x="202" y="217"/>
                  <a:pt x="202" y="217"/>
                </a:cubicBezTo>
                <a:cubicBezTo>
                  <a:pt x="206" y="203"/>
                  <a:pt x="205" y="188"/>
                  <a:pt x="200" y="178"/>
                </a:cubicBezTo>
                <a:cubicBezTo>
                  <a:pt x="197" y="172"/>
                  <a:pt x="192" y="167"/>
                  <a:pt x="187" y="165"/>
                </a:cubicBezTo>
                <a:cubicBezTo>
                  <a:pt x="182" y="162"/>
                  <a:pt x="175" y="161"/>
                  <a:pt x="167" y="162"/>
                </a:cubicBezTo>
                <a:cubicBezTo>
                  <a:pt x="151" y="165"/>
                  <a:pt x="131" y="177"/>
                  <a:pt x="108" y="203"/>
                </a:cubicBezTo>
                <a:cubicBezTo>
                  <a:pt x="78" y="236"/>
                  <a:pt x="52" y="247"/>
                  <a:pt x="33" y="245"/>
                </a:cubicBezTo>
                <a:cubicBezTo>
                  <a:pt x="25" y="245"/>
                  <a:pt x="19" y="242"/>
                  <a:pt x="14" y="238"/>
                </a:cubicBezTo>
                <a:cubicBezTo>
                  <a:pt x="9" y="234"/>
                  <a:pt x="5" y="229"/>
                  <a:pt x="3" y="223"/>
                </a:cubicBezTo>
                <a:cubicBezTo>
                  <a:pt x="0" y="210"/>
                  <a:pt x="3" y="195"/>
                  <a:pt x="17" y="181"/>
                </a:cubicBezTo>
                <a:cubicBezTo>
                  <a:pt x="28" y="192"/>
                  <a:pt x="28" y="192"/>
                  <a:pt x="28" y="192"/>
                </a:cubicBezTo>
                <a:close/>
                <a:moveTo>
                  <a:pt x="206" y="104"/>
                </a:moveTo>
                <a:cubicBezTo>
                  <a:pt x="189" y="98"/>
                  <a:pt x="171" y="84"/>
                  <a:pt x="158" y="68"/>
                </a:cubicBezTo>
                <a:cubicBezTo>
                  <a:pt x="145" y="53"/>
                  <a:pt x="135" y="35"/>
                  <a:pt x="131" y="19"/>
                </a:cubicBezTo>
                <a:cubicBezTo>
                  <a:pt x="121" y="31"/>
                  <a:pt x="117" y="47"/>
                  <a:pt x="119" y="63"/>
                </a:cubicBezTo>
                <a:cubicBezTo>
                  <a:pt x="126" y="82"/>
                  <a:pt x="142" y="102"/>
                  <a:pt x="160" y="110"/>
                </a:cubicBezTo>
                <a:cubicBezTo>
                  <a:pt x="175" y="114"/>
                  <a:pt x="192" y="112"/>
                  <a:pt x="206" y="10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72751" tIns="36376" rIns="72751" bIns="36376"/>
          <a:lstStyle/>
          <a:p>
            <a:pPr>
              <a:defRPr/>
            </a:pPr>
            <a:endParaRPr lang="zh-CN" altLang="en-US" sz="143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289" name="Freeform 250"/>
          <p:cNvSpPr>
            <a:spLocks noEditPoints="1"/>
          </p:cNvSpPr>
          <p:nvPr/>
        </p:nvSpPr>
        <p:spPr bwMode="auto">
          <a:xfrm>
            <a:off x="4141297" y="2969118"/>
            <a:ext cx="497665" cy="470336"/>
          </a:xfrm>
          <a:custGeom>
            <a:avLst/>
            <a:gdLst>
              <a:gd name="T0" fmla="*/ 19 w 229"/>
              <a:gd name="T1" fmla="*/ 0 h 217"/>
              <a:gd name="T2" fmla="*/ 209 w 229"/>
              <a:gd name="T3" fmla="*/ 0 h 217"/>
              <a:gd name="T4" fmla="*/ 229 w 229"/>
              <a:gd name="T5" fmla="*/ 20 h 217"/>
              <a:gd name="T6" fmla="*/ 229 w 229"/>
              <a:gd name="T7" fmla="*/ 140 h 217"/>
              <a:gd name="T8" fmla="*/ 209 w 229"/>
              <a:gd name="T9" fmla="*/ 160 h 217"/>
              <a:gd name="T10" fmla="*/ 19 w 229"/>
              <a:gd name="T11" fmla="*/ 160 h 217"/>
              <a:gd name="T12" fmla="*/ 0 w 229"/>
              <a:gd name="T13" fmla="*/ 140 h 217"/>
              <a:gd name="T14" fmla="*/ 0 w 229"/>
              <a:gd name="T15" fmla="*/ 20 h 217"/>
              <a:gd name="T16" fmla="*/ 19 w 229"/>
              <a:gd name="T17" fmla="*/ 0 h 217"/>
              <a:gd name="T18" fmla="*/ 56 w 229"/>
              <a:gd name="T19" fmla="*/ 203 h 217"/>
              <a:gd name="T20" fmla="*/ 94 w 229"/>
              <a:gd name="T21" fmla="*/ 199 h 217"/>
              <a:gd name="T22" fmla="*/ 94 w 229"/>
              <a:gd name="T23" fmla="*/ 171 h 217"/>
              <a:gd name="T24" fmla="*/ 140 w 229"/>
              <a:gd name="T25" fmla="*/ 171 h 217"/>
              <a:gd name="T26" fmla="*/ 140 w 229"/>
              <a:gd name="T27" fmla="*/ 199 h 217"/>
              <a:gd name="T28" fmla="*/ 176 w 229"/>
              <a:gd name="T29" fmla="*/ 203 h 217"/>
              <a:gd name="T30" fmla="*/ 176 w 229"/>
              <a:gd name="T31" fmla="*/ 217 h 217"/>
              <a:gd name="T32" fmla="*/ 56 w 229"/>
              <a:gd name="T33" fmla="*/ 217 h 217"/>
              <a:gd name="T34" fmla="*/ 56 w 229"/>
              <a:gd name="T35" fmla="*/ 203 h 217"/>
              <a:gd name="T36" fmla="*/ 17 w 229"/>
              <a:gd name="T37" fmla="*/ 19 h 217"/>
              <a:gd name="T38" fmla="*/ 17 w 229"/>
              <a:gd name="T39" fmla="*/ 124 h 217"/>
              <a:gd name="T40" fmla="*/ 210 w 229"/>
              <a:gd name="T41" fmla="*/ 124 h 217"/>
              <a:gd name="T42" fmla="*/ 210 w 229"/>
              <a:gd name="T43" fmla="*/ 19 h 217"/>
              <a:gd name="T44" fmla="*/ 17 w 229"/>
              <a:gd name="T45" fmla="*/ 19 h 217"/>
              <a:gd name="T46" fmla="*/ 191 w 229"/>
              <a:gd name="T47" fmla="*/ 134 h 217"/>
              <a:gd name="T48" fmla="*/ 183 w 229"/>
              <a:gd name="T49" fmla="*/ 142 h 217"/>
              <a:gd name="T50" fmla="*/ 191 w 229"/>
              <a:gd name="T51" fmla="*/ 150 h 217"/>
              <a:gd name="T52" fmla="*/ 199 w 229"/>
              <a:gd name="T53" fmla="*/ 142 h 217"/>
              <a:gd name="T54" fmla="*/ 191 w 229"/>
              <a:gd name="T55" fmla="*/ 134 h 2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229" h="217">
                <a:moveTo>
                  <a:pt x="19" y="0"/>
                </a:moveTo>
                <a:cubicBezTo>
                  <a:pt x="209" y="0"/>
                  <a:pt x="209" y="0"/>
                  <a:pt x="209" y="0"/>
                </a:cubicBezTo>
                <a:cubicBezTo>
                  <a:pt x="220" y="0"/>
                  <a:pt x="229" y="9"/>
                  <a:pt x="229" y="20"/>
                </a:cubicBezTo>
                <a:cubicBezTo>
                  <a:pt x="229" y="140"/>
                  <a:pt x="229" y="140"/>
                  <a:pt x="229" y="140"/>
                </a:cubicBezTo>
                <a:cubicBezTo>
                  <a:pt x="229" y="151"/>
                  <a:pt x="220" y="160"/>
                  <a:pt x="209" y="160"/>
                </a:cubicBezTo>
                <a:cubicBezTo>
                  <a:pt x="19" y="160"/>
                  <a:pt x="19" y="160"/>
                  <a:pt x="19" y="160"/>
                </a:cubicBezTo>
                <a:cubicBezTo>
                  <a:pt x="8" y="160"/>
                  <a:pt x="0" y="151"/>
                  <a:pt x="0" y="140"/>
                </a:cubicBezTo>
                <a:cubicBezTo>
                  <a:pt x="0" y="20"/>
                  <a:pt x="0" y="20"/>
                  <a:pt x="0" y="20"/>
                </a:cubicBezTo>
                <a:cubicBezTo>
                  <a:pt x="0" y="9"/>
                  <a:pt x="8" y="0"/>
                  <a:pt x="19" y="0"/>
                </a:cubicBezTo>
                <a:close/>
                <a:moveTo>
                  <a:pt x="56" y="203"/>
                </a:moveTo>
                <a:cubicBezTo>
                  <a:pt x="69" y="201"/>
                  <a:pt x="81" y="199"/>
                  <a:pt x="94" y="199"/>
                </a:cubicBezTo>
                <a:cubicBezTo>
                  <a:pt x="94" y="171"/>
                  <a:pt x="94" y="171"/>
                  <a:pt x="94" y="171"/>
                </a:cubicBezTo>
                <a:cubicBezTo>
                  <a:pt x="140" y="171"/>
                  <a:pt x="140" y="171"/>
                  <a:pt x="140" y="171"/>
                </a:cubicBezTo>
                <a:cubicBezTo>
                  <a:pt x="140" y="199"/>
                  <a:pt x="140" y="199"/>
                  <a:pt x="140" y="199"/>
                </a:cubicBezTo>
                <a:cubicBezTo>
                  <a:pt x="152" y="200"/>
                  <a:pt x="164" y="201"/>
                  <a:pt x="176" y="203"/>
                </a:cubicBezTo>
                <a:cubicBezTo>
                  <a:pt x="176" y="217"/>
                  <a:pt x="176" y="217"/>
                  <a:pt x="176" y="217"/>
                </a:cubicBezTo>
                <a:cubicBezTo>
                  <a:pt x="56" y="217"/>
                  <a:pt x="56" y="217"/>
                  <a:pt x="56" y="217"/>
                </a:cubicBezTo>
                <a:cubicBezTo>
                  <a:pt x="56" y="213"/>
                  <a:pt x="56" y="208"/>
                  <a:pt x="56" y="203"/>
                </a:cubicBezTo>
                <a:close/>
                <a:moveTo>
                  <a:pt x="17" y="19"/>
                </a:moveTo>
                <a:cubicBezTo>
                  <a:pt x="17" y="124"/>
                  <a:pt x="17" y="124"/>
                  <a:pt x="17" y="124"/>
                </a:cubicBezTo>
                <a:cubicBezTo>
                  <a:pt x="210" y="124"/>
                  <a:pt x="210" y="124"/>
                  <a:pt x="210" y="124"/>
                </a:cubicBezTo>
                <a:cubicBezTo>
                  <a:pt x="210" y="19"/>
                  <a:pt x="210" y="19"/>
                  <a:pt x="210" y="19"/>
                </a:cubicBezTo>
                <a:cubicBezTo>
                  <a:pt x="17" y="19"/>
                  <a:pt x="17" y="19"/>
                  <a:pt x="17" y="19"/>
                </a:cubicBezTo>
                <a:close/>
                <a:moveTo>
                  <a:pt x="191" y="134"/>
                </a:moveTo>
                <a:cubicBezTo>
                  <a:pt x="186" y="134"/>
                  <a:pt x="183" y="137"/>
                  <a:pt x="183" y="142"/>
                </a:cubicBezTo>
                <a:cubicBezTo>
                  <a:pt x="183" y="146"/>
                  <a:pt x="186" y="150"/>
                  <a:pt x="191" y="150"/>
                </a:cubicBezTo>
                <a:cubicBezTo>
                  <a:pt x="195" y="150"/>
                  <a:pt x="199" y="146"/>
                  <a:pt x="199" y="142"/>
                </a:cubicBezTo>
                <a:cubicBezTo>
                  <a:pt x="199" y="137"/>
                  <a:pt x="195" y="134"/>
                  <a:pt x="191" y="13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72751" tIns="36376" rIns="72751" bIns="36376"/>
          <a:lstStyle/>
          <a:p>
            <a:pPr>
              <a:defRPr/>
            </a:pPr>
            <a:endParaRPr lang="zh-CN" altLang="en-US" sz="143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290" name="Freeform 251"/>
          <p:cNvSpPr>
            <a:spLocks noEditPoints="1"/>
          </p:cNvSpPr>
          <p:nvPr/>
        </p:nvSpPr>
        <p:spPr bwMode="auto">
          <a:xfrm>
            <a:off x="2226868" y="2928844"/>
            <a:ext cx="304928" cy="552322"/>
          </a:xfrm>
          <a:custGeom>
            <a:avLst/>
            <a:gdLst>
              <a:gd name="T0" fmla="*/ 122 w 140"/>
              <a:gd name="T1" fmla="*/ 0 h 255"/>
              <a:gd name="T2" fmla="*/ 140 w 140"/>
              <a:gd name="T3" fmla="*/ 153 h 255"/>
              <a:gd name="T4" fmla="*/ 138 w 140"/>
              <a:gd name="T5" fmla="*/ 140 h 255"/>
              <a:gd name="T6" fmla="*/ 125 w 140"/>
              <a:gd name="T7" fmla="*/ 137 h 255"/>
              <a:gd name="T8" fmla="*/ 124 w 140"/>
              <a:gd name="T9" fmla="*/ 109 h 255"/>
              <a:gd name="T10" fmla="*/ 110 w 140"/>
              <a:gd name="T11" fmla="*/ 127 h 255"/>
              <a:gd name="T12" fmla="*/ 109 w 140"/>
              <a:gd name="T13" fmla="*/ 115 h 255"/>
              <a:gd name="T14" fmla="*/ 107 w 140"/>
              <a:gd name="T15" fmla="*/ 64 h 255"/>
              <a:gd name="T16" fmla="*/ 56 w 140"/>
              <a:gd name="T17" fmla="*/ 64 h 255"/>
              <a:gd name="T18" fmla="*/ 56 w 140"/>
              <a:gd name="T19" fmla="*/ 116 h 255"/>
              <a:gd name="T20" fmla="*/ 65 w 140"/>
              <a:gd name="T21" fmla="*/ 130 h 255"/>
              <a:gd name="T22" fmla="*/ 49 w 140"/>
              <a:gd name="T23" fmla="*/ 123 h 255"/>
              <a:gd name="T24" fmla="*/ 49 w 140"/>
              <a:gd name="T25" fmla="*/ 57 h 255"/>
              <a:gd name="T26" fmla="*/ 115 w 140"/>
              <a:gd name="T27" fmla="*/ 57 h 255"/>
              <a:gd name="T28" fmla="*/ 124 w 140"/>
              <a:gd name="T29" fmla="*/ 31 h 255"/>
              <a:gd name="T30" fmla="*/ 16 w 140"/>
              <a:gd name="T31" fmla="*/ 180 h 255"/>
              <a:gd name="T32" fmla="*/ 59 w 140"/>
              <a:gd name="T33" fmla="*/ 213 h 255"/>
              <a:gd name="T34" fmla="*/ 0 w 140"/>
              <a:gd name="T35" fmla="*/ 194 h 255"/>
              <a:gd name="T36" fmla="*/ 19 w 140"/>
              <a:gd name="T37" fmla="*/ 0 h 255"/>
              <a:gd name="T38" fmla="*/ 73 w 140"/>
              <a:gd name="T39" fmla="*/ 236 h 255"/>
              <a:gd name="T40" fmla="*/ 137 w 140"/>
              <a:gd name="T41" fmla="*/ 240 h 255"/>
              <a:gd name="T42" fmla="*/ 93 w 140"/>
              <a:gd name="T43" fmla="*/ 99 h 255"/>
              <a:gd name="T44" fmla="*/ 79 w 140"/>
              <a:gd name="T45" fmla="*/ 160 h 255"/>
              <a:gd name="T46" fmla="*/ 74 w 140"/>
              <a:gd name="T47" fmla="*/ 140 h 255"/>
              <a:gd name="T48" fmla="*/ 81 w 140"/>
              <a:gd name="T49" fmla="*/ 225 h 255"/>
              <a:gd name="T50" fmla="*/ 134 w 140"/>
              <a:gd name="T51" fmla="*/ 165 h 255"/>
              <a:gd name="T52" fmla="*/ 127 w 140"/>
              <a:gd name="T53" fmla="*/ 151 h 255"/>
              <a:gd name="T54" fmla="*/ 115 w 140"/>
              <a:gd name="T55" fmla="*/ 155 h 255"/>
              <a:gd name="T56" fmla="*/ 112 w 140"/>
              <a:gd name="T57" fmla="*/ 141 h 255"/>
              <a:gd name="T58" fmla="*/ 99 w 140"/>
              <a:gd name="T59" fmla="*/ 147 h 255"/>
              <a:gd name="T60" fmla="*/ 93 w 140"/>
              <a:gd name="T61" fmla="*/ 99 h 255"/>
              <a:gd name="T62" fmla="*/ 63 w 140"/>
              <a:gd name="T63" fmla="*/ 72 h 255"/>
              <a:gd name="T64" fmla="*/ 63 w 140"/>
              <a:gd name="T65" fmla="*/ 108 h 255"/>
              <a:gd name="T66" fmla="*/ 68 w 140"/>
              <a:gd name="T67" fmla="*/ 99 h 255"/>
              <a:gd name="T68" fmla="*/ 70 w 140"/>
              <a:gd name="T69" fmla="*/ 79 h 255"/>
              <a:gd name="T70" fmla="*/ 93 w 140"/>
              <a:gd name="T71" fmla="*/ 79 h 255"/>
              <a:gd name="T72" fmla="*/ 106 w 140"/>
              <a:gd name="T73" fmla="*/ 99 h 255"/>
              <a:gd name="T74" fmla="*/ 100 w 140"/>
              <a:gd name="T75" fmla="*/ 72 h 255"/>
              <a:gd name="T76" fmla="*/ 44 w 140"/>
              <a:gd name="T77" fmla="*/ 10 h 255"/>
              <a:gd name="T78" fmla="*/ 93 w 140"/>
              <a:gd name="T79" fmla="*/ 18 h 255"/>
              <a:gd name="T80" fmla="*/ 44 w 140"/>
              <a:gd name="T81" fmla="*/ 10 h 255"/>
              <a:gd name="T82" fmla="*/ 25 w 140"/>
              <a:gd name="T83" fmla="*/ 197 h 255"/>
              <a:gd name="T84" fmla="*/ 49 w 140"/>
              <a:gd name="T85" fmla="*/ 193 h 2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140" h="255">
                <a:moveTo>
                  <a:pt x="19" y="0"/>
                </a:moveTo>
                <a:cubicBezTo>
                  <a:pt x="122" y="0"/>
                  <a:pt x="122" y="0"/>
                  <a:pt x="122" y="0"/>
                </a:cubicBezTo>
                <a:cubicBezTo>
                  <a:pt x="132" y="0"/>
                  <a:pt x="140" y="9"/>
                  <a:pt x="140" y="19"/>
                </a:cubicBezTo>
                <a:cubicBezTo>
                  <a:pt x="140" y="153"/>
                  <a:pt x="140" y="153"/>
                  <a:pt x="140" y="153"/>
                </a:cubicBezTo>
                <a:cubicBezTo>
                  <a:pt x="140" y="151"/>
                  <a:pt x="140" y="150"/>
                  <a:pt x="140" y="149"/>
                </a:cubicBezTo>
                <a:cubicBezTo>
                  <a:pt x="138" y="140"/>
                  <a:pt x="138" y="140"/>
                  <a:pt x="138" y="140"/>
                </a:cubicBezTo>
                <a:cubicBezTo>
                  <a:pt x="130" y="138"/>
                  <a:pt x="130" y="138"/>
                  <a:pt x="130" y="138"/>
                </a:cubicBezTo>
                <a:cubicBezTo>
                  <a:pt x="128" y="138"/>
                  <a:pt x="126" y="138"/>
                  <a:pt x="125" y="137"/>
                </a:cubicBezTo>
                <a:cubicBezTo>
                  <a:pt x="124" y="135"/>
                  <a:pt x="124" y="135"/>
                  <a:pt x="124" y="135"/>
                </a:cubicBezTo>
                <a:cubicBezTo>
                  <a:pt x="124" y="109"/>
                  <a:pt x="124" y="109"/>
                  <a:pt x="124" y="109"/>
                </a:cubicBezTo>
                <a:cubicBezTo>
                  <a:pt x="122" y="114"/>
                  <a:pt x="119" y="119"/>
                  <a:pt x="115" y="123"/>
                </a:cubicBezTo>
                <a:cubicBezTo>
                  <a:pt x="113" y="124"/>
                  <a:pt x="112" y="126"/>
                  <a:pt x="110" y="127"/>
                </a:cubicBezTo>
                <a:cubicBezTo>
                  <a:pt x="109" y="127"/>
                  <a:pt x="109" y="127"/>
                  <a:pt x="109" y="127"/>
                </a:cubicBezTo>
                <a:cubicBezTo>
                  <a:pt x="109" y="123"/>
                  <a:pt x="109" y="119"/>
                  <a:pt x="109" y="115"/>
                </a:cubicBezTo>
                <a:cubicBezTo>
                  <a:pt x="115" y="108"/>
                  <a:pt x="118" y="100"/>
                  <a:pt x="118" y="90"/>
                </a:cubicBezTo>
                <a:cubicBezTo>
                  <a:pt x="118" y="80"/>
                  <a:pt x="114" y="71"/>
                  <a:pt x="107" y="64"/>
                </a:cubicBezTo>
                <a:cubicBezTo>
                  <a:pt x="101" y="58"/>
                  <a:pt x="92" y="54"/>
                  <a:pt x="82" y="54"/>
                </a:cubicBezTo>
                <a:cubicBezTo>
                  <a:pt x="72" y="54"/>
                  <a:pt x="63" y="58"/>
                  <a:pt x="56" y="64"/>
                </a:cubicBezTo>
                <a:cubicBezTo>
                  <a:pt x="50" y="71"/>
                  <a:pt x="45" y="80"/>
                  <a:pt x="45" y="90"/>
                </a:cubicBezTo>
                <a:cubicBezTo>
                  <a:pt x="45" y="100"/>
                  <a:pt x="50" y="109"/>
                  <a:pt x="56" y="116"/>
                </a:cubicBezTo>
                <a:cubicBezTo>
                  <a:pt x="59" y="118"/>
                  <a:pt x="62" y="121"/>
                  <a:pt x="65" y="122"/>
                </a:cubicBezTo>
                <a:cubicBezTo>
                  <a:pt x="65" y="125"/>
                  <a:pt x="65" y="128"/>
                  <a:pt x="65" y="130"/>
                </a:cubicBezTo>
                <a:cubicBezTo>
                  <a:pt x="62" y="132"/>
                  <a:pt x="62" y="132"/>
                  <a:pt x="62" y="132"/>
                </a:cubicBezTo>
                <a:cubicBezTo>
                  <a:pt x="57" y="130"/>
                  <a:pt x="53" y="127"/>
                  <a:pt x="49" y="123"/>
                </a:cubicBezTo>
                <a:cubicBezTo>
                  <a:pt x="41" y="114"/>
                  <a:pt x="36" y="103"/>
                  <a:pt x="36" y="90"/>
                </a:cubicBezTo>
                <a:cubicBezTo>
                  <a:pt x="36" y="77"/>
                  <a:pt x="41" y="66"/>
                  <a:pt x="49" y="57"/>
                </a:cubicBezTo>
                <a:cubicBezTo>
                  <a:pt x="57" y="49"/>
                  <a:pt x="69" y="44"/>
                  <a:pt x="82" y="44"/>
                </a:cubicBezTo>
                <a:cubicBezTo>
                  <a:pt x="95" y="44"/>
                  <a:pt x="106" y="49"/>
                  <a:pt x="115" y="57"/>
                </a:cubicBezTo>
                <a:cubicBezTo>
                  <a:pt x="119" y="61"/>
                  <a:pt x="122" y="66"/>
                  <a:pt x="124" y="71"/>
                </a:cubicBezTo>
                <a:cubicBezTo>
                  <a:pt x="124" y="31"/>
                  <a:pt x="124" y="31"/>
                  <a:pt x="124" y="31"/>
                </a:cubicBezTo>
                <a:cubicBezTo>
                  <a:pt x="16" y="31"/>
                  <a:pt x="16" y="31"/>
                  <a:pt x="16" y="31"/>
                </a:cubicBezTo>
                <a:cubicBezTo>
                  <a:pt x="16" y="180"/>
                  <a:pt x="16" y="180"/>
                  <a:pt x="16" y="180"/>
                </a:cubicBezTo>
                <a:cubicBezTo>
                  <a:pt x="51" y="180"/>
                  <a:pt x="51" y="180"/>
                  <a:pt x="51" y="180"/>
                </a:cubicBezTo>
                <a:cubicBezTo>
                  <a:pt x="53" y="191"/>
                  <a:pt x="55" y="202"/>
                  <a:pt x="59" y="213"/>
                </a:cubicBezTo>
                <a:cubicBezTo>
                  <a:pt x="19" y="213"/>
                  <a:pt x="19" y="213"/>
                  <a:pt x="19" y="213"/>
                </a:cubicBezTo>
                <a:cubicBezTo>
                  <a:pt x="9" y="213"/>
                  <a:pt x="0" y="204"/>
                  <a:pt x="0" y="194"/>
                </a:cubicBezTo>
                <a:cubicBezTo>
                  <a:pt x="0" y="19"/>
                  <a:pt x="0" y="19"/>
                  <a:pt x="0" y="19"/>
                </a:cubicBezTo>
                <a:cubicBezTo>
                  <a:pt x="0" y="9"/>
                  <a:pt x="9" y="0"/>
                  <a:pt x="19" y="0"/>
                </a:cubicBezTo>
                <a:close/>
                <a:moveTo>
                  <a:pt x="133" y="222"/>
                </a:moveTo>
                <a:cubicBezTo>
                  <a:pt x="73" y="236"/>
                  <a:pt x="73" y="236"/>
                  <a:pt x="73" y="236"/>
                </a:cubicBezTo>
                <a:cubicBezTo>
                  <a:pt x="77" y="255"/>
                  <a:pt x="77" y="255"/>
                  <a:pt x="77" y="255"/>
                </a:cubicBezTo>
                <a:cubicBezTo>
                  <a:pt x="137" y="240"/>
                  <a:pt x="137" y="240"/>
                  <a:pt x="137" y="240"/>
                </a:cubicBezTo>
                <a:cubicBezTo>
                  <a:pt x="133" y="222"/>
                  <a:pt x="133" y="222"/>
                  <a:pt x="133" y="222"/>
                </a:cubicBezTo>
                <a:close/>
                <a:moveTo>
                  <a:pt x="93" y="99"/>
                </a:moveTo>
                <a:cubicBezTo>
                  <a:pt x="89" y="99"/>
                  <a:pt x="85" y="99"/>
                  <a:pt x="82" y="99"/>
                </a:cubicBezTo>
                <a:cubicBezTo>
                  <a:pt x="77" y="118"/>
                  <a:pt x="77" y="141"/>
                  <a:pt x="79" y="160"/>
                </a:cubicBezTo>
                <a:cubicBezTo>
                  <a:pt x="74" y="163"/>
                  <a:pt x="74" y="163"/>
                  <a:pt x="74" y="163"/>
                </a:cubicBezTo>
                <a:cubicBezTo>
                  <a:pt x="74" y="140"/>
                  <a:pt x="74" y="140"/>
                  <a:pt x="74" y="140"/>
                </a:cubicBezTo>
                <a:cubicBezTo>
                  <a:pt x="62" y="150"/>
                  <a:pt x="62" y="150"/>
                  <a:pt x="62" y="150"/>
                </a:cubicBezTo>
                <a:cubicBezTo>
                  <a:pt x="63" y="181"/>
                  <a:pt x="68" y="211"/>
                  <a:pt x="81" y="225"/>
                </a:cubicBezTo>
                <a:cubicBezTo>
                  <a:pt x="94" y="223"/>
                  <a:pt x="107" y="222"/>
                  <a:pt x="120" y="220"/>
                </a:cubicBezTo>
                <a:cubicBezTo>
                  <a:pt x="126" y="206"/>
                  <a:pt x="132" y="189"/>
                  <a:pt x="134" y="165"/>
                </a:cubicBezTo>
                <a:cubicBezTo>
                  <a:pt x="134" y="165"/>
                  <a:pt x="131" y="164"/>
                  <a:pt x="127" y="162"/>
                </a:cubicBezTo>
                <a:cubicBezTo>
                  <a:pt x="128" y="158"/>
                  <a:pt x="127" y="155"/>
                  <a:pt x="127" y="151"/>
                </a:cubicBezTo>
                <a:cubicBezTo>
                  <a:pt x="124" y="151"/>
                  <a:pt x="120" y="150"/>
                  <a:pt x="117" y="149"/>
                </a:cubicBezTo>
                <a:cubicBezTo>
                  <a:pt x="116" y="151"/>
                  <a:pt x="115" y="153"/>
                  <a:pt x="115" y="155"/>
                </a:cubicBezTo>
                <a:cubicBezTo>
                  <a:pt x="112" y="154"/>
                  <a:pt x="112" y="154"/>
                  <a:pt x="112" y="154"/>
                </a:cubicBezTo>
                <a:cubicBezTo>
                  <a:pt x="113" y="149"/>
                  <a:pt x="113" y="145"/>
                  <a:pt x="112" y="141"/>
                </a:cubicBezTo>
                <a:cubicBezTo>
                  <a:pt x="109" y="140"/>
                  <a:pt x="106" y="139"/>
                  <a:pt x="102" y="139"/>
                </a:cubicBezTo>
                <a:cubicBezTo>
                  <a:pt x="101" y="141"/>
                  <a:pt x="100" y="144"/>
                  <a:pt x="99" y="147"/>
                </a:cubicBezTo>
                <a:cubicBezTo>
                  <a:pt x="98" y="146"/>
                  <a:pt x="96" y="146"/>
                  <a:pt x="95" y="145"/>
                </a:cubicBezTo>
                <a:cubicBezTo>
                  <a:pt x="97" y="130"/>
                  <a:pt x="96" y="114"/>
                  <a:pt x="93" y="99"/>
                </a:cubicBezTo>
                <a:close/>
                <a:moveTo>
                  <a:pt x="82" y="64"/>
                </a:moveTo>
                <a:cubicBezTo>
                  <a:pt x="75" y="64"/>
                  <a:pt x="68" y="67"/>
                  <a:pt x="63" y="72"/>
                </a:cubicBezTo>
                <a:cubicBezTo>
                  <a:pt x="59" y="76"/>
                  <a:pt x="56" y="83"/>
                  <a:pt x="56" y="90"/>
                </a:cubicBezTo>
                <a:cubicBezTo>
                  <a:pt x="56" y="97"/>
                  <a:pt x="59" y="104"/>
                  <a:pt x="63" y="108"/>
                </a:cubicBezTo>
                <a:cubicBezTo>
                  <a:pt x="64" y="109"/>
                  <a:pt x="65" y="110"/>
                  <a:pt x="66" y="111"/>
                </a:cubicBezTo>
                <a:cubicBezTo>
                  <a:pt x="67" y="107"/>
                  <a:pt x="67" y="103"/>
                  <a:pt x="68" y="99"/>
                </a:cubicBezTo>
                <a:cubicBezTo>
                  <a:pt x="67" y="96"/>
                  <a:pt x="66" y="93"/>
                  <a:pt x="66" y="90"/>
                </a:cubicBezTo>
                <a:cubicBezTo>
                  <a:pt x="66" y="86"/>
                  <a:pt x="68" y="82"/>
                  <a:pt x="70" y="79"/>
                </a:cubicBezTo>
                <a:cubicBezTo>
                  <a:pt x="73" y="76"/>
                  <a:pt x="77" y="74"/>
                  <a:pt x="82" y="74"/>
                </a:cubicBezTo>
                <a:cubicBezTo>
                  <a:pt x="86" y="74"/>
                  <a:pt x="90" y="76"/>
                  <a:pt x="93" y="79"/>
                </a:cubicBezTo>
                <a:cubicBezTo>
                  <a:pt x="95" y="81"/>
                  <a:pt x="97" y="83"/>
                  <a:pt x="97" y="86"/>
                </a:cubicBezTo>
                <a:cubicBezTo>
                  <a:pt x="102" y="89"/>
                  <a:pt x="105" y="94"/>
                  <a:pt x="106" y="99"/>
                </a:cubicBezTo>
                <a:cubicBezTo>
                  <a:pt x="107" y="96"/>
                  <a:pt x="108" y="93"/>
                  <a:pt x="108" y="90"/>
                </a:cubicBezTo>
                <a:cubicBezTo>
                  <a:pt x="108" y="83"/>
                  <a:pt x="105" y="76"/>
                  <a:pt x="100" y="72"/>
                </a:cubicBezTo>
                <a:cubicBezTo>
                  <a:pt x="95" y="67"/>
                  <a:pt x="89" y="64"/>
                  <a:pt x="82" y="64"/>
                </a:cubicBezTo>
                <a:close/>
                <a:moveTo>
                  <a:pt x="44" y="10"/>
                </a:moveTo>
                <a:cubicBezTo>
                  <a:pt x="44" y="18"/>
                  <a:pt x="44" y="18"/>
                  <a:pt x="44" y="18"/>
                </a:cubicBezTo>
                <a:cubicBezTo>
                  <a:pt x="93" y="18"/>
                  <a:pt x="93" y="18"/>
                  <a:pt x="93" y="18"/>
                </a:cubicBezTo>
                <a:cubicBezTo>
                  <a:pt x="93" y="10"/>
                  <a:pt x="93" y="10"/>
                  <a:pt x="93" y="10"/>
                </a:cubicBezTo>
                <a:cubicBezTo>
                  <a:pt x="44" y="10"/>
                  <a:pt x="44" y="10"/>
                  <a:pt x="44" y="10"/>
                </a:cubicBezTo>
                <a:close/>
                <a:moveTo>
                  <a:pt x="25" y="193"/>
                </a:moveTo>
                <a:cubicBezTo>
                  <a:pt x="25" y="197"/>
                  <a:pt x="25" y="197"/>
                  <a:pt x="25" y="197"/>
                </a:cubicBezTo>
                <a:cubicBezTo>
                  <a:pt x="49" y="197"/>
                  <a:pt x="49" y="197"/>
                  <a:pt x="49" y="197"/>
                </a:cubicBezTo>
                <a:cubicBezTo>
                  <a:pt x="49" y="193"/>
                  <a:pt x="49" y="193"/>
                  <a:pt x="49" y="193"/>
                </a:cubicBezTo>
                <a:lnTo>
                  <a:pt x="25" y="193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72751" tIns="36376" rIns="72751" bIns="36376"/>
          <a:lstStyle/>
          <a:p>
            <a:pPr>
              <a:defRPr/>
            </a:pPr>
            <a:endParaRPr lang="zh-CN" altLang="en-US" sz="143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291" name="Freeform 252"/>
          <p:cNvSpPr>
            <a:spLocks noEditPoints="1"/>
          </p:cNvSpPr>
          <p:nvPr/>
        </p:nvSpPr>
        <p:spPr bwMode="auto">
          <a:xfrm>
            <a:off x="3491167" y="2934598"/>
            <a:ext cx="455954" cy="524993"/>
          </a:xfrm>
          <a:custGeom>
            <a:avLst/>
            <a:gdLst>
              <a:gd name="T0" fmla="*/ 39 w 210"/>
              <a:gd name="T1" fmla="*/ 77 h 242"/>
              <a:gd name="T2" fmla="*/ 52 w 210"/>
              <a:gd name="T3" fmla="*/ 229 h 242"/>
              <a:gd name="T4" fmla="*/ 13 w 210"/>
              <a:gd name="T5" fmla="*/ 242 h 242"/>
              <a:gd name="T6" fmla="*/ 0 w 210"/>
              <a:gd name="T7" fmla="*/ 90 h 242"/>
              <a:gd name="T8" fmla="*/ 60 w 210"/>
              <a:gd name="T9" fmla="*/ 89 h 242"/>
              <a:gd name="T10" fmla="*/ 76 w 210"/>
              <a:gd name="T11" fmla="*/ 6 h 242"/>
              <a:gd name="T12" fmla="*/ 82 w 210"/>
              <a:gd name="T13" fmla="*/ 0 h 242"/>
              <a:gd name="T14" fmla="*/ 166 w 210"/>
              <a:gd name="T15" fmla="*/ 0 h 242"/>
              <a:gd name="T16" fmla="*/ 196 w 210"/>
              <a:gd name="T17" fmla="*/ 38 h 242"/>
              <a:gd name="T18" fmla="*/ 198 w 210"/>
              <a:gd name="T19" fmla="*/ 41 h 242"/>
              <a:gd name="T20" fmla="*/ 210 w 210"/>
              <a:gd name="T21" fmla="*/ 89 h 242"/>
              <a:gd name="T22" fmla="*/ 60 w 210"/>
              <a:gd name="T23" fmla="*/ 230 h 242"/>
              <a:gd name="T24" fmla="*/ 84 w 210"/>
              <a:gd name="T25" fmla="*/ 106 h 242"/>
              <a:gd name="T26" fmla="*/ 158 w 210"/>
              <a:gd name="T27" fmla="*/ 140 h 242"/>
              <a:gd name="T28" fmla="*/ 84 w 210"/>
              <a:gd name="T29" fmla="*/ 106 h 242"/>
              <a:gd name="T30" fmla="*/ 139 w 210"/>
              <a:gd name="T31" fmla="*/ 216 h 242"/>
              <a:gd name="T32" fmla="*/ 158 w 210"/>
              <a:gd name="T33" fmla="*/ 204 h 242"/>
              <a:gd name="T34" fmla="*/ 111 w 210"/>
              <a:gd name="T35" fmla="*/ 204 h 242"/>
              <a:gd name="T36" fmla="*/ 130 w 210"/>
              <a:gd name="T37" fmla="*/ 216 h 242"/>
              <a:gd name="T38" fmla="*/ 111 w 210"/>
              <a:gd name="T39" fmla="*/ 204 h 242"/>
              <a:gd name="T40" fmla="*/ 84 w 210"/>
              <a:gd name="T41" fmla="*/ 216 h 242"/>
              <a:gd name="T42" fmla="*/ 103 w 210"/>
              <a:gd name="T43" fmla="*/ 204 h 242"/>
              <a:gd name="T44" fmla="*/ 139 w 210"/>
              <a:gd name="T45" fmla="*/ 187 h 242"/>
              <a:gd name="T46" fmla="*/ 158 w 210"/>
              <a:gd name="T47" fmla="*/ 198 h 242"/>
              <a:gd name="T48" fmla="*/ 139 w 210"/>
              <a:gd name="T49" fmla="*/ 187 h 242"/>
              <a:gd name="T50" fmla="*/ 111 w 210"/>
              <a:gd name="T51" fmla="*/ 198 h 242"/>
              <a:gd name="T52" fmla="*/ 130 w 210"/>
              <a:gd name="T53" fmla="*/ 187 h 242"/>
              <a:gd name="T54" fmla="*/ 84 w 210"/>
              <a:gd name="T55" fmla="*/ 187 h 242"/>
              <a:gd name="T56" fmla="*/ 103 w 210"/>
              <a:gd name="T57" fmla="*/ 198 h 242"/>
              <a:gd name="T58" fmla="*/ 84 w 210"/>
              <a:gd name="T59" fmla="*/ 187 h 242"/>
              <a:gd name="T60" fmla="*/ 139 w 210"/>
              <a:gd name="T61" fmla="*/ 180 h 242"/>
              <a:gd name="T62" fmla="*/ 158 w 210"/>
              <a:gd name="T63" fmla="*/ 169 h 242"/>
              <a:gd name="T64" fmla="*/ 111 w 210"/>
              <a:gd name="T65" fmla="*/ 169 h 242"/>
              <a:gd name="T66" fmla="*/ 130 w 210"/>
              <a:gd name="T67" fmla="*/ 180 h 242"/>
              <a:gd name="T68" fmla="*/ 111 w 210"/>
              <a:gd name="T69" fmla="*/ 169 h 242"/>
              <a:gd name="T70" fmla="*/ 84 w 210"/>
              <a:gd name="T71" fmla="*/ 180 h 242"/>
              <a:gd name="T72" fmla="*/ 103 w 210"/>
              <a:gd name="T73" fmla="*/ 169 h 242"/>
              <a:gd name="T74" fmla="*/ 139 w 210"/>
              <a:gd name="T75" fmla="*/ 152 h 242"/>
              <a:gd name="T76" fmla="*/ 158 w 210"/>
              <a:gd name="T77" fmla="*/ 163 h 242"/>
              <a:gd name="T78" fmla="*/ 139 w 210"/>
              <a:gd name="T79" fmla="*/ 152 h 242"/>
              <a:gd name="T80" fmla="*/ 111 w 210"/>
              <a:gd name="T81" fmla="*/ 163 h 242"/>
              <a:gd name="T82" fmla="*/ 130 w 210"/>
              <a:gd name="T83" fmla="*/ 152 h 242"/>
              <a:gd name="T84" fmla="*/ 84 w 210"/>
              <a:gd name="T85" fmla="*/ 152 h 242"/>
              <a:gd name="T86" fmla="*/ 103 w 210"/>
              <a:gd name="T87" fmla="*/ 163 h 242"/>
              <a:gd name="T88" fmla="*/ 84 w 210"/>
              <a:gd name="T89" fmla="*/ 152 h 242"/>
              <a:gd name="T90" fmla="*/ 99 w 210"/>
              <a:gd name="T91" fmla="*/ 82 h 242"/>
              <a:gd name="T92" fmla="*/ 173 w 210"/>
              <a:gd name="T93" fmla="*/ 74 h 242"/>
              <a:gd name="T94" fmla="*/ 99 w 210"/>
              <a:gd name="T95" fmla="*/ 58 h 242"/>
              <a:gd name="T96" fmla="*/ 173 w 210"/>
              <a:gd name="T97" fmla="*/ 65 h 242"/>
              <a:gd name="T98" fmla="*/ 99 w 210"/>
              <a:gd name="T99" fmla="*/ 58 h 242"/>
              <a:gd name="T100" fmla="*/ 99 w 210"/>
              <a:gd name="T101" fmla="*/ 49 h 242"/>
              <a:gd name="T102" fmla="*/ 142 w 210"/>
              <a:gd name="T103" fmla="*/ 42 h 242"/>
              <a:gd name="T104" fmla="*/ 99 w 210"/>
              <a:gd name="T105" fmla="*/ 25 h 242"/>
              <a:gd name="T106" fmla="*/ 142 w 210"/>
              <a:gd name="T107" fmla="*/ 32 h 242"/>
              <a:gd name="T108" fmla="*/ 99 w 210"/>
              <a:gd name="T109" fmla="*/ 25 h 242"/>
              <a:gd name="T110" fmla="*/ 165 w 210"/>
              <a:gd name="T111" fmla="*/ 26 h 242"/>
              <a:gd name="T112" fmla="*/ 166 w 210"/>
              <a:gd name="T113" fmla="*/ 18 h 242"/>
              <a:gd name="T114" fmla="*/ 156 w 210"/>
              <a:gd name="T115" fmla="*/ 35 h 242"/>
              <a:gd name="T116" fmla="*/ 153 w 210"/>
              <a:gd name="T117" fmla="*/ 29 h 242"/>
              <a:gd name="T118" fmla="*/ 88 w 210"/>
              <a:gd name="T119" fmla="*/ 12 h 242"/>
              <a:gd name="T120" fmla="*/ 186 w 210"/>
              <a:gd name="T121" fmla="*/ 89 h 2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210" h="242">
                <a:moveTo>
                  <a:pt x="13" y="77"/>
                </a:moveTo>
                <a:cubicBezTo>
                  <a:pt x="39" y="77"/>
                  <a:pt x="39" y="77"/>
                  <a:pt x="39" y="77"/>
                </a:cubicBezTo>
                <a:cubicBezTo>
                  <a:pt x="46" y="77"/>
                  <a:pt x="52" y="83"/>
                  <a:pt x="52" y="90"/>
                </a:cubicBezTo>
                <a:cubicBezTo>
                  <a:pt x="52" y="229"/>
                  <a:pt x="52" y="229"/>
                  <a:pt x="52" y="229"/>
                </a:cubicBezTo>
                <a:cubicBezTo>
                  <a:pt x="52" y="236"/>
                  <a:pt x="46" y="242"/>
                  <a:pt x="39" y="242"/>
                </a:cubicBezTo>
                <a:cubicBezTo>
                  <a:pt x="13" y="242"/>
                  <a:pt x="13" y="242"/>
                  <a:pt x="13" y="242"/>
                </a:cubicBezTo>
                <a:cubicBezTo>
                  <a:pt x="6" y="242"/>
                  <a:pt x="0" y="236"/>
                  <a:pt x="0" y="229"/>
                </a:cubicBezTo>
                <a:cubicBezTo>
                  <a:pt x="0" y="90"/>
                  <a:pt x="0" y="90"/>
                  <a:pt x="0" y="90"/>
                </a:cubicBezTo>
                <a:cubicBezTo>
                  <a:pt x="0" y="83"/>
                  <a:pt x="6" y="77"/>
                  <a:pt x="13" y="77"/>
                </a:cubicBezTo>
                <a:close/>
                <a:moveTo>
                  <a:pt x="60" y="89"/>
                </a:moveTo>
                <a:cubicBezTo>
                  <a:pt x="76" y="89"/>
                  <a:pt x="76" y="89"/>
                  <a:pt x="76" y="89"/>
                </a:cubicBezTo>
                <a:cubicBezTo>
                  <a:pt x="76" y="6"/>
                  <a:pt x="76" y="6"/>
                  <a:pt x="76" y="6"/>
                </a:cubicBezTo>
                <a:cubicBezTo>
                  <a:pt x="76" y="0"/>
                  <a:pt x="76" y="0"/>
                  <a:pt x="76" y="0"/>
                </a:cubicBezTo>
                <a:cubicBezTo>
                  <a:pt x="82" y="0"/>
                  <a:pt x="82" y="0"/>
                  <a:pt x="82" y="0"/>
                </a:cubicBezTo>
                <a:cubicBezTo>
                  <a:pt x="163" y="0"/>
                  <a:pt x="163" y="0"/>
                  <a:pt x="163" y="0"/>
                </a:cubicBezTo>
                <a:cubicBezTo>
                  <a:pt x="166" y="0"/>
                  <a:pt x="166" y="0"/>
                  <a:pt x="166" y="0"/>
                </a:cubicBezTo>
                <a:cubicBezTo>
                  <a:pt x="168" y="2"/>
                  <a:pt x="168" y="2"/>
                  <a:pt x="168" y="2"/>
                </a:cubicBezTo>
                <a:cubicBezTo>
                  <a:pt x="196" y="38"/>
                  <a:pt x="196" y="38"/>
                  <a:pt x="196" y="38"/>
                </a:cubicBezTo>
                <a:cubicBezTo>
                  <a:pt x="198" y="39"/>
                  <a:pt x="198" y="39"/>
                  <a:pt x="198" y="39"/>
                </a:cubicBezTo>
                <a:cubicBezTo>
                  <a:pt x="198" y="41"/>
                  <a:pt x="198" y="41"/>
                  <a:pt x="198" y="41"/>
                </a:cubicBezTo>
                <a:cubicBezTo>
                  <a:pt x="198" y="89"/>
                  <a:pt x="198" y="89"/>
                  <a:pt x="198" y="89"/>
                </a:cubicBezTo>
                <a:cubicBezTo>
                  <a:pt x="210" y="89"/>
                  <a:pt x="210" y="89"/>
                  <a:pt x="210" y="89"/>
                </a:cubicBezTo>
                <a:cubicBezTo>
                  <a:pt x="210" y="230"/>
                  <a:pt x="210" y="230"/>
                  <a:pt x="210" y="230"/>
                </a:cubicBezTo>
                <a:cubicBezTo>
                  <a:pt x="60" y="230"/>
                  <a:pt x="60" y="230"/>
                  <a:pt x="60" y="230"/>
                </a:cubicBezTo>
                <a:cubicBezTo>
                  <a:pt x="60" y="89"/>
                  <a:pt x="60" y="89"/>
                  <a:pt x="60" y="89"/>
                </a:cubicBezTo>
                <a:close/>
                <a:moveTo>
                  <a:pt x="84" y="106"/>
                </a:moveTo>
                <a:cubicBezTo>
                  <a:pt x="84" y="140"/>
                  <a:pt x="84" y="140"/>
                  <a:pt x="84" y="140"/>
                </a:cubicBezTo>
                <a:cubicBezTo>
                  <a:pt x="158" y="140"/>
                  <a:pt x="158" y="140"/>
                  <a:pt x="158" y="140"/>
                </a:cubicBezTo>
                <a:cubicBezTo>
                  <a:pt x="158" y="106"/>
                  <a:pt x="158" y="106"/>
                  <a:pt x="158" y="106"/>
                </a:cubicBezTo>
                <a:cubicBezTo>
                  <a:pt x="84" y="106"/>
                  <a:pt x="84" y="106"/>
                  <a:pt x="84" y="106"/>
                </a:cubicBezTo>
                <a:close/>
                <a:moveTo>
                  <a:pt x="139" y="204"/>
                </a:moveTo>
                <a:cubicBezTo>
                  <a:pt x="139" y="216"/>
                  <a:pt x="139" y="216"/>
                  <a:pt x="139" y="216"/>
                </a:cubicBezTo>
                <a:cubicBezTo>
                  <a:pt x="158" y="216"/>
                  <a:pt x="158" y="216"/>
                  <a:pt x="158" y="216"/>
                </a:cubicBezTo>
                <a:cubicBezTo>
                  <a:pt x="158" y="204"/>
                  <a:pt x="158" y="204"/>
                  <a:pt x="158" y="204"/>
                </a:cubicBezTo>
                <a:cubicBezTo>
                  <a:pt x="139" y="204"/>
                  <a:pt x="139" y="204"/>
                  <a:pt x="139" y="204"/>
                </a:cubicBezTo>
                <a:close/>
                <a:moveTo>
                  <a:pt x="111" y="204"/>
                </a:moveTo>
                <a:cubicBezTo>
                  <a:pt x="111" y="216"/>
                  <a:pt x="111" y="216"/>
                  <a:pt x="111" y="216"/>
                </a:cubicBezTo>
                <a:cubicBezTo>
                  <a:pt x="130" y="216"/>
                  <a:pt x="130" y="216"/>
                  <a:pt x="130" y="216"/>
                </a:cubicBezTo>
                <a:cubicBezTo>
                  <a:pt x="130" y="204"/>
                  <a:pt x="130" y="204"/>
                  <a:pt x="130" y="204"/>
                </a:cubicBezTo>
                <a:cubicBezTo>
                  <a:pt x="111" y="204"/>
                  <a:pt x="111" y="204"/>
                  <a:pt x="111" y="204"/>
                </a:cubicBezTo>
                <a:close/>
                <a:moveTo>
                  <a:pt x="84" y="204"/>
                </a:moveTo>
                <a:cubicBezTo>
                  <a:pt x="84" y="216"/>
                  <a:pt x="84" y="216"/>
                  <a:pt x="84" y="216"/>
                </a:cubicBezTo>
                <a:cubicBezTo>
                  <a:pt x="103" y="216"/>
                  <a:pt x="103" y="216"/>
                  <a:pt x="103" y="216"/>
                </a:cubicBezTo>
                <a:cubicBezTo>
                  <a:pt x="103" y="204"/>
                  <a:pt x="103" y="204"/>
                  <a:pt x="103" y="204"/>
                </a:cubicBezTo>
                <a:cubicBezTo>
                  <a:pt x="84" y="204"/>
                  <a:pt x="84" y="204"/>
                  <a:pt x="84" y="204"/>
                </a:cubicBezTo>
                <a:close/>
                <a:moveTo>
                  <a:pt x="139" y="187"/>
                </a:moveTo>
                <a:cubicBezTo>
                  <a:pt x="139" y="198"/>
                  <a:pt x="139" y="198"/>
                  <a:pt x="139" y="198"/>
                </a:cubicBezTo>
                <a:cubicBezTo>
                  <a:pt x="158" y="198"/>
                  <a:pt x="158" y="198"/>
                  <a:pt x="158" y="198"/>
                </a:cubicBezTo>
                <a:cubicBezTo>
                  <a:pt x="158" y="187"/>
                  <a:pt x="158" y="187"/>
                  <a:pt x="158" y="187"/>
                </a:cubicBezTo>
                <a:cubicBezTo>
                  <a:pt x="139" y="187"/>
                  <a:pt x="139" y="187"/>
                  <a:pt x="139" y="187"/>
                </a:cubicBezTo>
                <a:close/>
                <a:moveTo>
                  <a:pt x="111" y="187"/>
                </a:moveTo>
                <a:cubicBezTo>
                  <a:pt x="111" y="198"/>
                  <a:pt x="111" y="198"/>
                  <a:pt x="111" y="198"/>
                </a:cubicBezTo>
                <a:cubicBezTo>
                  <a:pt x="130" y="198"/>
                  <a:pt x="130" y="198"/>
                  <a:pt x="130" y="198"/>
                </a:cubicBezTo>
                <a:cubicBezTo>
                  <a:pt x="130" y="187"/>
                  <a:pt x="130" y="187"/>
                  <a:pt x="130" y="187"/>
                </a:cubicBezTo>
                <a:cubicBezTo>
                  <a:pt x="111" y="187"/>
                  <a:pt x="111" y="187"/>
                  <a:pt x="111" y="187"/>
                </a:cubicBezTo>
                <a:close/>
                <a:moveTo>
                  <a:pt x="84" y="187"/>
                </a:moveTo>
                <a:cubicBezTo>
                  <a:pt x="84" y="198"/>
                  <a:pt x="84" y="198"/>
                  <a:pt x="84" y="198"/>
                </a:cubicBezTo>
                <a:cubicBezTo>
                  <a:pt x="103" y="198"/>
                  <a:pt x="103" y="198"/>
                  <a:pt x="103" y="198"/>
                </a:cubicBezTo>
                <a:cubicBezTo>
                  <a:pt x="103" y="187"/>
                  <a:pt x="103" y="187"/>
                  <a:pt x="103" y="187"/>
                </a:cubicBezTo>
                <a:cubicBezTo>
                  <a:pt x="84" y="187"/>
                  <a:pt x="84" y="187"/>
                  <a:pt x="84" y="187"/>
                </a:cubicBezTo>
                <a:close/>
                <a:moveTo>
                  <a:pt x="139" y="169"/>
                </a:moveTo>
                <a:cubicBezTo>
                  <a:pt x="139" y="180"/>
                  <a:pt x="139" y="180"/>
                  <a:pt x="139" y="180"/>
                </a:cubicBezTo>
                <a:cubicBezTo>
                  <a:pt x="158" y="180"/>
                  <a:pt x="158" y="180"/>
                  <a:pt x="158" y="180"/>
                </a:cubicBezTo>
                <a:cubicBezTo>
                  <a:pt x="158" y="169"/>
                  <a:pt x="158" y="169"/>
                  <a:pt x="158" y="169"/>
                </a:cubicBezTo>
                <a:cubicBezTo>
                  <a:pt x="139" y="169"/>
                  <a:pt x="139" y="169"/>
                  <a:pt x="139" y="169"/>
                </a:cubicBezTo>
                <a:close/>
                <a:moveTo>
                  <a:pt x="111" y="169"/>
                </a:moveTo>
                <a:cubicBezTo>
                  <a:pt x="111" y="180"/>
                  <a:pt x="111" y="180"/>
                  <a:pt x="111" y="180"/>
                </a:cubicBezTo>
                <a:cubicBezTo>
                  <a:pt x="130" y="180"/>
                  <a:pt x="130" y="180"/>
                  <a:pt x="130" y="180"/>
                </a:cubicBezTo>
                <a:cubicBezTo>
                  <a:pt x="130" y="169"/>
                  <a:pt x="130" y="169"/>
                  <a:pt x="130" y="169"/>
                </a:cubicBezTo>
                <a:cubicBezTo>
                  <a:pt x="111" y="169"/>
                  <a:pt x="111" y="169"/>
                  <a:pt x="111" y="169"/>
                </a:cubicBezTo>
                <a:close/>
                <a:moveTo>
                  <a:pt x="84" y="169"/>
                </a:moveTo>
                <a:cubicBezTo>
                  <a:pt x="84" y="180"/>
                  <a:pt x="84" y="180"/>
                  <a:pt x="84" y="180"/>
                </a:cubicBezTo>
                <a:cubicBezTo>
                  <a:pt x="103" y="180"/>
                  <a:pt x="103" y="180"/>
                  <a:pt x="103" y="180"/>
                </a:cubicBezTo>
                <a:cubicBezTo>
                  <a:pt x="103" y="169"/>
                  <a:pt x="103" y="169"/>
                  <a:pt x="103" y="169"/>
                </a:cubicBezTo>
                <a:cubicBezTo>
                  <a:pt x="84" y="169"/>
                  <a:pt x="84" y="169"/>
                  <a:pt x="84" y="169"/>
                </a:cubicBezTo>
                <a:close/>
                <a:moveTo>
                  <a:pt x="139" y="152"/>
                </a:moveTo>
                <a:cubicBezTo>
                  <a:pt x="139" y="163"/>
                  <a:pt x="139" y="163"/>
                  <a:pt x="139" y="163"/>
                </a:cubicBezTo>
                <a:cubicBezTo>
                  <a:pt x="158" y="163"/>
                  <a:pt x="158" y="163"/>
                  <a:pt x="158" y="163"/>
                </a:cubicBezTo>
                <a:cubicBezTo>
                  <a:pt x="158" y="152"/>
                  <a:pt x="158" y="152"/>
                  <a:pt x="158" y="152"/>
                </a:cubicBezTo>
                <a:cubicBezTo>
                  <a:pt x="139" y="152"/>
                  <a:pt x="139" y="152"/>
                  <a:pt x="139" y="152"/>
                </a:cubicBezTo>
                <a:close/>
                <a:moveTo>
                  <a:pt x="111" y="152"/>
                </a:moveTo>
                <a:cubicBezTo>
                  <a:pt x="111" y="163"/>
                  <a:pt x="111" y="163"/>
                  <a:pt x="111" y="163"/>
                </a:cubicBezTo>
                <a:cubicBezTo>
                  <a:pt x="130" y="163"/>
                  <a:pt x="130" y="163"/>
                  <a:pt x="130" y="163"/>
                </a:cubicBezTo>
                <a:cubicBezTo>
                  <a:pt x="130" y="152"/>
                  <a:pt x="130" y="152"/>
                  <a:pt x="130" y="152"/>
                </a:cubicBezTo>
                <a:cubicBezTo>
                  <a:pt x="111" y="152"/>
                  <a:pt x="111" y="152"/>
                  <a:pt x="111" y="152"/>
                </a:cubicBezTo>
                <a:close/>
                <a:moveTo>
                  <a:pt x="84" y="152"/>
                </a:moveTo>
                <a:cubicBezTo>
                  <a:pt x="84" y="163"/>
                  <a:pt x="84" y="163"/>
                  <a:pt x="84" y="163"/>
                </a:cubicBezTo>
                <a:cubicBezTo>
                  <a:pt x="103" y="163"/>
                  <a:pt x="103" y="163"/>
                  <a:pt x="103" y="163"/>
                </a:cubicBezTo>
                <a:cubicBezTo>
                  <a:pt x="103" y="152"/>
                  <a:pt x="103" y="152"/>
                  <a:pt x="103" y="152"/>
                </a:cubicBezTo>
                <a:cubicBezTo>
                  <a:pt x="84" y="152"/>
                  <a:pt x="84" y="152"/>
                  <a:pt x="84" y="152"/>
                </a:cubicBezTo>
                <a:close/>
                <a:moveTo>
                  <a:pt x="99" y="74"/>
                </a:moveTo>
                <a:cubicBezTo>
                  <a:pt x="99" y="82"/>
                  <a:pt x="99" y="82"/>
                  <a:pt x="99" y="82"/>
                </a:cubicBezTo>
                <a:cubicBezTo>
                  <a:pt x="173" y="82"/>
                  <a:pt x="173" y="82"/>
                  <a:pt x="173" y="82"/>
                </a:cubicBezTo>
                <a:cubicBezTo>
                  <a:pt x="173" y="74"/>
                  <a:pt x="173" y="74"/>
                  <a:pt x="173" y="74"/>
                </a:cubicBezTo>
                <a:cubicBezTo>
                  <a:pt x="99" y="74"/>
                  <a:pt x="99" y="74"/>
                  <a:pt x="99" y="74"/>
                </a:cubicBezTo>
                <a:close/>
                <a:moveTo>
                  <a:pt x="99" y="58"/>
                </a:moveTo>
                <a:cubicBezTo>
                  <a:pt x="99" y="65"/>
                  <a:pt x="99" y="65"/>
                  <a:pt x="99" y="65"/>
                </a:cubicBezTo>
                <a:cubicBezTo>
                  <a:pt x="173" y="65"/>
                  <a:pt x="173" y="65"/>
                  <a:pt x="173" y="65"/>
                </a:cubicBezTo>
                <a:cubicBezTo>
                  <a:pt x="173" y="58"/>
                  <a:pt x="173" y="58"/>
                  <a:pt x="173" y="58"/>
                </a:cubicBezTo>
                <a:cubicBezTo>
                  <a:pt x="99" y="58"/>
                  <a:pt x="99" y="58"/>
                  <a:pt x="99" y="58"/>
                </a:cubicBezTo>
                <a:close/>
                <a:moveTo>
                  <a:pt x="99" y="42"/>
                </a:moveTo>
                <a:cubicBezTo>
                  <a:pt x="99" y="49"/>
                  <a:pt x="99" y="49"/>
                  <a:pt x="99" y="49"/>
                </a:cubicBezTo>
                <a:cubicBezTo>
                  <a:pt x="142" y="49"/>
                  <a:pt x="142" y="49"/>
                  <a:pt x="142" y="49"/>
                </a:cubicBezTo>
                <a:cubicBezTo>
                  <a:pt x="142" y="42"/>
                  <a:pt x="142" y="42"/>
                  <a:pt x="142" y="42"/>
                </a:cubicBezTo>
                <a:cubicBezTo>
                  <a:pt x="99" y="42"/>
                  <a:pt x="99" y="42"/>
                  <a:pt x="99" y="42"/>
                </a:cubicBezTo>
                <a:close/>
                <a:moveTo>
                  <a:pt x="99" y="25"/>
                </a:moveTo>
                <a:cubicBezTo>
                  <a:pt x="99" y="32"/>
                  <a:pt x="99" y="32"/>
                  <a:pt x="99" y="32"/>
                </a:cubicBezTo>
                <a:cubicBezTo>
                  <a:pt x="142" y="32"/>
                  <a:pt x="142" y="32"/>
                  <a:pt x="142" y="32"/>
                </a:cubicBezTo>
                <a:cubicBezTo>
                  <a:pt x="142" y="25"/>
                  <a:pt x="142" y="25"/>
                  <a:pt x="142" y="25"/>
                </a:cubicBezTo>
                <a:cubicBezTo>
                  <a:pt x="99" y="25"/>
                  <a:pt x="99" y="25"/>
                  <a:pt x="99" y="25"/>
                </a:cubicBezTo>
                <a:close/>
                <a:moveTo>
                  <a:pt x="166" y="18"/>
                </a:moveTo>
                <a:cubicBezTo>
                  <a:pt x="165" y="26"/>
                  <a:pt x="165" y="26"/>
                  <a:pt x="165" y="26"/>
                </a:cubicBezTo>
                <a:cubicBezTo>
                  <a:pt x="177" y="33"/>
                  <a:pt x="177" y="33"/>
                  <a:pt x="177" y="33"/>
                </a:cubicBezTo>
                <a:cubicBezTo>
                  <a:pt x="166" y="18"/>
                  <a:pt x="166" y="18"/>
                  <a:pt x="166" y="18"/>
                </a:cubicBezTo>
                <a:close/>
                <a:moveTo>
                  <a:pt x="186" y="49"/>
                </a:moveTo>
                <a:cubicBezTo>
                  <a:pt x="156" y="35"/>
                  <a:pt x="156" y="35"/>
                  <a:pt x="156" y="35"/>
                </a:cubicBezTo>
                <a:cubicBezTo>
                  <a:pt x="152" y="33"/>
                  <a:pt x="152" y="33"/>
                  <a:pt x="152" y="33"/>
                </a:cubicBezTo>
                <a:cubicBezTo>
                  <a:pt x="153" y="29"/>
                  <a:pt x="153" y="29"/>
                  <a:pt x="153" y="29"/>
                </a:cubicBezTo>
                <a:cubicBezTo>
                  <a:pt x="155" y="12"/>
                  <a:pt x="155" y="12"/>
                  <a:pt x="155" y="12"/>
                </a:cubicBezTo>
                <a:cubicBezTo>
                  <a:pt x="88" y="12"/>
                  <a:pt x="88" y="12"/>
                  <a:pt x="88" y="12"/>
                </a:cubicBezTo>
                <a:cubicBezTo>
                  <a:pt x="88" y="89"/>
                  <a:pt x="88" y="89"/>
                  <a:pt x="88" y="89"/>
                </a:cubicBezTo>
                <a:cubicBezTo>
                  <a:pt x="186" y="89"/>
                  <a:pt x="186" y="89"/>
                  <a:pt x="186" y="89"/>
                </a:cubicBezTo>
                <a:lnTo>
                  <a:pt x="186" y="49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72751" tIns="36376" rIns="72751" bIns="36376"/>
          <a:lstStyle/>
          <a:p>
            <a:pPr>
              <a:defRPr/>
            </a:pPr>
            <a:endParaRPr lang="zh-CN" altLang="en-US" sz="143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292" name="Freeform 253"/>
          <p:cNvSpPr>
            <a:spLocks noEditPoints="1"/>
          </p:cNvSpPr>
          <p:nvPr/>
        </p:nvSpPr>
        <p:spPr bwMode="auto">
          <a:xfrm>
            <a:off x="4791426" y="3003638"/>
            <a:ext cx="558076" cy="414242"/>
          </a:xfrm>
          <a:custGeom>
            <a:avLst/>
            <a:gdLst>
              <a:gd name="T0" fmla="*/ 55 w 257"/>
              <a:gd name="T1" fmla="*/ 122 h 191"/>
              <a:gd name="T2" fmla="*/ 30 w 257"/>
              <a:gd name="T3" fmla="*/ 107 h 191"/>
              <a:gd name="T4" fmla="*/ 34 w 257"/>
              <a:gd name="T5" fmla="*/ 5 h 191"/>
              <a:gd name="T6" fmla="*/ 220 w 257"/>
              <a:gd name="T7" fmla="*/ 5 h 191"/>
              <a:gd name="T8" fmla="*/ 224 w 257"/>
              <a:gd name="T9" fmla="*/ 107 h 191"/>
              <a:gd name="T10" fmla="*/ 198 w 257"/>
              <a:gd name="T11" fmla="*/ 122 h 191"/>
              <a:gd name="T12" fmla="*/ 257 w 257"/>
              <a:gd name="T13" fmla="*/ 173 h 191"/>
              <a:gd name="T14" fmla="*/ 9 w 257"/>
              <a:gd name="T15" fmla="*/ 191 h 191"/>
              <a:gd name="T16" fmla="*/ 77 w 257"/>
              <a:gd name="T17" fmla="*/ 125 h 191"/>
              <a:gd name="T18" fmla="*/ 77 w 257"/>
              <a:gd name="T19" fmla="*/ 122 h 191"/>
              <a:gd name="T20" fmla="*/ 45 w 257"/>
              <a:gd name="T21" fmla="*/ 15 h 191"/>
              <a:gd name="T22" fmla="*/ 45 w 257"/>
              <a:gd name="T23" fmla="*/ 15 h 191"/>
              <a:gd name="T24" fmla="*/ 45 w 257"/>
              <a:gd name="T25" fmla="*/ 107 h 191"/>
              <a:gd name="T26" fmla="*/ 210 w 257"/>
              <a:gd name="T27" fmla="*/ 107 h 191"/>
              <a:gd name="T28" fmla="*/ 209 w 257"/>
              <a:gd name="T29" fmla="*/ 15 h 191"/>
              <a:gd name="T30" fmla="*/ 34 w 257"/>
              <a:gd name="T31" fmla="*/ 163 h 191"/>
              <a:gd name="T32" fmla="*/ 39 w 257"/>
              <a:gd name="T33" fmla="*/ 155 h 191"/>
              <a:gd name="T34" fmla="*/ 75 w 257"/>
              <a:gd name="T35" fmla="*/ 141 h 191"/>
              <a:gd name="T36" fmla="*/ 192 w 257"/>
              <a:gd name="T37" fmla="*/ 135 h 191"/>
              <a:gd name="T38" fmla="*/ 209 w 257"/>
              <a:gd name="T39" fmla="*/ 135 h 191"/>
              <a:gd name="T40" fmla="*/ 173 w 257"/>
              <a:gd name="T41" fmla="*/ 141 h 191"/>
              <a:gd name="T42" fmla="*/ 171 w 257"/>
              <a:gd name="T43" fmla="*/ 135 h 191"/>
              <a:gd name="T44" fmla="*/ 167 w 257"/>
              <a:gd name="T45" fmla="*/ 141 h 191"/>
              <a:gd name="T46" fmla="*/ 127 w 257"/>
              <a:gd name="T47" fmla="*/ 135 h 191"/>
              <a:gd name="T48" fmla="*/ 144 w 257"/>
              <a:gd name="T49" fmla="*/ 135 h 191"/>
              <a:gd name="T50" fmla="*/ 104 w 257"/>
              <a:gd name="T51" fmla="*/ 141 h 191"/>
              <a:gd name="T52" fmla="*/ 105 w 257"/>
              <a:gd name="T53" fmla="*/ 135 h 191"/>
              <a:gd name="T54" fmla="*/ 99 w 257"/>
              <a:gd name="T55" fmla="*/ 141 h 191"/>
              <a:gd name="T56" fmla="*/ 187 w 257"/>
              <a:gd name="T57" fmla="*/ 144 h 191"/>
              <a:gd name="T58" fmla="*/ 215 w 257"/>
              <a:gd name="T59" fmla="*/ 144 h 191"/>
              <a:gd name="T60" fmla="*/ 165 w 257"/>
              <a:gd name="T61" fmla="*/ 151 h 191"/>
              <a:gd name="T62" fmla="*/ 163 w 257"/>
              <a:gd name="T63" fmla="*/ 144 h 191"/>
              <a:gd name="T64" fmla="*/ 159 w 257"/>
              <a:gd name="T65" fmla="*/ 151 h 191"/>
              <a:gd name="T66" fmla="*/ 116 w 257"/>
              <a:gd name="T67" fmla="*/ 144 h 191"/>
              <a:gd name="T68" fmla="*/ 134 w 257"/>
              <a:gd name="T69" fmla="*/ 144 h 191"/>
              <a:gd name="T70" fmla="*/ 91 w 257"/>
              <a:gd name="T71" fmla="*/ 151 h 191"/>
              <a:gd name="T72" fmla="*/ 92 w 257"/>
              <a:gd name="T73" fmla="*/ 144 h 191"/>
              <a:gd name="T74" fmla="*/ 84 w 257"/>
              <a:gd name="T75" fmla="*/ 151 h 191"/>
              <a:gd name="T76" fmla="*/ 45 w 257"/>
              <a:gd name="T77" fmla="*/ 144 h 191"/>
              <a:gd name="T78" fmla="*/ 63 w 257"/>
              <a:gd name="T79" fmla="*/ 144 h 191"/>
              <a:gd name="T80" fmla="*/ 201 w 257"/>
              <a:gd name="T81" fmla="*/ 163 h 191"/>
              <a:gd name="T82" fmla="*/ 197 w 257"/>
              <a:gd name="T83" fmla="*/ 155 h 191"/>
              <a:gd name="T84" fmla="*/ 194 w 257"/>
              <a:gd name="T85" fmla="*/ 163 h 191"/>
              <a:gd name="T86" fmla="*/ 146 w 257"/>
              <a:gd name="T87" fmla="*/ 155 h 191"/>
              <a:gd name="T88" fmla="*/ 165 w 257"/>
              <a:gd name="T89" fmla="*/ 155 h 191"/>
              <a:gd name="T90" fmla="*/ 120 w 257"/>
              <a:gd name="T91" fmla="*/ 163 h 191"/>
              <a:gd name="T92" fmla="*/ 121 w 257"/>
              <a:gd name="T93" fmla="*/ 155 h 191"/>
              <a:gd name="T94" fmla="*/ 114 w 257"/>
              <a:gd name="T95" fmla="*/ 163 h 191"/>
              <a:gd name="T96" fmla="*/ 70 w 257"/>
              <a:gd name="T97" fmla="*/ 155 h 191"/>
              <a:gd name="T98" fmla="*/ 90 w 257"/>
              <a:gd name="T99" fmla="*/ 155 h 1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257" h="191">
                <a:moveTo>
                  <a:pt x="33" y="125"/>
                </a:moveTo>
                <a:cubicBezTo>
                  <a:pt x="55" y="125"/>
                  <a:pt x="55" y="125"/>
                  <a:pt x="55" y="125"/>
                </a:cubicBezTo>
                <a:cubicBezTo>
                  <a:pt x="55" y="122"/>
                  <a:pt x="55" y="122"/>
                  <a:pt x="55" y="122"/>
                </a:cubicBezTo>
                <a:cubicBezTo>
                  <a:pt x="45" y="122"/>
                  <a:pt x="45" y="122"/>
                  <a:pt x="45" y="122"/>
                </a:cubicBezTo>
                <a:cubicBezTo>
                  <a:pt x="41" y="122"/>
                  <a:pt x="37" y="120"/>
                  <a:pt x="34" y="118"/>
                </a:cubicBezTo>
                <a:cubicBezTo>
                  <a:pt x="32" y="115"/>
                  <a:pt x="30" y="111"/>
                  <a:pt x="30" y="107"/>
                </a:cubicBezTo>
                <a:cubicBezTo>
                  <a:pt x="30" y="15"/>
                  <a:pt x="30" y="15"/>
                  <a:pt x="30" y="15"/>
                </a:cubicBezTo>
                <a:cubicBezTo>
                  <a:pt x="30" y="11"/>
                  <a:pt x="32" y="7"/>
                  <a:pt x="34" y="5"/>
                </a:cubicBezTo>
                <a:cubicBezTo>
                  <a:pt x="34" y="5"/>
                  <a:pt x="34" y="5"/>
                  <a:pt x="34" y="5"/>
                </a:cubicBezTo>
                <a:cubicBezTo>
                  <a:pt x="37" y="2"/>
                  <a:pt x="41" y="0"/>
                  <a:pt x="45" y="0"/>
                </a:cubicBezTo>
                <a:cubicBezTo>
                  <a:pt x="209" y="0"/>
                  <a:pt x="209" y="0"/>
                  <a:pt x="209" y="0"/>
                </a:cubicBezTo>
                <a:cubicBezTo>
                  <a:pt x="213" y="0"/>
                  <a:pt x="217" y="2"/>
                  <a:pt x="220" y="5"/>
                </a:cubicBezTo>
                <a:cubicBezTo>
                  <a:pt x="220" y="5"/>
                  <a:pt x="220" y="5"/>
                  <a:pt x="220" y="5"/>
                </a:cubicBezTo>
                <a:cubicBezTo>
                  <a:pt x="222" y="7"/>
                  <a:pt x="224" y="11"/>
                  <a:pt x="224" y="15"/>
                </a:cubicBezTo>
                <a:cubicBezTo>
                  <a:pt x="224" y="107"/>
                  <a:pt x="224" y="107"/>
                  <a:pt x="224" y="107"/>
                </a:cubicBezTo>
                <a:cubicBezTo>
                  <a:pt x="224" y="111"/>
                  <a:pt x="222" y="115"/>
                  <a:pt x="220" y="118"/>
                </a:cubicBezTo>
                <a:cubicBezTo>
                  <a:pt x="217" y="120"/>
                  <a:pt x="213" y="122"/>
                  <a:pt x="209" y="122"/>
                </a:cubicBezTo>
                <a:cubicBezTo>
                  <a:pt x="198" y="122"/>
                  <a:pt x="198" y="122"/>
                  <a:pt x="198" y="122"/>
                </a:cubicBezTo>
                <a:cubicBezTo>
                  <a:pt x="198" y="125"/>
                  <a:pt x="198" y="125"/>
                  <a:pt x="198" y="125"/>
                </a:cubicBezTo>
                <a:cubicBezTo>
                  <a:pt x="221" y="125"/>
                  <a:pt x="221" y="125"/>
                  <a:pt x="221" y="125"/>
                </a:cubicBezTo>
                <a:cubicBezTo>
                  <a:pt x="257" y="173"/>
                  <a:pt x="257" y="173"/>
                  <a:pt x="257" y="173"/>
                </a:cubicBezTo>
                <a:cubicBezTo>
                  <a:pt x="256" y="173"/>
                  <a:pt x="256" y="173"/>
                  <a:pt x="256" y="173"/>
                </a:cubicBezTo>
                <a:cubicBezTo>
                  <a:pt x="248" y="191"/>
                  <a:pt x="248" y="191"/>
                  <a:pt x="248" y="191"/>
                </a:cubicBezTo>
                <a:cubicBezTo>
                  <a:pt x="9" y="191"/>
                  <a:pt x="9" y="191"/>
                  <a:pt x="9" y="191"/>
                </a:cubicBezTo>
                <a:cubicBezTo>
                  <a:pt x="0" y="173"/>
                  <a:pt x="0" y="173"/>
                  <a:pt x="0" y="173"/>
                </a:cubicBezTo>
                <a:cubicBezTo>
                  <a:pt x="33" y="125"/>
                  <a:pt x="33" y="125"/>
                  <a:pt x="33" y="125"/>
                </a:cubicBezTo>
                <a:close/>
                <a:moveTo>
                  <a:pt x="77" y="125"/>
                </a:moveTo>
                <a:cubicBezTo>
                  <a:pt x="176" y="125"/>
                  <a:pt x="176" y="125"/>
                  <a:pt x="176" y="125"/>
                </a:cubicBezTo>
                <a:cubicBezTo>
                  <a:pt x="176" y="122"/>
                  <a:pt x="176" y="122"/>
                  <a:pt x="176" y="122"/>
                </a:cubicBezTo>
                <a:cubicBezTo>
                  <a:pt x="77" y="122"/>
                  <a:pt x="77" y="122"/>
                  <a:pt x="77" y="122"/>
                </a:cubicBezTo>
                <a:cubicBezTo>
                  <a:pt x="77" y="125"/>
                  <a:pt x="77" y="125"/>
                  <a:pt x="77" y="125"/>
                </a:cubicBezTo>
                <a:close/>
                <a:moveTo>
                  <a:pt x="209" y="15"/>
                </a:moveTo>
                <a:cubicBezTo>
                  <a:pt x="45" y="15"/>
                  <a:pt x="45" y="15"/>
                  <a:pt x="45" y="15"/>
                </a:cubicBezTo>
                <a:cubicBezTo>
                  <a:pt x="45" y="15"/>
                  <a:pt x="45" y="15"/>
                  <a:pt x="45" y="15"/>
                </a:cubicBezTo>
                <a:cubicBezTo>
                  <a:pt x="45" y="15"/>
                  <a:pt x="45" y="15"/>
                  <a:pt x="45" y="15"/>
                </a:cubicBezTo>
                <a:cubicBezTo>
                  <a:pt x="45" y="15"/>
                  <a:pt x="45" y="15"/>
                  <a:pt x="45" y="15"/>
                </a:cubicBezTo>
                <a:cubicBezTo>
                  <a:pt x="45" y="107"/>
                  <a:pt x="45" y="107"/>
                  <a:pt x="45" y="107"/>
                </a:cubicBezTo>
                <a:cubicBezTo>
                  <a:pt x="45" y="107"/>
                  <a:pt x="45" y="107"/>
                  <a:pt x="45" y="107"/>
                </a:cubicBezTo>
                <a:cubicBezTo>
                  <a:pt x="45" y="107"/>
                  <a:pt x="45" y="107"/>
                  <a:pt x="45" y="107"/>
                </a:cubicBezTo>
                <a:cubicBezTo>
                  <a:pt x="209" y="107"/>
                  <a:pt x="209" y="107"/>
                  <a:pt x="209" y="107"/>
                </a:cubicBezTo>
                <a:cubicBezTo>
                  <a:pt x="209" y="107"/>
                  <a:pt x="209" y="107"/>
                  <a:pt x="209" y="107"/>
                </a:cubicBezTo>
                <a:cubicBezTo>
                  <a:pt x="209" y="107"/>
                  <a:pt x="210" y="107"/>
                  <a:pt x="210" y="107"/>
                </a:cubicBezTo>
                <a:cubicBezTo>
                  <a:pt x="210" y="15"/>
                  <a:pt x="210" y="15"/>
                  <a:pt x="210" y="15"/>
                </a:cubicBezTo>
                <a:cubicBezTo>
                  <a:pt x="210" y="15"/>
                  <a:pt x="210" y="15"/>
                  <a:pt x="209" y="15"/>
                </a:cubicBezTo>
                <a:cubicBezTo>
                  <a:pt x="209" y="15"/>
                  <a:pt x="209" y="15"/>
                  <a:pt x="209" y="15"/>
                </a:cubicBezTo>
                <a:cubicBezTo>
                  <a:pt x="209" y="15"/>
                  <a:pt x="209" y="15"/>
                  <a:pt x="209" y="15"/>
                </a:cubicBezTo>
                <a:close/>
                <a:moveTo>
                  <a:pt x="39" y="155"/>
                </a:moveTo>
                <a:cubicBezTo>
                  <a:pt x="37" y="158"/>
                  <a:pt x="35" y="160"/>
                  <a:pt x="34" y="163"/>
                </a:cubicBezTo>
                <a:cubicBezTo>
                  <a:pt x="42" y="163"/>
                  <a:pt x="51" y="163"/>
                  <a:pt x="60" y="163"/>
                </a:cubicBezTo>
                <a:cubicBezTo>
                  <a:pt x="61" y="160"/>
                  <a:pt x="62" y="158"/>
                  <a:pt x="63" y="155"/>
                </a:cubicBezTo>
                <a:cubicBezTo>
                  <a:pt x="55" y="155"/>
                  <a:pt x="47" y="155"/>
                  <a:pt x="39" y="155"/>
                </a:cubicBezTo>
                <a:close/>
                <a:moveTo>
                  <a:pt x="51" y="135"/>
                </a:moveTo>
                <a:cubicBezTo>
                  <a:pt x="50" y="137"/>
                  <a:pt x="49" y="139"/>
                  <a:pt x="48" y="141"/>
                </a:cubicBezTo>
                <a:cubicBezTo>
                  <a:pt x="57" y="141"/>
                  <a:pt x="66" y="141"/>
                  <a:pt x="75" y="141"/>
                </a:cubicBezTo>
                <a:cubicBezTo>
                  <a:pt x="76" y="139"/>
                  <a:pt x="77" y="137"/>
                  <a:pt x="78" y="135"/>
                </a:cubicBezTo>
                <a:cubicBezTo>
                  <a:pt x="69" y="135"/>
                  <a:pt x="60" y="135"/>
                  <a:pt x="51" y="135"/>
                </a:cubicBezTo>
                <a:close/>
                <a:moveTo>
                  <a:pt x="192" y="135"/>
                </a:moveTo>
                <a:cubicBezTo>
                  <a:pt x="193" y="137"/>
                  <a:pt x="194" y="139"/>
                  <a:pt x="195" y="141"/>
                </a:cubicBezTo>
                <a:cubicBezTo>
                  <a:pt x="201" y="141"/>
                  <a:pt x="207" y="141"/>
                  <a:pt x="213" y="141"/>
                </a:cubicBezTo>
                <a:cubicBezTo>
                  <a:pt x="212" y="139"/>
                  <a:pt x="210" y="137"/>
                  <a:pt x="209" y="135"/>
                </a:cubicBezTo>
                <a:cubicBezTo>
                  <a:pt x="204" y="135"/>
                  <a:pt x="198" y="135"/>
                  <a:pt x="192" y="135"/>
                </a:cubicBezTo>
                <a:close/>
                <a:moveTo>
                  <a:pt x="171" y="135"/>
                </a:moveTo>
                <a:cubicBezTo>
                  <a:pt x="171" y="137"/>
                  <a:pt x="172" y="139"/>
                  <a:pt x="173" y="141"/>
                </a:cubicBezTo>
                <a:cubicBezTo>
                  <a:pt x="179" y="141"/>
                  <a:pt x="184" y="141"/>
                  <a:pt x="190" y="141"/>
                </a:cubicBezTo>
                <a:cubicBezTo>
                  <a:pt x="189" y="139"/>
                  <a:pt x="188" y="137"/>
                  <a:pt x="187" y="135"/>
                </a:cubicBezTo>
                <a:cubicBezTo>
                  <a:pt x="182" y="135"/>
                  <a:pt x="176" y="135"/>
                  <a:pt x="171" y="135"/>
                </a:cubicBezTo>
                <a:close/>
                <a:moveTo>
                  <a:pt x="149" y="135"/>
                </a:moveTo>
                <a:cubicBezTo>
                  <a:pt x="149" y="137"/>
                  <a:pt x="149" y="139"/>
                  <a:pt x="150" y="141"/>
                </a:cubicBezTo>
                <a:cubicBezTo>
                  <a:pt x="155" y="141"/>
                  <a:pt x="161" y="141"/>
                  <a:pt x="167" y="141"/>
                </a:cubicBezTo>
                <a:cubicBezTo>
                  <a:pt x="167" y="139"/>
                  <a:pt x="166" y="137"/>
                  <a:pt x="165" y="135"/>
                </a:cubicBezTo>
                <a:cubicBezTo>
                  <a:pt x="160" y="135"/>
                  <a:pt x="154" y="135"/>
                  <a:pt x="149" y="135"/>
                </a:cubicBezTo>
                <a:close/>
                <a:moveTo>
                  <a:pt x="127" y="135"/>
                </a:moveTo>
                <a:cubicBezTo>
                  <a:pt x="127" y="137"/>
                  <a:pt x="127" y="139"/>
                  <a:pt x="127" y="141"/>
                </a:cubicBezTo>
                <a:cubicBezTo>
                  <a:pt x="133" y="141"/>
                  <a:pt x="139" y="141"/>
                  <a:pt x="144" y="141"/>
                </a:cubicBezTo>
                <a:cubicBezTo>
                  <a:pt x="144" y="139"/>
                  <a:pt x="144" y="137"/>
                  <a:pt x="144" y="135"/>
                </a:cubicBezTo>
                <a:cubicBezTo>
                  <a:pt x="138" y="135"/>
                  <a:pt x="133" y="135"/>
                  <a:pt x="127" y="135"/>
                </a:cubicBezTo>
                <a:close/>
                <a:moveTo>
                  <a:pt x="105" y="135"/>
                </a:moveTo>
                <a:cubicBezTo>
                  <a:pt x="105" y="137"/>
                  <a:pt x="104" y="139"/>
                  <a:pt x="104" y="141"/>
                </a:cubicBezTo>
                <a:cubicBezTo>
                  <a:pt x="110" y="141"/>
                  <a:pt x="115" y="141"/>
                  <a:pt x="121" y="141"/>
                </a:cubicBezTo>
                <a:cubicBezTo>
                  <a:pt x="121" y="139"/>
                  <a:pt x="122" y="137"/>
                  <a:pt x="122" y="135"/>
                </a:cubicBezTo>
                <a:cubicBezTo>
                  <a:pt x="116" y="135"/>
                  <a:pt x="111" y="135"/>
                  <a:pt x="105" y="135"/>
                </a:cubicBezTo>
                <a:close/>
                <a:moveTo>
                  <a:pt x="83" y="135"/>
                </a:moveTo>
                <a:cubicBezTo>
                  <a:pt x="83" y="137"/>
                  <a:pt x="82" y="139"/>
                  <a:pt x="81" y="141"/>
                </a:cubicBezTo>
                <a:cubicBezTo>
                  <a:pt x="87" y="141"/>
                  <a:pt x="93" y="141"/>
                  <a:pt x="99" y="141"/>
                </a:cubicBezTo>
                <a:cubicBezTo>
                  <a:pt x="99" y="139"/>
                  <a:pt x="100" y="137"/>
                  <a:pt x="100" y="135"/>
                </a:cubicBezTo>
                <a:cubicBezTo>
                  <a:pt x="94" y="135"/>
                  <a:pt x="89" y="135"/>
                  <a:pt x="83" y="135"/>
                </a:cubicBezTo>
                <a:close/>
                <a:moveTo>
                  <a:pt x="187" y="144"/>
                </a:moveTo>
                <a:cubicBezTo>
                  <a:pt x="188" y="146"/>
                  <a:pt x="189" y="149"/>
                  <a:pt x="190" y="151"/>
                </a:cubicBezTo>
                <a:cubicBezTo>
                  <a:pt x="200" y="151"/>
                  <a:pt x="209" y="151"/>
                  <a:pt x="219" y="151"/>
                </a:cubicBezTo>
                <a:cubicBezTo>
                  <a:pt x="218" y="149"/>
                  <a:pt x="216" y="146"/>
                  <a:pt x="215" y="144"/>
                </a:cubicBezTo>
                <a:cubicBezTo>
                  <a:pt x="205" y="144"/>
                  <a:pt x="196" y="144"/>
                  <a:pt x="187" y="144"/>
                </a:cubicBezTo>
                <a:close/>
                <a:moveTo>
                  <a:pt x="163" y="144"/>
                </a:moveTo>
                <a:cubicBezTo>
                  <a:pt x="163" y="146"/>
                  <a:pt x="164" y="149"/>
                  <a:pt x="165" y="151"/>
                </a:cubicBezTo>
                <a:cubicBezTo>
                  <a:pt x="171" y="151"/>
                  <a:pt x="177" y="151"/>
                  <a:pt x="183" y="151"/>
                </a:cubicBezTo>
                <a:cubicBezTo>
                  <a:pt x="183" y="149"/>
                  <a:pt x="182" y="146"/>
                  <a:pt x="181" y="144"/>
                </a:cubicBezTo>
                <a:cubicBezTo>
                  <a:pt x="175" y="144"/>
                  <a:pt x="169" y="144"/>
                  <a:pt x="163" y="144"/>
                </a:cubicBezTo>
                <a:close/>
                <a:moveTo>
                  <a:pt x="139" y="144"/>
                </a:moveTo>
                <a:cubicBezTo>
                  <a:pt x="140" y="146"/>
                  <a:pt x="140" y="149"/>
                  <a:pt x="140" y="151"/>
                </a:cubicBezTo>
                <a:cubicBezTo>
                  <a:pt x="146" y="151"/>
                  <a:pt x="153" y="151"/>
                  <a:pt x="159" y="151"/>
                </a:cubicBezTo>
                <a:cubicBezTo>
                  <a:pt x="158" y="149"/>
                  <a:pt x="158" y="146"/>
                  <a:pt x="157" y="144"/>
                </a:cubicBezTo>
                <a:cubicBezTo>
                  <a:pt x="151" y="144"/>
                  <a:pt x="145" y="144"/>
                  <a:pt x="139" y="144"/>
                </a:cubicBezTo>
                <a:close/>
                <a:moveTo>
                  <a:pt x="116" y="144"/>
                </a:moveTo>
                <a:cubicBezTo>
                  <a:pt x="116" y="146"/>
                  <a:pt x="115" y="149"/>
                  <a:pt x="115" y="151"/>
                </a:cubicBezTo>
                <a:cubicBezTo>
                  <a:pt x="121" y="151"/>
                  <a:pt x="128" y="151"/>
                  <a:pt x="134" y="151"/>
                </a:cubicBezTo>
                <a:cubicBezTo>
                  <a:pt x="134" y="149"/>
                  <a:pt x="134" y="146"/>
                  <a:pt x="134" y="144"/>
                </a:cubicBezTo>
                <a:cubicBezTo>
                  <a:pt x="128" y="144"/>
                  <a:pt x="122" y="144"/>
                  <a:pt x="116" y="144"/>
                </a:cubicBezTo>
                <a:close/>
                <a:moveTo>
                  <a:pt x="92" y="144"/>
                </a:moveTo>
                <a:cubicBezTo>
                  <a:pt x="92" y="146"/>
                  <a:pt x="91" y="149"/>
                  <a:pt x="91" y="151"/>
                </a:cubicBezTo>
                <a:cubicBezTo>
                  <a:pt x="97" y="151"/>
                  <a:pt x="103" y="151"/>
                  <a:pt x="109" y="151"/>
                </a:cubicBezTo>
                <a:cubicBezTo>
                  <a:pt x="110" y="149"/>
                  <a:pt x="110" y="146"/>
                  <a:pt x="110" y="144"/>
                </a:cubicBezTo>
                <a:cubicBezTo>
                  <a:pt x="104" y="144"/>
                  <a:pt x="98" y="144"/>
                  <a:pt x="92" y="144"/>
                </a:cubicBezTo>
                <a:close/>
                <a:moveTo>
                  <a:pt x="69" y="144"/>
                </a:moveTo>
                <a:cubicBezTo>
                  <a:pt x="68" y="146"/>
                  <a:pt x="67" y="149"/>
                  <a:pt x="66" y="151"/>
                </a:cubicBezTo>
                <a:cubicBezTo>
                  <a:pt x="72" y="151"/>
                  <a:pt x="78" y="151"/>
                  <a:pt x="84" y="151"/>
                </a:cubicBezTo>
                <a:cubicBezTo>
                  <a:pt x="85" y="149"/>
                  <a:pt x="86" y="146"/>
                  <a:pt x="87" y="144"/>
                </a:cubicBezTo>
                <a:cubicBezTo>
                  <a:pt x="81" y="144"/>
                  <a:pt x="75" y="144"/>
                  <a:pt x="69" y="144"/>
                </a:cubicBezTo>
                <a:close/>
                <a:moveTo>
                  <a:pt x="45" y="144"/>
                </a:moveTo>
                <a:cubicBezTo>
                  <a:pt x="44" y="146"/>
                  <a:pt x="43" y="149"/>
                  <a:pt x="41" y="151"/>
                </a:cubicBezTo>
                <a:cubicBezTo>
                  <a:pt x="47" y="151"/>
                  <a:pt x="54" y="151"/>
                  <a:pt x="60" y="151"/>
                </a:cubicBezTo>
                <a:cubicBezTo>
                  <a:pt x="61" y="149"/>
                  <a:pt x="62" y="146"/>
                  <a:pt x="63" y="144"/>
                </a:cubicBezTo>
                <a:cubicBezTo>
                  <a:pt x="57" y="144"/>
                  <a:pt x="51" y="144"/>
                  <a:pt x="45" y="144"/>
                </a:cubicBezTo>
                <a:close/>
                <a:moveTo>
                  <a:pt x="197" y="155"/>
                </a:moveTo>
                <a:cubicBezTo>
                  <a:pt x="198" y="158"/>
                  <a:pt x="199" y="160"/>
                  <a:pt x="201" y="163"/>
                </a:cubicBezTo>
                <a:cubicBezTo>
                  <a:pt x="209" y="163"/>
                  <a:pt x="218" y="163"/>
                  <a:pt x="227" y="163"/>
                </a:cubicBezTo>
                <a:cubicBezTo>
                  <a:pt x="225" y="160"/>
                  <a:pt x="223" y="158"/>
                  <a:pt x="222" y="155"/>
                </a:cubicBezTo>
                <a:cubicBezTo>
                  <a:pt x="213" y="155"/>
                  <a:pt x="205" y="155"/>
                  <a:pt x="197" y="155"/>
                </a:cubicBezTo>
                <a:close/>
                <a:moveTo>
                  <a:pt x="171" y="155"/>
                </a:moveTo>
                <a:cubicBezTo>
                  <a:pt x="172" y="158"/>
                  <a:pt x="173" y="160"/>
                  <a:pt x="174" y="163"/>
                </a:cubicBezTo>
                <a:cubicBezTo>
                  <a:pt x="180" y="163"/>
                  <a:pt x="187" y="163"/>
                  <a:pt x="194" y="163"/>
                </a:cubicBezTo>
                <a:cubicBezTo>
                  <a:pt x="193" y="160"/>
                  <a:pt x="192" y="158"/>
                  <a:pt x="191" y="155"/>
                </a:cubicBezTo>
                <a:cubicBezTo>
                  <a:pt x="184" y="155"/>
                  <a:pt x="178" y="155"/>
                  <a:pt x="171" y="155"/>
                </a:cubicBezTo>
                <a:close/>
                <a:moveTo>
                  <a:pt x="146" y="155"/>
                </a:moveTo>
                <a:cubicBezTo>
                  <a:pt x="146" y="158"/>
                  <a:pt x="147" y="160"/>
                  <a:pt x="147" y="163"/>
                </a:cubicBezTo>
                <a:cubicBezTo>
                  <a:pt x="154" y="163"/>
                  <a:pt x="161" y="163"/>
                  <a:pt x="168" y="163"/>
                </a:cubicBezTo>
                <a:cubicBezTo>
                  <a:pt x="167" y="160"/>
                  <a:pt x="166" y="158"/>
                  <a:pt x="165" y="155"/>
                </a:cubicBezTo>
                <a:cubicBezTo>
                  <a:pt x="159" y="155"/>
                  <a:pt x="153" y="155"/>
                  <a:pt x="146" y="155"/>
                </a:cubicBezTo>
                <a:close/>
                <a:moveTo>
                  <a:pt x="121" y="155"/>
                </a:moveTo>
                <a:cubicBezTo>
                  <a:pt x="121" y="158"/>
                  <a:pt x="121" y="160"/>
                  <a:pt x="120" y="163"/>
                </a:cubicBezTo>
                <a:cubicBezTo>
                  <a:pt x="127" y="163"/>
                  <a:pt x="134" y="163"/>
                  <a:pt x="141" y="163"/>
                </a:cubicBezTo>
                <a:cubicBezTo>
                  <a:pt x="141" y="160"/>
                  <a:pt x="141" y="158"/>
                  <a:pt x="140" y="155"/>
                </a:cubicBezTo>
                <a:cubicBezTo>
                  <a:pt x="134" y="155"/>
                  <a:pt x="127" y="155"/>
                  <a:pt x="121" y="155"/>
                </a:cubicBezTo>
                <a:close/>
                <a:moveTo>
                  <a:pt x="95" y="155"/>
                </a:moveTo>
                <a:cubicBezTo>
                  <a:pt x="95" y="158"/>
                  <a:pt x="94" y="160"/>
                  <a:pt x="93" y="163"/>
                </a:cubicBezTo>
                <a:cubicBezTo>
                  <a:pt x="100" y="163"/>
                  <a:pt x="107" y="163"/>
                  <a:pt x="114" y="163"/>
                </a:cubicBezTo>
                <a:cubicBezTo>
                  <a:pt x="114" y="160"/>
                  <a:pt x="114" y="158"/>
                  <a:pt x="115" y="155"/>
                </a:cubicBezTo>
                <a:cubicBezTo>
                  <a:pt x="108" y="155"/>
                  <a:pt x="102" y="155"/>
                  <a:pt x="95" y="155"/>
                </a:cubicBezTo>
                <a:close/>
                <a:moveTo>
                  <a:pt x="70" y="155"/>
                </a:moveTo>
                <a:cubicBezTo>
                  <a:pt x="69" y="158"/>
                  <a:pt x="68" y="160"/>
                  <a:pt x="67" y="163"/>
                </a:cubicBezTo>
                <a:cubicBezTo>
                  <a:pt x="74" y="163"/>
                  <a:pt x="81" y="163"/>
                  <a:pt x="87" y="163"/>
                </a:cubicBezTo>
                <a:cubicBezTo>
                  <a:pt x="88" y="160"/>
                  <a:pt x="89" y="158"/>
                  <a:pt x="90" y="155"/>
                </a:cubicBezTo>
                <a:cubicBezTo>
                  <a:pt x="83" y="155"/>
                  <a:pt x="77" y="155"/>
                  <a:pt x="70" y="155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72751" tIns="36376" rIns="72751" bIns="36376"/>
          <a:lstStyle/>
          <a:p>
            <a:pPr>
              <a:defRPr/>
            </a:pPr>
            <a:endParaRPr lang="zh-CN" altLang="en-US" sz="143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293" name="Freeform 254"/>
          <p:cNvSpPr>
            <a:spLocks noEditPoints="1"/>
          </p:cNvSpPr>
          <p:nvPr/>
        </p:nvSpPr>
        <p:spPr bwMode="auto">
          <a:xfrm>
            <a:off x="1435782" y="3032404"/>
            <a:ext cx="507733" cy="349516"/>
          </a:xfrm>
          <a:custGeom>
            <a:avLst/>
            <a:gdLst>
              <a:gd name="T0" fmla="*/ 29 w 234"/>
              <a:gd name="T1" fmla="*/ 12 h 161"/>
              <a:gd name="T2" fmla="*/ 71 w 234"/>
              <a:gd name="T3" fmla="*/ 9 h 161"/>
              <a:gd name="T4" fmla="*/ 76 w 234"/>
              <a:gd name="T5" fmla="*/ 14 h 161"/>
              <a:gd name="T6" fmla="*/ 76 w 234"/>
              <a:gd name="T7" fmla="*/ 22 h 161"/>
              <a:gd name="T8" fmla="*/ 72 w 234"/>
              <a:gd name="T9" fmla="*/ 27 h 161"/>
              <a:gd name="T10" fmla="*/ 30 w 234"/>
              <a:gd name="T11" fmla="*/ 29 h 161"/>
              <a:gd name="T12" fmla="*/ 25 w 234"/>
              <a:gd name="T13" fmla="*/ 25 h 161"/>
              <a:gd name="T14" fmla="*/ 25 w 234"/>
              <a:gd name="T15" fmla="*/ 16 h 161"/>
              <a:gd name="T16" fmla="*/ 29 w 234"/>
              <a:gd name="T17" fmla="*/ 12 h 161"/>
              <a:gd name="T18" fmla="*/ 234 w 234"/>
              <a:gd name="T19" fmla="*/ 34 h 161"/>
              <a:gd name="T20" fmla="*/ 186 w 234"/>
              <a:gd name="T21" fmla="*/ 31 h 161"/>
              <a:gd name="T22" fmla="*/ 176 w 234"/>
              <a:gd name="T23" fmla="*/ 0 h 161"/>
              <a:gd name="T24" fmla="*/ 103 w 234"/>
              <a:gd name="T25" fmla="*/ 0 h 161"/>
              <a:gd name="T26" fmla="*/ 95 w 234"/>
              <a:gd name="T27" fmla="*/ 31 h 161"/>
              <a:gd name="T28" fmla="*/ 1 w 234"/>
              <a:gd name="T29" fmla="*/ 37 h 161"/>
              <a:gd name="T30" fmla="*/ 1 w 234"/>
              <a:gd name="T31" fmla="*/ 159 h 161"/>
              <a:gd name="T32" fmla="*/ 88 w 234"/>
              <a:gd name="T33" fmla="*/ 159 h 161"/>
              <a:gd name="T34" fmla="*/ 85 w 234"/>
              <a:gd name="T35" fmla="*/ 156 h 161"/>
              <a:gd name="T36" fmla="*/ 63 w 234"/>
              <a:gd name="T37" fmla="*/ 103 h 161"/>
              <a:gd name="T38" fmla="*/ 85 w 234"/>
              <a:gd name="T39" fmla="*/ 50 h 161"/>
              <a:gd name="T40" fmla="*/ 138 w 234"/>
              <a:gd name="T41" fmla="*/ 28 h 161"/>
              <a:gd name="T42" fmla="*/ 191 w 234"/>
              <a:gd name="T43" fmla="*/ 50 h 161"/>
              <a:gd name="T44" fmla="*/ 213 w 234"/>
              <a:gd name="T45" fmla="*/ 103 h 161"/>
              <a:gd name="T46" fmla="*/ 191 w 234"/>
              <a:gd name="T47" fmla="*/ 156 h 161"/>
              <a:gd name="T48" fmla="*/ 188 w 234"/>
              <a:gd name="T49" fmla="*/ 159 h 161"/>
              <a:gd name="T50" fmla="*/ 234 w 234"/>
              <a:gd name="T51" fmla="*/ 159 h 161"/>
              <a:gd name="T52" fmla="*/ 234 w 234"/>
              <a:gd name="T53" fmla="*/ 49 h 161"/>
              <a:gd name="T54" fmla="*/ 234 w 234"/>
              <a:gd name="T55" fmla="*/ 46 h 161"/>
              <a:gd name="T56" fmla="*/ 234 w 234"/>
              <a:gd name="T57" fmla="*/ 34 h 161"/>
              <a:gd name="T58" fmla="*/ 84 w 234"/>
              <a:gd name="T59" fmla="*/ 97 h 161"/>
              <a:gd name="T60" fmla="*/ 118 w 234"/>
              <a:gd name="T61" fmla="*/ 84 h 161"/>
              <a:gd name="T62" fmla="*/ 98 w 234"/>
              <a:gd name="T63" fmla="*/ 143 h 161"/>
              <a:gd name="T64" fmla="*/ 84 w 234"/>
              <a:gd name="T65" fmla="*/ 97 h 161"/>
              <a:gd name="T66" fmla="*/ 105 w 234"/>
              <a:gd name="T67" fmla="*/ 148 h 161"/>
              <a:gd name="T68" fmla="*/ 110 w 234"/>
              <a:gd name="T69" fmla="*/ 111 h 161"/>
              <a:gd name="T70" fmla="*/ 151 w 234"/>
              <a:gd name="T71" fmla="*/ 157 h 161"/>
              <a:gd name="T72" fmla="*/ 105 w 234"/>
              <a:gd name="T73" fmla="*/ 148 h 161"/>
              <a:gd name="T74" fmla="*/ 159 w 234"/>
              <a:gd name="T75" fmla="*/ 155 h 161"/>
              <a:gd name="T76" fmla="*/ 130 w 234"/>
              <a:gd name="T77" fmla="*/ 131 h 161"/>
              <a:gd name="T78" fmla="*/ 190 w 234"/>
              <a:gd name="T79" fmla="*/ 119 h 161"/>
              <a:gd name="T80" fmla="*/ 159 w 234"/>
              <a:gd name="T81" fmla="*/ 155 h 161"/>
              <a:gd name="T82" fmla="*/ 192 w 234"/>
              <a:gd name="T83" fmla="*/ 111 h 161"/>
              <a:gd name="T84" fmla="*/ 157 w 234"/>
              <a:gd name="T85" fmla="*/ 124 h 161"/>
              <a:gd name="T86" fmla="*/ 177 w 234"/>
              <a:gd name="T87" fmla="*/ 66 h 161"/>
              <a:gd name="T88" fmla="*/ 192 w 234"/>
              <a:gd name="T89" fmla="*/ 111 h 161"/>
              <a:gd name="T90" fmla="*/ 171 w 234"/>
              <a:gd name="T91" fmla="*/ 61 h 161"/>
              <a:gd name="T92" fmla="*/ 165 w 234"/>
              <a:gd name="T93" fmla="*/ 97 h 161"/>
              <a:gd name="T94" fmla="*/ 124 w 234"/>
              <a:gd name="T95" fmla="*/ 51 h 161"/>
              <a:gd name="T96" fmla="*/ 171 w 234"/>
              <a:gd name="T97" fmla="*/ 61 h 161"/>
              <a:gd name="T98" fmla="*/ 117 w 234"/>
              <a:gd name="T99" fmla="*/ 54 h 161"/>
              <a:gd name="T100" fmla="*/ 145 w 234"/>
              <a:gd name="T101" fmla="*/ 77 h 161"/>
              <a:gd name="T102" fmla="*/ 85 w 234"/>
              <a:gd name="T103" fmla="*/ 89 h 161"/>
              <a:gd name="T104" fmla="*/ 117 w 234"/>
              <a:gd name="T105" fmla="*/ 54 h 1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234" h="161">
                <a:moveTo>
                  <a:pt x="29" y="12"/>
                </a:moveTo>
                <a:cubicBezTo>
                  <a:pt x="71" y="9"/>
                  <a:pt x="71" y="9"/>
                  <a:pt x="71" y="9"/>
                </a:cubicBezTo>
                <a:cubicBezTo>
                  <a:pt x="74" y="9"/>
                  <a:pt x="76" y="11"/>
                  <a:pt x="76" y="14"/>
                </a:cubicBezTo>
                <a:cubicBezTo>
                  <a:pt x="76" y="22"/>
                  <a:pt x="76" y="22"/>
                  <a:pt x="76" y="22"/>
                </a:cubicBezTo>
                <a:cubicBezTo>
                  <a:pt x="77" y="25"/>
                  <a:pt x="75" y="27"/>
                  <a:pt x="72" y="27"/>
                </a:cubicBezTo>
                <a:cubicBezTo>
                  <a:pt x="30" y="29"/>
                  <a:pt x="30" y="29"/>
                  <a:pt x="30" y="29"/>
                </a:cubicBezTo>
                <a:cubicBezTo>
                  <a:pt x="28" y="29"/>
                  <a:pt x="25" y="27"/>
                  <a:pt x="25" y="25"/>
                </a:cubicBezTo>
                <a:cubicBezTo>
                  <a:pt x="25" y="16"/>
                  <a:pt x="25" y="16"/>
                  <a:pt x="25" y="16"/>
                </a:cubicBezTo>
                <a:cubicBezTo>
                  <a:pt x="25" y="14"/>
                  <a:pt x="27" y="12"/>
                  <a:pt x="29" y="12"/>
                </a:cubicBezTo>
                <a:close/>
                <a:moveTo>
                  <a:pt x="234" y="34"/>
                </a:moveTo>
                <a:cubicBezTo>
                  <a:pt x="186" y="31"/>
                  <a:pt x="186" y="31"/>
                  <a:pt x="186" y="31"/>
                </a:cubicBezTo>
                <a:cubicBezTo>
                  <a:pt x="176" y="0"/>
                  <a:pt x="176" y="0"/>
                  <a:pt x="176" y="0"/>
                </a:cubicBezTo>
                <a:cubicBezTo>
                  <a:pt x="103" y="0"/>
                  <a:pt x="103" y="0"/>
                  <a:pt x="103" y="0"/>
                </a:cubicBezTo>
                <a:cubicBezTo>
                  <a:pt x="95" y="31"/>
                  <a:pt x="95" y="31"/>
                  <a:pt x="95" y="31"/>
                </a:cubicBezTo>
                <a:cubicBezTo>
                  <a:pt x="1" y="37"/>
                  <a:pt x="1" y="37"/>
                  <a:pt x="1" y="37"/>
                </a:cubicBezTo>
                <a:cubicBezTo>
                  <a:pt x="0" y="77"/>
                  <a:pt x="1" y="118"/>
                  <a:pt x="1" y="159"/>
                </a:cubicBezTo>
                <a:cubicBezTo>
                  <a:pt x="30" y="159"/>
                  <a:pt x="59" y="159"/>
                  <a:pt x="88" y="159"/>
                </a:cubicBezTo>
                <a:cubicBezTo>
                  <a:pt x="87" y="158"/>
                  <a:pt x="86" y="157"/>
                  <a:pt x="85" y="156"/>
                </a:cubicBezTo>
                <a:cubicBezTo>
                  <a:pt x="71" y="142"/>
                  <a:pt x="63" y="123"/>
                  <a:pt x="63" y="103"/>
                </a:cubicBezTo>
                <a:cubicBezTo>
                  <a:pt x="63" y="83"/>
                  <a:pt x="71" y="64"/>
                  <a:pt x="85" y="50"/>
                </a:cubicBezTo>
                <a:cubicBezTo>
                  <a:pt x="99" y="36"/>
                  <a:pt x="118" y="28"/>
                  <a:pt x="138" y="28"/>
                </a:cubicBezTo>
                <a:cubicBezTo>
                  <a:pt x="158" y="28"/>
                  <a:pt x="177" y="36"/>
                  <a:pt x="191" y="50"/>
                </a:cubicBezTo>
                <a:cubicBezTo>
                  <a:pt x="205" y="64"/>
                  <a:pt x="213" y="83"/>
                  <a:pt x="213" y="103"/>
                </a:cubicBezTo>
                <a:cubicBezTo>
                  <a:pt x="213" y="123"/>
                  <a:pt x="205" y="142"/>
                  <a:pt x="191" y="156"/>
                </a:cubicBezTo>
                <a:cubicBezTo>
                  <a:pt x="190" y="157"/>
                  <a:pt x="189" y="158"/>
                  <a:pt x="188" y="159"/>
                </a:cubicBezTo>
                <a:cubicBezTo>
                  <a:pt x="203" y="159"/>
                  <a:pt x="219" y="159"/>
                  <a:pt x="234" y="159"/>
                </a:cubicBezTo>
                <a:cubicBezTo>
                  <a:pt x="234" y="123"/>
                  <a:pt x="234" y="86"/>
                  <a:pt x="234" y="49"/>
                </a:cubicBezTo>
                <a:cubicBezTo>
                  <a:pt x="234" y="46"/>
                  <a:pt x="234" y="46"/>
                  <a:pt x="234" y="46"/>
                </a:cubicBezTo>
                <a:cubicBezTo>
                  <a:pt x="234" y="34"/>
                  <a:pt x="234" y="34"/>
                  <a:pt x="234" y="34"/>
                </a:cubicBezTo>
                <a:close/>
                <a:moveTo>
                  <a:pt x="84" y="97"/>
                </a:moveTo>
                <a:cubicBezTo>
                  <a:pt x="95" y="91"/>
                  <a:pt x="106" y="87"/>
                  <a:pt x="118" y="84"/>
                </a:cubicBezTo>
                <a:cubicBezTo>
                  <a:pt x="104" y="103"/>
                  <a:pt x="98" y="122"/>
                  <a:pt x="98" y="143"/>
                </a:cubicBezTo>
                <a:cubicBezTo>
                  <a:pt x="88" y="132"/>
                  <a:pt x="82" y="118"/>
                  <a:pt x="84" y="97"/>
                </a:cubicBezTo>
                <a:close/>
                <a:moveTo>
                  <a:pt x="105" y="148"/>
                </a:moveTo>
                <a:cubicBezTo>
                  <a:pt x="105" y="135"/>
                  <a:pt x="107" y="123"/>
                  <a:pt x="110" y="111"/>
                </a:cubicBezTo>
                <a:cubicBezTo>
                  <a:pt x="119" y="133"/>
                  <a:pt x="133" y="148"/>
                  <a:pt x="151" y="157"/>
                </a:cubicBezTo>
                <a:cubicBezTo>
                  <a:pt x="137" y="161"/>
                  <a:pt x="122" y="160"/>
                  <a:pt x="105" y="148"/>
                </a:cubicBezTo>
                <a:close/>
                <a:moveTo>
                  <a:pt x="159" y="155"/>
                </a:moveTo>
                <a:cubicBezTo>
                  <a:pt x="148" y="148"/>
                  <a:pt x="138" y="140"/>
                  <a:pt x="130" y="131"/>
                </a:cubicBezTo>
                <a:cubicBezTo>
                  <a:pt x="153" y="134"/>
                  <a:pt x="173" y="130"/>
                  <a:pt x="190" y="119"/>
                </a:cubicBezTo>
                <a:cubicBezTo>
                  <a:pt x="186" y="133"/>
                  <a:pt x="178" y="146"/>
                  <a:pt x="159" y="155"/>
                </a:cubicBezTo>
                <a:close/>
                <a:moveTo>
                  <a:pt x="192" y="111"/>
                </a:moveTo>
                <a:cubicBezTo>
                  <a:pt x="181" y="118"/>
                  <a:pt x="169" y="122"/>
                  <a:pt x="157" y="124"/>
                </a:cubicBezTo>
                <a:cubicBezTo>
                  <a:pt x="171" y="106"/>
                  <a:pt x="177" y="87"/>
                  <a:pt x="177" y="66"/>
                </a:cubicBezTo>
                <a:cubicBezTo>
                  <a:pt x="187" y="77"/>
                  <a:pt x="194" y="91"/>
                  <a:pt x="192" y="111"/>
                </a:cubicBezTo>
                <a:close/>
                <a:moveTo>
                  <a:pt x="171" y="61"/>
                </a:moveTo>
                <a:cubicBezTo>
                  <a:pt x="171" y="74"/>
                  <a:pt x="168" y="86"/>
                  <a:pt x="165" y="97"/>
                </a:cubicBezTo>
                <a:cubicBezTo>
                  <a:pt x="156" y="76"/>
                  <a:pt x="142" y="61"/>
                  <a:pt x="124" y="51"/>
                </a:cubicBezTo>
                <a:cubicBezTo>
                  <a:pt x="139" y="48"/>
                  <a:pt x="154" y="49"/>
                  <a:pt x="171" y="61"/>
                </a:cubicBezTo>
                <a:close/>
                <a:moveTo>
                  <a:pt x="117" y="54"/>
                </a:moveTo>
                <a:cubicBezTo>
                  <a:pt x="128" y="60"/>
                  <a:pt x="137" y="68"/>
                  <a:pt x="145" y="77"/>
                </a:cubicBezTo>
                <a:cubicBezTo>
                  <a:pt x="122" y="74"/>
                  <a:pt x="102" y="79"/>
                  <a:pt x="85" y="89"/>
                </a:cubicBezTo>
                <a:cubicBezTo>
                  <a:pt x="89" y="75"/>
                  <a:pt x="98" y="63"/>
                  <a:pt x="117" y="5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72751" tIns="36376" rIns="72751" bIns="36376"/>
          <a:lstStyle/>
          <a:p>
            <a:pPr>
              <a:defRPr/>
            </a:pPr>
            <a:endParaRPr lang="zh-CN" altLang="en-US" sz="143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294" name="Freeform 255"/>
          <p:cNvSpPr>
            <a:spLocks noEditPoints="1"/>
          </p:cNvSpPr>
          <p:nvPr/>
        </p:nvSpPr>
        <p:spPr bwMode="auto">
          <a:xfrm>
            <a:off x="3466716" y="3659520"/>
            <a:ext cx="530747" cy="412803"/>
          </a:xfrm>
          <a:custGeom>
            <a:avLst/>
            <a:gdLst>
              <a:gd name="T0" fmla="*/ 53 w 245"/>
              <a:gd name="T1" fmla="*/ 0 h 190"/>
              <a:gd name="T2" fmla="*/ 53 w 245"/>
              <a:gd name="T3" fmla="*/ 0 h 190"/>
              <a:gd name="T4" fmla="*/ 85 w 245"/>
              <a:gd name="T5" fmla="*/ 23 h 190"/>
              <a:gd name="T6" fmla="*/ 90 w 245"/>
              <a:gd name="T7" fmla="*/ 28 h 190"/>
              <a:gd name="T8" fmla="*/ 106 w 245"/>
              <a:gd name="T9" fmla="*/ 65 h 190"/>
              <a:gd name="T10" fmla="*/ 106 w 245"/>
              <a:gd name="T11" fmla="*/ 68 h 190"/>
              <a:gd name="T12" fmla="*/ 116 w 245"/>
              <a:gd name="T13" fmla="*/ 68 h 190"/>
              <a:gd name="T14" fmla="*/ 116 w 245"/>
              <a:gd name="T15" fmla="*/ 33 h 190"/>
              <a:gd name="T16" fmla="*/ 131 w 245"/>
              <a:gd name="T17" fmla="*/ 17 h 190"/>
              <a:gd name="T18" fmla="*/ 229 w 245"/>
              <a:gd name="T19" fmla="*/ 17 h 190"/>
              <a:gd name="T20" fmla="*/ 245 w 245"/>
              <a:gd name="T21" fmla="*/ 33 h 190"/>
              <a:gd name="T22" fmla="*/ 245 w 245"/>
              <a:gd name="T23" fmla="*/ 41 h 190"/>
              <a:gd name="T24" fmla="*/ 157 w 245"/>
              <a:gd name="T25" fmla="*/ 41 h 190"/>
              <a:gd name="T26" fmla="*/ 157 w 245"/>
              <a:gd name="T27" fmla="*/ 63 h 190"/>
              <a:gd name="T28" fmla="*/ 245 w 245"/>
              <a:gd name="T29" fmla="*/ 63 h 190"/>
              <a:gd name="T30" fmla="*/ 245 w 245"/>
              <a:gd name="T31" fmla="*/ 109 h 190"/>
              <a:gd name="T32" fmla="*/ 229 w 245"/>
              <a:gd name="T33" fmla="*/ 125 h 190"/>
              <a:gd name="T34" fmla="*/ 131 w 245"/>
              <a:gd name="T35" fmla="*/ 125 h 190"/>
              <a:gd name="T36" fmla="*/ 116 w 245"/>
              <a:gd name="T37" fmla="*/ 109 h 190"/>
              <a:gd name="T38" fmla="*/ 116 w 245"/>
              <a:gd name="T39" fmla="*/ 95 h 190"/>
              <a:gd name="T40" fmla="*/ 97 w 245"/>
              <a:gd name="T41" fmla="*/ 95 h 190"/>
              <a:gd name="T42" fmla="*/ 90 w 245"/>
              <a:gd name="T43" fmla="*/ 103 h 190"/>
              <a:gd name="T44" fmla="*/ 86 w 245"/>
              <a:gd name="T45" fmla="*/ 107 h 190"/>
              <a:gd name="T46" fmla="*/ 86 w 245"/>
              <a:gd name="T47" fmla="*/ 190 h 190"/>
              <a:gd name="T48" fmla="*/ 21 w 245"/>
              <a:gd name="T49" fmla="*/ 190 h 190"/>
              <a:gd name="T50" fmla="*/ 21 w 245"/>
              <a:gd name="T51" fmla="*/ 108 h 190"/>
              <a:gd name="T52" fmla="*/ 15 w 245"/>
              <a:gd name="T53" fmla="*/ 103 h 190"/>
              <a:gd name="T54" fmla="*/ 0 w 245"/>
              <a:gd name="T55" fmla="*/ 65 h 190"/>
              <a:gd name="T56" fmla="*/ 15 w 245"/>
              <a:gd name="T57" fmla="*/ 28 h 190"/>
              <a:gd name="T58" fmla="*/ 22 w 245"/>
              <a:gd name="T59" fmla="*/ 22 h 190"/>
              <a:gd name="T60" fmla="*/ 53 w 245"/>
              <a:gd name="T61" fmla="*/ 0 h 190"/>
              <a:gd name="T62" fmla="*/ 28 w 245"/>
              <a:gd name="T63" fmla="*/ 81 h 190"/>
              <a:gd name="T64" fmla="*/ 59 w 245"/>
              <a:gd name="T65" fmla="*/ 37 h 190"/>
              <a:gd name="T66" fmla="*/ 28 w 245"/>
              <a:gd name="T67" fmla="*/ 81 h 190"/>
              <a:gd name="T68" fmla="*/ 78 w 245"/>
              <a:gd name="T69" fmla="*/ 40 h 190"/>
              <a:gd name="T70" fmla="*/ 53 w 245"/>
              <a:gd name="T71" fmla="*/ 30 h 190"/>
              <a:gd name="T72" fmla="*/ 27 w 245"/>
              <a:gd name="T73" fmla="*/ 40 h 190"/>
              <a:gd name="T74" fmla="*/ 17 w 245"/>
              <a:gd name="T75" fmla="*/ 65 h 190"/>
              <a:gd name="T76" fmla="*/ 27 w 245"/>
              <a:gd name="T77" fmla="*/ 91 h 190"/>
              <a:gd name="T78" fmla="*/ 53 w 245"/>
              <a:gd name="T79" fmla="*/ 101 h 190"/>
              <a:gd name="T80" fmla="*/ 78 w 245"/>
              <a:gd name="T81" fmla="*/ 91 h 190"/>
              <a:gd name="T82" fmla="*/ 89 w 245"/>
              <a:gd name="T83" fmla="*/ 65 h 190"/>
              <a:gd name="T84" fmla="*/ 78 w 245"/>
              <a:gd name="T85" fmla="*/ 40 h 1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245" h="190">
                <a:moveTo>
                  <a:pt x="53" y="0"/>
                </a:moveTo>
                <a:cubicBezTo>
                  <a:pt x="53" y="0"/>
                  <a:pt x="53" y="0"/>
                  <a:pt x="53" y="0"/>
                </a:cubicBezTo>
                <a:cubicBezTo>
                  <a:pt x="68" y="0"/>
                  <a:pt x="81" y="10"/>
                  <a:pt x="85" y="23"/>
                </a:cubicBezTo>
                <a:cubicBezTo>
                  <a:pt x="87" y="25"/>
                  <a:pt x="88" y="26"/>
                  <a:pt x="90" y="28"/>
                </a:cubicBezTo>
                <a:cubicBezTo>
                  <a:pt x="100" y="38"/>
                  <a:pt x="106" y="51"/>
                  <a:pt x="106" y="65"/>
                </a:cubicBezTo>
                <a:cubicBezTo>
                  <a:pt x="106" y="66"/>
                  <a:pt x="106" y="67"/>
                  <a:pt x="106" y="68"/>
                </a:cubicBezTo>
                <a:cubicBezTo>
                  <a:pt x="116" y="68"/>
                  <a:pt x="116" y="68"/>
                  <a:pt x="116" y="68"/>
                </a:cubicBezTo>
                <a:cubicBezTo>
                  <a:pt x="116" y="33"/>
                  <a:pt x="116" y="33"/>
                  <a:pt x="116" y="33"/>
                </a:cubicBezTo>
                <a:cubicBezTo>
                  <a:pt x="116" y="25"/>
                  <a:pt x="123" y="17"/>
                  <a:pt x="131" y="17"/>
                </a:cubicBezTo>
                <a:cubicBezTo>
                  <a:pt x="229" y="17"/>
                  <a:pt x="229" y="17"/>
                  <a:pt x="229" y="17"/>
                </a:cubicBezTo>
                <a:cubicBezTo>
                  <a:pt x="237" y="17"/>
                  <a:pt x="245" y="25"/>
                  <a:pt x="245" y="33"/>
                </a:cubicBezTo>
                <a:cubicBezTo>
                  <a:pt x="245" y="41"/>
                  <a:pt x="245" y="41"/>
                  <a:pt x="245" y="41"/>
                </a:cubicBezTo>
                <a:cubicBezTo>
                  <a:pt x="157" y="41"/>
                  <a:pt x="157" y="41"/>
                  <a:pt x="157" y="41"/>
                </a:cubicBezTo>
                <a:cubicBezTo>
                  <a:pt x="157" y="63"/>
                  <a:pt x="157" y="63"/>
                  <a:pt x="157" y="63"/>
                </a:cubicBezTo>
                <a:cubicBezTo>
                  <a:pt x="245" y="63"/>
                  <a:pt x="245" y="63"/>
                  <a:pt x="245" y="63"/>
                </a:cubicBezTo>
                <a:cubicBezTo>
                  <a:pt x="245" y="109"/>
                  <a:pt x="245" y="109"/>
                  <a:pt x="245" y="109"/>
                </a:cubicBezTo>
                <a:cubicBezTo>
                  <a:pt x="245" y="118"/>
                  <a:pt x="237" y="125"/>
                  <a:pt x="229" y="125"/>
                </a:cubicBezTo>
                <a:cubicBezTo>
                  <a:pt x="131" y="125"/>
                  <a:pt x="131" y="125"/>
                  <a:pt x="131" y="125"/>
                </a:cubicBezTo>
                <a:cubicBezTo>
                  <a:pt x="123" y="125"/>
                  <a:pt x="116" y="118"/>
                  <a:pt x="116" y="109"/>
                </a:cubicBezTo>
                <a:cubicBezTo>
                  <a:pt x="116" y="95"/>
                  <a:pt x="116" y="95"/>
                  <a:pt x="116" y="95"/>
                </a:cubicBezTo>
                <a:cubicBezTo>
                  <a:pt x="97" y="95"/>
                  <a:pt x="97" y="95"/>
                  <a:pt x="97" y="95"/>
                </a:cubicBezTo>
                <a:cubicBezTo>
                  <a:pt x="95" y="98"/>
                  <a:pt x="93" y="100"/>
                  <a:pt x="90" y="103"/>
                </a:cubicBezTo>
                <a:cubicBezTo>
                  <a:pt x="89" y="104"/>
                  <a:pt x="88" y="105"/>
                  <a:pt x="86" y="107"/>
                </a:cubicBezTo>
                <a:cubicBezTo>
                  <a:pt x="86" y="190"/>
                  <a:pt x="86" y="190"/>
                  <a:pt x="86" y="190"/>
                </a:cubicBezTo>
                <a:cubicBezTo>
                  <a:pt x="21" y="190"/>
                  <a:pt x="21" y="190"/>
                  <a:pt x="21" y="190"/>
                </a:cubicBezTo>
                <a:cubicBezTo>
                  <a:pt x="21" y="108"/>
                  <a:pt x="21" y="108"/>
                  <a:pt x="21" y="108"/>
                </a:cubicBezTo>
                <a:cubicBezTo>
                  <a:pt x="19" y="106"/>
                  <a:pt x="17" y="105"/>
                  <a:pt x="15" y="103"/>
                </a:cubicBezTo>
                <a:cubicBezTo>
                  <a:pt x="6" y="93"/>
                  <a:pt x="0" y="80"/>
                  <a:pt x="0" y="65"/>
                </a:cubicBezTo>
                <a:cubicBezTo>
                  <a:pt x="0" y="51"/>
                  <a:pt x="6" y="38"/>
                  <a:pt x="15" y="28"/>
                </a:cubicBezTo>
                <a:cubicBezTo>
                  <a:pt x="17" y="26"/>
                  <a:pt x="20" y="24"/>
                  <a:pt x="22" y="22"/>
                </a:cubicBezTo>
                <a:cubicBezTo>
                  <a:pt x="27" y="9"/>
                  <a:pt x="39" y="0"/>
                  <a:pt x="53" y="0"/>
                </a:cubicBezTo>
                <a:close/>
                <a:moveTo>
                  <a:pt x="28" y="81"/>
                </a:moveTo>
                <a:cubicBezTo>
                  <a:pt x="31" y="60"/>
                  <a:pt x="43" y="46"/>
                  <a:pt x="59" y="37"/>
                </a:cubicBezTo>
                <a:cubicBezTo>
                  <a:pt x="33" y="37"/>
                  <a:pt x="17" y="60"/>
                  <a:pt x="28" y="81"/>
                </a:cubicBezTo>
                <a:close/>
                <a:moveTo>
                  <a:pt x="78" y="40"/>
                </a:moveTo>
                <a:cubicBezTo>
                  <a:pt x="72" y="34"/>
                  <a:pt x="63" y="30"/>
                  <a:pt x="53" y="30"/>
                </a:cubicBezTo>
                <a:cubicBezTo>
                  <a:pt x="43" y="30"/>
                  <a:pt x="34" y="34"/>
                  <a:pt x="27" y="40"/>
                </a:cubicBezTo>
                <a:cubicBezTo>
                  <a:pt x="21" y="47"/>
                  <a:pt x="17" y="56"/>
                  <a:pt x="17" y="65"/>
                </a:cubicBezTo>
                <a:cubicBezTo>
                  <a:pt x="17" y="75"/>
                  <a:pt x="21" y="84"/>
                  <a:pt x="27" y="91"/>
                </a:cubicBezTo>
                <a:cubicBezTo>
                  <a:pt x="34" y="97"/>
                  <a:pt x="43" y="101"/>
                  <a:pt x="53" y="101"/>
                </a:cubicBezTo>
                <a:cubicBezTo>
                  <a:pt x="63" y="101"/>
                  <a:pt x="72" y="97"/>
                  <a:pt x="78" y="91"/>
                </a:cubicBezTo>
                <a:cubicBezTo>
                  <a:pt x="85" y="84"/>
                  <a:pt x="89" y="75"/>
                  <a:pt x="89" y="65"/>
                </a:cubicBezTo>
                <a:cubicBezTo>
                  <a:pt x="89" y="56"/>
                  <a:pt x="85" y="47"/>
                  <a:pt x="78" y="4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72751" tIns="36376" rIns="72751" bIns="36376"/>
          <a:lstStyle/>
          <a:p>
            <a:pPr>
              <a:defRPr/>
            </a:pPr>
            <a:endParaRPr lang="zh-CN" altLang="en-US" sz="143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295" name="Freeform 256"/>
          <p:cNvSpPr>
            <a:spLocks noEditPoints="1"/>
          </p:cNvSpPr>
          <p:nvPr/>
        </p:nvSpPr>
        <p:spPr bwMode="auto">
          <a:xfrm>
            <a:off x="1451603" y="2285906"/>
            <a:ext cx="503419" cy="503419"/>
          </a:xfrm>
          <a:custGeom>
            <a:avLst/>
            <a:gdLst>
              <a:gd name="T0" fmla="*/ 0 w 231"/>
              <a:gd name="T1" fmla="*/ 117 h 232"/>
              <a:gd name="T2" fmla="*/ 37 w 231"/>
              <a:gd name="T3" fmla="*/ 121 h 232"/>
              <a:gd name="T4" fmla="*/ 37 w 231"/>
              <a:gd name="T5" fmla="*/ 165 h 232"/>
              <a:gd name="T6" fmla="*/ 96 w 231"/>
              <a:gd name="T7" fmla="*/ 151 h 232"/>
              <a:gd name="T8" fmla="*/ 96 w 231"/>
              <a:gd name="T9" fmla="*/ 135 h 232"/>
              <a:gd name="T10" fmla="*/ 89 w 231"/>
              <a:gd name="T11" fmla="*/ 135 h 232"/>
              <a:gd name="T12" fmla="*/ 89 w 231"/>
              <a:gd name="T13" fmla="*/ 114 h 232"/>
              <a:gd name="T14" fmla="*/ 55 w 231"/>
              <a:gd name="T15" fmla="*/ 109 h 232"/>
              <a:gd name="T16" fmla="*/ 36 w 231"/>
              <a:gd name="T17" fmla="*/ 91 h 232"/>
              <a:gd name="T18" fmla="*/ 42 w 231"/>
              <a:gd name="T19" fmla="*/ 52 h 232"/>
              <a:gd name="T20" fmla="*/ 157 w 231"/>
              <a:gd name="T21" fmla="*/ 70 h 232"/>
              <a:gd name="T22" fmla="*/ 160 w 231"/>
              <a:gd name="T23" fmla="*/ 63 h 232"/>
              <a:gd name="T24" fmla="*/ 31 w 231"/>
              <a:gd name="T25" fmla="*/ 42 h 232"/>
              <a:gd name="T26" fmla="*/ 52 w 231"/>
              <a:gd name="T27" fmla="*/ 5 h 232"/>
              <a:gd name="T28" fmla="*/ 66 w 231"/>
              <a:gd name="T29" fmla="*/ 0 h 232"/>
              <a:gd name="T30" fmla="*/ 187 w 231"/>
              <a:gd name="T31" fmla="*/ 19 h 232"/>
              <a:gd name="T32" fmla="*/ 198 w 231"/>
              <a:gd name="T33" fmla="*/ 21 h 232"/>
              <a:gd name="T34" fmla="*/ 211 w 231"/>
              <a:gd name="T35" fmla="*/ 23 h 232"/>
              <a:gd name="T36" fmla="*/ 231 w 231"/>
              <a:gd name="T37" fmla="*/ 26 h 232"/>
              <a:gd name="T38" fmla="*/ 230 w 231"/>
              <a:gd name="T39" fmla="*/ 44 h 232"/>
              <a:gd name="T40" fmla="*/ 208 w 231"/>
              <a:gd name="T41" fmla="*/ 69 h 232"/>
              <a:gd name="T42" fmla="*/ 198 w 231"/>
              <a:gd name="T43" fmla="*/ 67 h 232"/>
              <a:gd name="T44" fmla="*/ 203 w 231"/>
              <a:gd name="T45" fmla="*/ 37 h 232"/>
              <a:gd name="T46" fmla="*/ 221 w 231"/>
              <a:gd name="T47" fmla="*/ 40 h 232"/>
              <a:gd name="T48" fmla="*/ 222 w 231"/>
              <a:gd name="T49" fmla="*/ 34 h 232"/>
              <a:gd name="T50" fmla="*/ 194 w 231"/>
              <a:gd name="T51" fmla="*/ 29 h 232"/>
              <a:gd name="T52" fmla="*/ 193 w 231"/>
              <a:gd name="T53" fmla="*/ 30 h 232"/>
              <a:gd name="T54" fmla="*/ 174 w 231"/>
              <a:gd name="T55" fmla="*/ 53 h 232"/>
              <a:gd name="T56" fmla="*/ 181 w 231"/>
              <a:gd name="T57" fmla="*/ 80 h 232"/>
              <a:gd name="T58" fmla="*/ 164 w 231"/>
              <a:gd name="T59" fmla="*/ 105 h 232"/>
              <a:gd name="T60" fmla="*/ 157 w 231"/>
              <a:gd name="T61" fmla="*/ 96 h 232"/>
              <a:gd name="T62" fmla="*/ 155 w 231"/>
              <a:gd name="T63" fmla="*/ 108 h 232"/>
              <a:gd name="T64" fmla="*/ 174 w 231"/>
              <a:gd name="T65" fmla="*/ 128 h 232"/>
              <a:gd name="T66" fmla="*/ 124 w 231"/>
              <a:gd name="T67" fmla="*/ 120 h 232"/>
              <a:gd name="T68" fmla="*/ 124 w 231"/>
              <a:gd name="T69" fmla="*/ 135 h 232"/>
              <a:gd name="T70" fmla="*/ 117 w 231"/>
              <a:gd name="T71" fmla="*/ 135 h 232"/>
              <a:gd name="T72" fmla="*/ 117 w 231"/>
              <a:gd name="T73" fmla="*/ 164 h 232"/>
              <a:gd name="T74" fmla="*/ 37 w 231"/>
              <a:gd name="T75" fmla="*/ 183 h 232"/>
              <a:gd name="T76" fmla="*/ 37 w 231"/>
              <a:gd name="T77" fmla="*/ 226 h 232"/>
              <a:gd name="T78" fmla="*/ 0 w 231"/>
              <a:gd name="T79" fmla="*/ 232 h 232"/>
              <a:gd name="T80" fmla="*/ 0 w 231"/>
              <a:gd name="T81" fmla="*/ 117 h 232"/>
              <a:gd name="T82" fmla="*/ 170 w 231"/>
              <a:gd name="T83" fmla="*/ 67 h 232"/>
              <a:gd name="T84" fmla="*/ 163 w 231"/>
              <a:gd name="T85" fmla="*/ 78 h 232"/>
              <a:gd name="T86" fmla="*/ 166 w 231"/>
              <a:gd name="T87" fmla="*/ 90 h 232"/>
              <a:gd name="T88" fmla="*/ 174 w 231"/>
              <a:gd name="T89" fmla="*/ 79 h 232"/>
              <a:gd name="T90" fmla="*/ 170 w 231"/>
              <a:gd name="T91" fmla="*/ 67 h 232"/>
              <a:gd name="T92" fmla="*/ 169 w 231"/>
              <a:gd name="T93" fmla="*/ 123 h 232"/>
              <a:gd name="T94" fmla="*/ 176 w 231"/>
              <a:gd name="T95" fmla="*/ 129 h 232"/>
              <a:gd name="T96" fmla="*/ 198 w 231"/>
              <a:gd name="T97" fmla="*/ 115 h 232"/>
              <a:gd name="T98" fmla="*/ 205 w 231"/>
              <a:gd name="T99" fmla="*/ 74 h 232"/>
              <a:gd name="T100" fmla="*/ 196 w 231"/>
              <a:gd name="T101" fmla="*/ 72 h 232"/>
              <a:gd name="T102" fmla="*/ 190 w 231"/>
              <a:gd name="T103" fmla="*/ 110 h 232"/>
              <a:gd name="T104" fmla="*/ 169 w 231"/>
              <a:gd name="T105" fmla="*/ 123 h 2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231" h="232">
                <a:moveTo>
                  <a:pt x="0" y="117"/>
                </a:moveTo>
                <a:cubicBezTo>
                  <a:pt x="37" y="121"/>
                  <a:pt x="37" y="121"/>
                  <a:pt x="37" y="121"/>
                </a:cubicBezTo>
                <a:cubicBezTo>
                  <a:pt x="37" y="165"/>
                  <a:pt x="37" y="165"/>
                  <a:pt x="37" y="165"/>
                </a:cubicBezTo>
                <a:cubicBezTo>
                  <a:pt x="96" y="151"/>
                  <a:pt x="96" y="151"/>
                  <a:pt x="96" y="151"/>
                </a:cubicBezTo>
                <a:cubicBezTo>
                  <a:pt x="96" y="135"/>
                  <a:pt x="96" y="135"/>
                  <a:pt x="96" y="135"/>
                </a:cubicBezTo>
                <a:cubicBezTo>
                  <a:pt x="89" y="135"/>
                  <a:pt x="89" y="135"/>
                  <a:pt x="89" y="135"/>
                </a:cubicBezTo>
                <a:cubicBezTo>
                  <a:pt x="89" y="114"/>
                  <a:pt x="89" y="114"/>
                  <a:pt x="89" y="114"/>
                </a:cubicBezTo>
                <a:cubicBezTo>
                  <a:pt x="55" y="109"/>
                  <a:pt x="55" y="109"/>
                  <a:pt x="55" y="109"/>
                </a:cubicBezTo>
                <a:cubicBezTo>
                  <a:pt x="36" y="91"/>
                  <a:pt x="36" y="91"/>
                  <a:pt x="36" y="91"/>
                </a:cubicBezTo>
                <a:cubicBezTo>
                  <a:pt x="42" y="52"/>
                  <a:pt x="42" y="52"/>
                  <a:pt x="42" y="52"/>
                </a:cubicBezTo>
                <a:cubicBezTo>
                  <a:pt x="157" y="70"/>
                  <a:pt x="157" y="70"/>
                  <a:pt x="157" y="70"/>
                </a:cubicBezTo>
                <a:cubicBezTo>
                  <a:pt x="158" y="68"/>
                  <a:pt x="159" y="65"/>
                  <a:pt x="160" y="63"/>
                </a:cubicBezTo>
                <a:cubicBezTo>
                  <a:pt x="31" y="42"/>
                  <a:pt x="31" y="42"/>
                  <a:pt x="31" y="42"/>
                </a:cubicBezTo>
                <a:cubicBezTo>
                  <a:pt x="52" y="5"/>
                  <a:pt x="52" y="5"/>
                  <a:pt x="52" y="5"/>
                </a:cubicBezTo>
                <a:cubicBezTo>
                  <a:pt x="66" y="0"/>
                  <a:pt x="66" y="0"/>
                  <a:pt x="66" y="0"/>
                </a:cubicBezTo>
                <a:cubicBezTo>
                  <a:pt x="187" y="19"/>
                  <a:pt x="187" y="19"/>
                  <a:pt x="187" y="19"/>
                </a:cubicBezTo>
                <a:cubicBezTo>
                  <a:pt x="198" y="21"/>
                  <a:pt x="198" y="21"/>
                  <a:pt x="198" y="21"/>
                </a:cubicBezTo>
                <a:cubicBezTo>
                  <a:pt x="211" y="23"/>
                  <a:pt x="211" y="23"/>
                  <a:pt x="211" y="23"/>
                </a:cubicBezTo>
                <a:cubicBezTo>
                  <a:pt x="231" y="26"/>
                  <a:pt x="231" y="26"/>
                  <a:pt x="231" y="26"/>
                </a:cubicBezTo>
                <a:cubicBezTo>
                  <a:pt x="230" y="44"/>
                  <a:pt x="230" y="44"/>
                  <a:pt x="230" y="44"/>
                </a:cubicBezTo>
                <a:cubicBezTo>
                  <a:pt x="208" y="69"/>
                  <a:pt x="208" y="69"/>
                  <a:pt x="208" y="69"/>
                </a:cubicBezTo>
                <a:cubicBezTo>
                  <a:pt x="198" y="67"/>
                  <a:pt x="198" y="67"/>
                  <a:pt x="198" y="67"/>
                </a:cubicBezTo>
                <a:cubicBezTo>
                  <a:pt x="203" y="37"/>
                  <a:pt x="203" y="37"/>
                  <a:pt x="203" y="37"/>
                </a:cubicBezTo>
                <a:cubicBezTo>
                  <a:pt x="221" y="40"/>
                  <a:pt x="221" y="40"/>
                  <a:pt x="221" y="40"/>
                </a:cubicBezTo>
                <a:cubicBezTo>
                  <a:pt x="222" y="34"/>
                  <a:pt x="222" y="34"/>
                  <a:pt x="222" y="34"/>
                </a:cubicBezTo>
                <a:cubicBezTo>
                  <a:pt x="194" y="29"/>
                  <a:pt x="194" y="29"/>
                  <a:pt x="194" y="29"/>
                </a:cubicBezTo>
                <a:cubicBezTo>
                  <a:pt x="193" y="30"/>
                  <a:pt x="193" y="30"/>
                  <a:pt x="193" y="30"/>
                </a:cubicBezTo>
                <a:cubicBezTo>
                  <a:pt x="174" y="53"/>
                  <a:pt x="174" y="53"/>
                  <a:pt x="174" y="53"/>
                </a:cubicBezTo>
                <a:cubicBezTo>
                  <a:pt x="180" y="55"/>
                  <a:pt x="183" y="67"/>
                  <a:pt x="181" y="80"/>
                </a:cubicBezTo>
                <a:cubicBezTo>
                  <a:pt x="178" y="95"/>
                  <a:pt x="171" y="106"/>
                  <a:pt x="164" y="105"/>
                </a:cubicBezTo>
                <a:cubicBezTo>
                  <a:pt x="161" y="104"/>
                  <a:pt x="158" y="101"/>
                  <a:pt x="157" y="96"/>
                </a:cubicBezTo>
                <a:cubicBezTo>
                  <a:pt x="155" y="108"/>
                  <a:pt x="155" y="108"/>
                  <a:pt x="155" y="108"/>
                </a:cubicBezTo>
                <a:cubicBezTo>
                  <a:pt x="174" y="128"/>
                  <a:pt x="174" y="128"/>
                  <a:pt x="174" y="128"/>
                </a:cubicBezTo>
                <a:cubicBezTo>
                  <a:pt x="124" y="120"/>
                  <a:pt x="124" y="120"/>
                  <a:pt x="124" y="120"/>
                </a:cubicBezTo>
                <a:cubicBezTo>
                  <a:pt x="124" y="135"/>
                  <a:pt x="124" y="135"/>
                  <a:pt x="124" y="135"/>
                </a:cubicBezTo>
                <a:cubicBezTo>
                  <a:pt x="117" y="135"/>
                  <a:pt x="117" y="135"/>
                  <a:pt x="117" y="135"/>
                </a:cubicBezTo>
                <a:cubicBezTo>
                  <a:pt x="117" y="164"/>
                  <a:pt x="117" y="164"/>
                  <a:pt x="117" y="164"/>
                </a:cubicBezTo>
                <a:cubicBezTo>
                  <a:pt x="37" y="183"/>
                  <a:pt x="37" y="183"/>
                  <a:pt x="37" y="183"/>
                </a:cubicBezTo>
                <a:cubicBezTo>
                  <a:pt x="37" y="226"/>
                  <a:pt x="37" y="226"/>
                  <a:pt x="37" y="226"/>
                </a:cubicBezTo>
                <a:cubicBezTo>
                  <a:pt x="0" y="232"/>
                  <a:pt x="0" y="232"/>
                  <a:pt x="0" y="232"/>
                </a:cubicBezTo>
                <a:cubicBezTo>
                  <a:pt x="0" y="117"/>
                  <a:pt x="0" y="117"/>
                  <a:pt x="0" y="117"/>
                </a:cubicBezTo>
                <a:close/>
                <a:moveTo>
                  <a:pt x="170" y="67"/>
                </a:moveTo>
                <a:cubicBezTo>
                  <a:pt x="167" y="67"/>
                  <a:pt x="164" y="71"/>
                  <a:pt x="163" y="78"/>
                </a:cubicBezTo>
                <a:cubicBezTo>
                  <a:pt x="162" y="84"/>
                  <a:pt x="163" y="89"/>
                  <a:pt x="166" y="90"/>
                </a:cubicBezTo>
                <a:cubicBezTo>
                  <a:pt x="169" y="90"/>
                  <a:pt x="173" y="86"/>
                  <a:pt x="174" y="79"/>
                </a:cubicBezTo>
                <a:cubicBezTo>
                  <a:pt x="175" y="73"/>
                  <a:pt x="173" y="68"/>
                  <a:pt x="170" y="67"/>
                </a:cubicBezTo>
                <a:close/>
                <a:moveTo>
                  <a:pt x="169" y="123"/>
                </a:moveTo>
                <a:cubicBezTo>
                  <a:pt x="176" y="129"/>
                  <a:pt x="176" y="129"/>
                  <a:pt x="176" y="129"/>
                </a:cubicBezTo>
                <a:cubicBezTo>
                  <a:pt x="198" y="115"/>
                  <a:pt x="198" y="115"/>
                  <a:pt x="198" y="115"/>
                </a:cubicBezTo>
                <a:cubicBezTo>
                  <a:pt x="205" y="74"/>
                  <a:pt x="205" y="74"/>
                  <a:pt x="205" y="74"/>
                </a:cubicBezTo>
                <a:cubicBezTo>
                  <a:pt x="196" y="72"/>
                  <a:pt x="196" y="72"/>
                  <a:pt x="196" y="72"/>
                </a:cubicBezTo>
                <a:cubicBezTo>
                  <a:pt x="190" y="110"/>
                  <a:pt x="190" y="110"/>
                  <a:pt x="190" y="110"/>
                </a:cubicBezTo>
                <a:lnTo>
                  <a:pt x="169" y="123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72751" tIns="36376" rIns="72751" bIns="36376"/>
          <a:lstStyle/>
          <a:p>
            <a:pPr>
              <a:defRPr/>
            </a:pPr>
            <a:endParaRPr lang="zh-CN" altLang="en-US" sz="143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296" name="Freeform 257"/>
          <p:cNvSpPr>
            <a:spLocks noEditPoints="1"/>
          </p:cNvSpPr>
          <p:nvPr/>
        </p:nvSpPr>
        <p:spPr bwMode="auto">
          <a:xfrm>
            <a:off x="4821631" y="5648743"/>
            <a:ext cx="500542" cy="359585"/>
          </a:xfrm>
          <a:custGeom>
            <a:avLst/>
            <a:gdLst>
              <a:gd name="T0" fmla="*/ 217 w 231"/>
              <a:gd name="T1" fmla="*/ 19 h 166"/>
              <a:gd name="T2" fmla="*/ 231 w 231"/>
              <a:gd name="T3" fmla="*/ 151 h 166"/>
              <a:gd name="T4" fmla="*/ 15 w 231"/>
              <a:gd name="T5" fmla="*/ 166 h 166"/>
              <a:gd name="T6" fmla="*/ 0 w 231"/>
              <a:gd name="T7" fmla="*/ 34 h 166"/>
              <a:gd name="T8" fmla="*/ 21 w 231"/>
              <a:gd name="T9" fmla="*/ 0 h 166"/>
              <a:gd name="T10" fmla="*/ 67 w 231"/>
              <a:gd name="T11" fmla="*/ 14 h 166"/>
              <a:gd name="T12" fmla="*/ 21 w 231"/>
              <a:gd name="T13" fmla="*/ 0 h 166"/>
              <a:gd name="T14" fmla="*/ 139 w 231"/>
              <a:gd name="T15" fmla="*/ 77 h 166"/>
              <a:gd name="T16" fmla="*/ 131 w 231"/>
              <a:gd name="T17" fmla="*/ 97 h 166"/>
              <a:gd name="T18" fmla="*/ 139 w 231"/>
              <a:gd name="T19" fmla="*/ 117 h 166"/>
              <a:gd name="T20" fmla="*/ 179 w 231"/>
              <a:gd name="T21" fmla="*/ 117 h 166"/>
              <a:gd name="T22" fmla="*/ 188 w 231"/>
              <a:gd name="T23" fmla="*/ 97 h 166"/>
              <a:gd name="T24" fmla="*/ 179 w 231"/>
              <a:gd name="T25" fmla="*/ 77 h 166"/>
              <a:gd name="T26" fmla="*/ 54 w 231"/>
              <a:gd name="T27" fmla="*/ 34 h 166"/>
              <a:gd name="T28" fmla="*/ 63 w 231"/>
              <a:gd name="T29" fmla="*/ 149 h 166"/>
              <a:gd name="T30" fmla="*/ 54 w 231"/>
              <a:gd name="T31" fmla="*/ 34 h 166"/>
              <a:gd name="T32" fmla="*/ 73 w 231"/>
              <a:gd name="T33" fmla="*/ 50 h 166"/>
              <a:gd name="T34" fmla="*/ 115 w 231"/>
              <a:gd name="T35" fmla="*/ 28 h 166"/>
              <a:gd name="T36" fmla="*/ 159 w 231"/>
              <a:gd name="T37" fmla="*/ 40 h 166"/>
              <a:gd name="T38" fmla="*/ 102 w 231"/>
              <a:gd name="T39" fmla="*/ 97 h 166"/>
              <a:gd name="T40" fmla="*/ 159 w 231"/>
              <a:gd name="T41" fmla="*/ 154 h 166"/>
              <a:gd name="T42" fmla="*/ 216 w 231"/>
              <a:gd name="T43" fmla="*/ 97 h 166"/>
              <a:gd name="T44" fmla="*/ 159 w 231"/>
              <a:gd name="T45" fmla="*/ 40 h 166"/>
              <a:gd name="T46" fmla="*/ 159 w 231"/>
              <a:gd name="T47" fmla="*/ 59 h 166"/>
              <a:gd name="T48" fmla="*/ 121 w 231"/>
              <a:gd name="T49" fmla="*/ 97 h 166"/>
              <a:gd name="T50" fmla="*/ 159 w 231"/>
              <a:gd name="T51" fmla="*/ 136 h 166"/>
              <a:gd name="T52" fmla="*/ 198 w 231"/>
              <a:gd name="T53" fmla="*/ 97 h 166"/>
              <a:gd name="T54" fmla="*/ 173 w 231"/>
              <a:gd name="T55" fmla="*/ 84 h 166"/>
              <a:gd name="T56" fmla="*/ 146 w 231"/>
              <a:gd name="T57" fmla="*/ 84 h 166"/>
              <a:gd name="T58" fmla="*/ 146 w 231"/>
              <a:gd name="T59" fmla="*/ 111 h 166"/>
              <a:gd name="T60" fmla="*/ 173 w 231"/>
              <a:gd name="T61" fmla="*/ 111 h 166"/>
              <a:gd name="T62" fmla="*/ 173 w 231"/>
              <a:gd name="T63" fmla="*/ 84 h 1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231" h="166">
                <a:moveTo>
                  <a:pt x="15" y="19"/>
                </a:moveTo>
                <a:cubicBezTo>
                  <a:pt x="217" y="19"/>
                  <a:pt x="217" y="19"/>
                  <a:pt x="217" y="19"/>
                </a:cubicBezTo>
                <a:cubicBezTo>
                  <a:pt x="225" y="19"/>
                  <a:pt x="231" y="26"/>
                  <a:pt x="231" y="34"/>
                </a:cubicBezTo>
                <a:cubicBezTo>
                  <a:pt x="231" y="151"/>
                  <a:pt x="231" y="151"/>
                  <a:pt x="231" y="151"/>
                </a:cubicBezTo>
                <a:cubicBezTo>
                  <a:pt x="231" y="159"/>
                  <a:pt x="225" y="166"/>
                  <a:pt x="217" y="166"/>
                </a:cubicBezTo>
                <a:cubicBezTo>
                  <a:pt x="15" y="166"/>
                  <a:pt x="15" y="166"/>
                  <a:pt x="15" y="166"/>
                </a:cubicBezTo>
                <a:cubicBezTo>
                  <a:pt x="7" y="166"/>
                  <a:pt x="0" y="159"/>
                  <a:pt x="0" y="151"/>
                </a:cubicBezTo>
                <a:cubicBezTo>
                  <a:pt x="0" y="34"/>
                  <a:pt x="0" y="34"/>
                  <a:pt x="0" y="34"/>
                </a:cubicBezTo>
                <a:cubicBezTo>
                  <a:pt x="0" y="26"/>
                  <a:pt x="7" y="19"/>
                  <a:pt x="15" y="19"/>
                </a:cubicBezTo>
                <a:close/>
                <a:moveTo>
                  <a:pt x="21" y="0"/>
                </a:moveTo>
                <a:cubicBezTo>
                  <a:pt x="67" y="0"/>
                  <a:pt x="67" y="0"/>
                  <a:pt x="67" y="0"/>
                </a:cubicBezTo>
                <a:cubicBezTo>
                  <a:pt x="67" y="14"/>
                  <a:pt x="67" y="14"/>
                  <a:pt x="67" y="14"/>
                </a:cubicBezTo>
                <a:cubicBezTo>
                  <a:pt x="21" y="14"/>
                  <a:pt x="21" y="14"/>
                  <a:pt x="21" y="14"/>
                </a:cubicBezTo>
                <a:cubicBezTo>
                  <a:pt x="21" y="0"/>
                  <a:pt x="21" y="0"/>
                  <a:pt x="21" y="0"/>
                </a:cubicBezTo>
                <a:close/>
                <a:moveTo>
                  <a:pt x="159" y="69"/>
                </a:moveTo>
                <a:cubicBezTo>
                  <a:pt x="151" y="69"/>
                  <a:pt x="144" y="72"/>
                  <a:pt x="139" y="77"/>
                </a:cubicBezTo>
                <a:cubicBezTo>
                  <a:pt x="139" y="77"/>
                  <a:pt x="139" y="77"/>
                  <a:pt x="139" y="77"/>
                </a:cubicBezTo>
                <a:cubicBezTo>
                  <a:pt x="134" y="82"/>
                  <a:pt x="131" y="89"/>
                  <a:pt x="131" y="97"/>
                </a:cubicBezTo>
                <a:cubicBezTo>
                  <a:pt x="131" y="105"/>
                  <a:pt x="134" y="112"/>
                  <a:pt x="139" y="117"/>
                </a:cubicBezTo>
                <a:cubicBezTo>
                  <a:pt x="139" y="117"/>
                  <a:pt x="139" y="117"/>
                  <a:pt x="139" y="117"/>
                </a:cubicBezTo>
                <a:cubicBezTo>
                  <a:pt x="144" y="123"/>
                  <a:pt x="151" y="126"/>
                  <a:pt x="159" y="126"/>
                </a:cubicBezTo>
                <a:cubicBezTo>
                  <a:pt x="167" y="126"/>
                  <a:pt x="174" y="123"/>
                  <a:pt x="179" y="117"/>
                </a:cubicBezTo>
                <a:cubicBezTo>
                  <a:pt x="179" y="117"/>
                  <a:pt x="179" y="117"/>
                  <a:pt x="179" y="117"/>
                </a:cubicBezTo>
                <a:cubicBezTo>
                  <a:pt x="185" y="112"/>
                  <a:pt x="188" y="105"/>
                  <a:pt x="188" y="97"/>
                </a:cubicBezTo>
                <a:cubicBezTo>
                  <a:pt x="188" y="89"/>
                  <a:pt x="185" y="82"/>
                  <a:pt x="179" y="77"/>
                </a:cubicBezTo>
                <a:cubicBezTo>
                  <a:pt x="179" y="77"/>
                  <a:pt x="179" y="77"/>
                  <a:pt x="179" y="77"/>
                </a:cubicBezTo>
                <a:cubicBezTo>
                  <a:pt x="174" y="72"/>
                  <a:pt x="167" y="69"/>
                  <a:pt x="159" y="69"/>
                </a:cubicBezTo>
                <a:close/>
                <a:moveTo>
                  <a:pt x="54" y="34"/>
                </a:moveTo>
                <a:cubicBezTo>
                  <a:pt x="54" y="149"/>
                  <a:pt x="54" y="149"/>
                  <a:pt x="54" y="149"/>
                </a:cubicBezTo>
                <a:cubicBezTo>
                  <a:pt x="63" y="149"/>
                  <a:pt x="63" y="149"/>
                  <a:pt x="63" y="149"/>
                </a:cubicBezTo>
                <a:cubicBezTo>
                  <a:pt x="63" y="34"/>
                  <a:pt x="63" y="34"/>
                  <a:pt x="63" y="34"/>
                </a:cubicBezTo>
                <a:cubicBezTo>
                  <a:pt x="54" y="34"/>
                  <a:pt x="54" y="34"/>
                  <a:pt x="54" y="34"/>
                </a:cubicBezTo>
                <a:close/>
                <a:moveTo>
                  <a:pt x="73" y="28"/>
                </a:moveTo>
                <a:cubicBezTo>
                  <a:pt x="73" y="50"/>
                  <a:pt x="73" y="50"/>
                  <a:pt x="73" y="50"/>
                </a:cubicBezTo>
                <a:cubicBezTo>
                  <a:pt x="115" y="50"/>
                  <a:pt x="115" y="50"/>
                  <a:pt x="115" y="50"/>
                </a:cubicBezTo>
                <a:cubicBezTo>
                  <a:pt x="115" y="28"/>
                  <a:pt x="115" y="28"/>
                  <a:pt x="115" y="28"/>
                </a:cubicBezTo>
                <a:cubicBezTo>
                  <a:pt x="73" y="28"/>
                  <a:pt x="73" y="28"/>
                  <a:pt x="73" y="28"/>
                </a:cubicBezTo>
                <a:close/>
                <a:moveTo>
                  <a:pt x="159" y="40"/>
                </a:moveTo>
                <a:cubicBezTo>
                  <a:pt x="144" y="40"/>
                  <a:pt x="129" y="47"/>
                  <a:pt x="119" y="57"/>
                </a:cubicBezTo>
                <a:cubicBezTo>
                  <a:pt x="109" y="67"/>
                  <a:pt x="102" y="82"/>
                  <a:pt x="102" y="97"/>
                </a:cubicBezTo>
                <a:cubicBezTo>
                  <a:pt x="102" y="113"/>
                  <a:pt x="109" y="127"/>
                  <a:pt x="119" y="138"/>
                </a:cubicBezTo>
                <a:cubicBezTo>
                  <a:pt x="129" y="148"/>
                  <a:pt x="144" y="154"/>
                  <a:pt x="159" y="154"/>
                </a:cubicBezTo>
                <a:cubicBezTo>
                  <a:pt x="175" y="154"/>
                  <a:pt x="189" y="148"/>
                  <a:pt x="200" y="138"/>
                </a:cubicBezTo>
                <a:cubicBezTo>
                  <a:pt x="210" y="127"/>
                  <a:pt x="216" y="113"/>
                  <a:pt x="216" y="97"/>
                </a:cubicBezTo>
                <a:cubicBezTo>
                  <a:pt x="216" y="82"/>
                  <a:pt x="210" y="67"/>
                  <a:pt x="200" y="57"/>
                </a:cubicBezTo>
                <a:cubicBezTo>
                  <a:pt x="189" y="47"/>
                  <a:pt x="175" y="40"/>
                  <a:pt x="159" y="40"/>
                </a:cubicBezTo>
                <a:close/>
                <a:moveTo>
                  <a:pt x="187" y="70"/>
                </a:moveTo>
                <a:cubicBezTo>
                  <a:pt x="180" y="63"/>
                  <a:pt x="170" y="59"/>
                  <a:pt x="159" y="59"/>
                </a:cubicBezTo>
                <a:cubicBezTo>
                  <a:pt x="149" y="59"/>
                  <a:pt x="139" y="63"/>
                  <a:pt x="132" y="70"/>
                </a:cubicBezTo>
                <a:cubicBezTo>
                  <a:pt x="125" y="77"/>
                  <a:pt x="121" y="87"/>
                  <a:pt x="121" y="97"/>
                </a:cubicBezTo>
                <a:cubicBezTo>
                  <a:pt x="121" y="108"/>
                  <a:pt x="125" y="118"/>
                  <a:pt x="132" y="125"/>
                </a:cubicBezTo>
                <a:cubicBezTo>
                  <a:pt x="139" y="132"/>
                  <a:pt x="149" y="136"/>
                  <a:pt x="159" y="136"/>
                </a:cubicBezTo>
                <a:cubicBezTo>
                  <a:pt x="170" y="136"/>
                  <a:pt x="180" y="132"/>
                  <a:pt x="187" y="125"/>
                </a:cubicBezTo>
                <a:cubicBezTo>
                  <a:pt x="194" y="118"/>
                  <a:pt x="198" y="108"/>
                  <a:pt x="198" y="97"/>
                </a:cubicBezTo>
                <a:cubicBezTo>
                  <a:pt x="198" y="87"/>
                  <a:pt x="194" y="77"/>
                  <a:pt x="187" y="70"/>
                </a:cubicBezTo>
                <a:close/>
                <a:moveTo>
                  <a:pt x="173" y="84"/>
                </a:moveTo>
                <a:cubicBezTo>
                  <a:pt x="169" y="80"/>
                  <a:pt x="165" y="78"/>
                  <a:pt x="159" y="78"/>
                </a:cubicBezTo>
                <a:cubicBezTo>
                  <a:pt x="154" y="78"/>
                  <a:pt x="149" y="80"/>
                  <a:pt x="146" y="84"/>
                </a:cubicBezTo>
                <a:cubicBezTo>
                  <a:pt x="142" y="87"/>
                  <a:pt x="140" y="92"/>
                  <a:pt x="140" y="97"/>
                </a:cubicBezTo>
                <a:cubicBezTo>
                  <a:pt x="140" y="103"/>
                  <a:pt x="142" y="107"/>
                  <a:pt x="146" y="111"/>
                </a:cubicBezTo>
                <a:cubicBezTo>
                  <a:pt x="149" y="114"/>
                  <a:pt x="154" y="117"/>
                  <a:pt x="159" y="117"/>
                </a:cubicBezTo>
                <a:cubicBezTo>
                  <a:pt x="165" y="117"/>
                  <a:pt x="169" y="114"/>
                  <a:pt x="173" y="111"/>
                </a:cubicBezTo>
                <a:cubicBezTo>
                  <a:pt x="176" y="107"/>
                  <a:pt x="179" y="103"/>
                  <a:pt x="179" y="97"/>
                </a:cubicBezTo>
                <a:cubicBezTo>
                  <a:pt x="179" y="92"/>
                  <a:pt x="176" y="87"/>
                  <a:pt x="173" y="8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72751" tIns="36376" rIns="72751" bIns="36376"/>
          <a:lstStyle/>
          <a:p>
            <a:pPr>
              <a:defRPr/>
            </a:pPr>
            <a:endParaRPr lang="zh-CN" altLang="en-US" sz="143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297" name="Freeform 258"/>
          <p:cNvSpPr>
            <a:spLocks noEditPoints="1"/>
          </p:cNvSpPr>
          <p:nvPr/>
        </p:nvSpPr>
        <p:spPr bwMode="auto">
          <a:xfrm>
            <a:off x="4791426" y="4991422"/>
            <a:ext cx="563829" cy="440132"/>
          </a:xfrm>
          <a:custGeom>
            <a:avLst/>
            <a:gdLst>
              <a:gd name="T0" fmla="*/ 6 w 260"/>
              <a:gd name="T1" fmla="*/ 111 h 203"/>
              <a:gd name="T2" fmla="*/ 28 w 260"/>
              <a:gd name="T3" fmla="*/ 106 h 203"/>
              <a:gd name="T4" fmla="*/ 28 w 260"/>
              <a:gd name="T5" fmla="*/ 103 h 203"/>
              <a:gd name="T6" fmla="*/ 38 w 260"/>
              <a:gd name="T7" fmla="*/ 90 h 203"/>
              <a:gd name="T8" fmla="*/ 59 w 260"/>
              <a:gd name="T9" fmla="*/ 41 h 203"/>
              <a:gd name="T10" fmla="*/ 51 w 260"/>
              <a:gd name="T11" fmla="*/ 35 h 203"/>
              <a:gd name="T12" fmla="*/ 87 w 260"/>
              <a:gd name="T13" fmla="*/ 9 h 203"/>
              <a:gd name="T14" fmla="*/ 131 w 260"/>
              <a:gd name="T15" fmla="*/ 0 h 203"/>
              <a:gd name="T16" fmla="*/ 173 w 260"/>
              <a:gd name="T17" fmla="*/ 9 h 203"/>
              <a:gd name="T18" fmla="*/ 207 w 260"/>
              <a:gd name="T19" fmla="*/ 34 h 203"/>
              <a:gd name="T20" fmla="*/ 201 w 260"/>
              <a:gd name="T21" fmla="*/ 40 h 203"/>
              <a:gd name="T22" fmla="*/ 225 w 260"/>
              <a:gd name="T23" fmla="*/ 91 h 203"/>
              <a:gd name="T24" fmla="*/ 232 w 260"/>
              <a:gd name="T25" fmla="*/ 103 h 203"/>
              <a:gd name="T26" fmla="*/ 232 w 260"/>
              <a:gd name="T27" fmla="*/ 106 h 203"/>
              <a:gd name="T28" fmla="*/ 254 w 260"/>
              <a:gd name="T29" fmla="*/ 111 h 203"/>
              <a:gd name="T30" fmla="*/ 254 w 260"/>
              <a:gd name="T31" fmla="*/ 177 h 203"/>
              <a:gd name="T32" fmla="*/ 232 w 260"/>
              <a:gd name="T33" fmla="*/ 184 h 203"/>
              <a:gd name="T34" fmla="*/ 232 w 260"/>
              <a:gd name="T35" fmla="*/ 189 h 203"/>
              <a:gd name="T36" fmla="*/ 219 w 260"/>
              <a:gd name="T37" fmla="*/ 203 h 203"/>
              <a:gd name="T38" fmla="*/ 219 w 260"/>
              <a:gd name="T39" fmla="*/ 203 h 203"/>
              <a:gd name="T40" fmla="*/ 206 w 260"/>
              <a:gd name="T41" fmla="*/ 189 h 203"/>
              <a:gd name="T42" fmla="*/ 206 w 260"/>
              <a:gd name="T43" fmla="*/ 103 h 203"/>
              <a:gd name="T44" fmla="*/ 211 w 260"/>
              <a:gd name="T45" fmla="*/ 93 h 203"/>
              <a:gd name="T46" fmla="*/ 190 w 260"/>
              <a:gd name="T47" fmla="*/ 50 h 203"/>
              <a:gd name="T48" fmla="*/ 184 w 260"/>
              <a:gd name="T49" fmla="*/ 56 h 203"/>
              <a:gd name="T50" fmla="*/ 159 w 260"/>
              <a:gd name="T51" fmla="*/ 39 h 203"/>
              <a:gd name="T52" fmla="*/ 130 w 260"/>
              <a:gd name="T53" fmla="*/ 32 h 203"/>
              <a:gd name="T54" fmla="*/ 100 w 260"/>
              <a:gd name="T55" fmla="*/ 39 h 203"/>
              <a:gd name="T56" fmla="*/ 76 w 260"/>
              <a:gd name="T57" fmla="*/ 56 h 203"/>
              <a:gd name="T58" fmla="*/ 70 w 260"/>
              <a:gd name="T59" fmla="*/ 51 h 203"/>
              <a:gd name="T60" fmla="*/ 52 w 260"/>
              <a:gd name="T61" fmla="*/ 96 h 203"/>
              <a:gd name="T62" fmla="*/ 54 w 260"/>
              <a:gd name="T63" fmla="*/ 103 h 203"/>
              <a:gd name="T64" fmla="*/ 54 w 260"/>
              <a:gd name="T65" fmla="*/ 189 h 203"/>
              <a:gd name="T66" fmla="*/ 41 w 260"/>
              <a:gd name="T67" fmla="*/ 203 h 203"/>
              <a:gd name="T68" fmla="*/ 41 w 260"/>
              <a:gd name="T69" fmla="*/ 203 h 203"/>
              <a:gd name="T70" fmla="*/ 28 w 260"/>
              <a:gd name="T71" fmla="*/ 189 h 203"/>
              <a:gd name="T72" fmla="*/ 28 w 260"/>
              <a:gd name="T73" fmla="*/ 184 h 203"/>
              <a:gd name="T74" fmla="*/ 6 w 260"/>
              <a:gd name="T75" fmla="*/ 177 h 203"/>
              <a:gd name="T76" fmla="*/ 6 w 260"/>
              <a:gd name="T77" fmla="*/ 111 h 203"/>
              <a:gd name="T78" fmla="*/ 201 w 260"/>
              <a:gd name="T79" fmla="*/ 113 h 203"/>
              <a:gd name="T80" fmla="*/ 194 w 260"/>
              <a:gd name="T81" fmla="*/ 120 h 203"/>
              <a:gd name="T82" fmla="*/ 194 w 260"/>
              <a:gd name="T83" fmla="*/ 171 h 203"/>
              <a:gd name="T84" fmla="*/ 201 w 260"/>
              <a:gd name="T85" fmla="*/ 177 h 203"/>
              <a:gd name="T86" fmla="*/ 201 w 260"/>
              <a:gd name="T87" fmla="*/ 113 h 203"/>
              <a:gd name="T88" fmla="*/ 60 w 260"/>
              <a:gd name="T89" fmla="*/ 113 h 203"/>
              <a:gd name="T90" fmla="*/ 60 w 260"/>
              <a:gd name="T91" fmla="*/ 177 h 203"/>
              <a:gd name="T92" fmla="*/ 66 w 260"/>
              <a:gd name="T93" fmla="*/ 171 h 203"/>
              <a:gd name="T94" fmla="*/ 66 w 260"/>
              <a:gd name="T95" fmla="*/ 120 h 203"/>
              <a:gd name="T96" fmla="*/ 60 w 260"/>
              <a:gd name="T97" fmla="*/ 113 h 2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260" h="203">
                <a:moveTo>
                  <a:pt x="6" y="111"/>
                </a:moveTo>
                <a:cubicBezTo>
                  <a:pt x="28" y="106"/>
                  <a:pt x="28" y="106"/>
                  <a:pt x="28" y="106"/>
                </a:cubicBezTo>
                <a:cubicBezTo>
                  <a:pt x="28" y="103"/>
                  <a:pt x="28" y="103"/>
                  <a:pt x="28" y="103"/>
                </a:cubicBezTo>
                <a:cubicBezTo>
                  <a:pt x="28" y="97"/>
                  <a:pt x="32" y="92"/>
                  <a:pt x="38" y="90"/>
                </a:cubicBezTo>
                <a:cubicBezTo>
                  <a:pt x="40" y="70"/>
                  <a:pt x="48" y="54"/>
                  <a:pt x="59" y="41"/>
                </a:cubicBezTo>
                <a:cubicBezTo>
                  <a:pt x="51" y="35"/>
                  <a:pt x="51" y="35"/>
                  <a:pt x="51" y="35"/>
                </a:cubicBezTo>
                <a:cubicBezTo>
                  <a:pt x="61" y="24"/>
                  <a:pt x="73" y="15"/>
                  <a:pt x="87" y="9"/>
                </a:cubicBezTo>
                <a:cubicBezTo>
                  <a:pt x="101" y="3"/>
                  <a:pt x="116" y="0"/>
                  <a:pt x="131" y="0"/>
                </a:cubicBezTo>
                <a:cubicBezTo>
                  <a:pt x="144" y="0"/>
                  <a:pt x="159" y="3"/>
                  <a:pt x="173" y="9"/>
                </a:cubicBezTo>
                <a:cubicBezTo>
                  <a:pt x="185" y="15"/>
                  <a:pt x="197" y="23"/>
                  <a:pt x="207" y="34"/>
                </a:cubicBezTo>
                <a:cubicBezTo>
                  <a:pt x="201" y="40"/>
                  <a:pt x="201" y="40"/>
                  <a:pt x="201" y="40"/>
                </a:cubicBezTo>
                <a:cubicBezTo>
                  <a:pt x="213" y="53"/>
                  <a:pt x="222" y="70"/>
                  <a:pt x="225" y="91"/>
                </a:cubicBezTo>
                <a:cubicBezTo>
                  <a:pt x="229" y="93"/>
                  <a:pt x="232" y="98"/>
                  <a:pt x="232" y="103"/>
                </a:cubicBezTo>
                <a:cubicBezTo>
                  <a:pt x="232" y="106"/>
                  <a:pt x="232" y="106"/>
                  <a:pt x="232" y="106"/>
                </a:cubicBezTo>
                <a:cubicBezTo>
                  <a:pt x="254" y="111"/>
                  <a:pt x="254" y="111"/>
                  <a:pt x="254" y="111"/>
                </a:cubicBezTo>
                <a:cubicBezTo>
                  <a:pt x="260" y="133"/>
                  <a:pt x="260" y="155"/>
                  <a:pt x="254" y="177"/>
                </a:cubicBezTo>
                <a:cubicBezTo>
                  <a:pt x="232" y="184"/>
                  <a:pt x="232" y="184"/>
                  <a:pt x="232" y="184"/>
                </a:cubicBezTo>
                <a:cubicBezTo>
                  <a:pt x="232" y="189"/>
                  <a:pt x="232" y="189"/>
                  <a:pt x="232" y="189"/>
                </a:cubicBezTo>
                <a:cubicBezTo>
                  <a:pt x="232" y="197"/>
                  <a:pt x="227" y="203"/>
                  <a:pt x="219" y="203"/>
                </a:cubicBezTo>
                <a:cubicBezTo>
                  <a:pt x="219" y="203"/>
                  <a:pt x="219" y="203"/>
                  <a:pt x="219" y="203"/>
                </a:cubicBezTo>
                <a:cubicBezTo>
                  <a:pt x="212" y="203"/>
                  <a:pt x="206" y="197"/>
                  <a:pt x="206" y="189"/>
                </a:cubicBezTo>
                <a:cubicBezTo>
                  <a:pt x="206" y="103"/>
                  <a:pt x="206" y="103"/>
                  <a:pt x="206" y="103"/>
                </a:cubicBezTo>
                <a:cubicBezTo>
                  <a:pt x="206" y="99"/>
                  <a:pt x="208" y="95"/>
                  <a:pt x="211" y="93"/>
                </a:cubicBezTo>
                <a:cubicBezTo>
                  <a:pt x="208" y="75"/>
                  <a:pt x="200" y="61"/>
                  <a:pt x="190" y="50"/>
                </a:cubicBezTo>
                <a:cubicBezTo>
                  <a:pt x="184" y="56"/>
                  <a:pt x="184" y="56"/>
                  <a:pt x="184" y="56"/>
                </a:cubicBezTo>
                <a:cubicBezTo>
                  <a:pt x="177" y="49"/>
                  <a:pt x="168" y="43"/>
                  <a:pt x="159" y="39"/>
                </a:cubicBezTo>
                <a:cubicBezTo>
                  <a:pt x="150" y="35"/>
                  <a:pt x="139" y="33"/>
                  <a:pt x="130" y="32"/>
                </a:cubicBezTo>
                <a:cubicBezTo>
                  <a:pt x="120" y="32"/>
                  <a:pt x="110" y="34"/>
                  <a:pt x="100" y="39"/>
                </a:cubicBezTo>
                <a:cubicBezTo>
                  <a:pt x="91" y="43"/>
                  <a:pt x="83" y="49"/>
                  <a:pt x="76" y="56"/>
                </a:cubicBezTo>
                <a:cubicBezTo>
                  <a:pt x="70" y="51"/>
                  <a:pt x="70" y="51"/>
                  <a:pt x="70" y="51"/>
                </a:cubicBezTo>
                <a:cubicBezTo>
                  <a:pt x="60" y="62"/>
                  <a:pt x="53" y="77"/>
                  <a:pt x="52" y="96"/>
                </a:cubicBezTo>
                <a:cubicBezTo>
                  <a:pt x="53" y="98"/>
                  <a:pt x="54" y="100"/>
                  <a:pt x="54" y="103"/>
                </a:cubicBezTo>
                <a:cubicBezTo>
                  <a:pt x="54" y="189"/>
                  <a:pt x="54" y="189"/>
                  <a:pt x="54" y="189"/>
                </a:cubicBezTo>
                <a:cubicBezTo>
                  <a:pt x="54" y="197"/>
                  <a:pt x="48" y="203"/>
                  <a:pt x="41" y="203"/>
                </a:cubicBezTo>
                <a:cubicBezTo>
                  <a:pt x="41" y="203"/>
                  <a:pt x="41" y="203"/>
                  <a:pt x="41" y="203"/>
                </a:cubicBezTo>
                <a:cubicBezTo>
                  <a:pt x="34" y="203"/>
                  <a:pt x="28" y="197"/>
                  <a:pt x="28" y="189"/>
                </a:cubicBezTo>
                <a:cubicBezTo>
                  <a:pt x="28" y="184"/>
                  <a:pt x="28" y="184"/>
                  <a:pt x="28" y="184"/>
                </a:cubicBezTo>
                <a:cubicBezTo>
                  <a:pt x="6" y="177"/>
                  <a:pt x="6" y="177"/>
                  <a:pt x="6" y="177"/>
                </a:cubicBezTo>
                <a:cubicBezTo>
                  <a:pt x="0" y="155"/>
                  <a:pt x="0" y="133"/>
                  <a:pt x="6" y="111"/>
                </a:cubicBezTo>
                <a:close/>
                <a:moveTo>
                  <a:pt x="201" y="113"/>
                </a:moveTo>
                <a:cubicBezTo>
                  <a:pt x="194" y="120"/>
                  <a:pt x="194" y="120"/>
                  <a:pt x="194" y="120"/>
                </a:cubicBezTo>
                <a:cubicBezTo>
                  <a:pt x="194" y="171"/>
                  <a:pt x="194" y="171"/>
                  <a:pt x="194" y="171"/>
                </a:cubicBezTo>
                <a:cubicBezTo>
                  <a:pt x="201" y="177"/>
                  <a:pt x="201" y="177"/>
                  <a:pt x="201" y="177"/>
                </a:cubicBezTo>
                <a:cubicBezTo>
                  <a:pt x="201" y="113"/>
                  <a:pt x="201" y="113"/>
                  <a:pt x="201" y="113"/>
                </a:cubicBezTo>
                <a:close/>
                <a:moveTo>
                  <a:pt x="60" y="113"/>
                </a:moveTo>
                <a:cubicBezTo>
                  <a:pt x="60" y="177"/>
                  <a:pt x="60" y="177"/>
                  <a:pt x="60" y="177"/>
                </a:cubicBezTo>
                <a:cubicBezTo>
                  <a:pt x="66" y="171"/>
                  <a:pt x="66" y="171"/>
                  <a:pt x="66" y="171"/>
                </a:cubicBezTo>
                <a:cubicBezTo>
                  <a:pt x="66" y="120"/>
                  <a:pt x="66" y="120"/>
                  <a:pt x="66" y="120"/>
                </a:cubicBezTo>
                <a:lnTo>
                  <a:pt x="60" y="113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72751" tIns="36376" rIns="72751" bIns="36376"/>
          <a:lstStyle/>
          <a:p>
            <a:pPr>
              <a:defRPr/>
            </a:pPr>
            <a:endParaRPr lang="zh-CN" altLang="en-US" sz="143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298" name="Freeform 259"/>
          <p:cNvSpPr>
            <a:spLocks noEditPoints="1"/>
          </p:cNvSpPr>
          <p:nvPr/>
        </p:nvSpPr>
        <p:spPr bwMode="auto">
          <a:xfrm>
            <a:off x="4040613" y="1598380"/>
            <a:ext cx="618486" cy="634308"/>
          </a:xfrm>
          <a:custGeom>
            <a:avLst/>
            <a:gdLst>
              <a:gd name="T0" fmla="*/ 276 w 285"/>
              <a:gd name="T1" fmla="*/ 0 h 292"/>
              <a:gd name="T2" fmla="*/ 285 w 285"/>
              <a:gd name="T3" fmla="*/ 7 h 292"/>
              <a:gd name="T4" fmla="*/ 284 w 285"/>
              <a:gd name="T5" fmla="*/ 16 h 292"/>
              <a:gd name="T6" fmla="*/ 274 w 285"/>
              <a:gd name="T7" fmla="*/ 17 h 292"/>
              <a:gd name="T8" fmla="*/ 261 w 285"/>
              <a:gd name="T9" fmla="*/ 45 h 292"/>
              <a:gd name="T10" fmla="*/ 253 w 285"/>
              <a:gd name="T11" fmla="*/ 44 h 292"/>
              <a:gd name="T12" fmla="*/ 195 w 285"/>
              <a:gd name="T13" fmla="*/ 108 h 292"/>
              <a:gd name="T14" fmla="*/ 197 w 285"/>
              <a:gd name="T15" fmla="*/ 128 h 292"/>
              <a:gd name="T16" fmla="*/ 221 w 285"/>
              <a:gd name="T17" fmla="*/ 128 h 292"/>
              <a:gd name="T18" fmla="*/ 191 w 285"/>
              <a:gd name="T19" fmla="*/ 154 h 292"/>
              <a:gd name="T20" fmla="*/ 162 w 285"/>
              <a:gd name="T21" fmla="*/ 219 h 292"/>
              <a:gd name="T22" fmla="*/ 69 w 285"/>
              <a:gd name="T23" fmla="*/ 130 h 292"/>
              <a:gd name="T24" fmla="*/ 133 w 285"/>
              <a:gd name="T25" fmla="*/ 97 h 292"/>
              <a:gd name="T26" fmla="*/ 166 w 285"/>
              <a:gd name="T27" fmla="*/ 47 h 292"/>
              <a:gd name="T28" fmla="*/ 167 w 285"/>
              <a:gd name="T29" fmla="*/ 58 h 292"/>
              <a:gd name="T30" fmla="*/ 176 w 285"/>
              <a:gd name="T31" fmla="*/ 90 h 292"/>
              <a:gd name="T32" fmla="*/ 238 w 285"/>
              <a:gd name="T33" fmla="*/ 30 h 292"/>
              <a:gd name="T34" fmla="*/ 235 w 285"/>
              <a:gd name="T35" fmla="*/ 22 h 292"/>
              <a:gd name="T36" fmla="*/ 268 w 285"/>
              <a:gd name="T37" fmla="*/ 1 h 292"/>
              <a:gd name="T38" fmla="*/ 276 w 285"/>
              <a:gd name="T39" fmla="*/ 0 h 292"/>
              <a:gd name="T40" fmla="*/ 133 w 285"/>
              <a:gd name="T41" fmla="*/ 127 h 292"/>
              <a:gd name="T42" fmla="*/ 128 w 285"/>
              <a:gd name="T43" fmla="*/ 132 h 292"/>
              <a:gd name="T44" fmla="*/ 155 w 285"/>
              <a:gd name="T45" fmla="*/ 156 h 292"/>
              <a:gd name="T46" fmla="*/ 160 w 285"/>
              <a:gd name="T47" fmla="*/ 151 h 292"/>
              <a:gd name="T48" fmla="*/ 133 w 285"/>
              <a:gd name="T49" fmla="*/ 127 h 292"/>
              <a:gd name="T50" fmla="*/ 149 w 285"/>
              <a:gd name="T51" fmla="*/ 108 h 292"/>
              <a:gd name="T52" fmla="*/ 144 w 285"/>
              <a:gd name="T53" fmla="*/ 113 h 292"/>
              <a:gd name="T54" fmla="*/ 171 w 285"/>
              <a:gd name="T55" fmla="*/ 138 h 292"/>
              <a:gd name="T56" fmla="*/ 176 w 285"/>
              <a:gd name="T57" fmla="*/ 132 h 292"/>
              <a:gd name="T58" fmla="*/ 149 w 285"/>
              <a:gd name="T59" fmla="*/ 108 h 292"/>
              <a:gd name="T60" fmla="*/ 98 w 285"/>
              <a:gd name="T61" fmla="*/ 165 h 292"/>
              <a:gd name="T62" fmla="*/ 87 w 285"/>
              <a:gd name="T63" fmla="*/ 176 h 292"/>
              <a:gd name="T64" fmla="*/ 116 w 285"/>
              <a:gd name="T65" fmla="*/ 203 h 292"/>
              <a:gd name="T66" fmla="*/ 126 w 285"/>
              <a:gd name="T67" fmla="*/ 192 h 292"/>
              <a:gd name="T68" fmla="*/ 152 w 285"/>
              <a:gd name="T69" fmla="*/ 184 h 292"/>
              <a:gd name="T70" fmla="*/ 153 w 285"/>
              <a:gd name="T71" fmla="*/ 184 h 292"/>
              <a:gd name="T72" fmla="*/ 154 w 285"/>
              <a:gd name="T73" fmla="*/ 183 h 292"/>
              <a:gd name="T74" fmla="*/ 155 w 285"/>
              <a:gd name="T75" fmla="*/ 181 h 292"/>
              <a:gd name="T76" fmla="*/ 158 w 285"/>
              <a:gd name="T77" fmla="*/ 182 h 292"/>
              <a:gd name="T78" fmla="*/ 164 w 285"/>
              <a:gd name="T79" fmla="*/ 169 h 292"/>
              <a:gd name="T80" fmla="*/ 154 w 285"/>
              <a:gd name="T81" fmla="*/ 164 h 292"/>
              <a:gd name="T82" fmla="*/ 148 w 285"/>
              <a:gd name="T83" fmla="*/ 177 h 292"/>
              <a:gd name="T84" fmla="*/ 150 w 285"/>
              <a:gd name="T85" fmla="*/ 178 h 292"/>
              <a:gd name="T86" fmla="*/ 149 w 285"/>
              <a:gd name="T87" fmla="*/ 179 h 292"/>
              <a:gd name="T88" fmla="*/ 122 w 285"/>
              <a:gd name="T89" fmla="*/ 187 h 292"/>
              <a:gd name="T90" fmla="*/ 98 w 285"/>
              <a:gd name="T91" fmla="*/ 165 h 2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285" h="292">
                <a:moveTo>
                  <a:pt x="276" y="0"/>
                </a:moveTo>
                <a:cubicBezTo>
                  <a:pt x="285" y="7"/>
                  <a:pt x="285" y="7"/>
                  <a:pt x="285" y="7"/>
                </a:cubicBezTo>
                <a:cubicBezTo>
                  <a:pt x="284" y="16"/>
                  <a:pt x="284" y="16"/>
                  <a:pt x="284" y="16"/>
                </a:cubicBezTo>
                <a:cubicBezTo>
                  <a:pt x="274" y="17"/>
                  <a:pt x="274" y="17"/>
                  <a:pt x="274" y="17"/>
                </a:cubicBezTo>
                <a:cubicBezTo>
                  <a:pt x="261" y="45"/>
                  <a:pt x="261" y="45"/>
                  <a:pt x="261" y="45"/>
                </a:cubicBezTo>
                <a:cubicBezTo>
                  <a:pt x="253" y="44"/>
                  <a:pt x="253" y="44"/>
                  <a:pt x="253" y="44"/>
                </a:cubicBezTo>
                <a:cubicBezTo>
                  <a:pt x="195" y="108"/>
                  <a:pt x="195" y="108"/>
                  <a:pt x="195" y="108"/>
                </a:cubicBezTo>
                <a:cubicBezTo>
                  <a:pt x="191" y="119"/>
                  <a:pt x="193" y="124"/>
                  <a:pt x="197" y="128"/>
                </a:cubicBezTo>
                <a:cubicBezTo>
                  <a:pt x="208" y="138"/>
                  <a:pt x="221" y="126"/>
                  <a:pt x="221" y="128"/>
                </a:cubicBezTo>
                <a:cubicBezTo>
                  <a:pt x="224" y="152"/>
                  <a:pt x="201" y="150"/>
                  <a:pt x="191" y="154"/>
                </a:cubicBezTo>
                <a:cubicBezTo>
                  <a:pt x="161" y="168"/>
                  <a:pt x="181" y="188"/>
                  <a:pt x="162" y="219"/>
                </a:cubicBezTo>
                <a:cubicBezTo>
                  <a:pt x="122" y="292"/>
                  <a:pt x="0" y="177"/>
                  <a:pt x="69" y="130"/>
                </a:cubicBezTo>
                <a:cubicBezTo>
                  <a:pt x="99" y="110"/>
                  <a:pt x="124" y="127"/>
                  <a:pt x="133" y="97"/>
                </a:cubicBezTo>
                <a:cubicBezTo>
                  <a:pt x="139" y="81"/>
                  <a:pt x="150" y="47"/>
                  <a:pt x="166" y="47"/>
                </a:cubicBezTo>
                <a:cubicBezTo>
                  <a:pt x="172" y="48"/>
                  <a:pt x="169" y="54"/>
                  <a:pt x="167" y="58"/>
                </a:cubicBezTo>
                <a:cubicBezTo>
                  <a:pt x="163" y="68"/>
                  <a:pt x="161" y="82"/>
                  <a:pt x="176" y="90"/>
                </a:cubicBezTo>
                <a:cubicBezTo>
                  <a:pt x="238" y="30"/>
                  <a:pt x="238" y="30"/>
                  <a:pt x="238" y="30"/>
                </a:cubicBezTo>
                <a:cubicBezTo>
                  <a:pt x="235" y="22"/>
                  <a:pt x="235" y="22"/>
                  <a:pt x="235" y="22"/>
                </a:cubicBezTo>
                <a:cubicBezTo>
                  <a:pt x="268" y="1"/>
                  <a:pt x="268" y="1"/>
                  <a:pt x="268" y="1"/>
                </a:cubicBezTo>
                <a:cubicBezTo>
                  <a:pt x="276" y="0"/>
                  <a:pt x="276" y="0"/>
                  <a:pt x="276" y="0"/>
                </a:cubicBezTo>
                <a:close/>
                <a:moveTo>
                  <a:pt x="133" y="127"/>
                </a:moveTo>
                <a:cubicBezTo>
                  <a:pt x="128" y="132"/>
                  <a:pt x="128" y="132"/>
                  <a:pt x="128" y="132"/>
                </a:cubicBezTo>
                <a:cubicBezTo>
                  <a:pt x="155" y="156"/>
                  <a:pt x="155" y="156"/>
                  <a:pt x="155" y="156"/>
                </a:cubicBezTo>
                <a:cubicBezTo>
                  <a:pt x="160" y="151"/>
                  <a:pt x="160" y="151"/>
                  <a:pt x="160" y="151"/>
                </a:cubicBezTo>
                <a:cubicBezTo>
                  <a:pt x="133" y="127"/>
                  <a:pt x="133" y="127"/>
                  <a:pt x="133" y="127"/>
                </a:cubicBezTo>
                <a:close/>
                <a:moveTo>
                  <a:pt x="149" y="108"/>
                </a:moveTo>
                <a:cubicBezTo>
                  <a:pt x="144" y="113"/>
                  <a:pt x="144" y="113"/>
                  <a:pt x="144" y="113"/>
                </a:cubicBezTo>
                <a:cubicBezTo>
                  <a:pt x="171" y="138"/>
                  <a:pt x="171" y="138"/>
                  <a:pt x="171" y="138"/>
                </a:cubicBezTo>
                <a:cubicBezTo>
                  <a:pt x="176" y="132"/>
                  <a:pt x="176" y="132"/>
                  <a:pt x="176" y="132"/>
                </a:cubicBezTo>
                <a:cubicBezTo>
                  <a:pt x="149" y="108"/>
                  <a:pt x="149" y="108"/>
                  <a:pt x="149" y="108"/>
                </a:cubicBezTo>
                <a:close/>
                <a:moveTo>
                  <a:pt x="98" y="165"/>
                </a:moveTo>
                <a:cubicBezTo>
                  <a:pt x="87" y="176"/>
                  <a:pt x="87" y="176"/>
                  <a:pt x="87" y="176"/>
                </a:cubicBezTo>
                <a:cubicBezTo>
                  <a:pt x="116" y="203"/>
                  <a:pt x="116" y="203"/>
                  <a:pt x="116" y="203"/>
                </a:cubicBezTo>
                <a:cubicBezTo>
                  <a:pt x="126" y="192"/>
                  <a:pt x="126" y="192"/>
                  <a:pt x="126" y="192"/>
                </a:cubicBezTo>
                <a:cubicBezTo>
                  <a:pt x="152" y="184"/>
                  <a:pt x="152" y="184"/>
                  <a:pt x="152" y="184"/>
                </a:cubicBezTo>
                <a:cubicBezTo>
                  <a:pt x="153" y="184"/>
                  <a:pt x="153" y="184"/>
                  <a:pt x="153" y="184"/>
                </a:cubicBezTo>
                <a:cubicBezTo>
                  <a:pt x="154" y="183"/>
                  <a:pt x="154" y="183"/>
                  <a:pt x="154" y="183"/>
                </a:cubicBezTo>
                <a:cubicBezTo>
                  <a:pt x="155" y="181"/>
                  <a:pt x="155" y="181"/>
                  <a:pt x="155" y="181"/>
                </a:cubicBezTo>
                <a:cubicBezTo>
                  <a:pt x="158" y="182"/>
                  <a:pt x="158" y="182"/>
                  <a:pt x="158" y="182"/>
                </a:cubicBezTo>
                <a:cubicBezTo>
                  <a:pt x="164" y="169"/>
                  <a:pt x="164" y="169"/>
                  <a:pt x="164" y="169"/>
                </a:cubicBezTo>
                <a:cubicBezTo>
                  <a:pt x="154" y="164"/>
                  <a:pt x="154" y="164"/>
                  <a:pt x="154" y="164"/>
                </a:cubicBezTo>
                <a:cubicBezTo>
                  <a:pt x="148" y="177"/>
                  <a:pt x="148" y="177"/>
                  <a:pt x="148" y="177"/>
                </a:cubicBezTo>
                <a:cubicBezTo>
                  <a:pt x="150" y="178"/>
                  <a:pt x="150" y="178"/>
                  <a:pt x="150" y="178"/>
                </a:cubicBezTo>
                <a:cubicBezTo>
                  <a:pt x="149" y="179"/>
                  <a:pt x="149" y="179"/>
                  <a:pt x="149" y="179"/>
                </a:cubicBezTo>
                <a:cubicBezTo>
                  <a:pt x="122" y="187"/>
                  <a:pt x="122" y="187"/>
                  <a:pt x="122" y="187"/>
                </a:cubicBezTo>
                <a:lnTo>
                  <a:pt x="98" y="165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72751" tIns="36376" rIns="72751" bIns="36376"/>
          <a:lstStyle/>
          <a:p>
            <a:pPr>
              <a:defRPr/>
            </a:pPr>
            <a:endParaRPr lang="zh-CN" altLang="en-US" sz="143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299" name="Freeform 260"/>
          <p:cNvSpPr>
            <a:spLocks noEditPoints="1"/>
          </p:cNvSpPr>
          <p:nvPr/>
        </p:nvSpPr>
        <p:spPr bwMode="auto">
          <a:xfrm>
            <a:off x="4119723" y="4247800"/>
            <a:ext cx="532185" cy="553761"/>
          </a:xfrm>
          <a:custGeom>
            <a:avLst/>
            <a:gdLst>
              <a:gd name="T0" fmla="*/ 59 w 422"/>
              <a:gd name="T1" fmla="*/ 184 h 438"/>
              <a:gd name="T2" fmla="*/ 69 w 422"/>
              <a:gd name="T3" fmla="*/ 174 h 438"/>
              <a:gd name="T4" fmla="*/ 11 w 422"/>
              <a:gd name="T5" fmla="*/ 112 h 438"/>
              <a:gd name="T6" fmla="*/ 0 w 422"/>
              <a:gd name="T7" fmla="*/ 101 h 438"/>
              <a:gd name="T8" fmla="*/ 11 w 422"/>
              <a:gd name="T9" fmla="*/ 93 h 438"/>
              <a:gd name="T10" fmla="*/ 100 w 422"/>
              <a:gd name="T11" fmla="*/ 9 h 438"/>
              <a:gd name="T12" fmla="*/ 110 w 422"/>
              <a:gd name="T13" fmla="*/ 0 h 438"/>
              <a:gd name="T14" fmla="*/ 119 w 422"/>
              <a:gd name="T15" fmla="*/ 10 h 438"/>
              <a:gd name="T16" fmla="*/ 179 w 422"/>
              <a:gd name="T17" fmla="*/ 72 h 438"/>
              <a:gd name="T18" fmla="*/ 188 w 422"/>
              <a:gd name="T19" fmla="*/ 64 h 438"/>
              <a:gd name="T20" fmla="*/ 291 w 422"/>
              <a:gd name="T21" fmla="*/ 172 h 438"/>
              <a:gd name="T22" fmla="*/ 315 w 422"/>
              <a:gd name="T23" fmla="*/ 248 h 438"/>
              <a:gd name="T24" fmla="*/ 339 w 422"/>
              <a:gd name="T25" fmla="*/ 273 h 438"/>
              <a:gd name="T26" fmla="*/ 260 w 422"/>
              <a:gd name="T27" fmla="*/ 347 h 438"/>
              <a:gd name="T28" fmla="*/ 236 w 422"/>
              <a:gd name="T29" fmla="*/ 323 h 438"/>
              <a:gd name="T30" fmla="*/ 164 w 422"/>
              <a:gd name="T31" fmla="*/ 296 h 438"/>
              <a:gd name="T32" fmla="*/ 59 w 422"/>
              <a:gd name="T33" fmla="*/ 184 h 438"/>
              <a:gd name="T34" fmla="*/ 59 w 422"/>
              <a:gd name="T35" fmla="*/ 184 h 438"/>
              <a:gd name="T36" fmla="*/ 95 w 422"/>
              <a:gd name="T37" fmla="*/ 84 h 438"/>
              <a:gd name="T38" fmla="*/ 107 w 422"/>
              <a:gd name="T39" fmla="*/ 98 h 438"/>
              <a:gd name="T40" fmla="*/ 129 w 422"/>
              <a:gd name="T41" fmla="*/ 77 h 438"/>
              <a:gd name="T42" fmla="*/ 117 w 422"/>
              <a:gd name="T43" fmla="*/ 65 h 438"/>
              <a:gd name="T44" fmla="*/ 95 w 422"/>
              <a:gd name="T45" fmla="*/ 84 h 438"/>
              <a:gd name="T46" fmla="*/ 95 w 422"/>
              <a:gd name="T47" fmla="*/ 84 h 438"/>
              <a:gd name="T48" fmla="*/ 67 w 422"/>
              <a:gd name="T49" fmla="*/ 110 h 438"/>
              <a:gd name="T50" fmla="*/ 79 w 422"/>
              <a:gd name="T51" fmla="*/ 124 h 438"/>
              <a:gd name="T52" fmla="*/ 100 w 422"/>
              <a:gd name="T53" fmla="*/ 103 h 438"/>
              <a:gd name="T54" fmla="*/ 88 w 422"/>
              <a:gd name="T55" fmla="*/ 91 h 438"/>
              <a:gd name="T56" fmla="*/ 67 w 422"/>
              <a:gd name="T57" fmla="*/ 110 h 438"/>
              <a:gd name="T58" fmla="*/ 67 w 422"/>
              <a:gd name="T59" fmla="*/ 110 h 438"/>
              <a:gd name="T60" fmla="*/ 90 w 422"/>
              <a:gd name="T61" fmla="*/ 155 h 438"/>
              <a:gd name="T62" fmla="*/ 158 w 422"/>
              <a:gd name="T63" fmla="*/ 91 h 438"/>
              <a:gd name="T64" fmla="*/ 109 w 422"/>
              <a:gd name="T65" fmla="*/ 38 h 438"/>
              <a:gd name="T66" fmla="*/ 40 w 422"/>
              <a:gd name="T67" fmla="*/ 103 h 438"/>
              <a:gd name="T68" fmla="*/ 90 w 422"/>
              <a:gd name="T69" fmla="*/ 155 h 438"/>
              <a:gd name="T70" fmla="*/ 90 w 422"/>
              <a:gd name="T71" fmla="*/ 155 h 438"/>
              <a:gd name="T72" fmla="*/ 298 w 422"/>
              <a:gd name="T73" fmla="*/ 340 h 438"/>
              <a:gd name="T74" fmla="*/ 389 w 422"/>
              <a:gd name="T75" fmla="*/ 438 h 438"/>
              <a:gd name="T76" fmla="*/ 422 w 422"/>
              <a:gd name="T77" fmla="*/ 407 h 438"/>
              <a:gd name="T78" fmla="*/ 329 w 422"/>
              <a:gd name="T79" fmla="*/ 309 h 438"/>
              <a:gd name="T80" fmla="*/ 298 w 422"/>
              <a:gd name="T81" fmla="*/ 340 h 4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422" h="438">
                <a:moveTo>
                  <a:pt x="59" y="184"/>
                </a:moveTo>
                <a:lnTo>
                  <a:pt x="69" y="174"/>
                </a:lnTo>
                <a:lnTo>
                  <a:pt x="11" y="112"/>
                </a:lnTo>
                <a:lnTo>
                  <a:pt x="0" y="101"/>
                </a:lnTo>
                <a:lnTo>
                  <a:pt x="11" y="93"/>
                </a:lnTo>
                <a:lnTo>
                  <a:pt x="100" y="9"/>
                </a:lnTo>
                <a:lnTo>
                  <a:pt x="110" y="0"/>
                </a:lnTo>
                <a:lnTo>
                  <a:pt x="119" y="10"/>
                </a:lnTo>
                <a:lnTo>
                  <a:pt x="179" y="72"/>
                </a:lnTo>
                <a:lnTo>
                  <a:pt x="188" y="64"/>
                </a:lnTo>
                <a:lnTo>
                  <a:pt x="291" y="172"/>
                </a:lnTo>
                <a:lnTo>
                  <a:pt x="315" y="248"/>
                </a:lnTo>
                <a:lnTo>
                  <a:pt x="339" y="273"/>
                </a:lnTo>
                <a:lnTo>
                  <a:pt x="260" y="347"/>
                </a:lnTo>
                <a:lnTo>
                  <a:pt x="236" y="323"/>
                </a:lnTo>
                <a:lnTo>
                  <a:pt x="164" y="296"/>
                </a:lnTo>
                <a:lnTo>
                  <a:pt x="59" y="184"/>
                </a:lnTo>
                <a:lnTo>
                  <a:pt x="59" y="184"/>
                </a:lnTo>
                <a:close/>
                <a:moveTo>
                  <a:pt x="95" y="84"/>
                </a:moveTo>
                <a:lnTo>
                  <a:pt x="107" y="98"/>
                </a:lnTo>
                <a:lnTo>
                  <a:pt x="129" y="77"/>
                </a:lnTo>
                <a:lnTo>
                  <a:pt x="117" y="65"/>
                </a:lnTo>
                <a:lnTo>
                  <a:pt x="95" y="84"/>
                </a:lnTo>
                <a:lnTo>
                  <a:pt x="95" y="84"/>
                </a:lnTo>
                <a:close/>
                <a:moveTo>
                  <a:pt x="67" y="110"/>
                </a:moveTo>
                <a:lnTo>
                  <a:pt x="79" y="124"/>
                </a:lnTo>
                <a:lnTo>
                  <a:pt x="100" y="103"/>
                </a:lnTo>
                <a:lnTo>
                  <a:pt x="88" y="91"/>
                </a:lnTo>
                <a:lnTo>
                  <a:pt x="67" y="110"/>
                </a:lnTo>
                <a:lnTo>
                  <a:pt x="67" y="110"/>
                </a:lnTo>
                <a:close/>
                <a:moveTo>
                  <a:pt x="90" y="155"/>
                </a:moveTo>
                <a:lnTo>
                  <a:pt x="158" y="91"/>
                </a:lnTo>
                <a:lnTo>
                  <a:pt x="109" y="38"/>
                </a:lnTo>
                <a:lnTo>
                  <a:pt x="40" y="103"/>
                </a:lnTo>
                <a:lnTo>
                  <a:pt x="90" y="155"/>
                </a:lnTo>
                <a:lnTo>
                  <a:pt x="90" y="155"/>
                </a:lnTo>
                <a:close/>
                <a:moveTo>
                  <a:pt x="298" y="340"/>
                </a:moveTo>
                <a:lnTo>
                  <a:pt x="389" y="438"/>
                </a:lnTo>
                <a:lnTo>
                  <a:pt x="422" y="407"/>
                </a:lnTo>
                <a:lnTo>
                  <a:pt x="329" y="309"/>
                </a:lnTo>
                <a:lnTo>
                  <a:pt x="298" y="34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72751" tIns="36376" rIns="72751" bIns="36376"/>
          <a:lstStyle/>
          <a:p>
            <a:pPr>
              <a:defRPr/>
            </a:pPr>
            <a:endParaRPr lang="zh-CN" altLang="en-US" sz="143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300" name="Freeform 261"/>
          <p:cNvSpPr>
            <a:spLocks noEditPoints="1"/>
          </p:cNvSpPr>
          <p:nvPr/>
        </p:nvSpPr>
        <p:spPr bwMode="auto">
          <a:xfrm>
            <a:off x="3481100" y="1637216"/>
            <a:ext cx="499103" cy="463145"/>
          </a:xfrm>
          <a:custGeom>
            <a:avLst/>
            <a:gdLst>
              <a:gd name="T0" fmla="*/ 54 w 230"/>
              <a:gd name="T1" fmla="*/ 65 h 213"/>
              <a:gd name="T2" fmla="*/ 28 w 230"/>
              <a:gd name="T3" fmla="*/ 84 h 213"/>
              <a:gd name="T4" fmla="*/ 0 w 230"/>
              <a:gd name="T5" fmla="*/ 57 h 213"/>
              <a:gd name="T6" fmla="*/ 28 w 230"/>
              <a:gd name="T7" fmla="*/ 30 h 213"/>
              <a:gd name="T8" fmla="*/ 53 w 230"/>
              <a:gd name="T9" fmla="*/ 47 h 213"/>
              <a:gd name="T10" fmla="*/ 77 w 230"/>
              <a:gd name="T11" fmla="*/ 47 h 213"/>
              <a:gd name="T12" fmla="*/ 97 w 230"/>
              <a:gd name="T13" fmla="*/ 14 h 213"/>
              <a:gd name="T14" fmla="*/ 100 w 230"/>
              <a:gd name="T15" fmla="*/ 10 h 213"/>
              <a:gd name="T16" fmla="*/ 105 w 230"/>
              <a:gd name="T17" fmla="*/ 10 h 213"/>
              <a:gd name="T18" fmla="*/ 138 w 230"/>
              <a:gd name="T19" fmla="*/ 10 h 213"/>
              <a:gd name="T20" fmla="*/ 154 w 230"/>
              <a:gd name="T21" fmla="*/ 0 h 213"/>
              <a:gd name="T22" fmla="*/ 173 w 230"/>
              <a:gd name="T23" fmla="*/ 19 h 213"/>
              <a:gd name="T24" fmla="*/ 154 w 230"/>
              <a:gd name="T25" fmla="*/ 37 h 213"/>
              <a:gd name="T26" fmla="*/ 138 w 230"/>
              <a:gd name="T27" fmla="*/ 28 h 213"/>
              <a:gd name="T28" fmla="*/ 110 w 230"/>
              <a:gd name="T29" fmla="*/ 28 h 213"/>
              <a:gd name="T30" fmla="*/ 98 w 230"/>
              <a:gd name="T31" fmla="*/ 47 h 213"/>
              <a:gd name="T32" fmla="*/ 189 w 230"/>
              <a:gd name="T33" fmla="*/ 47 h 213"/>
              <a:gd name="T34" fmla="*/ 189 w 230"/>
              <a:gd name="T35" fmla="*/ 33 h 213"/>
              <a:gd name="T36" fmla="*/ 210 w 230"/>
              <a:gd name="T37" fmla="*/ 45 h 213"/>
              <a:gd name="T38" fmla="*/ 230 w 230"/>
              <a:gd name="T39" fmla="*/ 57 h 213"/>
              <a:gd name="T40" fmla="*/ 210 w 230"/>
              <a:gd name="T41" fmla="*/ 69 h 213"/>
              <a:gd name="T42" fmla="*/ 189 w 230"/>
              <a:gd name="T43" fmla="*/ 81 h 213"/>
              <a:gd name="T44" fmla="*/ 189 w 230"/>
              <a:gd name="T45" fmla="*/ 65 h 213"/>
              <a:gd name="T46" fmla="*/ 121 w 230"/>
              <a:gd name="T47" fmla="*/ 65 h 213"/>
              <a:gd name="T48" fmla="*/ 132 w 230"/>
              <a:gd name="T49" fmla="*/ 85 h 213"/>
              <a:gd name="T50" fmla="*/ 142 w 230"/>
              <a:gd name="T51" fmla="*/ 85 h 213"/>
              <a:gd name="T52" fmla="*/ 142 w 230"/>
              <a:gd name="T53" fmla="*/ 78 h 213"/>
              <a:gd name="T54" fmla="*/ 173 w 230"/>
              <a:gd name="T55" fmla="*/ 78 h 213"/>
              <a:gd name="T56" fmla="*/ 173 w 230"/>
              <a:gd name="T57" fmla="*/ 109 h 213"/>
              <a:gd name="T58" fmla="*/ 142 w 230"/>
              <a:gd name="T59" fmla="*/ 109 h 213"/>
              <a:gd name="T60" fmla="*/ 142 w 230"/>
              <a:gd name="T61" fmla="*/ 103 h 213"/>
              <a:gd name="T62" fmla="*/ 127 w 230"/>
              <a:gd name="T63" fmla="*/ 103 h 213"/>
              <a:gd name="T64" fmla="*/ 121 w 230"/>
              <a:gd name="T65" fmla="*/ 103 h 213"/>
              <a:gd name="T66" fmla="*/ 119 w 230"/>
              <a:gd name="T67" fmla="*/ 98 h 213"/>
              <a:gd name="T68" fmla="*/ 101 w 230"/>
              <a:gd name="T69" fmla="*/ 65 h 213"/>
              <a:gd name="T70" fmla="*/ 54 w 230"/>
              <a:gd name="T71" fmla="*/ 65 h 213"/>
              <a:gd name="T72" fmla="*/ 25 w 230"/>
              <a:gd name="T73" fmla="*/ 139 h 213"/>
              <a:gd name="T74" fmla="*/ 208 w 230"/>
              <a:gd name="T75" fmla="*/ 139 h 213"/>
              <a:gd name="T76" fmla="*/ 208 w 230"/>
              <a:gd name="T77" fmla="*/ 213 h 213"/>
              <a:gd name="T78" fmla="*/ 25 w 230"/>
              <a:gd name="T79" fmla="*/ 213 h 213"/>
              <a:gd name="T80" fmla="*/ 25 w 230"/>
              <a:gd name="T81" fmla="*/ 139 h 213"/>
              <a:gd name="T82" fmla="*/ 50 w 230"/>
              <a:gd name="T83" fmla="*/ 156 h 213"/>
              <a:gd name="T84" fmla="*/ 50 w 230"/>
              <a:gd name="T85" fmla="*/ 175 h 213"/>
              <a:gd name="T86" fmla="*/ 181 w 230"/>
              <a:gd name="T87" fmla="*/ 175 h 213"/>
              <a:gd name="T88" fmla="*/ 181 w 230"/>
              <a:gd name="T89" fmla="*/ 156 h 213"/>
              <a:gd name="T90" fmla="*/ 50 w 230"/>
              <a:gd name="T91" fmla="*/ 156 h 2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230" h="213">
                <a:moveTo>
                  <a:pt x="54" y="65"/>
                </a:moveTo>
                <a:cubicBezTo>
                  <a:pt x="50" y="76"/>
                  <a:pt x="40" y="84"/>
                  <a:pt x="28" y="84"/>
                </a:cubicBezTo>
                <a:cubicBezTo>
                  <a:pt x="13" y="84"/>
                  <a:pt x="0" y="72"/>
                  <a:pt x="0" y="57"/>
                </a:cubicBezTo>
                <a:cubicBezTo>
                  <a:pt x="0" y="42"/>
                  <a:pt x="13" y="30"/>
                  <a:pt x="28" y="30"/>
                </a:cubicBezTo>
                <a:cubicBezTo>
                  <a:pt x="39" y="30"/>
                  <a:pt x="49" y="37"/>
                  <a:pt x="53" y="47"/>
                </a:cubicBezTo>
                <a:cubicBezTo>
                  <a:pt x="77" y="47"/>
                  <a:pt x="77" y="47"/>
                  <a:pt x="77" y="47"/>
                </a:cubicBezTo>
                <a:cubicBezTo>
                  <a:pt x="97" y="14"/>
                  <a:pt x="97" y="14"/>
                  <a:pt x="97" y="14"/>
                </a:cubicBezTo>
                <a:cubicBezTo>
                  <a:pt x="100" y="10"/>
                  <a:pt x="100" y="10"/>
                  <a:pt x="100" y="10"/>
                </a:cubicBezTo>
                <a:cubicBezTo>
                  <a:pt x="105" y="10"/>
                  <a:pt x="105" y="10"/>
                  <a:pt x="105" y="10"/>
                </a:cubicBezTo>
                <a:cubicBezTo>
                  <a:pt x="138" y="10"/>
                  <a:pt x="138" y="10"/>
                  <a:pt x="138" y="10"/>
                </a:cubicBezTo>
                <a:cubicBezTo>
                  <a:pt x="141" y="4"/>
                  <a:pt x="147" y="0"/>
                  <a:pt x="154" y="0"/>
                </a:cubicBezTo>
                <a:cubicBezTo>
                  <a:pt x="164" y="0"/>
                  <a:pt x="173" y="8"/>
                  <a:pt x="173" y="19"/>
                </a:cubicBezTo>
                <a:cubicBezTo>
                  <a:pt x="173" y="29"/>
                  <a:pt x="164" y="37"/>
                  <a:pt x="154" y="37"/>
                </a:cubicBezTo>
                <a:cubicBezTo>
                  <a:pt x="147" y="37"/>
                  <a:pt x="141" y="33"/>
                  <a:pt x="138" y="28"/>
                </a:cubicBezTo>
                <a:cubicBezTo>
                  <a:pt x="110" y="28"/>
                  <a:pt x="110" y="28"/>
                  <a:pt x="110" y="28"/>
                </a:cubicBezTo>
                <a:cubicBezTo>
                  <a:pt x="98" y="47"/>
                  <a:pt x="98" y="47"/>
                  <a:pt x="98" y="47"/>
                </a:cubicBezTo>
                <a:cubicBezTo>
                  <a:pt x="189" y="47"/>
                  <a:pt x="189" y="47"/>
                  <a:pt x="189" y="47"/>
                </a:cubicBezTo>
                <a:cubicBezTo>
                  <a:pt x="189" y="33"/>
                  <a:pt x="189" y="33"/>
                  <a:pt x="189" y="33"/>
                </a:cubicBezTo>
                <a:cubicBezTo>
                  <a:pt x="210" y="45"/>
                  <a:pt x="210" y="45"/>
                  <a:pt x="210" y="45"/>
                </a:cubicBezTo>
                <a:cubicBezTo>
                  <a:pt x="230" y="57"/>
                  <a:pt x="230" y="57"/>
                  <a:pt x="230" y="57"/>
                </a:cubicBezTo>
                <a:cubicBezTo>
                  <a:pt x="210" y="69"/>
                  <a:pt x="210" y="69"/>
                  <a:pt x="210" y="69"/>
                </a:cubicBezTo>
                <a:cubicBezTo>
                  <a:pt x="189" y="81"/>
                  <a:pt x="189" y="81"/>
                  <a:pt x="189" y="81"/>
                </a:cubicBezTo>
                <a:cubicBezTo>
                  <a:pt x="189" y="65"/>
                  <a:pt x="189" y="65"/>
                  <a:pt x="189" y="65"/>
                </a:cubicBezTo>
                <a:cubicBezTo>
                  <a:pt x="121" y="65"/>
                  <a:pt x="121" y="65"/>
                  <a:pt x="121" y="65"/>
                </a:cubicBezTo>
                <a:cubicBezTo>
                  <a:pt x="132" y="85"/>
                  <a:pt x="132" y="85"/>
                  <a:pt x="132" y="85"/>
                </a:cubicBezTo>
                <a:cubicBezTo>
                  <a:pt x="142" y="85"/>
                  <a:pt x="142" y="85"/>
                  <a:pt x="142" y="85"/>
                </a:cubicBezTo>
                <a:cubicBezTo>
                  <a:pt x="142" y="78"/>
                  <a:pt x="142" y="78"/>
                  <a:pt x="142" y="78"/>
                </a:cubicBezTo>
                <a:cubicBezTo>
                  <a:pt x="173" y="78"/>
                  <a:pt x="173" y="78"/>
                  <a:pt x="173" y="78"/>
                </a:cubicBezTo>
                <a:cubicBezTo>
                  <a:pt x="173" y="109"/>
                  <a:pt x="173" y="109"/>
                  <a:pt x="173" y="109"/>
                </a:cubicBezTo>
                <a:cubicBezTo>
                  <a:pt x="142" y="109"/>
                  <a:pt x="142" y="109"/>
                  <a:pt x="142" y="109"/>
                </a:cubicBezTo>
                <a:cubicBezTo>
                  <a:pt x="142" y="103"/>
                  <a:pt x="142" y="103"/>
                  <a:pt x="142" y="103"/>
                </a:cubicBezTo>
                <a:cubicBezTo>
                  <a:pt x="127" y="103"/>
                  <a:pt x="127" y="103"/>
                  <a:pt x="127" y="103"/>
                </a:cubicBezTo>
                <a:cubicBezTo>
                  <a:pt x="121" y="103"/>
                  <a:pt x="121" y="103"/>
                  <a:pt x="121" y="103"/>
                </a:cubicBezTo>
                <a:cubicBezTo>
                  <a:pt x="119" y="98"/>
                  <a:pt x="119" y="98"/>
                  <a:pt x="119" y="98"/>
                </a:cubicBezTo>
                <a:cubicBezTo>
                  <a:pt x="101" y="65"/>
                  <a:pt x="101" y="65"/>
                  <a:pt x="101" y="65"/>
                </a:cubicBezTo>
                <a:cubicBezTo>
                  <a:pt x="54" y="65"/>
                  <a:pt x="54" y="65"/>
                  <a:pt x="54" y="65"/>
                </a:cubicBezTo>
                <a:close/>
                <a:moveTo>
                  <a:pt x="25" y="139"/>
                </a:moveTo>
                <a:cubicBezTo>
                  <a:pt x="208" y="139"/>
                  <a:pt x="208" y="139"/>
                  <a:pt x="208" y="139"/>
                </a:cubicBezTo>
                <a:cubicBezTo>
                  <a:pt x="208" y="213"/>
                  <a:pt x="208" y="213"/>
                  <a:pt x="208" y="213"/>
                </a:cubicBezTo>
                <a:cubicBezTo>
                  <a:pt x="25" y="213"/>
                  <a:pt x="25" y="213"/>
                  <a:pt x="25" y="213"/>
                </a:cubicBezTo>
                <a:cubicBezTo>
                  <a:pt x="25" y="139"/>
                  <a:pt x="25" y="139"/>
                  <a:pt x="25" y="139"/>
                </a:cubicBezTo>
                <a:close/>
                <a:moveTo>
                  <a:pt x="50" y="156"/>
                </a:moveTo>
                <a:cubicBezTo>
                  <a:pt x="50" y="175"/>
                  <a:pt x="50" y="175"/>
                  <a:pt x="50" y="175"/>
                </a:cubicBezTo>
                <a:cubicBezTo>
                  <a:pt x="181" y="175"/>
                  <a:pt x="181" y="175"/>
                  <a:pt x="181" y="175"/>
                </a:cubicBezTo>
                <a:cubicBezTo>
                  <a:pt x="181" y="156"/>
                  <a:pt x="181" y="156"/>
                  <a:pt x="181" y="156"/>
                </a:cubicBezTo>
                <a:lnTo>
                  <a:pt x="50" y="15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72751" tIns="36376" rIns="72751" bIns="36376"/>
          <a:lstStyle/>
          <a:p>
            <a:pPr>
              <a:defRPr/>
            </a:pPr>
            <a:endParaRPr lang="zh-CN" altLang="en-US" sz="143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301" name="Freeform 262"/>
          <p:cNvSpPr>
            <a:spLocks noEditPoints="1"/>
          </p:cNvSpPr>
          <p:nvPr/>
        </p:nvSpPr>
        <p:spPr bwMode="auto">
          <a:xfrm>
            <a:off x="2815148" y="3123020"/>
            <a:ext cx="202806" cy="346640"/>
          </a:xfrm>
          <a:custGeom>
            <a:avLst/>
            <a:gdLst>
              <a:gd name="T0" fmla="*/ 8 w 93"/>
              <a:gd name="T1" fmla="*/ 0 h 160"/>
              <a:gd name="T2" fmla="*/ 85 w 93"/>
              <a:gd name="T3" fmla="*/ 0 h 160"/>
              <a:gd name="T4" fmla="*/ 93 w 93"/>
              <a:gd name="T5" fmla="*/ 0 h 160"/>
              <a:gd name="T6" fmla="*/ 93 w 93"/>
              <a:gd name="T7" fmla="*/ 8 h 160"/>
              <a:gd name="T8" fmla="*/ 93 w 93"/>
              <a:gd name="T9" fmla="*/ 136 h 160"/>
              <a:gd name="T10" fmla="*/ 93 w 93"/>
              <a:gd name="T11" fmla="*/ 142 h 160"/>
              <a:gd name="T12" fmla="*/ 88 w 93"/>
              <a:gd name="T13" fmla="*/ 144 h 160"/>
              <a:gd name="T14" fmla="*/ 4 w 93"/>
              <a:gd name="T15" fmla="*/ 144 h 160"/>
              <a:gd name="T16" fmla="*/ 0 w 93"/>
              <a:gd name="T17" fmla="*/ 141 h 160"/>
              <a:gd name="T18" fmla="*/ 0 w 93"/>
              <a:gd name="T19" fmla="*/ 136 h 160"/>
              <a:gd name="T20" fmla="*/ 0 w 93"/>
              <a:gd name="T21" fmla="*/ 8 h 160"/>
              <a:gd name="T22" fmla="*/ 0 w 93"/>
              <a:gd name="T23" fmla="*/ 0 h 160"/>
              <a:gd name="T24" fmla="*/ 8 w 93"/>
              <a:gd name="T25" fmla="*/ 0 h 160"/>
              <a:gd name="T26" fmla="*/ 76 w 93"/>
              <a:gd name="T27" fmla="*/ 17 h 160"/>
              <a:gd name="T28" fmla="*/ 17 w 93"/>
              <a:gd name="T29" fmla="*/ 17 h 160"/>
              <a:gd name="T30" fmla="*/ 17 w 93"/>
              <a:gd name="T31" fmla="*/ 131 h 160"/>
              <a:gd name="T32" fmla="*/ 76 w 93"/>
              <a:gd name="T33" fmla="*/ 131 h 160"/>
              <a:gd name="T34" fmla="*/ 76 w 93"/>
              <a:gd name="T35" fmla="*/ 17 h 1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93" h="160">
                <a:moveTo>
                  <a:pt x="8" y="0"/>
                </a:moveTo>
                <a:cubicBezTo>
                  <a:pt x="85" y="0"/>
                  <a:pt x="85" y="0"/>
                  <a:pt x="85" y="0"/>
                </a:cubicBezTo>
                <a:cubicBezTo>
                  <a:pt x="93" y="0"/>
                  <a:pt x="93" y="0"/>
                  <a:pt x="93" y="0"/>
                </a:cubicBezTo>
                <a:cubicBezTo>
                  <a:pt x="93" y="8"/>
                  <a:pt x="93" y="8"/>
                  <a:pt x="93" y="8"/>
                </a:cubicBezTo>
                <a:cubicBezTo>
                  <a:pt x="93" y="136"/>
                  <a:pt x="93" y="136"/>
                  <a:pt x="93" y="136"/>
                </a:cubicBezTo>
                <a:cubicBezTo>
                  <a:pt x="93" y="142"/>
                  <a:pt x="93" y="142"/>
                  <a:pt x="93" y="142"/>
                </a:cubicBezTo>
                <a:cubicBezTo>
                  <a:pt x="88" y="144"/>
                  <a:pt x="88" y="144"/>
                  <a:pt x="88" y="144"/>
                </a:cubicBezTo>
                <a:cubicBezTo>
                  <a:pt x="60" y="158"/>
                  <a:pt x="32" y="160"/>
                  <a:pt x="4" y="144"/>
                </a:cubicBezTo>
                <a:cubicBezTo>
                  <a:pt x="0" y="141"/>
                  <a:pt x="0" y="141"/>
                  <a:pt x="0" y="141"/>
                </a:cubicBezTo>
                <a:cubicBezTo>
                  <a:pt x="0" y="136"/>
                  <a:pt x="0" y="136"/>
                  <a:pt x="0" y="136"/>
                </a:cubicBezTo>
                <a:cubicBezTo>
                  <a:pt x="0" y="8"/>
                  <a:pt x="0" y="8"/>
                  <a:pt x="0" y="8"/>
                </a:cubicBezTo>
                <a:cubicBezTo>
                  <a:pt x="0" y="0"/>
                  <a:pt x="0" y="0"/>
                  <a:pt x="0" y="0"/>
                </a:cubicBezTo>
                <a:cubicBezTo>
                  <a:pt x="8" y="0"/>
                  <a:pt x="8" y="0"/>
                  <a:pt x="8" y="0"/>
                </a:cubicBezTo>
                <a:close/>
                <a:moveTo>
                  <a:pt x="76" y="17"/>
                </a:moveTo>
                <a:cubicBezTo>
                  <a:pt x="17" y="17"/>
                  <a:pt x="17" y="17"/>
                  <a:pt x="17" y="17"/>
                </a:cubicBezTo>
                <a:cubicBezTo>
                  <a:pt x="17" y="131"/>
                  <a:pt x="17" y="131"/>
                  <a:pt x="17" y="131"/>
                </a:cubicBezTo>
                <a:cubicBezTo>
                  <a:pt x="36" y="141"/>
                  <a:pt x="56" y="139"/>
                  <a:pt x="76" y="131"/>
                </a:cubicBezTo>
                <a:lnTo>
                  <a:pt x="76" y="17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72751" tIns="36376" rIns="72751" bIns="36376"/>
          <a:lstStyle/>
          <a:p>
            <a:pPr>
              <a:defRPr/>
            </a:pPr>
            <a:endParaRPr lang="zh-CN" altLang="en-US" sz="143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302" name="Freeform 263"/>
          <p:cNvSpPr>
            <a:spLocks noEditPoints="1"/>
          </p:cNvSpPr>
          <p:nvPr/>
        </p:nvSpPr>
        <p:spPr bwMode="auto">
          <a:xfrm>
            <a:off x="2853984" y="3013706"/>
            <a:ext cx="123697" cy="126574"/>
          </a:xfrm>
          <a:custGeom>
            <a:avLst/>
            <a:gdLst>
              <a:gd name="T0" fmla="*/ 0 w 98"/>
              <a:gd name="T1" fmla="*/ 101 h 101"/>
              <a:gd name="T2" fmla="*/ 98 w 98"/>
              <a:gd name="T3" fmla="*/ 101 h 101"/>
              <a:gd name="T4" fmla="*/ 98 w 98"/>
              <a:gd name="T5" fmla="*/ 0 h 101"/>
              <a:gd name="T6" fmla="*/ 0 w 98"/>
              <a:gd name="T7" fmla="*/ 0 h 101"/>
              <a:gd name="T8" fmla="*/ 0 w 98"/>
              <a:gd name="T9" fmla="*/ 101 h 101"/>
              <a:gd name="T10" fmla="*/ 0 w 98"/>
              <a:gd name="T11" fmla="*/ 101 h 101"/>
              <a:gd name="T12" fmla="*/ 15 w 98"/>
              <a:gd name="T13" fmla="*/ 41 h 101"/>
              <a:gd name="T14" fmla="*/ 39 w 98"/>
              <a:gd name="T15" fmla="*/ 41 h 101"/>
              <a:gd name="T16" fmla="*/ 39 w 98"/>
              <a:gd name="T17" fmla="*/ 51 h 101"/>
              <a:gd name="T18" fmla="*/ 15 w 98"/>
              <a:gd name="T19" fmla="*/ 51 h 101"/>
              <a:gd name="T20" fmla="*/ 15 w 98"/>
              <a:gd name="T21" fmla="*/ 41 h 101"/>
              <a:gd name="T22" fmla="*/ 15 w 98"/>
              <a:gd name="T23" fmla="*/ 41 h 101"/>
              <a:gd name="T24" fmla="*/ 58 w 98"/>
              <a:gd name="T25" fmla="*/ 41 h 101"/>
              <a:gd name="T26" fmla="*/ 82 w 98"/>
              <a:gd name="T27" fmla="*/ 41 h 101"/>
              <a:gd name="T28" fmla="*/ 82 w 98"/>
              <a:gd name="T29" fmla="*/ 51 h 101"/>
              <a:gd name="T30" fmla="*/ 58 w 98"/>
              <a:gd name="T31" fmla="*/ 51 h 101"/>
              <a:gd name="T32" fmla="*/ 58 w 98"/>
              <a:gd name="T33" fmla="*/ 41 h 1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98" h="101">
                <a:moveTo>
                  <a:pt x="0" y="101"/>
                </a:moveTo>
                <a:lnTo>
                  <a:pt x="98" y="101"/>
                </a:lnTo>
                <a:lnTo>
                  <a:pt x="98" y="0"/>
                </a:lnTo>
                <a:lnTo>
                  <a:pt x="0" y="0"/>
                </a:lnTo>
                <a:lnTo>
                  <a:pt x="0" y="101"/>
                </a:lnTo>
                <a:lnTo>
                  <a:pt x="0" y="101"/>
                </a:lnTo>
                <a:close/>
                <a:moveTo>
                  <a:pt x="15" y="41"/>
                </a:moveTo>
                <a:lnTo>
                  <a:pt x="39" y="41"/>
                </a:lnTo>
                <a:lnTo>
                  <a:pt x="39" y="51"/>
                </a:lnTo>
                <a:lnTo>
                  <a:pt x="15" y="51"/>
                </a:lnTo>
                <a:lnTo>
                  <a:pt x="15" y="41"/>
                </a:lnTo>
                <a:lnTo>
                  <a:pt x="15" y="41"/>
                </a:lnTo>
                <a:close/>
                <a:moveTo>
                  <a:pt x="58" y="41"/>
                </a:moveTo>
                <a:lnTo>
                  <a:pt x="82" y="41"/>
                </a:lnTo>
                <a:lnTo>
                  <a:pt x="82" y="51"/>
                </a:lnTo>
                <a:lnTo>
                  <a:pt x="58" y="51"/>
                </a:lnTo>
                <a:lnTo>
                  <a:pt x="58" y="4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72751" tIns="36376" rIns="72751" bIns="36376"/>
          <a:lstStyle/>
          <a:p>
            <a:pPr>
              <a:defRPr/>
            </a:pPr>
            <a:endParaRPr lang="zh-CN" altLang="en-US" sz="143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303" name="Freeform 264"/>
          <p:cNvSpPr>
            <a:spLocks noEditPoints="1"/>
          </p:cNvSpPr>
          <p:nvPr/>
        </p:nvSpPr>
        <p:spPr bwMode="auto">
          <a:xfrm>
            <a:off x="3068296" y="3123020"/>
            <a:ext cx="204244" cy="346640"/>
          </a:xfrm>
          <a:custGeom>
            <a:avLst/>
            <a:gdLst>
              <a:gd name="T0" fmla="*/ 9 w 94"/>
              <a:gd name="T1" fmla="*/ 0 h 160"/>
              <a:gd name="T2" fmla="*/ 85 w 94"/>
              <a:gd name="T3" fmla="*/ 0 h 160"/>
              <a:gd name="T4" fmla="*/ 94 w 94"/>
              <a:gd name="T5" fmla="*/ 0 h 160"/>
              <a:gd name="T6" fmla="*/ 94 w 94"/>
              <a:gd name="T7" fmla="*/ 8 h 160"/>
              <a:gd name="T8" fmla="*/ 94 w 94"/>
              <a:gd name="T9" fmla="*/ 136 h 160"/>
              <a:gd name="T10" fmla="*/ 94 w 94"/>
              <a:gd name="T11" fmla="*/ 142 h 160"/>
              <a:gd name="T12" fmla="*/ 89 w 94"/>
              <a:gd name="T13" fmla="*/ 144 h 160"/>
              <a:gd name="T14" fmla="*/ 4 w 94"/>
              <a:gd name="T15" fmla="*/ 144 h 160"/>
              <a:gd name="T16" fmla="*/ 0 w 94"/>
              <a:gd name="T17" fmla="*/ 141 h 160"/>
              <a:gd name="T18" fmla="*/ 0 w 94"/>
              <a:gd name="T19" fmla="*/ 136 h 160"/>
              <a:gd name="T20" fmla="*/ 0 w 94"/>
              <a:gd name="T21" fmla="*/ 8 h 160"/>
              <a:gd name="T22" fmla="*/ 0 w 94"/>
              <a:gd name="T23" fmla="*/ 0 h 160"/>
              <a:gd name="T24" fmla="*/ 9 w 94"/>
              <a:gd name="T25" fmla="*/ 0 h 160"/>
              <a:gd name="T26" fmla="*/ 76 w 94"/>
              <a:gd name="T27" fmla="*/ 17 h 160"/>
              <a:gd name="T28" fmla="*/ 17 w 94"/>
              <a:gd name="T29" fmla="*/ 17 h 160"/>
              <a:gd name="T30" fmla="*/ 17 w 94"/>
              <a:gd name="T31" fmla="*/ 131 h 160"/>
              <a:gd name="T32" fmla="*/ 76 w 94"/>
              <a:gd name="T33" fmla="*/ 131 h 160"/>
              <a:gd name="T34" fmla="*/ 76 w 94"/>
              <a:gd name="T35" fmla="*/ 17 h 1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94" h="160">
                <a:moveTo>
                  <a:pt x="9" y="0"/>
                </a:moveTo>
                <a:cubicBezTo>
                  <a:pt x="85" y="0"/>
                  <a:pt x="85" y="0"/>
                  <a:pt x="85" y="0"/>
                </a:cubicBezTo>
                <a:cubicBezTo>
                  <a:pt x="94" y="0"/>
                  <a:pt x="94" y="0"/>
                  <a:pt x="94" y="0"/>
                </a:cubicBezTo>
                <a:cubicBezTo>
                  <a:pt x="94" y="8"/>
                  <a:pt x="94" y="8"/>
                  <a:pt x="94" y="8"/>
                </a:cubicBezTo>
                <a:cubicBezTo>
                  <a:pt x="94" y="136"/>
                  <a:pt x="94" y="136"/>
                  <a:pt x="94" y="136"/>
                </a:cubicBezTo>
                <a:cubicBezTo>
                  <a:pt x="94" y="142"/>
                  <a:pt x="94" y="142"/>
                  <a:pt x="94" y="142"/>
                </a:cubicBezTo>
                <a:cubicBezTo>
                  <a:pt x="89" y="144"/>
                  <a:pt x="89" y="144"/>
                  <a:pt x="89" y="144"/>
                </a:cubicBezTo>
                <a:cubicBezTo>
                  <a:pt x="61" y="158"/>
                  <a:pt x="33" y="160"/>
                  <a:pt x="4" y="144"/>
                </a:cubicBezTo>
                <a:cubicBezTo>
                  <a:pt x="0" y="141"/>
                  <a:pt x="0" y="141"/>
                  <a:pt x="0" y="141"/>
                </a:cubicBezTo>
                <a:cubicBezTo>
                  <a:pt x="0" y="136"/>
                  <a:pt x="0" y="136"/>
                  <a:pt x="0" y="136"/>
                </a:cubicBezTo>
                <a:cubicBezTo>
                  <a:pt x="0" y="8"/>
                  <a:pt x="0" y="8"/>
                  <a:pt x="0" y="8"/>
                </a:cubicBezTo>
                <a:cubicBezTo>
                  <a:pt x="0" y="0"/>
                  <a:pt x="0" y="0"/>
                  <a:pt x="0" y="0"/>
                </a:cubicBezTo>
                <a:cubicBezTo>
                  <a:pt x="9" y="0"/>
                  <a:pt x="9" y="0"/>
                  <a:pt x="9" y="0"/>
                </a:cubicBezTo>
                <a:close/>
                <a:moveTo>
                  <a:pt x="76" y="17"/>
                </a:moveTo>
                <a:cubicBezTo>
                  <a:pt x="17" y="17"/>
                  <a:pt x="17" y="17"/>
                  <a:pt x="17" y="17"/>
                </a:cubicBezTo>
                <a:cubicBezTo>
                  <a:pt x="17" y="131"/>
                  <a:pt x="17" y="131"/>
                  <a:pt x="17" y="131"/>
                </a:cubicBezTo>
                <a:cubicBezTo>
                  <a:pt x="37" y="141"/>
                  <a:pt x="57" y="139"/>
                  <a:pt x="76" y="131"/>
                </a:cubicBezTo>
                <a:lnTo>
                  <a:pt x="76" y="17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72751" tIns="36376" rIns="72751" bIns="36376"/>
          <a:lstStyle/>
          <a:p>
            <a:pPr>
              <a:defRPr/>
            </a:pPr>
            <a:endParaRPr lang="zh-CN" altLang="en-US" sz="143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304" name="Freeform 265"/>
          <p:cNvSpPr>
            <a:spLocks noEditPoints="1"/>
          </p:cNvSpPr>
          <p:nvPr/>
        </p:nvSpPr>
        <p:spPr bwMode="auto">
          <a:xfrm>
            <a:off x="3068296" y="2928844"/>
            <a:ext cx="204244" cy="181231"/>
          </a:xfrm>
          <a:custGeom>
            <a:avLst/>
            <a:gdLst>
              <a:gd name="T0" fmla="*/ 85 w 94"/>
              <a:gd name="T1" fmla="*/ 84 h 84"/>
              <a:gd name="T2" fmla="*/ 9 w 94"/>
              <a:gd name="T3" fmla="*/ 84 h 84"/>
              <a:gd name="T4" fmla="*/ 0 w 94"/>
              <a:gd name="T5" fmla="*/ 84 h 84"/>
              <a:gd name="T6" fmla="*/ 0 w 94"/>
              <a:gd name="T7" fmla="*/ 76 h 84"/>
              <a:gd name="T8" fmla="*/ 0 w 94"/>
              <a:gd name="T9" fmla="*/ 24 h 84"/>
              <a:gd name="T10" fmla="*/ 0 w 94"/>
              <a:gd name="T11" fmla="*/ 19 h 84"/>
              <a:gd name="T12" fmla="*/ 5 w 94"/>
              <a:gd name="T13" fmla="*/ 17 h 84"/>
              <a:gd name="T14" fmla="*/ 89 w 94"/>
              <a:gd name="T15" fmla="*/ 17 h 84"/>
              <a:gd name="T16" fmla="*/ 94 w 94"/>
              <a:gd name="T17" fmla="*/ 19 h 84"/>
              <a:gd name="T18" fmla="*/ 94 w 94"/>
              <a:gd name="T19" fmla="*/ 24 h 84"/>
              <a:gd name="T20" fmla="*/ 94 w 94"/>
              <a:gd name="T21" fmla="*/ 76 h 84"/>
              <a:gd name="T22" fmla="*/ 94 w 94"/>
              <a:gd name="T23" fmla="*/ 84 h 84"/>
              <a:gd name="T24" fmla="*/ 85 w 94"/>
              <a:gd name="T25" fmla="*/ 84 h 84"/>
              <a:gd name="T26" fmla="*/ 17 w 94"/>
              <a:gd name="T27" fmla="*/ 67 h 84"/>
              <a:gd name="T28" fmla="*/ 76 w 94"/>
              <a:gd name="T29" fmla="*/ 67 h 84"/>
              <a:gd name="T30" fmla="*/ 76 w 94"/>
              <a:gd name="T31" fmla="*/ 29 h 84"/>
              <a:gd name="T32" fmla="*/ 17 w 94"/>
              <a:gd name="T33" fmla="*/ 30 h 84"/>
              <a:gd name="T34" fmla="*/ 17 w 94"/>
              <a:gd name="T35" fmla="*/ 67 h 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94" h="84">
                <a:moveTo>
                  <a:pt x="85" y="84"/>
                </a:moveTo>
                <a:cubicBezTo>
                  <a:pt x="9" y="84"/>
                  <a:pt x="9" y="84"/>
                  <a:pt x="9" y="84"/>
                </a:cubicBezTo>
                <a:cubicBezTo>
                  <a:pt x="0" y="84"/>
                  <a:pt x="0" y="84"/>
                  <a:pt x="0" y="84"/>
                </a:cubicBezTo>
                <a:cubicBezTo>
                  <a:pt x="0" y="76"/>
                  <a:pt x="0" y="76"/>
                  <a:pt x="0" y="76"/>
                </a:cubicBezTo>
                <a:cubicBezTo>
                  <a:pt x="0" y="24"/>
                  <a:pt x="0" y="24"/>
                  <a:pt x="0" y="24"/>
                </a:cubicBezTo>
                <a:cubicBezTo>
                  <a:pt x="0" y="19"/>
                  <a:pt x="0" y="19"/>
                  <a:pt x="0" y="19"/>
                </a:cubicBezTo>
                <a:cubicBezTo>
                  <a:pt x="5" y="17"/>
                  <a:pt x="5" y="17"/>
                  <a:pt x="5" y="17"/>
                </a:cubicBezTo>
                <a:cubicBezTo>
                  <a:pt x="33" y="3"/>
                  <a:pt x="61" y="0"/>
                  <a:pt x="89" y="17"/>
                </a:cubicBezTo>
                <a:cubicBezTo>
                  <a:pt x="94" y="19"/>
                  <a:pt x="94" y="19"/>
                  <a:pt x="94" y="19"/>
                </a:cubicBezTo>
                <a:cubicBezTo>
                  <a:pt x="94" y="24"/>
                  <a:pt x="94" y="24"/>
                  <a:pt x="94" y="24"/>
                </a:cubicBezTo>
                <a:cubicBezTo>
                  <a:pt x="94" y="76"/>
                  <a:pt x="94" y="76"/>
                  <a:pt x="94" y="76"/>
                </a:cubicBezTo>
                <a:cubicBezTo>
                  <a:pt x="94" y="84"/>
                  <a:pt x="94" y="84"/>
                  <a:pt x="94" y="84"/>
                </a:cubicBezTo>
                <a:cubicBezTo>
                  <a:pt x="85" y="84"/>
                  <a:pt x="85" y="84"/>
                  <a:pt x="85" y="84"/>
                </a:cubicBezTo>
                <a:close/>
                <a:moveTo>
                  <a:pt x="17" y="67"/>
                </a:moveTo>
                <a:cubicBezTo>
                  <a:pt x="76" y="67"/>
                  <a:pt x="76" y="67"/>
                  <a:pt x="76" y="67"/>
                </a:cubicBezTo>
                <a:cubicBezTo>
                  <a:pt x="76" y="29"/>
                  <a:pt x="76" y="29"/>
                  <a:pt x="76" y="29"/>
                </a:cubicBezTo>
                <a:cubicBezTo>
                  <a:pt x="57" y="20"/>
                  <a:pt x="37" y="21"/>
                  <a:pt x="17" y="30"/>
                </a:cubicBezTo>
                <a:lnTo>
                  <a:pt x="17" y="67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72751" tIns="36376" rIns="72751" bIns="36376"/>
          <a:lstStyle/>
          <a:p>
            <a:pPr>
              <a:defRPr/>
            </a:pPr>
            <a:endParaRPr lang="zh-CN" altLang="en-US" sz="143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305" name="Freeform 266"/>
          <p:cNvSpPr>
            <a:spLocks noEditPoints="1"/>
          </p:cNvSpPr>
          <p:nvPr/>
        </p:nvSpPr>
        <p:spPr bwMode="auto">
          <a:xfrm>
            <a:off x="2221115" y="5615661"/>
            <a:ext cx="303489" cy="513487"/>
          </a:xfrm>
          <a:custGeom>
            <a:avLst/>
            <a:gdLst>
              <a:gd name="T0" fmla="*/ 121 w 140"/>
              <a:gd name="T1" fmla="*/ 0 h 236"/>
              <a:gd name="T2" fmla="*/ 140 w 140"/>
              <a:gd name="T3" fmla="*/ 225 h 236"/>
              <a:gd name="T4" fmla="*/ 131 w 140"/>
              <a:gd name="T5" fmla="*/ 230 h 236"/>
              <a:gd name="T6" fmla="*/ 111 w 140"/>
              <a:gd name="T7" fmla="*/ 236 h 236"/>
              <a:gd name="T8" fmla="*/ 105 w 140"/>
              <a:gd name="T9" fmla="*/ 225 h 236"/>
              <a:gd name="T10" fmla="*/ 35 w 140"/>
              <a:gd name="T11" fmla="*/ 230 h 236"/>
              <a:gd name="T12" fmla="*/ 14 w 140"/>
              <a:gd name="T13" fmla="*/ 236 h 236"/>
              <a:gd name="T14" fmla="*/ 8 w 140"/>
              <a:gd name="T15" fmla="*/ 225 h 236"/>
              <a:gd name="T16" fmla="*/ 0 w 140"/>
              <a:gd name="T17" fmla="*/ 19 h 236"/>
              <a:gd name="T18" fmla="*/ 70 w 140"/>
              <a:gd name="T19" fmla="*/ 18 h 236"/>
              <a:gd name="T20" fmla="*/ 35 w 140"/>
              <a:gd name="T21" fmla="*/ 53 h 236"/>
              <a:gd name="T22" fmla="*/ 70 w 140"/>
              <a:gd name="T23" fmla="*/ 89 h 236"/>
              <a:gd name="T24" fmla="*/ 106 w 140"/>
              <a:gd name="T25" fmla="*/ 53 h 236"/>
              <a:gd name="T26" fmla="*/ 70 w 140"/>
              <a:gd name="T27" fmla="*/ 18 h 236"/>
              <a:gd name="T28" fmla="*/ 42 w 140"/>
              <a:gd name="T29" fmla="*/ 152 h 236"/>
              <a:gd name="T30" fmla="*/ 99 w 140"/>
              <a:gd name="T31" fmla="*/ 152 h 236"/>
              <a:gd name="T32" fmla="*/ 70 w 140"/>
              <a:gd name="T33" fmla="*/ 99 h 236"/>
              <a:gd name="T34" fmla="*/ 17 w 140"/>
              <a:gd name="T35" fmla="*/ 152 h 236"/>
              <a:gd name="T36" fmla="*/ 70 w 140"/>
              <a:gd name="T37" fmla="*/ 205 h 236"/>
              <a:gd name="T38" fmla="*/ 123 w 140"/>
              <a:gd name="T39" fmla="*/ 152 h 236"/>
              <a:gd name="T40" fmla="*/ 70 w 140"/>
              <a:gd name="T41" fmla="*/ 99 h 236"/>
              <a:gd name="T42" fmla="*/ 70 w 140"/>
              <a:gd name="T43" fmla="*/ 107 h 236"/>
              <a:gd name="T44" fmla="*/ 25 w 140"/>
              <a:gd name="T45" fmla="*/ 152 h 236"/>
              <a:gd name="T46" fmla="*/ 70 w 140"/>
              <a:gd name="T47" fmla="*/ 198 h 236"/>
              <a:gd name="T48" fmla="*/ 116 w 140"/>
              <a:gd name="T49" fmla="*/ 152 h 236"/>
              <a:gd name="T50" fmla="*/ 70 w 140"/>
              <a:gd name="T51" fmla="*/ 37 h 236"/>
              <a:gd name="T52" fmla="*/ 70 w 140"/>
              <a:gd name="T53" fmla="*/ 69 h 236"/>
              <a:gd name="T54" fmla="*/ 70 w 140"/>
              <a:gd name="T55" fmla="*/ 37 h 236"/>
              <a:gd name="T56" fmla="*/ 70 w 140"/>
              <a:gd name="T57" fmla="*/ 26 h 236"/>
              <a:gd name="T58" fmla="*/ 43 w 140"/>
              <a:gd name="T59" fmla="*/ 53 h 236"/>
              <a:gd name="T60" fmla="*/ 70 w 140"/>
              <a:gd name="T61" fmla="*/ 81 h 236"/>
              <a:gd name="T62" fmla="*/ 98 w 140"/>
              <a:gd name="T63" fmla="*/ 53 h 2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140" h="236">
                <a:moveTo>
                  <a:pt x="19" y="0"/>
                </a:moveTo>
                <a:cubicBezTo>
                  <a:pt x="121" y="0"/>
                  <a:pt x="121" y="0"/>
                  <a:pt x="121" y="0"/>
                </a:cubicBezTo>
                <a:cubicBezTo>
                  <a:pt x="132" y="0"/>
                  <a:pt x="140" y="9"/>
                  <a:pt x="140" y="19"/>
                </a:cubicBezTo>
                <a:cubicBezTo>
                  <a:pt x="140" y="225"/>
                  <a:pt x="140" y="225"/>
                  <a:pt x="140" y="225"/>
                </a:cubicBezTo>
                <a:cubicBezTo>
                  <a:pt x="131" y="225"/>
                  <a:pt x="131" y="225"/>
                  <a:pt x="131" y="225"/>
                </a:cubicBezTo>
                <a:cubicBezTo>
                  <a:pt x="131" y="230"/>
                  <a:pt x="131" y="230"/>
                  <a:pt x="131" y="230"/>
                </a:cubicBezTo>
                <a:cubicBezTo>
                  <a:pt x="131" y="234"/>
                  <a:pt x="128" y="236"/>
                  <a:pt x="125" y="236"/>
                </a:cubicBezTo>
                <a:cubicBezTo>
                  <a:pt x="111" y="236"/>
                  <a:pt x="111" y="236"/>
                  <a:pt x="111" y="236"/>
                </a:cubicBezTo>
                <a:cubicBezTo>
                  <a:pt x="108" y="236"/>
                  <a:pt x="105" y="234"/>
                  <a:pt x="105" y="230"/>
                </a:cubicBezTo>
                <a:cubicBezTo>
                  <a:pt x="105" y="225"/>
                  <a:pt x="105" y="225"/>
                  <a:pt x="105" y="225"/>
                </a:cubicBezTo>
                <a:cubicBezTo>
                  <a:pt x="35" y="225"/>
                  <a:pt x="35" y="225"/>
                  <a:pt x="35" y="225"/>
                </a:cubicBezTo>
                <a:cubicBezTo>
                  <a:pt x="35" y="230"/>
                  <a:pt x="35" y="230"/>
                  <a:pt x="35" y="230"/>
                </a:cubicBezTo>
                <a:cubicBezTo>
                  <a:pt x="35" y="234"/>
                  <a:pt x="32" y="236"/>
                  <a:pt x="29" y="236"/>
                </a:cubicBezTo>
                <a:cubicBezTo>
                  <a:pt x="14" y="236"/>
                  <a:pt x="14" y="236"/>
                  <a:pt x="14" y="236"/>
                </a:cubicBezTo>
                <a:cubicBezTo>
                  <a:pt x="11" y="236"/>
                  <a:pt x="8" y="234"/>
                  <a:pt x="8" y="230"/>
                </a:cubicBezTo>
                <a:cubicBezTo>
                  <a:pt x="8" y="225"/>
                  <a:pt x="8" y="225"/>
                  <a:pt x="8" y="225"/>
                </a:cubicBezTo>
                <a:cubicBezTo>
                  <a:pt x="0" y="225"/>
                  <a:pt x="0" y="225"/>
                  <a:pt x="0" y="225"/>
                </a:cubicBezTo>
                <a:cubicBezTo>
                  <a:pt x="0" y="19"/>
                  <a:pt x="0" y="19"/>
                  <a:pt x="0" y="19"/>
                </a:cubicBezTo>
                <a:cubicBezTo>
                  <a:pt x="0" y="9"/>
                  <a:pt x="9" y="0"/>
                  <a:pt x="19" y="0"/>
                </a:cubicBezTo>
                <a:close/>
                <a:moveTo>
                  <a:pt x="70" y="18"/>
                </a:moveTo>
                <a:cubicBezTo>
                  <a:pt x="61" y="18"/>
                  <a:pt x="52" y="22"/>
                  <a:pt x="45" y="28"/>
                </a:cubicBezTo>
                <a:cubicBezTo>
                  <a:pt x="39" y="35"/>
                  <a:pt x="35" y="44"/>
                  <a:pt x="35" y="53"/>
                </a:cubicBezTo>
                <a:cubicBezTo>
                  <a:pt x="35" y="63"/>
                  <a:pt x="39" y="72"/>
                  <a:pt x="45" y="78"/>
                </a:cubicBezTo>
                <a:cubicBezTo>
                  <a:pt x="52" y="85"/>
                  <a:pt x="61" y="89"/>
                  <a:pt x="70" y="89"/>
                </a:cubicBezTo>
                <a:cubicBezTo>
                  <a:pt x="80" y="89"/>
                  <a:pt x="89" y="85"/>
                  <a:pt x="95" y="78"/>
                </a:cubicBezTo>
                <a:cubicBezTo>
                  <a:pt x="102" y="72"/>
                  <a:pt x="106" y="63"/>
                  <a:pt x="106" y="53"/>
                </a:cubicBezTo>
                <a:cubicBezTo>
                  <a:pt x="106" y="44"/>
                  <a:pt x="102" y="35"/>
                  <a:pt x="95" y="28"/>
                </a:cubicBezTo>
                <a:cubicBezTo>
                  <a:pt x="89" y="22"/>
                  <a:pt x="80" y="18"/>
                  <a:pt x="70" y="18"/>
                </a:cubicBezTo>
                <a:close/>
                <a:moveTo>
                  <a:pt x="70" y="124"/>
                </a:moveTo>
                <a:cubicBezTo>
                  <a:pt x="55" y="124"/>
                  <a:pt x="42" y="137"/>
                  <a:pt x="42" y="152"/>
                </a:cubicBezTo>
                <a:cubicBezTo>
                  <a:pt x="42" y="168"/>
                  <a:pt x="55" y="181"/>
                  <a:pt x="70" y="181"/>
                </a:cubicBezTo>
                <a:cubicBezTo>
                  <a:pt x="86" y="181"/>
                  <a:pt x="99" y="168"/>
                  <a:pt x="99" y="152"/>
                </a:cubicBezTo>
                <a:cubicBezTo>
                  <a:pt x="99" y="137"/>
                  <a:pt x="86" y="124"/>
                  <a:pt x="70" y="124"/>
                </a:cubicBezTo>
                <a:close/>
                <a:moveTo>
                  <a:pt x="70" y="99"/>
                </a:moveTo>
                <a:cubicBezTo>
                  <a:pt x="56" y="99"/>
                  <a:pt x="43" y="105"/>
                  <a:pt x="33" y="115"/>
                </a:cubicBezTo>
                <a:cubicBezTo>
                  <a:pt x="23" y="124"/>
                  <a:pt x="17" y="138"/>
                  <a:pt x="17" y="152"/>
                </a:cubicBezTo>
                <a:cubicBezTo>
                  <a:pt x="17" y="167"/>
                  <a:pt x="23" y="180"/>
                  <a:pt x="33" y="190"/>
                </a:cubicBezTo>
                <a:cubicBezTo>
                  <a:pt x="43" y="199"/>
                  <a:pt x="56" y="205"/>
                  <a:pt x="70" y="205"/>
                </a:cubicBezTo>
                <a:cubicBezTo>
                  <a:pt x="85" y="205"/>
                  <a:pt x="98" y="199"/>
                  <a:pt x="108" y="190"/>
                </a:cubicBezTo>
                <a:cubicBezTo>
                  <a:pt x="117" y="180"/>
                  <a:pt x="123" y="167"/>
                  <a:pt x="123" y="152"/>
                </a:cubicBezTo>
                <a:cubicBezTo>
                  <a:pt x="123" y="138"/>
                  <a:pt x="117" y="124"/>
                  <a:pt x="108" y="115"/>
                </a:cubicBezTo>
                <a:cubicBezTo>
                  <a:pt x="98" y="105"/>
                  <a:pt x="85" y="99"/>
                  <a:pt x="70" y="99"/>
                </a:cubicBezTo>
                <a:close/>
                <a:moveTo>
                  <a:pt x="102" y="120"/>
                </a:moveTo>
                <a:cubicBezTo>
                  <a:pt x="94" y="112"/>
                  <a:pt x="83" y="107"/>
                  <a:pt x="70" y="107"/>
                </a:cubicBezTo>
                <a:cubicBezTo>
                  <a:pt x="58" y="107"/>
                  <a:pt x="47" y="112"/>
                  <a:pt x="38" y="120"/>
                </a:cubicBezTo>
                <a:cubicBezTo>
                  <a:pt x="30" y="129"/>
                  <a:pt x="25" y="140"/>
                  <a:pt x="25" y="152"/>
                </a:cubicBezTo>
                <a:cubicBezTo>
                  <a:pt x="25" y="165"/>
                  <a:pt x="30" y="176"/>
                  <a:pt x="38" y="184"/>
                </a:cubicBezTo>
                <a:cubicBezTo>
                  <a:pt x="47" y="192"/>
                  <a:pt x="58" y="198"/>
                  <a:pt x="70" y="198"/>
                </a:cubicBezTo>
                <a:cubicBezTo>
                  <a:pt x="83" y="198"/>
                  <a:pt x="94" y="192"/>
                  <a:pt x="102" y="184"/>
                </a:cubicBezTo>
                <a:cubicBezTo>
                  <a:pt x="111" y="176"/>
                  <a:pt x="116" y="165"/>
                  <a:pt x="116" y="152"/>
                </a:cubicBezTo>
                <a:cubicBezTo>
                  <a:pt x="116" y="140"/>
                  <a:pt x="111" y="129"/>
                  <a:pt x="102" y="120"/>
                </a:cubicBezTo>
                <a:close/>
                <a:moveTo>
                  <a:pt x="70" y="37"/>
                </a:moveTo>
                <a:cubicBezTo>
                  <a:pt x="62" y="37"/>
                  <a:pt x="54" y="44"/>
                  <a:pt x="54" y="53"/>
                </a:cubicBezTo>
                <a:cubicBezTo>
                  <a:pt x="54" y="62"/>
                  <a:pt x="62" y="69"/>
                  <a:pt x="70" y="69"/>
                </a:cubicBezTo>
                <a:cubicBezTo>
                  <a:pt x="79" y="69"/>
                  <a:pt x="86" y="62"/>
                  <a:pt x="86" y="53"/>
                </a:cubicBezTo>
                <a:cubicBezTo>
                  <a:pt x="86" y="44"/>
                  <a:pt x="79" y="37"/>
                  <a:pt x="70" y="37"/>
                </a:cubicBezTo>
                <a:close/>
                <a:moveTo>
                  <a:pt x="90" y="34"/>
                </a:moveTo>
                <a:cubicBezTo>
                  <a:pt x="85" y="29"/>
                  <a:pt x="78" y="26"/>
                  <a:pt x="70" y="26"/>
                </a:cubicBezTo>
                <a:cubicBezTo>
                  <a:pt x="63" y="26"/>
                  <a:pt x="56" y="29"/>
                  <a:pt x="51" y="34"/>
                </a:cubicBezTo>
                <a:cubicBezTo>
                  <a:pt x="46" y="39"/>
                  <a:pt x="43" y="46"/>
                  <a:pt x="43" y="53"/>
                </a:cubicBezTo>
                <a:cubicBezTo>
                  <a:pt x="43" y="61"/>
                  <a:pt x="46" y="68"/>
                  <a:pt x="51" y="73"/>
                </a:cubicBezTo>
                <a:cubicBezTo>
                  <a:pt x="56" y="78"/>
                  <a:pt x="63" y="81"/>
                  <a:pt x="70" y="81"/>
                </a:cubicBezTo>
                <a:cubicBezTo>
                  <a:pt x="78" y="81"/>
                  <a:pt x="85" y="78"/>
                  <a:pt x="90" y="73"/>
                </a:cubicBezTo>
                <a:cubicBezTo>
                  <a:pt x="95" y="68"/>
                  <a:pt x="98" y="61"/>
                  <a:pt x="98" y="53"/>
                </a:cubicBezTo>
                <a:cubicBezTo>
                  <a:pt x="98" y="46"/>
                  <a:pt x="95" y="39"/>
                  <a:pt x="90" y="3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72751" tIns="36376" rIns="72751" bIns="36376"/>
          <a:lstStyle/>
          <a:p>
            <a:pPr>
              <a:defRPr/>
            </a:pPr>
            <a:endParaRPr lang="zh-CN" altLang="en-US" sz="143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306" name="Freeform 267"/>
          <p:cNvSpPr>
            <a:spLocks noEditPoints="1"/>
          </p:cNvSpPr>
          <p:nvPr/>
        </p:nvSpPr>
        <p:spPr bwMode="auto">
          <a:xfrm>
            <a:off x="2820902" y="3637945"/>
            <a:ext cx="461707" cy="463145"/>
          </a:xfrm>
          <a:custGeom>
            <a:avLst/>
            <a:gdLst>
              <a:gd name="T0" fmla="*/ 107 w 213"/>
              <a:gd name="T1" fmla="*/ 0 h 213"/>
              <a:gd name="T2" fmla="*/ 213 w 213"/>
              <a:gd name="T3" fmla="*/ 107 h 213"/>
              <a:gd name="T4" fmla="*/ 107 w 213"/>
              <a:gd name="T5" fmla="*/ 213 h 213"/>
              <a:gd name="T6" fmla="*/ 0 w 213"/>
              <a:gd name="T7" fmla="*/ 107 h 213"/>
              <a:gd name="T8" fmla="*/ 107 w 213"/>
              <a:gd name="T9" fmla="*/ 0 h 213"/>
              <a:gd name="T10" fmla="*/ 89 w 213"/>
              <a:gd name="T11" fmla="*/ 75 h 213"/>
              <a:gd name="T12" fmla="*/ 100 w 213"/>
              <a:gd name="T13" fmla="*/ 70 h 213"/>
              <a:gd name="T14" fmla="*/ 87 w 213"/>
              <a:gd name="T15" fmla="*/ 18 h 213"/>
              <a:gd name="T16" fmla="*/ 63 w 213"/>
              <a:gd name="T17" fmla="*/ 26 h 213"/>
              <a:gd name="T18" fmla="*/ 89 w 213"/>
              <a:gd name="T19" fmla="*/ 75 h 213"/>
              <a:gd name="T20" fmla="*/ 107 w 213"/>
              <a:gd name="T21" fmla="*/ 82 h 213"/>
              <a:gd name="T22" fmla="*/ 82 w 213"/>
              <a:gd name="T23" fmla="*/ 107 h 213"/>
              <a:gd name="T24" fmla="*/ 107 w 213"/>
              <a:gd name="T25" fmla="*/ 131 h 213"/>
              <a:gd name="T26" fmla="*/ 131 w 213"/>
              <a:gd name="T27" fmla="*/ 107 h 213"/>
              <a:gd name="T28" fmla="*/ 107 w 213"/>
              <a:gd name="T29" fmla="*/ 82 h 213"/>
              <a:gd name="T30" fmla="*/ 132 w 213"/>
              <a:gd name="T31" fmla="*/ 133 h 213"/>
              <a:gd name="T32" fmla="*/ 122 w 213"/>
              <a:gd name="T33" fmla="*/ 140 h 213"/>
              <a:gd name="T34" fmla="*/ 149 w 213"/>
              <a:gd name="T35" fmla="*/ 187 h 213"/>
              <a:gd name="T36" fmla="*/ 169 w 213"/>
              <a:gd name="T37" fmla="*/ 173 h 213"/>
              <a:gd name="T38" fmla="*/ 132 w 213"/>
              <a:gd name="T39" fmla="*/ 133 h 213"/>
              <a:gd name="T40" fmla="*/ 197 w 213"/>
              <a:gd name="T41" fmla="*/ 126 h 213"/>
              <a:gd name="T42" fmla="*/ 144 w 213"/>
              <a:gd name="T43" fmla="*/ 112 h 213"/>
              <a:gd name="T44" fmla="*/ 138 w 213"/>
              <a:gd name="T45" fmla="*/ 126 h 213"/>
              <a:gd name="T46" fmla="*/ 181 w 213"/>
              <a:gd name="T47" fmla="*/ 160 h 213"/>
              <a:gd name="T48" fmla="*/ 197 w 213"/>
              <a:gd name="T49" fmla="*/ 126 h 213"/>
              <a:gd name="T50" fmla="*/ 25 w 213"/>
              <a:gd name="T51" fmla="*/ 65 h 213"/>
              <a:gd name="T52" fmla="*/ 72 w 213"/>
              <a:gd name="T53" fmla="*/ 92 h 213"/>
              <a:gd name="T54" fmla="*/ 82 w 213"/>
              <a:gd name="T55" fmla="*/ 80 h 213"/>
              <a:gd name="T56" fmla="*/ 49 w 213"/>
              <a:gd name="T57" fmla="*/ 36 h 213"/>
              <a:gd name="T58" fmla="*/ 25 w 213"/>
              <a:gd name="T59" fmla="*/ 65 h 2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213" h="213">
                <a:moveTo>
                  <a:pt x="107" y="0"/>
                </a:moveTo>
                <a:cubicBezTo>
                  <a:pt x="166" y="0"/>
                  <a:pt x="213" y="48"/>
                  <a:pt x="213" y="107"/>
                </a:cubicBezTo>
                <a:cubicBezTo>
                  <a:pt x="213" y="165"/>
                  <a:pt x="166" y="213"/>
                  <a:pt x="107" y="213"/>
                </a:cubicBezTo>
                <a:cubicBezTo>
                  <a:pt x="48" y="213"/>
                  <a:pt x="0" y="165"/>
                  <a:pt x="0" y="107"/>
                </a:cubicBezTo>
                <a:cubicBezTo>
                  <a:pt x="0" y="48"/>
                  <a:pt x="48" y="0"/>
                  <a:pt x="107" y="0"/>
                </a:cubicBezTo>
                <a:close/>
                <a:moveTo>
                  <a:pt x="89" y="75"/>
                </a:moveTo>
                <a:cubicBezTo>
                  <a:pt x="93" y="73"/>
                  <a:pt x="96" y="71"/>
                  <a:pt x="100" y="70"/>
                </a:cubicBezTo>
                <a:cubicBezTo>
                  <a:pt x="87" y="18"/>
                  <a:pt x="87" y="18"/>
                  <a:pt x="87" y="18"/>
                </a:cubicBezTo>
                <a:cubicBezTo>
                  <a:pt x="79" y="20"/>
                  <a:pt x="71" y="23"/>
                  <a:pt x="63" y="26"/>
                </a:cubicBezTo>
                <a:cubicBezTo>
                  <a:pt x="89" y="75"/>
                  <a:pt x="89" y="75"/>
                  <a:pt x="89" y="75"/>
                </a:cubicBezTo>
                <a:close/>
                <a:moveTo>
                  <a:pt x="107" y="82"/>
                </a:moveTo>
                <a:cubicBezTo>
                  <a:pt x="93" y="82"/>
                  <a:pt x="82" y="93"/>
                  <a:pt x="82" y="107"/>
                </a:cubicBezTo>
                <a:cubicBezTo>
                  <a:pt x="82" y="120"/>
                  <a:pt x="93" y="131"/>
                  <a:pt x="107" y="131"/>
                </a:cubicBezTo>
                <a:cubicBezTo>
                  <a:pt x="120" y="131"/>
                  <a:pt x="131" y="120"/>
                  <a:pt x="131" y="107"/>
                </a:cubicBezTo>
                <a:cubicBezTo>
                  <a:pt x="131" y="93"/>
                  <a:pt x="120" y="82"/>
                  <a:pt x="107" y="82"/>
                </a:cubicBezTo>
                <a:close/>
                <a:moveTo>
                  <a:pt x="132" y="133"/>
                </a:moveTo>
                <a:cubicBezTo>
                  <a:pt x="129" y="135"/>
                  <a:pt x="126" y="138"/>
                  <a:pt x="122" y="140"/>
                </a:cubicBezTo>
                <a:cubicBezTo>
                  <a:pt x="149" y="187"/>
                  <a:pt x="149" y="187"/>
                  <a:pt x="149" y="187"/>
                </a:cubicBezTo>
                <a:cubicBezTo>
                  <a:pt x="156" y="183"/>
                  <a:pt x="163" y="178"/>
                  <a:pt x="169" y="173"/>
                </a:cubicBezTo>
                <a:cubicBezTo>
                  <a:pt x="132" y="133"/>
                  <a:pt x="132" y="133"/>
                  <a:pt x="132" y="133"/>
                </a:cubicBezTo>
                <a:close/>
                <a:moveTo>
                  <a:pt x="197" y="126"/>
                </a:moveTo>
                <a:cubicBezTo>
                  <a:pt x="144" y="112"/>
                  <a:pt x="144" y="112"/>
                  <a:pt x="144" y="112"/>
                </a:cubicBezTo>
                <a:cubicBezTo>
                  <a:pt x="143" y="117"/>
                  <a:pt x="141" y="121"/>
                  <a:pt x="138" y="126"/>
                </a:cubicBezTo>
                <a:cubicBezTo>
                  <a:pt x="181" y="160"/>
                  <a:pt x="181" y="160"/>
                  <a:pt x="181" y="160"/>
                </a:cubicBezTo>
                <a:cubicBezTo>
                  <a:pt x="188" y="149"/>
                  <a:pt x="194" y="138"/>
                  <a:pt x="197" y="126"/>
                </a:cubicBezTo>
                <a:close/>
                <a:moveTo>
                  <a:pt x="25" y="65"/>
                </a:moveTo>
                <a:cubicBezTo>
                  <a:pt x="72" y="92"/>
                  <a:pt x="72" y="92"/>
                  <a:pt x="72" y="92"/>
                </a:cubicBezTo>
                <a:cubicBezTo>
                  <a:pt x="75" y="87"/>
                  <a:pt x="78" y="83"/>
                  <a:pt x="82" y="80"/>
                </a:cubicBezTo>
                <a:cubicBezTo>
                  <a:pt x="49" y="36"/>
                  <a:pt x="49" y="36"/>
                  <a:pt x="49" y="36"/>
                </a:cubicBezTo>
                <a:cubicBezTo>
                  <a:pt x="39" y="44"/>
                  <a:pt x="31" y="54"/>
                  <a:pt x="25" y="65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72751" tIns="36376" rIns="72751" bIns="36376"/>
          <a:lstStyle/>
          <a:p>
            <a:pPr>
              <a:defRPr/>
            </a:pPr>
            <a:endParaRPr lang="zh-CN" altLang="en-US" sz="143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307" name="Freeform 268"/>
          <p:cNvSpPr>
            <a:spLocks noEditPoints="1"/>
          </p:cNvSpPr>
          <p:nvPr/>
        </p:nvSpPr>
        <p:spPr bwMode="auto">
          <a:xfrm>
            <a:off x="1513452" y="6060107"/>
            <a:ext cx="378283" cy="47466"/>
          </a:xfrm>
          <a:custGeom>
            <a:avLst/>
            <a:gdLst>
              <a:gd name="T0" fmla="*/ 264 w 299"/>
              <a:gd name="T1" fmla="*/ 0 h 38"/>
              <a:gd name="T2" fmla="*/ 299 w 299"/>
              <a:gd name="T3" fmla="*/ 0 h 38"/>
              <a:gd name="T4" fmla="*/ 299 w 299"/>
              <a:gd name="T5" fmla="*/ 38 h 38"/>
              <a:gd name="T6" fmla="*/ 264 w 299"/>
              <a:gd name="T7" fmla="*/ 38 h 38"/>
              <a:gd name="T8" fmla="*/ 264 w 299"/>
              <a:gd name="T9" fmla="*/ 0 h 38"/>
              <a:gd name="T10" fmla="*/ 264 w 299"/>
              <a:gd name="T11" fmla="*/ 0 h 38"/>
              <a:gd name="T12" fmla="*/ 0 w 299"/>
              <a:gd name="T13" fmla="*/ 0 h 38"/>
              <a:gd name="T14" fmla="*/ 34 w 299"/>
              <a:gd name="T15" fmla="*/ 0 h 38"/>
              <a:gd name="T16" fmla="*/ 34 w 299"/>
              <a:gd name="T17" fmla="*/ 38 h 38"/>
              <a:gd name="T18" fmla="*/ 0 w 299"/>
              <a:gd name="T19" fmla="*/ 38 h 38"/>
              <a:gd name="T20" fmla="*/ 0 w 299"/>
              <a:gd name="T21" fmla="*/ 0 h 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299" h="38">
                <a:moveTo>
                  <a:pt x="264" y="0"/>
                </a:moveTo>
                <a:lnTo>
                  <a:pt x="299" y="0"/>
                </a:lnTo>
                <a:lnTo>
                  <a:pt x="299" y="38"/>
                </a:lnTo>
                <a:lnTo>
                  <a:pt x="264" y="38"/>
                </a:lnTo>
                <a:lnTo>
                  <a:pt x="264" y="0"/>
                </a:lnTo>
                <a:lnTo>
                  <a:pt x="264" y="0"/>
                </a:lnTo>
                <a:close/>
                <a:moveTo>
                  <a:pt x="0" y="0"/>
                </a:moveTo>
                <a:lnTo>
                  <a:pt x="34" y="0"/>
                </a:lnTo>
                <a:lnTo>
                  <a:pt x="34" y="38"/>
                </a:lnTo>
                <a:lnTo>
                  <a:pt x="0" y="38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72751" tIns="36376" rIns="72751" bIns="36376"/>
          <a:lstStyle/>
          <a:p>
            <a:pPr>
              <a:defRPr/>
            </a:pPr>
            <a:endParaRPr lang="zh-CN" altLang="en-US" sz="143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308" name="Freeform 269"/>
          <p:cNvSpPr>
            <a:spLocks noEditPoints="1"/>
          </p:cNvSpPr>
          <p:nvPr/>
        </p:nvSpPr>
        <p:spPr bwMode="auto">
          <a:xfrm>
            <a:off x="1435782" y="5660250"/>
            <a:ext cx="524993" cy="388352"/>
          </a:xfrm>
          <a:custGeom>
            <a:avLst/>
            <a:gdLst>
              <a:gd name="T0" fmla="*/ 12 w 242"/>
              <a:gd name="T1" fmla="*/ 48 h 179"/>
              <a:gd name="T2" fmla="*/ 35 w 242"/>
              <a:gd name="T3" fmla="*/ 48 h 179"/>
              <a:gd name="T4" fmla="*/ 203 w 242"/>
              <a:gd name="T5" fmla="*/ 48 h 179"/>
              <a:gd name="T6" fmla="*/ 225 w 242"/>
              <a:gd name="T7" fmla="*/ 48 h 179"/>
              <a:gd name="T8" fmla="*/ 242 w 242"/>
              <a:gd name="T9" fmla="*/ 48 h 179"/>
              <a:gd name="T10" fmla="*/ 0 w 242"/>
              <a:gd name="T11" fmla="*/ 179 h 179"/>
              <a:gd name="T12" fmla="*/ 16 w 242"/>
              <a:gd name="T13" fmla="*/ 42 h 179"/>
              <a:gd name="T14" fmla="*/ 16 w 242"/>
              <a:gd name="T15" fmla="*/ 0 h 179"/>
              <a:gd name="T16" fmla="*/ 216 w 242"/>
              <a:gd name="T17" fmla="*/ 0 h 179"/>
              <a:gd name="T18" fmla="*/ 225 w 242"/>
              <a:gd name="T19" fmla="*/ 9 h 179"/>
              <a:gd name="T20" fmla="*/ 206 w 242"/>
              <a:gd name="T21" fmla="*/ 42 h 179"/>
              <a:gd name="T22" fmla="*/ 35 w 242"/>
              <a:gd name="T23" fmla="*/ 19 h 179"/>
              <a:gd name="T24" fmla="*/ 16 w 242"/>
              <a:gd name="T25" fmla="*/ 42 h 179"/>
              <a:gd name="T26" fmla="*/ 21 w 242"/>
              <a:gd name="T27" fmla="*/ 138 h 179"/>
              <a:gd name="T28" fmla="*/ 110 w 242"/>
              <a:gd name="T29" fmla="*/ 88 h 179"/>
              <a:gd name="T30" fmla="*/ 178 w 242"/>
              <a:gd name="T31" fmla="*/ 64 h 179"/>
              <a:gd name="T32" fmla="*/ 129 w 242"/>
              <a:gd name="T33" fmla="*/ 113 h 179"/>
              <a:gd name="T34" fmla="*/ 178 w 242"/>
              <a:gd name="T35" fmla="*/ 162 h 179"/>
              <a:gd name="T36" fmla="*/ 227 w 242"/>
              <a:gd name="T37" fmla="*/ 113 h 179"/>
              <a:gd name="T38" fmla="*/ 178 w 242"/>
              <a:gd name="T39" fmla="*/ 64 h 179"/>
              <a:gd name="T40" fmla="*/ 178 w 242"/>
              <a:gd name="T41" fmla="*/ 79 h 179"/>
              <a:gd name="T42" fmla="*/ 144 w 242"/>
              <a:gd name="T43" fmla="*/ 113 h 179"/>
              <a:gd name="T44" fmla="*/ 178 w 242"/>
              <a:gd name="T45" fmla="*/ 147 h 179"/>
              <a:gd name="T46" fmla="*/ 212 w 242"/>
              <a:gd name="T47" fmla="*/ 113 h 179"/>
              <a:gd name="T48" fmla="*/ 46 w 242"/>
              <a:gd name="T49" fmla="*/ 102 h 179"/>
              <a:gd name="T50" fmla="*/ 46 w 242"/>
              <a:gd name="T51" fmla="*/ 125 h 179"/>
              <a:gd name="T52" fmla="*/ 46 w 242"/>
              <a:gd name="T53" fmla="*/ 102 h 179"/>
              <a:gd name="T54" fmla="*/ 70 w 242"/>
              <a:gd name="T55" fmla="*/ 113 h 179"/>
              <a:gd name="T56" fmla="*/ 92 w 242"/>
              <a:gd name="T57" fmla="*/ 113 h 179"/>
              <a:gd name="T58" fmla="*/ 130 w 242"/>
              <a:gd name="T59" fmla="*/ 33 h 179"/>
              <a:gd name="T60" fmla="*/ 152 w 242"/>
              <a:gd name="T61" fmla="*/ 44 h 179"/>
              <a:gd name="T62" fmla="*/ 130 w 242"/>
              <a:gd name="T63" fmla="*/ 33 h 179"/>
              <a:gd name="T64" fmla="*/ 101 w 242"/>
              <a:gd name="T65" fmla="*/ 44 h 179"/>
              <a:gd name="T66" fmla="*/ 123 w 242"/>
              <a:gd name="T67" fmla="*/ 33 h 179"/>
              <a:gd name="T68" fmla="*/ 71 w 242"/>
              <a:gd name="T69" fmla="*/ 33 h 179"/>
              <a:gd name="T70" fmla="*/ 93 w 242"/>
              <a:gd name="T71" fmla="*/ 44 h 179"/>
              <a:gd name="T72" fmla="*/ 71 w 242"/>
              <a:gd name="T73" fmla="*/ 33 h 179"/>
              <a:gd name="T74" fmla="*/ 42 w 242"/>
              <a:gd name="T75" fmla="*/ 44 h 179"/>
              <a:gd name="T76" fmla="*/ 64 w 242"/>
              <a:gd name="T77" fmla="*/ 33 h 1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242" h="179">
                <a:moveTo>
                  <a:pt x="0" y="48"/>
                </a:moveTo>
                <a:cubicBezTo>
                  <a:pt x="12" y="48"/>
                  <a:pt x="12" y="48"/>
                  <a:pt x="12" y="48"/>
                </a:cubicBezTo>
                <a:cubicBezTo>
                  <a:pt x="16" y="48"/>
                  <a:pt x="16" y="48"/>
                  <a:pt x="16" y="48"/>
                </a:cubicBezTo>
                <a:cubicBezTo>
                  <a:pt x="35" y="48"/>
                  <a:pt x="35" y="48"/>
                  <a:pt x="35" y="48"/>
                </a:cubicBezTo>
                <a:cubicBezTo>
                  <a:pt x="40" y="48"/>
                  <a:pt x="40" y="48"/>
                  <a:pt x="40" y="48"/>
                </a:cubicBezTo>
                <a:cubicBezTo>
                  <a:pt x="203" y="48"/>
                  <a:pt x="203" y="48"/>
                  <a:pt x="203" y="48"/>
                </a:cubicBezTo>
                <a:cubicBezTo>
                  <a:pt x="206" y="48"/>
                  <a:pt x="206" y="48"/>
                  <a:pt x="206" y="48"/>
                </a:cubicBezTo>
                <a:cubicBezTo>
                  <a:pt x="225" y="48"/>
                  <a:pt x="225" y="48"/>
                  <a:pt x="225" y="48"/>
                </a:cubicBezTo>
                <a:cubicBezTo>
                  <a:pt x="231" y="48"/>
                  <a:pt x="231" y="48"/>
                  <a:pt x="231" y="48"/>
                </a:cubicBezTo>
                <a:cubicBezTo>
                  <a:pt x="242" y="48"/>
                  <a:pt x="242" y="48"/>
                  <a:pt x="242" y="48"/>
                </a:cubicBezTo>
                <a:cubicBezTo>
                  <a:pt x="242" y="179"/>
                  <a:pt x="242" y="179"/>
                  <a:pt x="242" y="179"/>
                </a:cubicBezTo>
                <a:cubicBezTo>
                  <a:pt x="0" y="179"/>
                  <a:pt x="0" y="179"/>
                  <a:pt x="0" y="179"/>
                </a:cubicBezTo>
                <a:cubicBezTo>
                  <a:pt x="0" y="48"/>
                  <a:pt x="0" y="48"/>
                  <a:pt x="0" y="48"/>
                </a:cubicBezTo>
                <a:close/>
                <a:moveTo>
                  <a:pt x="16" y="42"/>
                </a:moveTo>
                <a:cubicBezTo>
                  <a:pt x="16" y="9"/>
                  <a:pt x="16" y="9"/>
                  <a:pt x="16" y="9"/>
                </a:cubicBezTo>
                <a:cubicBezTo>
                  <a:pt x="16" y="0"/>
                  <a:pt x="16" y="0"/>
                  <a:pt x="16" y="0"/>
                </a:cubicBezTo>
                <a:cubicBezTo>
                  <a:pt x="25" y="0"/>
                  <a:pt x="25" y="0"/>
                  <a:pt x="25" y="0"/>
                </a:cubicBezTo>
                <a:cubicBezTo>
                  <a:pt x="216" y="0"/>
                  <a:pt x="216" y="0"/>
                  <a:pt x="216" y="0"/>
                </a:cubicBezTo>
                <a:cubicBezTo>
                  <a:pt x="225" y="0"/>
                  <a:pt x="225" y="0"/>
                  <a:pt x="225" y="0"/>
                </a:cubicBezTo>
                <a:cubicBezTo>
                  <a:pt x="225" y="9"/>
                  <a:pt x="225" y="9"/>
                  <a:pt x="225" y="9"/>
                </a:cubicBezTo>
                <a:cubicBezTo>
                  <a:pt x="225" y="42"/>
                  <a:pt x="225" y="42"/>
                  <a:pt x="225" y="42"/>
                </a:cubicBezTo>
                <a:cubicBezTo>
                  <a:pt x="206" y="42"/>
                  <a:pt x="206" y="42"/>
                  <a:pt x="206" y="42"/>
                </a:cubicBezTo>
                <a:cubicBezTo>
                  <a:pt x="206" y="19"/>
                  <a:pt x="206" y="19"/>
                  <a:pt x="206" y="19"/>
                </a:cubicBezTo>
                <a:cubicBezTo>
                  <a:pt x="35" y="19"/>
                  <a:pt x="35" y="19"/>
                  <a:pt x="35" y="19"/>
                </a:cubicBezTo>
                <a:cubicBezTo>
                  <a:pt x="35" y="42"/>
                  <a:pt x="35" y="42"/>
                  <a:pt x="35" y="42"/>
                </a:cubicBezTo>
                <a:cubicBezTo>
                  <a:pt x="16" y="42"/>
                  <a:pt x="16" y="42"/>
                  <a:pt x="16" y="42"/>
                </a:cubicBezTo>
                <a:close/>
                <a:moveTo>
                  <a:pt x="21" y="88"/>
                </a:moveTo>
                <a:cubicBezTo>
                  <a:pt x="21" y="138"/>
                  <a:pt x="21" y="138"/>
                  <a:pt x="21" y="138"/>
                </a:cubicBezTo>
                <a:cubicBezTo>
                  <a:pt x="110" y="138"/>
                  <a:pt x="110" y="138"/>
                  <a:pt x="110" y="138"/>
                </a:cubicBezTo>
                <a:cubicBezTo>
                  <a:pt x="110" y="88"/>
                  <a:pt x="110" y="88"/>
                  <a:pt x="110" y="88"/>
                </a:cubicBezTo>
                <a:cubicBezTo>
                  <a:pt x="21" y="88"/>
                  <a:pt x="21" y="88"/>
                  <a:pt x="21" y="88"/>
                </a:cubicBezTo>
                <a:close/>
                <a:moveTo>
                  <a:pt x="178" y="64"/>
                </a:moveTo>
                <a:cubicBezTo>
                  <a:pt x="164" y="64"/>
                  <a:pt x="152" y="69"/>
                  <a:pt x="143" y="78"/>
                </a:cubicBezTo>
                <a:cubicBezTo>
                  <a:pt x="134" y="87"/>
                  <a:pt x="129" y="100"/>
                  <a:pt x="129" y="113"/>
                </a:cubicBezTo>
                <a:cubicBezTo>
                  <a:pt x="129" y="127"/>
                  <a:pt x="134" y="139"/>
                  <a:pt x="143" y="148"/>
                </a:cubicBezTo>
                <a:cubicBezTo>
                  <a:pt x="152" y="157"/>
                  <a:pt x="164" y="162"/>
                  <a:pt x="178" y="162"/>
                </a:cubicBezTo>
                <a:cubicBezTo>
                  <a:pt x="191" y="162"/>
                  <a:pt x="204" y="157"/>
                  <a:pt x="213" y="148"/>
                </a:cubicBezTo>
                <a:cubicBezTo>
                  <a:pt x="222" y="139"/>
                  <a:pt x="227" y="127"/>
                  <a:pt x="227" y="113"/>
                </a:cubicBezTo>
                <a:cubicBezTo>
                  <a:pt x="227" y="100"/>
                  <a:pt x="222" y="87"/>
                  <a:pt x="213" y="78"/>
                </a:cubicBezTo>
                <a:cubicBezTo>
                  <a:pt x="204" y="69"/>
                  <a:pt x="191" y="64"/>
                  <a:pt x="178" y="64"/>
                </a:cubicBezTo>
                <a:close/>
                <a:moveTo>
                  <a:pt x="202" y="89"/>
                </a:moveTo>
                <a:cubicBezTo>
                  <a:pt x="196" y="83"/>
                  <a:pt x="187" y="79"/>
                  <a:pt x="178" y="79"/>
                </a:cubicBezTo>
                <a:cubicBezTo>
                  <a:pt x="168" y="79"/>
                  <a:pt x="160" y="83"/>
                  <a:pt x="154" y="89"/>
                </a:cubicBezTo>
                <a:cubicBezTo>
                  <a:pt x="147" y="95"/>
                  <a:pt x="144" y="104"/>
                  <a:pt x="144" y="113"/>
                </a:cubicBezTo>
                <a:cubicBezTo>
                  <a:pt x="144" y="123"/>
                  <a:pt x="147" y="131"/>
                  <a:pt x="154" y="137"/>
                </a:cubicBezTo>
                <a:cubicBezTo>
                  <a:pt x="160" y="144"/>
                  <a:pt x="168" y="147"/>
                  <a:pt x="178" y="147"/>
                </a:cubicBezTo>
                <a:cubicBezTo>
                  <a:pt x="187" y="147"/>
                  <a:pt x="196" y="144"/>
                  <a:pt x="202" y="137"/>
                </a:cubicBezTo>
                <a:cubicBezTo>
                  <a:pt x="208" y="131"/>
                  <a:pt x="212" y="123"/>
                  <a:pt x="212" y="113"/>
                </a:cubicBezTo>
                <a:cubicBezTo>
                  <a:pt x="212" y="104"/>
                  <a:pt x="208" y="95"/>
                  <a:pt x="202" y="89"/>
                </a:cubicBezTo>
                <a:close/>
                <a:moveTo>
                  <a:pt x="46" y="102"/>
                </a:moveTo>
                <a:cubicBezTo>
                  <a:pt x="40" y="102"/>
                  <a:pt x="35" y="107"/>
                  <a:pt x="35" y="113"/>
                </a:cubicBezTo>
                <a:cubicBezTo>
                  <a:pt x="35" y="120"/>
                  <a:pt x="40" y="125"/>
                  <a:pt x="46" y="125"/>
                </a:cubicBezTo>
                <a:cubicBezTo>
                  <a:pt x="52" y="125"/>
                  <a:pt x="57" y="120"/>
                  <a:pt x="57" y="113"/>
                </a:cubicBezTo>
                <a:cubicBezTo>
                  <a:pt x="57" y="107"/>
                  <a:pt x="52" y="102"/>
                  <a:pt x="46" y="102"/>
                </a:cubicBezTo>
                <a:close/>
                <a:moveTo>
                  <a:pt x="81" y="102"/>
                </a:moveTo>
                <a:cubicBezTo>
                  <a:pt x="75" y="102"/>
                  <a:pt x="70" y="107"/>
                  <a:pt x="70" y="113"/>
                </a:cubicBezTo>
                <a:cubicBezTo>
                  <a:pt x="70" y="120"/>
                  <a:pt x="75" y="125"/>
                  <a:pt x="81" y="125"/>
                </a:cubicBezTo>
                <a:cubicBezTo>
                  <a:pt x="87" y="125"/>
                  <a:pt x="92" y="120"/>
                  <a:pt x="92" y="113"/>
                </a:cubicBezTo>
                <a:cubicBezTo>
                  <a:pt x="92" y="107"/>
                  <a:pt x="87" y="102"/>
                  <a:pt x="81" y="102"/>
                </a:cubicBezTo>
                <a:close/>
                <a:moveTo>
                  <a:pt x="130" y="33"/>
                </a:moveTo>
                <a:cubicBezTo>
                  <a:pt x="130" y="44"/>
                  <a:pt x="130" y="44"/>
                  <a:pt x="130" y="44"/>
                </a:cubicBezTo>
                <a:cubicBezTo>
                  <a:pt x="152" y="44"/>
                  <a:pt x="152" y="44"/>
                  <a:pt x="152" y="44"/>
                </a:cubicBezTo>
                <a:cubicBezTo>
                  <a:pt x="152" y="33"/>
                  <a:pt x="152" y="33"/>
                  <a:pt x="152" y="33"/>
                </a:cubicBezTo>
                <a:cubicBezTo>
                  <a:pt x="130" y="33"/>
                  <a:pt x="130" y="33"/>
                  <a:pt x="130" y="33"/>
                </a:cubicBezTo>
                <a:close/>
                <a:moveTo>
                  <a:pt x="101" y="33"/>
                </a:moveTo>
                <a:cubicBezTo>
                  <a:pt x="101" y="44"/>
                  <a:pt x="101" y="44"/>
                  <a:pt x="101" y="44"/>
                </a:cubicBezTo>
                <a:cubicBezTo>
                  <a:pt x="123" y="44"/>
                  <a:pt x="123" y="44"/>
                  <a:pt x="123" y="44"/>
                </a:cubicBezTo>
                <a:cubicBezTo>
                  <a:pt x="123" y="33"/>
                  <a:pt x="123" y="33"/>
                  <a:pt x="123" y="33"/>
                </a:cubicBezTo>
                <a:cubicBezTo>
                  <a:pt x="101" y="33"/>
                  <a:pt x="101" y="33"/>
                  <a:pt x="101" y="33"/>
                </a:cubicBezTo>
                <a:close/>
                <a:moveTo>
                  <a:pt x="71" y="33"/>
                </a:moveTo>
                <a:cubicBezTo>
                  <a:pt x="71" y="44"/>
                  <a:pt x="71" y="44"/>
                  <a:pt x="71" y="44"/>
                </a:cubicBezTo>
                <a:cubicBezTo>
                  <a:pt x="93" y="44"/>
                  <a:pt x="93" y="44"/>
                  <a:pt x="93" y="44"/>
                </a:cubicBezTo>
                <a:cubicBezTo>
                  <a:pt x="93" y="33"/>
                  <a:pt x="93" y="33"/>
                  <a:pt x="93" y="33"/>
                </a:cubicBezTo>
                <a:cubicBezTo>
                  <a:pt x="71" y="33"/>
                  <a:pt x="71" y="33"/>
                  <a:pt x="71" y="33"/>
                </a:cubicBezTo>
                <a:close/>
                <a:moveTo>
                  <a:pt x="42" y="33"/>
                </a:moveTo>
                <a:cubicBezTo>
                  <a:pt x="42" y="44"/>
                  <a:pt x="42" y="44"/>
                  <a:pt x="42" y="44"/>
                </a:cubicBezTo>
                <a:cubicBezTo>
                  <a:pt x="64" y="44"/>
                  <a:pt x="64" y="44"/>
                  <a:pt x="64" y="44"/>
                </a:cubicBezTo>
                <a:cubicBezTo>
                  <a:pt x="64" y="33"/>
                  <a:pt x="64" y="33"/>
                  <a:pt x="64" y="33"/>
                </a:cubicBezTo>
                <a:lnTo>
                  <a:pt x="42" y="33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72751" tIns="36376" rIns="72751" bIns="36376"/>
          <a:lstStyle/>
          <a:p>
            <a:pPr>
              <a:defRPr/>
            </a:pPr>
            <a:endParaRPr lang="zh-CN" altLang="en-US" sz="143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309" name="Freeform 270"/>
          <p:cNvSpPr/>
          <p:nvPr/>
        </p:nvSpPr>
        <p:spPr bwMode="auto">
          <a:xfrm>
            <a:off x="2410976" y="3735752"/>
            <a:ext cx="132327" cy="44589"/>
          </a:xfrm>
          <a:custGeom>
            <a:avLst/>
            <a:gdLst>
              <a:gd name="T0" fmla="*/ 105 w 105"/>
              <a:gd name="T1" fmla="*/ 35 h 35"/>
              <a:gd name="T2" fmla="*/ 41 w 105"/>
              <a:gd name="T3" fmla="*/ 0 h 35"/>
              <a:gd name="T4" fmla="*/ 0 w 105"/>
              <a:gd name="T5" fmla="*/ 0 h 35"/>
              <a:gd name="T6" fmla="*/ 58 w 105"/>
              <a:gd name="T7" fmla="*/ 35 h 35"/>
              <a:gd name="T8" fmla="*/ 105 w 105"/>
              <a:gd name="T9" fmla="*/ 35 h 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5" h="35">
                <a:moveTo>
                  <a:pt x="105" y="35"/>
                </a:moveTo>
                <a:lnTo>
                  <a:pt x="41" y="0"/>
                </a:lnTo>
                <a:lnTo>
                  <a:pt x="0" y="0"/>
                </a:lnTo>
                <a:lnTo>
                  <a:pt x="58" y="35"/>
                </a:lnTo>
                <a:lnTo>
                  <a:pt x="105" y="35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72751" tIns="36376" rIns="72751" bIns="36376"/>
          <a:lstStyle/>
          <a:p>
            <a:pPr>
              <a:defRPr/>
            </a:pPr>
            <a:endParaRPr lang="zh-CN" altLang="en-US" sz="143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310" name="Rectangle 271"/>
          <p:cNvSpPr>
            <a:spLocks noChangeArrowheads="1"/>
          </p:cNvSpPr>
          <p:nvPr/>
        </p:nvSpPr>
        <p:spPr bwMode="auto">
          <a:xfrm>
            <a:off x="2399469" y="3758765"/>
            <a:ext cx="44588" cy="24452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72751" tIns="36376" rIns="72751" bIns="36376"/>
          <a:lstStyle/>
          <a:p>
            <a:pPr>
              <a:defRPr/>
            </a:pPr>
            <a:endParaRPr lang="zh-CN" altLang="en-US" sz="143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311" name="Freeform 272"/>
          <p:cNvSpPr>
            <a:spLocks noEditPoints="1"/>
          </p:cNvSpPr>
          <p:nvPr/>
        </p:nvSpPr>
        <p:spPr bwMode="auto">
          <a:xfrm>
            <a:off x="2117555" y="3791848"/>
            <a:ext cx="524993" cy="281914"/>
          </a:xfrm>
          <a:custGeom>
            <a:avLst/>
            <a:gdLst>
              <a:gd name="T0" fmla="*/ 231 w 242"/>
              <a:gd name="T1" fmla="*/ 0 h 130"/>
              <a:gd name="T2" fmla="*/ 225 w 242"/>
              <a:gd name="T3" fmla="*/ 0 h 130"/>
              <a:gd name="T4" fmla="*/ 206 w 242"/>
              <a:gd name="T5" fmla="*/ 0 h 130"/>
              <a:gd name="T6" fmla="*/ 203 w 242"/>
              <a:gd name="T7" fmla="*/ 0 h 130"/>
              <a:gd name="T8" fmla="*/ 39 w 242"/>
              <a:gd name="T9" fmla="*/ 0 h 130"/>
              <a:gd name="T10" fmla="*/ 35 w 242"/>
              <a:gd name="T11" fmla="*/ 0 h 130"/>
              <a:gd name="T12" fmla="*/ 16 w 242"/>
              <a:gd name="T13" fmla="*/ 0 h 130"/>
              <a:gd name="T14" fmla="*/ 11 w 242"/>
              <a:gd name="T15" fmla="*/ 0 h 130"/>
              <a:gd name="T16" fmla="*/ 0 w 242"/>
              <a:gd name="T17" fmla="*/ 0 h 130"/>
              <a:gd name="T18" fmla="*/ 0 w 242"/>
              <a:gd name="T19" fmla="*/ 130 h 130"/>
              <a:gd name="T20" fmla="*/ 242 w 242"/>
              <a:gd name="T21" fmla="*/ 130 h 130"/>
              <a:gd name="T22" fmla="*/ 242 w 242"/>
              <a:gd name="T23" fmla="*/ 0 h 130"/>
              <a:gd name="T24" fmla="*/ 231 w 242"/>
              <a:gd name="T25" fmla="*/ 0 h 130"/>
              <a:gd name="T26" fmla="*/ 108 w 242"/>
              <a:gd name="T27" fmla="*/ 70 h 130"/>
              <a:gd name="T28" fmla="*/ 105 w 242"/>
              <a:gd name="T29" fmla="*/ 87 h 130"/>
              <a:gd name="T30" fmla="*/ 106 w 242"/>
              <a:gd name="T31" fmla="*/ 88 h 130"/>
              <a:gd name="T32" fmla="*/ 115 w 242"/>
              <a:gd name="T33" fmla="*/ 101 h 130"/>
              <a:gd name="T34" fmla="*/ 115 w 242"/>
              <a:gd name="T35" fmla="*/ 108 h 130"/>
              <a:gd name="T36" fmla="*/ 109 w 242"/>
              <a:gd name="T37" fmla="*/ 114 h 130"/>
              <a:gd name="T38" fmla="*/ 103 w 242"/>
              <a:gd name="T39" fmla="*/ 114 h 130"/>
              <a:gd name="T40" fmla="*/ 90 w 242"/>
              <a:gd name="T41" fmla="*/ 106 h 130"/>
              <a:gd name="T42" fmla="*/ 64 w 242"/>
              <a:gd name="T43" fmla="*/ 114 h 130"/>
              <a:gd name="T44" fmla="*/ 39 w 242"/>
              <a:gd name="T45" fmla="*/ 106 h 130"/>
              <a:gd name="T46" fmla="*/ 26 w 242"/>
              <a:gd name="T47" fmla="*/ 114 h 130"/>
              <a:gd name="T48" fmla="*/ 20 w 242"/>
              <a:gd name="T49" fmla="*/ 114 h 130"/>
              <a:gd name="T50" fmla="*/ 14 w 242"/>
              <a:gd name="T51" fmla="*/ 108 h 130"/>
              <a:gd name="T52" fmla="*/ 14 w 242"/>
              <a:gd name="T53" fmla="*/ 101 h 130"/>
              <a:gd name="T54" fmla="*/ 23 w 242"/>
              <a:gd name="T55" fmla="*/ 88 h 130"/>
              <a:gd name="T56" fmla="*/ 19 w 242"/>
              <a:gd name="T57" fmla="*/ 70 h 130"/>
              <a:gd name="T58" fmla="*/ 24 w 242"/>
              <a:gd name="T59" fmla="*/ 50 h 130"/>
              <a:gd name="T60" fmla="*/ 24 w 242"/>
              <a:gd name="T61" fmla="*/ 50 h 130"/>
              <a:gd name="T62" fmla="*/ 14 w 242"/>
              <a:gd name="T63" fmla="*/ 37 h 130"/>
              <a:gd name="T64" fmla="*/ 14 w 242"/>
              <a:gd name="T65" fmla="*/ 30 h 130"/>
              <a:gd name="T66" fmla="*/ 20 w 242"/>
              <a:gd name="T67" fmla="*/ 24 h 130"/>
              <a:gd name="T68" fmla="*/ 26 w 242"/>
              <a:gd name="T69" fmla="*/ 24 h 130"/>
              <a:gd name="T70" fmla="*/ 40 w 242"/>
              <a:gd name="T71" fmla="*/ 32 h 130"/>
              <a:gd name="T72" fmla="*/ 64 w 242"/>
              <a:gd name="T73" fmla="*/ 25 h 130"/>
              <a:gd name="T74" fmla="*/ 89 w 242"/>
              <a:gd name="T75" fmla="*/ 33 h 130"/>
              <a:gd name="T76" fmla="*/ 89 w 242"/>
              <a:gd name="T77" fmla="*/ 33 h 130"/>
              <a:gd name="T78" fmla="*/ 103 w 242"/>
              <a:gd name="T79" fmla="*/ 24 h 130"/>
              <a:gd name="T80" fmla="*/ 109 w 242"/>
              <a:gd name="T81" fmla="*/ 24 h 130"/>
              <a:gd name="T82" fmla="*/ 115 w 242"/>
              <a:gd name="T83" fmla="*/ 30 h 130"/>
              <a:gd name="T84" fmla="*/ 115 w 242"/>
              <a:gd name="T85" fmla="*/ 37 h 130"/>
              <a:gd name="T86" fmla="*/ 106 w 242"/>
              <a:gd name="T87" fmla="*/ 50 h 130"/>
              <a:gd name="T88" fmla="*/ 105 w 242"/>
              <a:gd name="T89" fmla="*/ 51 h 130"/>
              <a:gd name="T90" fmla="*/ 108 w 242"/>
              <a:gd name="T91" fmla="*/ 70 h 130"/>
              <a:gd name="T92" fmla="*/ 228 w 242"/>
              <a:gd name="T93" fmla="*/ 59 h 130"/>
              <a:gd name="T94" fmla="*/ 150 w 242"/>
              <a:gd name="T95" fmla="*/ 59 h 130"/>
              <a:gd name="T96" fmla="*/ 150 w 242"/>
              <a:gd name="T97" fmla="*/ 43 h 130"/>
              <a:gd name="T98" fmla="*/ 143 w 242"/>
              <a:gd name="T99" fmla="*/ 43 h 130"/>
              <a:gd name="T100" fmla="*/ 143 w 242"/>
              <a:gd name="T101" fmla="*/ 59 h 130"/>
              <a:gd name="T102" fmla="*/ 127 w 242"/>
              <a:gd name="T103" fmla="*/ 59 h 130"/>
              <a:gd name="T104" fmla="*/ 127 w 242"/>
              <a:gd name="T105" fmla="*/ 23 h 130"/>
              <a:gd name="T106" fmla="*/ 228 w 242"/>
              <a:gd name="T107" fmla="*/ 23 h 130"/>
              <a:gd name="T108" fmla="*/ 228 w 242"/>
              <a:gd name="T109" fmla="*/ 59 h 1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242" h="130">
                <a:moveTo>
                  <a:pt x="231" y="0"/>
                </a:moveTo>
                <a:cubicBezTo>
                  <a:pt x="225" y="0"/>
                  <a:pt x="225" y="0"/>
                  <a:pt x="225" y="0"/>
                </a:cubicBezTo>
                <a:cubicBezTo>
                  <a:pt x="206" y="0"/>
                  <a:pt x="206" y="0"/>
                  <a:pt x="206" y="0"/>
                </a:cubicBezTo>
                <a:cubicBezTo>
                  <a:pt x="203" y="0"/>
                  <a:pt x="203" y="0"/>
                  <a:pt x="203" y="0"/>
                </a:cubicBezTo>
                <a:cubicBezTo>
                  <a:pt x="39" y="0"/>
                  <a:pt x="39" y="0"/>
                  <a:pt x="39" y="0"/>
                </a:cubicBezTo>
                <a:cubicBezTo>
                  <a:pt x="35" y="0"/>
                  <a:pt x="35" y="0"/>
                  <a:pt x="35" y="0"/>
                </a:cubicBezTo>
                <a:cubicBezTo>
                  <a:pt x="16" y="0"/>
                  <a:pt x="16" y="0"/>
                  <a:pt x="16" y="0"/>
                </a:cubicBezTo>
                <a:cubicBezTo>
                  <a:pt x="11" y="0"/>
                  <a:pt x="11" y="0"/>
                  <a:pt x="11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30"/>
                  <a:pt x="0" y="130"/>
                  <a:pt x="0" y="130"/>
                </a:cubicBezTo>
                <a:cubicBezTo>
                  <a:pt x="242" y="130"/>
                  <a:pt x="242" y="130"/>
                  <a:pt x="242" y="130"/>
                </a:cubicBezTo>
                <a:cubicBezTo>
                  <a:pt x="242" y="0"/>
                  <a:pt x="242" y="0"/>
                  <a:pt x="242" y="0"/>
                </a:cubicBezTo>
                <a:lnTo>
                  <a:pt x="231" y="0"/>
                </a:lnTo>
                <a:close/>
                <a:moveTo>
                  <a:pt x="108" y="70"/>
                </a:moveTo>
                <a:cubicBezTo>
                  <a:pt x="108" y="76"/>
                  <a:pt x="107" y="82"/>
                  <a:pt x="105" y="87"/>
                </a:cubicBezTo>
                <a:cubicBezTo>
                  <a:pt x="105" y="87"/>
                  <a:pt x="106" y="87"/>
                  <a:pt x="106" y="88"/>
                </a:cubicBezTo>
                <a:cubicBezTo>
                  <a:pt x="115" y="101"/>
                  <a:pt x="115" y="101"/>
                  <a:pt x="115" y="101"/>
                </a:cubicBezTo>
                <a:cubicBezTo>
                  <a:pt x="117" y="103"/>
                  <a:pt x="117" y="106"/>
                  <a:pt x="115" y="108"/>
                </a:cubicBezTo>
                <a:cubicBezTo>
                  <a:pt x="109" y="114"/>
                  <a:pt x="109" y="114"/>
                  <a:pt x="109" y="114"/>
                </a:cubicBezTo>
                <a:cubicBezTo>
                  <a:pt x="107" y="115"/>
                  <a:pt x="105" y="115"/>
                  <a:pt x="103" y="114"/>
                </a:cubicBezTo>
                <a:cubicBezTo>
                  <a:pt x="90" y="106"/>
                  <a:pt x="90" y="106"/>
                  <a:pt x="90" y="106"/>
                </a:cubicBezTo>
                <a:cubicBezTo>
                  <a:pt x="83" y="111"/>
                  <a:pt x="74" y="114"/>
                  <a:pt x="64" y="114"/>
                </a:cubicBezTo>
                <a:cubicBezTo>
                  <a:pt x="54" y="114"/>
                  <a:pt x="46" y="111"/>
                  <a:pt x="39" y="106"/>
                </a:cubicBezTo>
                <a:cubicBezTo>
                  <a:pt x="26" y="114"/>
                  <a:pt x="26" y="114"/>
                  <a:pt x="26" y="114"/>
                </a:cubicBezTo>
                <a:cubicBezTo>
                  <a:pt x="24" y="115"/>
                  <a:pt x="22" y="115"/>
                  <a:pt x="20" y="114"/>
                </a:cubicBezTo>
                <a:cubicBezTo>
                  <a:pt x="14" y="108"/>
                  <a:pt x="14" y="108"/>
                  <a:pt x="14" y="108"/>
                </a:cubicBezTo>
                <a:cubicBezTo>
                  <a:pt x="12" y="106"/>
                  <a:pt x="13" y="103"/>
                  <a:pt x="14" y="101"/>
                </a:cubicBezTo>
                <a:cubicBezTo>
                  <a:pt x="23" y="88"/>
                  <a:pt x="23" y="88"/>
                  <a:pt x="23" y="88"/>
                </a:cubicBezTo>
                <a:cubicBezTo>
                  <a:pt x="21" y="83"/>
                  <a:pt x="19" y="76"/>
                  <a:pt x="19" y="70"/>
                </a:cubicBezTo>
                <a:cubicBezTo>
                  <a:pt x="19" y="63"/>
                  <a:pt x="21" y="56"/>
                  <a:pt x="24" y="50"/>
                </a:cubicBezTo>
                <a:cubicBezTo>
                  <a:pt x="24" y="50"/>
                  <a:pt x="24" y="50"/>
                  <a:pt x="24" y="50"/>
                </a:cubicBezTo>
                <a:cubicBezTo>
                  <a:pt x="14" y="37"/>
                  <a:pt x="14" y="37"/>
                  <a:pt x="14" y="37"/>
                </a:cubicBezTo>
                <a:cubicBezTo>
                  <a:pt x="13" y="35"/>
                  <a:pt x="12" y="32"/>
                  <a:pt x="14" y="30"/>
                </a:cubicBezTo>
                <a:cubicBezTo>
                  <a:pt x="20" y="24"/>
                  <a:pt x="20" y="24"/>
                  <a:pt x="20" y="24"/>
                </a:cubicBezTo>
                <a:cubicBezTo>
                  <a:pt x="22" y="23"/>
                  <a:pt x="24" y="23"/>
                  <a:pt x="26" y="24"/>
                </a:cubicBezTo>
                <a:cubicBezTo>
                  <a:pt x="40" y="32"/>
                  <a:pt x="40" y="32"/>
                  <a:pt x="40" y="32"/>
                </a:cubicBezTo>
                <a:cubicBezTo>
                  <a:pt x="47" y="28"/>
                  <a:pt x="55" y="25"/>
                  <a:pt x="64" y="25"/>
                </a:cubicBezTo>
                <a:cubicBezTo>
                  <a:pt x="73" y="25"/>
                  <a:pt x="82" y="28"/>
                  <a:pt x="89" y="33"/>
                </a:cubicBezTo>
                <a:cubicBezTo>
                  <a:pt x="89" y="33"/>
                  <a:pt x="89" y="33"/>
                  <a:pt x="89" y="33"/>
                </a:cubicBezTo>
                <a:cubicBezTo>
                  <a:pt x="103" y="24"/>
                  <a:pt x="103" y="24"/>
                  <a:pt x="103" y="24"/>
                </a:cubicBezTo>
                <a:cubicBezTo>
                  <a:pt x="105" y="23"/>
                  <a:pt x="107" y="23"/>
                  <a:pt x="109" y="24"/>
                </a:cubicBezTo>
                <a:cubicBezTo>
                  <a:pt x="115" y="30"/>
                  <a:pt x="115" y="30"/>
                  <a:pt x="115" y="30"/>
                </a:cubicBezTo>
                <a:cubicBezTo>
                  <a:pt x="117" y="32"/>
                  <a:pt x="117" y="35"/>
                  <a:pt x="115" y="37"/>
                </a:cubicBezTo>
                <a:cubicBezTo>
                  <a:pt x="106" y="50"/>
                  <a:pt x="106" y="50"/>
                  <a:pt x="106" y="50"/>
                </a:cubicBezTo>
                <a:cubicBezTo>
                  <a:pt x="106" y="51"/>
                  <a:pt x="105" y="51"/>
                  <a:pt x="105" y="51"/>
                </a:cubicBezTo>
                <a:cubicBezTo>
                  <a:pt x="107" y="57"/>
                  <a:pt x="108" y="63"/>
                  <a:pt x="108" y="70"/>
                </a:cubicBezTo>
                <a:close/>
                <a:moveTo>
                  <a:pt x="228" y="59"/>
                </a:moveTo>
                <a:cubicBezTo>
                  <a:pt x="150" y="59"/>
                  <a:pt x="150" y="59"/>
                  <a:pt x="150" y="59"/>
                </a:cubicBezTo>
                <a:cubicBezTo>
                  <a:pt x="150" y="43"/>
                  <a:pt x="150" y="43"/>
                  <a:pt x="150" y="43"/>
                </a:cubicBezTo>
                <a:cubicBezTo>
                  <a:pt x="143" y="43"/>
                  <a:pt x="143" y="43"/>
                  <a:pt x="143" y="43"/>
                </a:cubicBezTo>
                <a:cubicBezTo>
                  <a:pt x="143" y="59"/>
                  <a:pt x="143" y="59"/>
                  <a:pt x="143" y="59"/>
                </a:cubicBezTo>
                <a:cubicBezTo>
                  <a:pt x="127" y="59"/>
                  <a:pt x="127" y="59"/>
                  <a:pt x="127" y="59"/>
                </a:cubicBezTo>
                <a:cubicBezTo>
                  <a:pt x="127" y="23"/>
                  <a:pt x="127" y="23"/>
                  <a:pt x="127" y="23"/>
                </a:cubicBezTo>
                <a:cubicBezTo>
                  <a:pt x="228" y="23"/>
                  <a:pt x="228" y="23"/>
                  <a:pt x="228" y="23"/>
                </a:cubicBezTo>
                <a:lnTo>
                  <a:pt x="228" y="59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72751" tIns="36376" rIns="72751" bIns="36376"/>
          <a:lstStyle/>
          <a:p>
            <a:pPr>
              <a:defRPr/>
            </a:pPr>
            <a:endParaRPr lang="zh-CN" altLang="en-US" sz="143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312" name="Freeform 273"/>
          <p:cNvSpPr/>
          <p:nvPr/>
        </p:nvSpPr>
        <p:spPr bwMode="auto">
          <a:xfrm>
            <a:off x="2257073" y="3629315"/>
            <a:ext cx="99246" cy="48904"/>
          </a:xfrm>
          <a:custGeom>
            <a:avLst/>
            <a:gdLst>
              <a:gd name="T0" fmla="*/ 47 w 78"/>
              <a:gd name="T1" fmla="*/ 39 h 39"/>
              <a:gd name="T2" fmla="*/ 78 w 78"/>
              <a:gd name="T3" fmla="*/ 39 h 39"/>
              <a:gd name="T4" fmla="*/ 7 w 78"/>
              <a:gd name="T5" fmla="*/ 0 h 39"/>
              <a:gd name="T6" fmla="*/ 0 w 78"/>
              <a:gd name="T7" fmla="*/ 12 h 39"/>
              <a:gd name="T8" fmla="*/ 47 w 78"/>
              <a:gd name="T9" fmla="*/ 39 h 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8" h="39">
                <a:moveTo>
                  <a:pt x="47" y="39"/>
                </a:moveTo>
                <a:lnTo>
                  <a:pt x="78" y="39"/>
                </a:lnTo>
                <a:lnTo>
                  <a:pt x="7" y="0"/>
                </a:lnTo>
                <a:lnTo>
                  <a:pt x="0" y="12"/>
                </a:lnTo>
                <a:lnTo>
                  <a:pt x="47" y="39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72751" tIns="36376" rIns="72751" bIns="36376"/>
          <a:lstStyle/>
          <a:p>
            <a:pPr>
              <a:defRPr/>
            </a:pPr>
            <a:endParaRPr lang="zh-CN" altLang="en-US" sz="143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313" name="Rectangle 274"/>
          <p:cNvSpPr>
            <a:spLocks noChangeArrowheads="1"/>
          </p:cNvSpPr>
          <p:nvPr/>
        </p:nvSpPr>
        <p:spPr bwMode="auto">
          <a:xfrm>
            <a:off x="2336182" y="3758765"/>
            <a:ext cx="47465" cy="24452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72751" tIns="36376" rIns="72751" bIns="36376"/>
          <a:lstStyle/>
          <a:p>
            <a:pPr>
              <a:defRPr/>
            </a:pPr>
            <a:endParaRPr lang="zh-CN" altLang="en-US" sz="143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314" name="Freeform 275"/>
          <p:cNvSpPr/>
          <p:nvPr/>
        </p:nvSpPr>
        <p:spPr bwMode="auto">
          <a:xfrm>
            <a:off x="2205293" y="3593357"/>
            <a:ext cx="54657" cy="53218"/>
          </a:xfrm>
          <a:custGeom>
            <a:avLst/>
            <a:gdLst>
              <a:gd name="T0" fmla="*/ 43 w 43"/>
              <a:gd name="T1" fmla="*/ 16 h 42"/>
              <a:gd name="T2" fmla="*/ 14 w 43"/>
              <a:gd name="T3" fmla="*/ 0 h 42"/>
              <a:gd name="T4" fmla="*/ 0 w 43"/>
              <a:gd name="T5" fmla="*/ 26 h 42"/>
              <a:gd name="T6" fmla="*/ 29 w 43"/>
              <a:gd name="T7" fmla="*/ 42 h 42"/>
              <a:gd name="T8" fmla="*/ 43 w 43"/>
              <a:gd name="T9" fmla="*/ 16 h 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3" h="42">
                <a:moveTo>
                  <a:pt x="43" y="16"/>
                </a:moveTo>
                <a:lnTo>
                  <a:pt x="14" y="0"/>
                </a:lnTo>
                <a:lnTo>
                  <a:pt x="0" y="26"/>
                </a:lnTo>
                <a:lnTo>
                  <a:pt x="29" y="42"/>
                </a:lnTo>
                <a:lnTo>
                  <a:pt x="43" y="1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72751" tIns="36376" rIns="72751" bIns="36376"/>
          <a:lstStyle/>
          <a:p>
            <a:pPr>
              <a:defRPr/>
            </a:pPr>
            <a:endParaRPr lang="zh-CN" altLang="en-US" sz="143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315" name="Freeform 276"/>
          <p:cNvSpPr/>
          <p:nvPr/>
        </p:nvSpPr>
        <p:spPr bwMode="auto">
          <a:xfrm>
            <a:off x="2150636" y="3686849"/>
            <a:ext cx="455954" cy="93492"/>
          </a:xfrm>
          <a:custGeom>
            <a:avLst/>
            <a:gdLst>
              <a:gd name="T0" fmla="*/ 33 w 360"/>
              <a:gd name="T1" fmla="*/ 32 h 74"/>
              <a:gd name="T2" fmla="*/ 327 w 360"/>
              <a:gd name="T3" fmla="*/ 32 h 74"/>
              <a:gd name="T4" fmla="*/ 327 w 360"/>
              <a:gd name="T5" fmla="*/ 74 h 74"/>
              <a:gd name="T6" fmla="*/ 360 w 360"/>
              <a:gd name="T7" fmla="*/ 74 h 74"/>
              <a:gd name="T8" fmla="*/ 360 w 360"/>
              <a:gd name="T9" fmla="*/ 17 h 74"/>
              <a:gd name="T10" fmla="*/ 360 w 360"/>
              <a:gd name="T11" fmla="*/ 0 h 74"/>
              <a:gd name="T12" fmla="*/ 342 w 360"/>
              <a:gd name="T13" fmla="*/ 0 h 74"/>
              <a:gd name="T14" fmla="*/ 16 w 360"/>
              <a:gd name="T15" fmla="*/ 0 h 74"/>
              <a:gd name="T16" fmla="*/ 0 w 360"/>
              <a:gd name="T17" fmla="*/ 0 h 74"/>
              <a:gd name="T18" fmla="*/ 0 w 360"/>
              <a:gd name="T19" fmla="*/ 17 h 74"/>
              <a:gd name="T20" fmla="*/ 0 w 360"/>
              <a:gd name="T21" fmla="*/ 74 h 74"/>
              <a:gd name="T22" fmla="*/ 33 w 360"/>
              <a:gd name="T23" fmla="*/ 74 h 74"/>
              <a:gd name="T24" fmla="*/ 33 w 360"/>
              <a:gd name="T25" fmla="*/ 32 h 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360" h="74">
                <a:moveTo>
                  <a:pt x="33" y="32"/>
                </a:moveTo>
                <a:lnTo>
                  <a:pt x="327" y="32"/>
                </a:lnTo>
                <a:lnTo>
                  <a:pt x="327" y="74"/>
                </a:lnTo>
                <a:lnTo>
                  <a:pt x="360" y="74"/>
                </a:lnTo>
                <a:lnTo>
                  <a:pt x="360" y="17"/>
                </a:lnTo>
                <a:lnTo>
                  <a:pt x="360" y="0"/>
                </a:lnTo>
                <a:lnTo>
                  <a:pt x="342" y="0"/>
                </a:lnTo>
                <a:lnTo>
                  <a:pt x="16" y="0"/>
                </a:lnTo>
                <a:lnTo>
                  <a:pt x="0" y="0"/>
                </a:lnTo>
                <a:lnTo>
                  <a:pt x="0" y="17"/>
                </a:lnTo>
                <a:lnTo>
                  <a:pt x="0" y="74"/>
                </a:lnTo>
                <a:lnTo>
                  <a:pt x="33" y="74"/>
                </a:lnTo>
                <a:lnTo>
                  <a:pt x="33" y="32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72751" tIns="36376" rIns="72751" bIns="36376"/>
          <a:lstStyle/>
          <a:p>
            <a:pPr>
              <a:defRPr/>
            </a:pPr>
            <a:endParaRPr lang="zh-CN" altLang="en-US" sz="143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316" name="Rectangle 277"/>
          <p:cNvSpPr>
            <a:spLocks noChangeArrowheads="1"/>
          </p:cNvSpPr>
          <p:nvPr/>
        </p:nvSpPr>
        <p:spPr bwMode="auto">
          <a:xfrm>
            <a:off x="2559124" y="4085269"/>
            <a:ext cx="33082" cy="35958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72751" tIns="36376" rIns="72751" bIns="36376"/>
          <a:lstStyle/>
          <a:p>
            <a:pPr>
              <a:defRPr/>
            </a:pPr>
            <a:endParaRPr lang="zh-CN" altLang="en-US" sz="143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317" name="Freeform 278"/>
          <p:cNvSpPr>
            <a:spLocks noEditPoints="1"/>
          </p:cNvSpPr>
          <p:nvPr/>
        </p:nvSpPr>
        <p:spPr bwMode="auto">
          <a:xfrm>
            <a:off x="2175088" y="3863764"/>
            <a:ext cx="161094" cy="161094"/>
          </a:xfrm>
          <a:custGeom>
            <a:avLst/>
            <a:gdLst>
              <a:gd name="T0" fmla="*/ 37 w 74"/>
              <a:gd name="T1" fmla="*/ 0 h 74"/>
              <a:gd name="T2" fmla="*/ 11 w 74"/>
              <a:gd name="T3" fmla="*/ 11 h 74"/>
              <a:gd name="T4" fmla="*/ 0 w 74"/>
              <a:gd name="T5" fmla="*/ 37 h 74"/>
              <a:gd name="T6" fmla="*/ 11 w 74"/>
              <a:gd name="T7" fmla="*/ 63 h 74"/>
              <a:gd name="T8" fmla="*/ 37 w 74"/>
              <a:gd name="T9" fmla="*/ 74 h 74"/>
              <a:gd name="T10" fmla="*/ 63 w 74"/>
              <a:gd name="T11" fmla="*/ 63 h 74"/>
              <a:gd name="T12" fmla="*/ 74 w 74"/>
              <a:gd name="T13" fmla="*/ 37 h 74"/>
              <a:gd name="T14" fmla="*/ 63 w 74"/>
              <a:gd name="T15" fmla="*/ 11 h 74"/>
              <a:gd name="T16" fmla="*/ 37 w 74"/>
              <a:gd name="T17" fmla="*/ 0 h 74"/>
              <a:gd name="T18" fmla="*/ 37 w 74"/>
              <a:gd name="T19" fmla="*/ 53 h 74"/>
              <a:gd name="T20" fmla="*/ 21 w 74"/>
              <a:gd name="T21" fmla="*/ 37 h 74"/>
              <a:gd name="T22" fmla="*/ 37 w 74"/>
              <a:gd name="T23" fmla="*/ 20 h 74"/>
              <a:gd name="T24" fmla="*/ 53 w 74"/>
              <a:gd name="T25" fmla="*/ 37 h 74"/>
              <a:gd name="T26" fmla="*/ 37 w 74"/>
              <a:gd name="T27" fmla="*/ 53 h 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74" h="74">
                <a:moveTo>
                  <a:pt x="37" y="0"/>
                </a:moveTo>
                <a:cubicBezTo>
                  <a:pt x="27" y="0"/>
                  <a:pt x="17" y="4"/>
                  <a:pt x="11" y="11"/>
                </a:cubicBezTo>
                <a:cubicBezTo>
                  <a:pt x="4" y="17"/>
                  <a:pt x="0" y="26"/>
                  <a:pt x="0" y="37"/>
                </a:cubicBezTo>
                <a:cubicBezTo>
                  <a:pt x="0" y="47"/>
                  <a:pt x="4" y="56"/>
                  <a:pt x="11" y="63"/>
                </a:cubicBezTo>
                <a:cubicBezTo>
                  <a:pt x="17" y="70"/>
                  <a:pt x="27" y="74"/>
                  <a:pt x="37" y="74"/>
                </a:cubicBezTo>
                <a:cubicBezTo>
                  <a:pt x="47" y="74"/>
                  <a:pt x="56" y="70"/>
                  <a:pt x="63" y="63"/>
                </a:cubicBezTo>
                <a:cubicBezTo>
                  <a:pt x="70" y="56"/>
                  <a:pt x="74" y="47"/>
                  <a:pt x="74" y="37"/>
                </a:cubicBezTo>
                <a:cubicBezTo>
                  <a:pt x="74" y="26"/>
                  <a:pt x="70" y="17"/>
                  <a:pt x="63" y="11"/>
                </a:cubicBezTo>
                <a:cubicBezTo>
                  <a:pt x="56" y="4"/>
                  <a:pt x="47" y="0"/>
                  <a:pt x="37" y="0"/>
                </a:cubicBezTo>
                <a:close/>
                <a:moveTo>
                  <a:pt x="37" y="53"/>
                </a:moveTo>
                <a:cubicBezTo>
                  <a:pt x="28" y="53"/>
                  <a:pt x="21" y="46"/>
                  <a:pt x="21" y="37"/>
                </a:cubicBezTo>
                <a:cubicBezTo>
                  <a:pt x="21" y="28"/>
                  <a:pt x="28" y="20"/>
                  <a:pt x="37" y="20"/>
                </a:cubicBezTo>
                <a:cubicBezTo>
                  <a:pt x="46" y="20"/>
                  <a:pt x="53" y="28"/>
                  <a:pt x="53" y="37"/>
                </a:cubicBezTo>
                <a:cubicBezTo>
                  <a:pt x="53" y="46"/>
                  <a:pt x="46" y="53"/>
                  <a:pt x="37" y="53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72751" tIns="36376" rIns="72751" bIns="36376"/>
          <a:lstStyle/>
          <a:p>
            <a:pPr>
              <a:defRPr/>
            </a:pPr>
            <a:endParaRPr lang="zh-CN" altLang="en-US" sz="143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318" name="Rectangle 279"/>
          <p:cNvSpPr>
            <a:spLocks noChangeArrowheads="1"/>
          </p:cNvSpPr>
          <p:nvPr/>
        </p:nvSpPr>
        <p:spPr bwMode="auto">
          <a:xfrm>
            <a:off x="2150636" y="4085269"/>
            <a:ext cx="35959" cy="35958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72751" tIns="36376" rIns="72751" bIns="36376"/>
          <a:lstStyle/>
          <a:p>
            <a:pPr>
              <a:defRPr/>
            </a:pPr>
            <a:endParaRPr lang="zh-CN" altLang="en-US" sz="143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319" name="Rectangle 280"/>
          <p:cNvSpPr>
            <a:spLocks noChangeArrowheads="1"/>
          </p:cNvSpPr>
          <p:nvPr/>
        </p:nvSpPr>
        <p:spPr bwMode="auto">
          <a:xfrm>
            <a:off x="2208169" y="3758765"/>
            <a:ext cx="46027" cy="24452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72751" tIns="36376" rIns="72751" bIns="36376"/>
          <a:lstStyle/>
          <a:p>
            <a:pPr>
              <a:defRPr/>
            </a:pPr>
            <a:endParaRPr lang="zh-CN" altLang="en-US" sz="143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320" name="Rectangle 281"/>
          <p:cNvSpPr>
            <a:spLocks noChangeArrowheads="1"/>
          </p:cNvSpPr>
          <p:nvPr/>
        </p:nvSpPr>
        <p:spPr bwMode="auto">
          <a:xfrm>
            <a:off x="2271456" y="3758765"/>
            <a:ext cx="46027" cy="24452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72751" tIns="36376" rIns="72751" bIns="36376"/>
          <a:lstStyle/>
          <a:p>
            <a:pPr>
              <a:defRPr/>
            </a:pPr>
            <a:endParaRPr lang="zh-CN" altLang="en-US" sz="143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321" name="Freeform 282"/>
          <p:cNvSpPr>
            <a:spLocks noEditPoints="1"/>
          </p:cNvSpPr>
          <p:nvPr/>
        </p:nvSpPr>
        <p:spPr bwMode="auto">
          <a:xfrm>
            <a:off x="1425713" y="3557398"/>
            <a:ext cx="537939" cy="558076"/>
          </a:xfrm>
          <a:custGeom>
            <a:avLst/>
            <a:gdLst>
              <a:gd name="T0" fmla="*/ 80 w 247"/>
              <a:gd name="T1" fmla="*/ 154 h 257"/>
              <a:gd name="T2" fmla="*/ 80 w 247"/>
              <a:gd name="T3" fmla="*/ 236 h 257"/>
              <a:gd name="T4" fmla="*/ 21 w 247"/>
              <a:gd name="T5" fmla="*/ 236 h 257"/>
              <a:gd name="T6" fmla="*/ 0 w 247"/>
              <a:gd name="T7" fmla="*/ 195 h 257"/>
              <a:gd name="T8" fmla="*/ 21 w 247"/>
              <a:gd name="T9" fmla="*/ 154 h 257"/>
              <a:gd name="T10" fmla="*/ 212 w 247"/>
              <a:gd name="T11" fmla="*/ 136 h 257"/>
              <a:gd name="T12" fmla="*/ 230 w 247"/>
              <a:gd name="T13" fmla="*/ 156 h 257"/>
              <a:gd name="T14" fmla="*/ 230 w 247"/>
              <a:gd name="T15" fmla="*/ 233 h 257"/>
              <a:gd name="T16" fmla="*/ 207 w 247"/>
              <a:gd name="T17" fmla="*/ 255 h 257"/>
              <a:gd name="T18" fmla="*/ 153 w 247"/>
              <a:gd name="T19" fmla="*/ 237 h 257"/>
              <a:gd name="T20" fmla="*/ 153 w 247"/>
              <a:gd name="T21" fmla="*/ 153 h 257"/>
              <a:gd name="T22" fmla="*/ 75 w 247"/>
              <a:gd name="T23" fmla="*/ 145 h 257"/>
              <a:gd name="T24" fmla="*/ 187 w 247"/>
              <a:gd name="T25" fmla="*/ 240 h 257"/>
              <a:gd name="T26" fmla="*/ 191 w 247"/>
              <a:gd name="T27" fmla="*/ 236 h 257"/>
              <a:gd name="T28" fmla="*/ 196 w 247"/>
              <a:gd name="T29" fmla="*/ 229 h 257"/>
              <a:gd name="T30" fmla="*/ 203 w 247"/>
              <a:gd name="T31" fmla="*/ 200 h 257"/>
              <a:gd name="T32" fmla="*/ 203 w 247"/>
              <a:gd name="T33" fmla="*/ 197 h 257"/>
              <a:gd name="T34" fmla="*/ 203 w 247"/>
              <a:gd name="T35" fmla="*/ 197 h 257"/>
              <a:gd name="T36" fmla="*/ 203 w 247"/>
              <a:gd name="T37" fmla="*/ 196 h 257"/>
              <a:gd name="T38" fmla="*/ 204 w 247"/>
              <a:gd name="T39" fmla="*/ 195 h 257"/>
              <a:gd name="T40" fmla="*/ 204 w 247"/>
              <a:gd name="T41" fmla="*/ 195 h 257"/>
              <a:gd name="T42" fmla="*/ 204 w 247"/>
              <a:gd name="T43" fmla="*/ 194 h 257"/>
              <a:gd name="T44" fmla="*/ 203 w 247"/>
              <a:gd name="T45" fmla="*/ 193 h 257"/>
              <a:gd name="T46" fmla="*/ 203 w 247"/>
              <a:gd name="T47" fmla="*/ 193 h 257"/>
              <a:gd name="T48" fmla="*/ 203 w 247"/>
              <a:gd name="T49" fmla="*/ 192 h 257"/>
              <a:gd name="T50" fmla="*/ 203 w 247"/>
              <a:gd name="T51" fmla="*/ 190 h 257"/>
              <a:gd name="T52" fmla="*/ 196 w 247"/>
              <a:gd name="T53" fmla="*/ 160 h 257"/>
              <a:gd name="T54" fmla="*/ 191 w 247"/>
              <a:gd name="T55" fmla="*/ 153 h 257"/>
              <a:gd name="T56" fmla="*/ 187 w 247"/>
              <a:gd name="T57" fmla="*/ 150 h 257"/>
              <a:gd name="T58" fmla="*/ 181 w 247"/>
              <a:gd name="T59" fmla="*/ 148 h 257"/>
              <a:gd name="T60" fmla="*/ 159 w 247"/>
              <a:gd name="T61" fmla="*/ 195 h 257"/>
              <a:gd name="T62" fmla="*/ 181 w 247"/>
              <a:gd name="T63" fmla="*/ 241 h 257"/>
              <a:gd name="T64" fmla="*/ 181 w 247"/>
              <a:gd name="T65" fmla="*/ 170 h 257"/>
              <a:gd name="T66" fmla="*/ 181 w 247"/>
              <a:gd name="T67" fmla="*/ 219 h 257"/>
              <a:gd name="T68" fmla="*/ 181 w 247"/>
              <a:gd name="T69" fmla="*/ 170 h 2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247" h="257">
                <a:moveTo>
                  <a:pt x="75" y="145"/>
                </a:moveTo>
                <a:cubicBezTo>
                  <a:pt x="77" y="148"/>
                  <a:pt x="79" y="150"/>
                  <a:pt x="80" y="154"/>
                </a:cubicBezTo>
                <a:cubicBezTo>
                  <a:pt x="86" y="164"/>
                  <a:pt x="90" y="179"/>
                  <a:pt x="90" y="195"/>
                </a:cubicBezTo>
                <a:cubicBezTo>
                  <a:pt x="90" y="210"/>
                  <a:pt x="86" y="225"/>
                  <a:pt x="80" y="236"/>
                </a:cubicBezTo>
                <a:cubicBezTo>
                  <a:pt x="73" y="248"/>
                  <a:pt x="63" y="256"/>
                  <a:pt x="51" y="256"/>
                </a:cubicBezTo>
                <a:cubicBezTo>
                  <a:pt x="39" y="256"/>
                  <a:pt x="28" y="248"/>
                  <a:pt x="21" y="236"/>
                </a:cubicBezTo>
                <a:cubicBezTo>
                  <a:pt x="21" y="234"/>
                  <a:pt x="20" y="233"/>
                  <a:pt x="19" y="232"/>
                </a:cubicBezTo>
                <a:cubicBezTo>
                  <a:pt x="8" y="228"/>
                  <a:pt x="0" y="213"/>
                  <a:pt x="0" y="195"/>
                </a:cubicBezTo>
                <a:cubicBezTo>
                  <a:pt x="0" y="177"/>
                  <a:pt x="8" y="161"/>
                  <a:pt x="19" y="157"/>
                </a:cubicBezTo>
                <a:cubicBezTo>
                  <a:pt x="20" y="156"/>
                  <a:pt x="21" y="155"/>
                  <a:pt x="21" y="154"/>
                </a:cubicBezTo>
                <a:cubicBezTo>
                  <a:pt x="24" y="148"/>
                  <a:pt x="29" y="143"/>
                  <a:pt x="33" y="139"/>
                </a:cubicBezTo>
                <a:cubicBezTo>
                  <a:pt x="52" y="2"/>
                  <a:pt x="192" y="0"/>
                  <a:pt x="212" y="136"/>
                </a:cubicBezTo>
                <a:cubicBezTo>
                  <a:pt x="218" y="139"/>
                  <a:pt x="223" y="145"/>
                  <a:pt x="228" y="153"/>
                </a:cubicBezTo>
                <a:cubicBezTo>
                  <a:pt x="228" y="154"/>
                  <a:pt x="229" y="155"/>
                  <a:pt x="230" y="156"/>
                </a:cubicBezTo>
                <a:cubicBezTo>
                  <a:pt x="239" y="158"/>
                  <a:pt x="247" y="175"/>
                  <a:pt x="247" y="195"/>
                </a:cubicBezTo>
                <a:cubicBezTo>
                  <a:pt x="247" y="214"/>
                  <a:pt x="239" y="231"/>
                  <a:pt x="230" y="233"/>
                </a:cubicBezTo>
                <a:cubicBezTo>
                  <a:pt x="229" y="234"/>
                  <a:pt x="228" y="235"/>
                  <a:pt x="228" y="237"/>
                </a:cubicBezTo>
                <a:cubicBezTo>
                  <a:pt x="223" y="246"/>
                  <a:pt x="216" y="253"/>
                  <a:pt x="207" y="255"/>
                </a:cubicBezTo>
                <a:cubicBezTo>
                  <a:pt x="203" y="257"/>
                  <a:pt x="181" y="257"/>
                  <a:pt x="180" y="256"/>
                </a:cubicBezTo>
                <a:cubicBezTo>
                  <a:pt x="169" y="256"/>
                  <a:pt x="160" y="248"/>
                  <a:pt x="153" y="237"/>
                </a:cubicBezTo>
                <a:cubicBezTo>
                  <a:pt x="147" y="226"/>
                  <a:pt x="144" y="211"/>
                  <a:pt x="144" y="195"/>
                </a:cubicBezTo>
                <a:cubicBezTo>
                  <a:pt x="144" y="178"/>
                  <a:pt x="147" y="163"/>
                  <a:pt x="153" y="153"/>
                </a:cubicBezTo>
                <a:cubicBezTo>
                  <a:pt x="158" y="145"/>
                  <a:pt x="163" y="139"/>
                  <a:pt x="170" y="136"/>
                </a:cubicBezTo>
                <a:cubicBezTo>
                  <a:pt x="158" y="25"/>
                  <a:pt x="88" y="30"/>
                  <a:pt x="75" y="145"/>
                </a:cubicBezTo>
                <a:close/>
                <a:moveTo>
                  <a:pt x="186" y="240"/>
                </a:moveTo>
                <a:cubicBezTo>
                  <a:pt x="187" y="240"/>
                  <a:pt x="187" y="240"/>
                  <a:pt x="187" y="240"/>
                </a:cubicBezTo>
                <a:cubicBezTo>
                  <a:pt x="188" y="239"/>
                  <a:pt x="190" y="237"/>
                  <a:pt x="191" y="236"/>
                </a:cubicBezTo>
                <a:cubicBezTo>
                  <a:pt x="191" y="236"/>
                  <a:pt x="191" y="236"/>
                  <a:pt x="191" y="236"/>
                </a:cubicBezTo>
                <a:cubicBezTo>
                  <a:pt x="191" y="236"/>
                  <a:pt x="191" y="236"/>
                  <a:pt x="191" y="236"/>
                </a:cubicBezTo>
                <a:cubicBezTo>
                  <a:pt x="193" y="234"/>
                  <a:pt x="194" y="232"/>
                  <a:pt x="196" y="229"/>
                </a:cubicBezTo>
                <a:cubicBezTo>
                  <a:pt x="200" y="222"/>
                  <a:pt x="203" y="211"/>
                  <a:pt x="203" y="200"/>
                </a:cubicBezTo>
                <a:cubicBezTo>
                  <a:pt x="203" y="200"/>
                  <a:pt x="203" y="200"/>
                  <a:pt x="203" y="200"/>
                </a:cubicBezTo>
                <a:cubicBezTo>
                  <a:pt x="203" y="199"/>
                  <a:pt x="203" y="198"/>
                  <a:pt x="203" y="197"/>
                </a:cubicBezTo>
                <a:cubicBezTo>
                  <a:pt x="203" y="197"/>
                  <a:pt x="203" y="197"/>
                  <a:pt x="203" y="197"/>
                </a:cubicBezTo>
                <a:cubicBezTo>
                  <a:pt x="203" y="197"/>
                  <a:pt x="203" y="197"/>
                  <a:pt x="203" y="197"/>
                </a:cubicBezTo>
                <a:cubicBezTo>
                  <a:pt x="203" y="197"/>
                  <a:pt x="203" y="197"/>
                  <a:pt x="203" y="197"/>
                </a:cubicBezTo>
                <a:cubicBezTo>
                  <a:pt x="203" y="197"/>
                  <a:pt x="203" y="197"/>
                  <a:pt x="203" y="197"/>
                </a:cubicBezTo>
                <a:cubicBezTo>
                  <a:pt x="203" y="196"/>
                  <a:pt x="203" y="196"/>
                  <a:pt x="203" y="196"/>
                </a:cubicBezTo>
                <a:cubicBezTo>
                  <a:pt x="203" y="196"/>
                  <a:pt x="204" y="196"/>
                  <a:pt x="204" y="195"/>
                </a:cubicBezTo>
                <a:cubicBezTo>
                  <a:pt x="204" y="195"/>
                  <a:pt x="204" y="195"/>
                  <a:pt x="204" y="195"/>
                </a:cubicBezTo>
                <a:cubicBezTo>
                  <a:pt x="204" y="195"/>
                  <a:pt x="204" y="195"/>
                  <a:pt x="204" y="195"/>
                </a:cubicBezTo>
                <a:cubicBezTo>
                  <a:pt x="204" y="195"/>
                  <a:pt x="204" y="195"/>
                  <a:pt x="204" y="195"/>
                </a:cubicBezTo>
                <a:cubicBezTo>
                  <a:pt x="204" y="194"/>
                  <a:pt x="204" y="194"/>
                  <a:pt x="204" y="194"/>
                </a:cubicBezTo>
                <a:cubicBezTo>
                  <a:pt x="204" y="194"/>
                  <a:pt x="204" y="194"/>
                  <a:pt x="204" y="194"/>
                </a:cubicBezTo>
                <a:cubicBezTo>
                  <a:pt x="204" y="194"/>
                  <a:pt x="204" y="194"/>
                  <a:pt x="204" y="194"/>
                </a:cubicBezTo>
                <a:cubicBezTo>
                  <a:pt x="204" y="193"/>
                  <a:pt x="203" y="193"/>
                  <a:pt x="203" y="193"/>
                </a:cubicBezTo>
                <a:cubicBezTo>
                  <a:pt x="203" y="193"/>
                  <a:pt x="203" y="193"/>
                  <a:pt x="203" y="193"/>
                </a:cubicBezTo>
                <a:cubicBezTo>
                  <a:pt x="203" y="193"/>
                  <a:pt x="203" y="193"/>
                  <a:pt x="203" y="193"/>
                </a:cubicBezTo>
                <a:cubicBezTo>
                  <a:pt x="203" y="192"/>
                  <a:pt x="203" y="192"/>
                  <a:pt x="203" y="192"/>
                </a:cubicBezTo>
                <a:cubicBezTo>
                  <a:pt x="203" y="192"/>
                  <a:pt x="203" y="192"/>
                  <a:pt x="203" y="192"/>
                </a:cubicBezTo>
                <a:cubicBezTo>
                  <a:pt x="203" y="192"/>
                  <a:pt x="203" y="192"/>
                  <a:pt x="203" y="192"/>
                </a:cubicBezTo>
                <a:cubicBezTo>
                  <a:pt x="203" y="191"/>
                  <a:pt x="203" y="190"/>
                  <a:pt x="203" y="190"/>
                </a:cubicBezTo>
                <a:cubicBezTo>
                  <a:pt x="203" y="190"/>
                  <a:pt x="203" y="190"/>
                  <a:pt x="203" y="190"/>
                </a:cubicBezTo>
                <a:cubicBezTo>
                  <a:pt x="203" y="178"/>
                  <a:pt x="200" y="168"/>
                  <a:pt x="196" y="160"/>
                </a:cubicBezTo>
                <a:cubicBezTo>
                  <a:pt x="194" y="157"/>
                  <a:pt x="193" y="155"/>
                  <a:pt x="191" y="153"/>
                </a:cubicBezTo>
                <a:cubicBezTo>
                  <a:pt x="191" y="153"/>
                  <a:pt x="191" y="153"/>
                  <a:pt x="191" y="153"/>
                </a:cubicBezTo>
                <a:cubicBezTo>
                  <a:pt x="191" y="153"/>
                  <a:pt x="191" y="153"/>
                  <a:pt x="191" y="153"/>
                </a:cubicBezTo>
                <a:cubicBezTo>
                  <a:pt x="190" y="152"/>
                  <a:pt x="188" y="150"/>
                  <a:pt x="187" y="150"/>
                </a:cubicBezTo>
                <a:cubicBezTo>
                  <a:pt x="186" y="149"/>
                  <a:pt x="186" y="149"/>
                  <a:pt x="186" y="149"/>
                </a:cubicBezTo>
                <a:cubicBezTo>
                  <a:pt x="184" y="148"/>
                  <a:pt x="183" y="148"/>
                  <a:pt x="181" y="148"/>
                </a:cubicBezTo>
                <a:cubicBezTo>
                  <a:pt x="176" y="148"/>
                  <a:pt x="170" y="152"/>
                  <a:pt x="166" y="160"/>
                </a:cubicBezTo>
                <a:cubicBezTo>
                  <a:pt x="162" y="169"/>
                  <a:pt x="159" y="181"/>
                  <a:pt x="159" y="195"/>
                </a:cubicBezTo>
                <a:cubicBezTo>
                  <a:pt x="159" y="208"/>
                  <a:pt x="162" y="221"/>
                  <a:pt x="166" y="229"/>
                </a:cubicBezTo>
                <a:cubicBezTo>
                  <a:pt x="170" y="237"/>
                  <a:pt x="176" y="241"/>
                  <a:pt x="181" y="241"/>
                </a:cubicBezTo>
                <a:cubicBezTo>
                  <a:pt x="183" y="241"/>
                  <a:pt x="184" y="241"/>
                  <a:pt x="186" y="240"/>
                </a:cubicBezTo>
                <a:close/>
                <a:moveTo>
                  <a:pt x="181" y="170"/>
                </a:moveTo>
                <a:cubicBezTo>
                  <a:pt x="175" y="170"/>
                  <a:pt x="169" y="181"/>
                  <a:pt x="169" y="195"/>
                </a:cubicBezTo>
                <a:cubicBezTo>
                  <a:pt x="169" y="208"/>
                  <a:pt x="175" y="219"/>
                  <a:pt x="181" y="219"/>
                </a:cubicBezTo>
                <a:cubicBezTo>
                  <a:pt x="188" y="219"/>
                  <a:pt x="193" y="208"/>
                  <a:pt x="193" y="195"/>
                </a:cubicBezTo>
                <a:cubicBezTo>
                  <a:pt x="193" y="181"/>
                  <a:pt x="188" y="170"/>
                  <a:pt x="181" y="17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72751" tIns="36376" rIns="72751" bIns="36376"/>
          <a:lstStyle/>
          <a:p>
            <a:pPr>
              <a:defRPr/>
            </a:pPr>
            <a:endParaRPr lang="zh-CN" altLang="en-US" sz="143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322" name="Freeform 283"/>
          <p:cNvSpPr>
            <a:spLocks noEditPoints="1"/>
          </p:cNvSpPr>
          <p:nvPr/>
        </p:nvSpPr>
        <p:spPr bwMode="auto">
          <a:xfrm>
            <a:off x="1424275" y="4945396"/>
            <a:ext cx="527870" cy="549445"/>
          </a:xfrm>
          <a:custGeom>
            <a:avLst/>
            <a:gdLst>
              <a:gd name="T0" fmla="*/ 51 w 243"/>
              <a:gd name="T1" fmla="*/ 23 h 253"/>
              <a:gd name="T2" fmla="*/ 53 w 243"/>
              <a:gd name="T3" fmla="*/ 27 h 253"/>
              <a:gd name="T4" fmla="*/ 53 w 243"/>
              <a:gd name="T5" fmla="*/ 33 h 253"/>
              <a:gd name="T6" fmla="*/ 57 w 243"/>
              <a:gd name="T7" fmla="*/ 35 h 253"/>
              <a:gd name="T8" fmla="*/ 61 w 243"/>
              <a:gd name="T9" fmla="*/ 38 h 253"/>
              <a:gd name="T10" fmla="*/ 75 w 243"/>
              <a:gd name="T11" fmla="*/ 63 h 253"/>
              <a:gd name="T12" fmla="*/ 82 w 243"/>
              <a:gd name="T13" fmla="*/ 59 h 253"/>
              <a:gd name="T14" fmla="*/ 143 w 243"/>
              <a:gd name="T15" fmla="*/ 162 h 253"/>
              <a:gd name="T16" fmla="*/ 135 w 243"/>
              <a:gd name="T17" fmla="*/ 184 h 253"/>
              <a:gd name="T18" fmla="*/ 112 w 243"/>
              <a:gd name="T19" fmla="*/ 198 h 253"/>
              <a:gd name="T20" fmla="*/ 88 w 243"/>
              <a:gd name="T21" fmla="*/ 195 h 253"/>
              <a:gd name="T22" fmla="*/ 27 w 243"/>
              <a:gd name="T23" fmla="*/ 92 h 253"/>
              <a:gd name="T24" fmla="*/ 33 w 243"/>
              <a:gd name="T25" fmla="*/ 88 h 253"/>
              <a:gd name="T26" fmla="*/ 18 w 243"/>
              <a:gd name="T27" fmla="*/ 64 h 253"/>
              <a:gd name="T28" fmla="*/ 17 w 243"/>
              <a:gd name="T29" fmla="*/ 59 h 253"/>
              <a:gd name="T30" fmla="*/ 17 w 243"/>
              <a:gd name="T31" fmla="*/ 54 h 253"/>
              <a:gd name="T32" fmla="*/ 12 w 243"/>
              <a:gd name="T33" fmla="*/ 51 h 253"/>
              <a:gd name="T34" fmla="*/ 9 w 243"/>
              <a:gd name="T35" fmla="*/ 48 h 253"/>
              <a:gd name="T36" fmla="*/ 0 w 243"/>
              <a:gd name="T37" fmla="*/ 34 h 253"/>
              <a:gd name="T38" fmla="*/ 0 w 243"/>
              <a:gd name="T39" fmla="*/ 32 h 253"/>
              <a:gd name="T40" fmla="*/ 0 w 243"/>
              <a:gd name="T41" fmla="*/ 17 h 253"/>
              <a:gd name="T42" fmla="*/ 2 w 243"/>
              <a:gd name="T43" fmla="*/ 13 h 253"/>
              <a:gd name="T44" fmla="*/ 24 w 243"/>
              <a:gd name="T45" fmla="*/ 0 h 253"/>
              <a:gd name="T46" fmla="*/ 28 w 243"/>
              <a:gd name="T47" fmla="*/ 0 h 253"/>
              <a:gd name="T48" fmla="*/ 41 w 243"/>
              <a:gd name="T49" fmla="*/ 7 h 253"/>
              <a:gd name="T50" fmla="*/ 43 w 243"/>
              <a:gd name="T51" fmla="*/ 9 h 253"/>
              <a:gd name="T52" fmla="*/ 51 w 243"/>
              <a:gd name="T53" fmla="*/ 23 h 253"/>
              <a:gd name="T54" fmla="*/ 141 w 243"/>
              <a:gd name="T55" fmla="*/ 192 h 253"/>
              <a:gd name="T56" fmla="*/ 120 w 243"/>
              <a:gd name="T57" fmla="*/ 205 h 253"/>
              <a:gd name="T58" fmla="*/ 196 w 243"/>
              <a:gd name="T59" fmla="*/ 235 h 253"/>
              <a:gd name="T60" fmla="*/ 201 w 243"/>
              <a:gd name="T61" fmla="*/ 143 h 253"/>
              <a:gd name="T62" fmla="*/ 191 w 243"/>
              <a:gd name="T63" fmla="*/ 94 h 253"/>
              <a:gd name="T64" fmla="*/ 243 w 243"/>
              <a:gd name="T65" fmla="*/ 123 h 253"/>
              <a:gd name="T66" fmla="*/ 243 w 243"/>
              <a:gd name="T67" fmla="*/ 90 h 253"/>
              <a:gd name="T68" fmla="*/ 171 w 243"/>
              <a:gd name="T69" fmla="*/ 79 h 253"/>
              <a:gd name="T70" fmla="*/ 177 w 243"/>
              <a:gd name="T71" fmla="*/ 150 h 253"/>
              <a:gd name="T72" fmla="*/ 184 w 243"/>
              <a:gd name="T73" fmla="*/ 213 h 253"/>
              <a:gd name="T74" fmla="*/ 141 w 243"/>
              <a:gd name="T75" fmla="*/ 192 h 253"/>
              <a:gd name="T76" fmla="*/ 44 w 243"/>
              <a:gd name="T77" fmla="*/ 98 h 253"/>
              <a:gd name="T78" fmla="*/ 94 w 243"/>
              <a:gd name="T79" fmla="*/ 183 h 253"/>
              <a:gd name="T80" fmla="*/ 102 w 243"/>
              <a:gd name="T81" fmla="*/ 178 h 253"/>
              <a:gd name="T82" fmla="*/ 52 w 243"/>
              <a:gd name="T83" fmla="*/ 93 h 253"/>
              <a:gd name="T84" fmla="*/ 44 w 243"/>
              <a:gd name="T85" fmla="*/ 98 h 253"/>
              <a:gd name="T86" fmla="*/ 40 w 243"/>
              <a:gd name="T87" fmla="*/ 84 h 253"/>
              <a:gd name="T88" fmla="*/ 68 w 243"/>
              <a:gd name="T89" fmla="*/ 67 h 253"/>
              <a:gd name="T90" fmla="*/ 55 w 243"/>
              <a:gd name="T91" fmla="*/ 45 h 253"/>
              <a:gd name="T92" fmla="*/ 27 w 243"/>
              <a:gd name="T93" fmla="*/ 62 h 253"/>
              <a:gd name="T94" fmla="*/ 40 w 243"/>
              <a:gd name="T95" fmla="*/ 84 h 253"/>
              <a:gd name="T96" fmla="*/ 47 w 243"/>
              <a:gd name="T97" fmla="*/ 40 h 253"/>
              <a:gd name="T98" fmla="*/ 45 w 243"/>
              <a:gd name="T99" fmla="*/ 37 h 253"/>
              <a:gd name="T100" fmla="*/ 44 w 243"/>
              <a:gd name="T101" fmla="*/ 34 h 253"/>
              <a:gd name="T102" fmla="*/ 22 w 243"/>
              <a:gd name="T103" fmla="*/ 47 h 253"/>
              <a:gd name="T104" fmla="*/ 24 w 243"/>
              <a:gd name="T105" fmla="*/ 50 h 253"/>
              <a:gd name="T106" fmla="*/ 26 w 243"/>
              <a:gd name="T107" fmla="*/ 52 h 253"/>
              <a:gd name="T108" fmla="*/ 47 w 243"/>
              <a:gd name="T109" fmla="*/ 40 h 253"/>
              <a:gd name="T110" fmla="*/ 8 w 243"/>
              <a:gd name="T111" fmla="*/ 19 h 253"/>
              <a:gd name="T112" fmla="*/ 8 w 243"/>
              <a:gd name="T113" fmla="*/ 31 h 253"/>
              <a:gd name="T114" fmla="*/ 15 w 243"/>
              <a:gd name="T115" fmla="*/ 42 h 253"/>
              <a:gd name="T116" fmla="*/ 43 w 243"/>
              <a:gd name="T117" fmla="*/ 25 h 253"/>
              <a:gd name="T118" fmla="*/ 36 w 243"/>
              <a:gd name="T119" fmla="*/ 14 h 253"/>
              <a:gd name="T120" fmla="*/ 26 w 243"/>
              <a:gd name="T121" fmla="*/ 8 h 253"/>
              <a:gd name="T122" fmla="*/ 8 w 243"/>
              <a:gd name="T123" fmla="*/ 19 h 2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243" h="253">
                <a:moveTo>
                  <a:pt x="51" y="23"/>
                </a:moveTo>
                <a:cubicBezTo>
                  <a:pt x="53" y="27"/>
                  <a:pt x="53" y="27"/>
                  <a:pt x="53" y="27"/>
                </a:cubicBezTo>
                <a:cubicBezTo>
                  <a:pt x="52" y="30"/>
                  <a:pt x="52" y="32"/>
                  <a:pt x="53" y="33"/>
                </a:cubicBezTo>
                <a:cubicBezTo>
                  <a:pt x="53" y="34"/>
                  <a:pt x="55" y="35"/>
                  <a:pt x="57" y="35"/>
                </a:cubicBezTo>
                <a:cubicBezTo>
                  <a:pt x="61" y="38"/>
                  <a:pt x="61" y="38"/>
                  <a:pt x="61" y="38"/>
                </a:cubicBezTo>
                <a:cubicBezTo>
                  <a:pt x="75" y="63"/>
                  <a:pt x="75" y="63"/>
                  <a:pt x="75" y="63"/>
                </a:cubicBezTo>
                <a:cubicBezTo>
                  <a:pt x="82" y="59"/>
                  <a:pt x="82" y="59"/>
                  <a:pt x="82" y="59"/>
                </a:cubicBezTo>
                <a:cubicBezTo>
                  <a:pt x="143" y="162"/>
                  <a:pt x="143" y="162"/>
                  <a:pt x="143" y="162"/>
                </a:cubicBezTo>
                <a:cubicBezTo>
                  <a:pt x="135" y="184"/>
                  <a:pt x="135" y="184"/>
                  <a:pt x="135" y="184"/>
                </a:cubicBezTo>
                <a:cubicBezTo>
                  <a:pt x="112" y="198"/>
                  <a:pt x="112" y="198"/>
                  <a:pt x="112" y="198"/>
                </a:cubicBezTo>
                <a:cubicBezTo>
                  <a:pt x="88" y="195"/>
                  <a:pt x="88" y="195"/>
                  <a:pt x="88" y="195"/>
                </a:cubicBezTo>
                <a:cubicBezTo>
                  <a:pt x="27" y="92"/>
                  <a:pt x="27" y="92"/>
                  <a:pt x="27" y="92"/>
                </a:cubicBezTo>
                <a:cubicBezTo>
                  <a:pt x="33" y="88"/>
                  <a:pt x="33" y="88"/>
                  <a:pt x="33" y="88"/>
                </a:cubicBezTo>
                <a:cubicBezTo>
                  <a:pt x="18" y="64"/>
                  <a:pt x="18" y="64"/>
                  <a:pt x="18" y="64"/>
                </a:cubicBezTo>
                <a:cubicBezTo>
                  <a:pt x="17" y="59"/>
                  <a:pt x="17" y="59"/>
                  <a:pt x="17" y="59"/>
                </a:cubicBezTo>
                <a:cubicBezTo>
                  <a:pt x="18" y="57"/>
                  <a:pt x="18" y="55"/>
                  <a:pt x="17" y="54"/>
                </a:cubicBezTo>
                <a:cubicBezTo>
                  <a:pt x="17" y="53"/>
                  <a:pt x="15" y="52"/>
                  <a:pt x="12" y="51"/>
                </a:cubicBezTo>
                <a:cubicBezTo>
                  <a:pt x="9" y="48"/>
                  <a:pt x="9" y="48"/>
                  <a:pt x="9" y="48"/>
                </a:cubicBezTo>
                <a:cubicBezTo>
                  <a:pt x="0" y="34"/>
                  <a:pt x="0" y="34"/>
                  <a:pt x="0" y="34"/>
                </a:cubicBezTo>
                <a:cubicBezTo>
                  <a:pt x="0" y="32"/>
                  <a:pt x="0" y="32"/>
                  <a:pt x="0" y="32"/>
                </a:cubicBezTo>
                <a:cubicBezTo>
                  <a:pt x="0" y="17"/>
                  <a:pt x="0" y="17"/>
                  <a:pt x="0" y="17"/>
                </a:cubicBezTo>
                <a:cubicBezTo>
                  <a:pt x="2" y="13"/>
                  <a:pt x="2" y="13"/>
                  <a:pt x="2" y="13"/>
                </a:cubicBezTo>
                <a:cubicBezTo>
                  <a:pt x="24" y="0"/>
                  <a:pt x="24" y="0"/>
                  <a:pt x="24" y="0"/>
                </a:cubicBezTo>
                <a:cubicBezTo>
                  <a:pt x="28" y="0"/>
                  <a:pt x="28" y="0"/>
                  <a:pt x="28" y="0"/>
                </a:cubicBezTo>
                <a:cubicBezTo>
                  <a:pt x="41" y="7"/>
                  <a:pt x="41" y="7"/>
                  <a:pt x="41" y="7"/>
                </a:cubicBezTo>
                <a:cubicBezTo>
                  <a:pt x="43" y="9"/>
                  <a:pt x="43" y="9"/>
                  <a:pt x="43" y="9"/>
                </a:cubicBezTo>
                <a:cubicBezTo>
                  <a:pt x="51" y="23"/>
                  <a:pt x="51" y="23"/>
                  <a:pt x="51" y="23"/>
                </a:cubicBezTo>
                <a:close/>
                <a:moveTo>
                  <a:pt x="141" y="192"/>
                </a:moveTo>
                <a:cubicBezTo>
                  <a:pt x="120" y="205"/>
                  <a:pt x="120" y="205"/>
                  <a:pt x="120" y="205"/>
                </a:cubicBezTo>
                <a:cubicBezTo>
                  <a:pt x="134" y="224"/>
                  <a:pt x="163" y="253"/>
                  <a:pt x="196" y="235"/>
                </a:cubicBezTo>
                <a:cubicBezTo>
                  <a:pt x="226" y="220"/>
                  <a:pt x="213" y="180"/>
                  <a:pt x="201" y="143"/>
                </a:cubicBezTo>
                <a:cubicBezTo>
                  <a:pt x="194" y="120"/>
                  <a:pt x="187" y="100"/>
                  <a:pt x="191" y="94"/>
                </a:cubicBezTo>
                <a:cubicBezTo>
                  <a:pt x="199" y="85"/>
                  <a:pt x="230" y="111"/>
                  <a:pt x="243" y="123"/>
                </a:cubicBezTo>
                <a:cubicBezTo>
                  <a:pt x="243" y="90"/>
                  <a:pt x="243" y="90"/>
                  <a:pt x="243" y="90"/>
                </a:cubicBezTo>
                <a:cubicBezTo>
                  <a:pt x="221" y="74"/>
                  <a:pt x="188" y="57"/>
                  <a:pt x="171" y="79"/>
                </a:cubicBezTo>
                <a:cubicBezTo>
                  <a:pt x="159" y="95"/>
                  <a:pt x="168" y="122"/>
                  <a:pt x="177" y="150"/>
                </a:cubicBezTo>
                <a:cubicBezTo>
                  <a:pt x="186" y="178"/>
                  <a:pt x="195" y="207"/>
                  <a:pt x="184" y="213"/>
                </a:cubicBezTo>
                <a:cubicBezTo>
                  <a:pt x="168" y="221"/>
                  <a:pt x="151" y="205"/>
                  <a:pt x="141" y="192"/>
                </a:cubicBezTo>
                <a:close/>
                <a:moveTo>
                  <a:pt x="44" y="98"/>
                </a:moveTo>
                <a:cubicBezTo>
                  <a:pt x="94" y="183"/>
                  <a:pt x="94" y="183"/>
                  <a:pt x="94" y="183"/>
                </a:cubicBezTo>
                <a:cubicBezTo>
                  <a:pt x="102" y="178"/>
                  <a:pt x="102" y="178"/>
                  <a:pt x="102" y="178"/>
                </a:cubicBezTo>
                <a:cubicBezTo>
                  <a:pt x="52" y="93"/>
                  <a:pt x="52" y="93"/>
                  <a:pt x="52" y="93"/>
                </a:cubicBezTo>
                <a:cubicBezTo>
                  <a:pt x="44" y="98"/>
                  <a:pt x="44" y="98"/>
                  <a:pt x="44" y="98"/>
                </a:cubicBezTo>
                <a:close/>
                <a:moveTo>
                  <a:pt x="40" y="84"/>
                </a:moveTo>
                <a:cubicBezTo>
                  <a:pt x="68" y="67"/>
                  <a:pt x="68" y="67"/>
                  <a:pt x="68" y="67"/>
                </a:cubicBezTo>
                <a:cubicBezTo>
                  <a:pt x="55" y="45"/>
                  <a:pt x="55" y="45"/>
                  <a:pt x="55" y="45"/>
                </a:cubicBezTo>
                <a:cubicBezTo>
                  <a:pt x="27" y="62"/>
                  <a:pt x="27" y="62"/>
                  <a:pt x="27" y="62"/>
                </a:cubicBezTo>
                <a:cubicBezTo>
                  <a:pt x="40" y="84"/>
                  <a:pt x="40" y="84"/>
                  <a:pt x="40" y="84"/>
                </a:cubicBezTo>
                <a:close/>
                <a:moveTo>
                  <a:pt x="47" y="40"/>
                </a:moveTo>
                <a:cubicBezTo>
                  <a:pt x="47" y="39"/>
                  <a:pt x="46" y="38"/>
                  <a:pt x="45" y="37"/>
                </a:cubicBezTo>
                <a:cubicBezTo>
                  <a:pt x="45" y="36"/>
                  <a:pt x="44" y="35"/>
                  <a:pt x="44" y="34"/>
                </a:cubicBezTo>
                <a:cubicBezTo>
                  <a:pt x="22" y="47"/>
                  <a:pt x="22" y="47"/>
                  <a:pt x="22" y="47"/>
                </a:cubicBezTo>
                <a:cubicBezTo>
                  <a:pt x="23" y="48"/>
                  <a:pt x="24" y="49"/>
                  <a:pt x="24" y="50"/>
                </a:cubicBezTo>
                <a:cubicBezTo>
                  <a:pt x="25" y="51"/>
                  <a:pt x="25" y="52"/>
                  <a:pt x="26" y="52"/>
                </a:cubicBezTo>
                <a:cubicBezTo>
                  <a:pt x="47" y="40"/>
                  <a:pt x="47" y="40"/>
                  <a:pt x="47" y="40"/>
                </a:cubicBezTo>
                <a:close/>
                <a:moveTo>
                  <a:pt x="8" y="19"/>
                </a:moveTo>
                <a:cubicBezTo>
                  <a:pt x="8" y="31"/>
                  <a:pt x="8" y="31"/>
                  <a:pt x="8" y="31"/>
                </a:cubicBezTo>
                <a:cubicBezTo>
                  <a:pt x="15" y="42"/>
                  <a:pt x="15" y="42"/>
                  <a:pt x="15" y="42"/>
                </a:cubicBezTo>
                <a:cubicBezTo>
                  <a:pt x="43" y="25"/>
                  <a:pt x="43" y="25"/>
                  <a:pt x="43" y="25"/>
                </a:cubicBezTo>
                <a:cubicBezTo>
                  <a:pt x="36" y="14"/>
                  <a:pt x="36" y="14"/>
                  <a:pt x="36" y="14"/>
                </a:cubicBezTo>
                <a:cubicBezTo>
                  <a:pt x="26" y="8"/>
                  <a:pt x="26" y="8"/>
                  <a:pt x="26" y="8"/>
                </a:cubicBezTo>
                <a:lnTo>
                  <a:pt x="8" y="19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72751" tIns="36376" rIns="72751" bIns="36376"/>
          <a:lstStyle/>
          <a:p>
            <a:pPr>
              <a:defRPr/>
            </a:pPr>
            <a:endParaRPr lang="zh-CN" altLang="en-US" sz="143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323" name="Freeform 284"/>
          <p:cNvSpPr/>
          <p:nvPr/>
        </p:nvSpPr>
        <p:spPr bwMode="auto">
          <a:xfrm>
            <a:off x="1519205" y="5148201"/>
            <a:ext cx="125135" cy="195614"/>
          </a:xfrm>
          <a:custGeom>
            <a:avLst/>
            <a:gdLst>
              <a:gd name="T0" fmla="*/ 0 w 99"/>
              <a:gd name="T1" fmla="*/ 8 h 155"/>
              <a:gd name="T2" fmla="*/ 13 w 99"/>
              <a:gd name="T3" fmla="*/ 0 h 155"/>
              <a:gd name="T4" fmla="*/ 99 w 99"/>
              <a:gd name="T5" fmla="*/ 146 h 155"/>
              <a:gd name="T6" fmla="*/ 86 w 99"/>
              <a:gd name="T7" fmla="*/ 155 h 155"/>
              <a:gd name="T8" fmla="*/ 0 w 99"/>
              <a:gd name="T9" fmla="*/ 8 h 1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9" h="155">
                <a:moveTo>
                  <a:pt x="0" y="8"/>
                </a:moveTo>
                <a:lnTo>
                  <a:pt x="13" y="0"/>
                </a:lnTo>
                <a:lnTo>
                  <a:pt x="99" y="146"/>
                </a:lnTo>
                <a:lnTo>
                  <a:pt x="86" y="155"/>
                </a:lnTo>
                <a:lnTo>
                  <a:pt x="0" y="8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72751" tIns="36376" rIns="72751" bIns="36376"/>
          <a:lstStyle/>
          <a:p>
            <a:pPr>
              <a:defRPr/>
            </a:pPr>
            <a:endParaRPr lang="zh-CN" altLang="en-US" sz="143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324" name="Freeform 285"/>
          <p:cNvSpPr>
            <a:spLocks noEditPoints="1"/>
          </p:cNvSpPr>
          <p:nvPr/>
        </p:nvSpPr>
        <p:spPr bwMode="auto">
          <a:xfrm>
            <a:off x="4792865" y="3711301"/>
            <a:ext cx="556637" cy="302051"/>
          </a:xfrm>
          <a:custGeom>
            <a:avLst/>
            <a:gdLst>
              <a:gd name="T0" fmla="*/ 250 w 256"/>
              <a:gd name="T1" fmla="*/ 132 h 139"/>
              <a:gd name="T2" fmla="*/ 235 w 256"/>
              <a:gd name="T3" fmla="*/ 132 h 139"/>
              <a:gd name="T4" fmla="*/ 178 w 256"/>
              <a:gd name="T5" fmla="*/ 135 h 139"/>
              <a:gd name="T6" fmla="*/ 12 w 256"/>
              <a:gd name="T7" fmla="*/ 0 h 139"/>
              <a:gd name="T8" fmla="*/ 77 w 256"/>
              <a:gd name="T9" fmla="*/ 135 h 139"/>
              <a:gd name="T10" fmla="*/ 20 w 256"/>
              <a:gd name="T11" fmla="*/ 132 h 139"/>
              <a:gd name="T12" fmla="*/ 5 w 256"/>
              <a:gd name="T13" fmla="*/ 132 h 139"/>
              <a:gd name="T14" fmla="*/ 27 w 256"/>
              <a:gd name="T15" fmla="*/ 20 h 139"/>
              <a:gd name="T16" fmla="*/ 62 w 256"/>
              <a:gd name="T17" fmla="*/ 34 h 139"/>
              <a:gd name="T18" fmla="*/ 19 w 256"/>
              <a:gd name="T19" fmla="*/ 64 h 139"/>
              <a:gd name="T20" fmla="*/ 18 w 256"/>
              <a:gd name="T21" fmla="*/ 80 h 139"/>
              <a:gd name="T22" fmla="*/ 16 w 256"/>
              <a:gd name="T23" fmla="*/ 118 h 139"/>
              <a:gd name="T24" fmla="*/ 65 w 256"/>
              <a:gd name="T25" fmla="*/ 118 h 139"/>
              <a:gd name="T26" fmla="*/ 66 w 256"/>
              <a:gd name="T27" fmla="*/ 102 h 139"/>
              <a:gd name="T28" fmla="*/ 72 w 256"/>
              <a:gd name="T29" fmla="*/ 68 h 139"/>
              <a:gd name="T30" fmla="*/ 42 w 256"/>
              <a:gd name="T31" fmla="*/ 65 h 139"/>
              <a:gd name="T32" fmla="*/ 42 w 256"/>
              <a:gd name="T33" fmla="*/ 82 h 139"/>
              <a:gd name="T34" fmla="*/ 26 w 256"/>
              <a:gd name="T35" fmla="*/ 107 h 139"/>
              <a:gd name="T36" fmla="*/ 42 w 256"/>
              <a:gd name="T37" fmla="*/ 27 h 139"/>
              <a:gd name="T38" fmla="*/ 53 w 256"/>
              <a:gd name="T39" fmla="*/ 23 h 139"/>
              <a:gd name="T40" fmla="*/ 42 w 256"/>
              <a:gd name="T41" fmla="*/ 49 h 139"/>
              <a:gd name="T42" fmla="*/ 158 w 256"/>
              <a:gd name="T43" fmla="*/ 0 h 139"/>
              <a:gd name="T44" fmla="*/ 160 w 256"/>
              <a:gd name="T45" fmla="*/ 139 h 139"/>
              <a:gd name="T46" fmla="*/ 107 w 256"/>
              <a:gd name="T47" fmla="*/ 135 h 139"/>
              <a:gd name="T48" fmla="*/ 87 w 256"/>
              <a:gd name="T49" fmla="*/ 132 h 139"/>
              <a:gd name="T50" fmla="*/ 160 w 256"/>
              <a:gd name="T51" fmla="*/ 24 h 139"/>
              <a:gd name="T52" fmla="*/ 121 w 256"/>
              <a:gd name="T53" fmla="*/ 31 h 139"/>
              <a:gd name="T54" fmla="*/ 109 w 256"/>
              <a:gd name="T55" fmla="*/ 31 h 139"/>
              <a:gd name="T56" fmla="*/ 133 w 256"/>
              <a:gd name="T57" fmla="*/ 31 h 139"/>
              <a:gd name="T58" fmla="*/ 145 w 256"/>
              <a:gd name="T59" fmla="*/ 31 h 139"/>
              <a:gd name="T60" fmla="*/ 156 w 256"/>
              <a:gd name="T61" fmla="*/ 31 h 139"/>
              <a:gd name="T62" fmla="*/ 147 w 256"/>
              <a:gd name="T63" fmla="*/ 62 h 139"/>
              <a:gd name="T64" fmla="*/ 101 w 256"/>
              <a:gd name="T65" fmla="*/ 89 h 139"/>
              <a:gd name="T66" fmla="*/ 156 w 256"/>
              <a:gd name="T67" fmla="*/ 123 h 139"/>
              <a:gd name="T68" fmla="*/ 103 w 256"/>
              <a:gd name="T69" fmla="*/ 87 h 139"/>
              <a:gd name="T70" fmla="*/ 152 w 256"/>
              <a:gd name="T71" fmla="*/ 91 h 139"/>
              <a:gd name="T72" fmla="*/ 104 w 256"/>
              <a:gd name="T73" fmla="*/ 65 h 139"/>
              <a:gd name="T74" fmla="*/ 154 w 256"/>
              <a:gd name="T75" fmla="*/ 65 h 139"/>
              <a:gd name="T76" fmla="*/ 215 w 256"/>
              <a:gd name="T77" fmla="*/ 54 h 139"/>
              <a:gd name="T78" fmla="*/ 215 w 256"/>
              <a:gd name="T79" fmla="*/ 65 h 139"/>
              <a:gd name="T80" fmla="*/ 185 w 256"/>
              <a:gd name="T81" fmla="*/ 72 h 139"/>
              <a:gd name="T82" fmla="*/ 185 w 256"/>
              <a:gd name="T83" fmla="*/ 110 h 139"/>
              <a:gd name="T84" fmla="*/ 215 w 256"/>
              <a:gd name="T85" fmla="*/ 118 h 139"/>
              <a:gd name="T86" fmla="*/ 245 w 256"/>
              <a:gd name="T87" fmla="*/ 110 h 139"/>
              <a:gd name="T88" fmla="*/ 240 w 256"/>
              <a:gd name="T89" fmla="*/ 80 h 139"/>
              <a:gd name="T90" fmla="*/ 230 w 256"/>
              <a:gd name="T91" fmla="*/ 69 h 139"/>
              <a:gd name="T92" fmla="*/ 215 w 256"/>
              <a:gd name="T93" fmla="*/ 101 h 139"/>
              <a:gd name="T94" fmla="*/ 199 w 256"/>
              <a:gd name="T95" fmla="*/ 76 h 139"/>
              <a:gd name="T96" fmla="*/ 237 w 256"/>
              <a:gd name="T97" fmla="*/ 91 h 139"/>
              <a:gd name="T98" fmla="*/ 222 w 256"/>
              <a:gd name="T99" fmla="*/ 34 h 139"/>
              <a:gd name="T100" fmla="*/ 199 w 256"/>
              <a:gd name="T101" fmla="*/ 34 h 139"/>
              <a:gd name="T102" fmla="*/ 226 w 256"/>
              <a:gd name="T103" fmla="*/ 23 h 1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256" h="139">
                <a:moveTo>
                  <a:pt x="185" y="0"/>
                </a:moveTo>
                <a:cubicBezTo>
                  <a:pt x="245" y="0"/>
                  <a:pt x="245" y="0"/>
                  <a:pt x="245" y="0"/>
                </a:cubicBezTo>
                <a:cubicBezTo>
                  <a:pt x="251" y="0"/>
                  <a:pt x="256" y="5"/>
                  <a:pt x="256" y="11"/>
                </a:cubicBezTo>
                <a:cubicBezTo>
                  <a:pt x="256" y="132"/>
                  <a:pt x="256" y="132"/>
                  <a:pt x="256" y="132"/>
                </a:cubicBezTo>
                <a:cubicBezTo>
                  <a:pt x="250" y="132"/>
                  <a:pt x="250" y="132"/>
                  <a:pt x="250" y="132"/>
                </a:cubicBezTo>
                <a:cubicBezTo>
                  <a:pt x="250" y="135"/>
                  <a:pt x="250" y="135"/>
                  <a:pt x="250" y="135"/>
                </a:cubicBezTo>
                <a:cubicBezTo>
                  <a:pt x="250" y="137"/>
                  <a:pt x="249" y="139"/>
                  <a:pt x="247" y="139"/>
                </a:cubicBezTo>
                <a:cubicBezTo>
                  <a:pt x="238" y="139"/>
                  <a:pt x="238" y="139"/>
                  <a:pt x="238" y="139"/>
                </a:cubicBezTo>
                <a:cubicBezTo>
                  <a:pt x="236" y="139"/>
                  <a:pt x="235" y="137"/>
                  <a:pt x="235" y="135"/>
                </a:cubicBezTo>
                <a:cubicBezTo>
                  <a:pt x="235" y="132"/>
                  <a:pt x="235" y="132"/>
                  <a:pt x="235" y="132"/>
                </a:cubicBezTo>
                <a:cubicBezTo>
                  <a:pt x="194" y="132"/>
                  <a:pt x="194" y="132"/>
                  <a:pt x="194" y="132"/>
                </a:cubicBezTo>
                <a:cubicBezTo>
                  <a:pt x="194" y="135"/>
                  <a:pt x="194" y="135"/>
                  <a:pt x="194" y="135"/>
                </a:cubicBezTo>
                <a:cubicBezTo>
                  <a:pt x="194" y="137"/>
                  <a:pt x="192" y="139"/>
                  <a:pt x="190" y="139"/>
                </a:cubicBezTo>
                <a:cubicBezTo>
                  <a:pt x="182" y="139"/>
                  <a:pt x="182" y="139"/>
                  <a:pt x="182" y="139"/>
                </a:cubicBezTo>
                <a:cubicBezTo>
                  <a:pt x="180" y="139"/>
                  <a:pt x="178" y="137"/>
                  <a:pt x="178" y="135"/>
                </a:cubicBezTo>
                <a:cubicBezTo>
                  <a:pt x="178" y="132"/>
                  <a:pt x="178" y="132"/>
                  <a:pt x="178" y="132"/>
                </a:cubicBezTo>
                <a:cubicBezTo>
                  <a:pt x="174" y="132"/>
                  <a:pt x="174" y="132"/>
                  <a:pt x="174" y="132"/>
                </a:cubicBezTo>
                <a:cubicBezTo>
                  <a:pt x="174" y="11"/>
                  <a:pt x="174" y="11"/>
                  <a:pt x="174" y="11"/>
                </a:cubicBezTo>
                <a:cubicBezTo>
                  <a:pt x="174" y="5"/>
                  <a:pt x="179" y="0"/>
                  <a:pt x="185" y="0"/>
                </a:cubicBezTo>
                <a:close/>
                <a:moveTo>
                  <a:pt x="12" y="0"/>
                </a:moveTo>
                <a:cubicBezTo>
                  <a:pt x="71" y="0"/>
                  <a:pt x="71" y="0"/>
                  <a:pt x="71" y="0"/>
                </a:cubicBezTo>
                <a:cubicBezTo>
                  <a:pt x="78" y="0"/>
                  <a:pt x="83" y="5"/>
                  <a:pt x="83" y="11"/>
                </a:cubicBezTo>
                <a:cubicBezTo>
                  <a:pt x="83" y="132"/>
                  <a:pt x="83" y="132"/>
                  <a:pt x="83" y="132"/>
                </a:cubicBezTo>
                <a:cubicBezTo>
                  <a:pt x="77" y="132"/>
                  <a:pt x="77" y="132"/>
                  <a:pt x="77" y="132"/>
                </a:cubicBezTo>
                <a:cubicBezTo>
                  <a:pt x="77" y="135"/>
                  <a:pt x="77" y="135"/>
                  <a:pt x="77" y="135"/>
                </a:cubicBezTo>
                <a:cubicBezTo>
                  <a:pt x="77" y="137"/>
                  <a:pt x="76" y="139"/>
                  <a:pt x="74" y="139"/>
                </a:cubicBezTo>
                <a:cubicBezTo>
                  <a:pt x="65" y="139"/>
                  <a:pt x="65" y="139"/>
                  <a:pt x="65" y="139"/>
                </a:cubicBezTo>
                <a:cubicBezTo>
                  <a:pt x="63" y="139"/>
                  <a:pt x="62" y="137"/>
                  <a:pt x="62" y="135"/>
                </a:cubicBezTo>
                <a:cubicBezTo>
                  <a:pt x="62" y="132"/>
                  <a:pt x="62" y="132"/>
                  <a:pt x="62" y="132"/>
                </a:cubicBezTo>
                <a:cubicBezTo>
                  <a:pt x="20" y="132"/>
                  <a:pt x="20" y="132"/>
                  <a:pt x="20" y="132"/>
                </a:cubicBezTo>
                <a:cubicBezTo>
                  <a:pt x="20" y="135"/>
                  <a:pt x="20" y="135"/>
                  <a:pt x="20" y="135"/>
                </a:cubicBezTo>
                <a:cubicBezTo>
                  <a:pt x="20" y="137"/>
                  <a:pt x="19" y="139"/>
                  <a:pt x="17" y="139"/>
                </a:cubicBezTo>
                <a:cubicBezTo>
                  <a:pt x="9" y="139"/>
                  <a:pt x="9" y="139"/>
                  <a:pt x="9" y="139"/>
                </a:cubicBezTo>
                <a:cubicBezTo>
                  <a:pt x="7" y="139"/>
                  <a:pt x="5" y="137"/>
                  <a:pt x="5" y="135"/>
                </a:cubicBezTo>
                <a:cubicBezTo>
                  <a:pt x="5" y="132"/>
                  <a:pt x="5" y="132"/>
                  <a:pt x="5" y="132"/>
                </a:cubicBezTo>
                <a:cubicBezTo>
                  <a:pt x="0" y="132"/>
                  <a:pt x="0" y="132"/>
                  <a:pt x="0" y="132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2" y="0"/>
                </a:cubicBezTo>
                <a:close/>
                <a:moveTo>
                  <a:pt x="42" y="14"/>
                </a:moveTo>
                <a:cubicBezTo>
                  <a:pt x="36" y="14"/>
                  <a:pt x="31" y="16"/>
                  <a:pt x="27" y="20"/>
                </a:cubicBezTo>
                <a:cubicBezTo>
                  <a:pt x="24" y="23"/>
                  <a:pt x="21" y="28"/>
                  <a:pt x="21" y="34"/>
                </a:cubicBezTo>
                <a:cubicBezTo>
                  <a:pt x="21" y="39"/>
                  <a:pt x="24" y="44"/>
                  <a:pt x="27" y="48"/>
                </a:cubicBezTo>
                <a:cubicBezTo>
                  <a:pt x="31" y="52"/>
                  <a:pt x="36" y="54"/>
                  <a:pt x="42" y="54"/>
                </a:cubicBezTo>
                <a:cubicBezTo>
                  <a:pt x="47" y="54"/>
                  <a:pt x="52" y="52"/>
                  <a:pt x="56" y="48"/>
                </a:cubicBezTo>
                <a:cubicBezTo>
                  <a:pt x="59" y="44"/>
                  <a:pt x="62" y="39"/>
                  <a:pt x="62" y="34"/>
                </a:cubicBezTo>
                <a:cubicBezTo>
                  <a:pt x="62" y="28"/>
                  <a:pt x="59" y="23"/>
                  <a:pt x="56" y="20"/>
                </a:cubicBezTo>
                <a:cubicBezTo>
                  <a:pt x="52" y="16"/>
                  <a:pt x="47" y="14"/>
                  <a:pt x="42" y="14"/>
                </a:cubicBezTo>
                <a:close/>
                <a:moveTo>
                  <a:pt x="42" y="65"/>
                </a:moveTo>
                <a:cubicBezTo>
                  <a:pt x="36" y="65"/>
                  <a:pt x="31" y="66"/>
                  <a:pt x="27" y="69"/>
                </a:cubicBezTo>
                <a:cubicBezTo>
                  <a:pt x="19" y="64"/>
                  <a:pt x="19" y="64"/>
                  <a:pt x="19" y="64"/>
                </a:cubicBezTo>
                <a:cubicBezTo>
                  <a:pt x="18" y="63"/>
                  <a:pt x="17" y="63"/>
                  <a:pt x="16" y="64"/>
                </a:cubicBezTo>
                <a:cubicBezTo>
                  <a:pt x="12" y="68"/>
                  <a:pt x="12" y="68"/>
                  <a:pt x="12" y="68"/>
                </a:cubicBezTo>
                <a:cubicBezTo>
                  <a:pt x="11" y="69"/>
                  <a:pt x="11" y="70"/>
                  <a:pt x="12" y="72"/>
                </a:cubicBezTo>
                <a:cubicBezTo>
                  <a:pt x="17" y="80"/>
                  <a:pt x="17" y="80"/>
                  <a:pt x="17" y="80"/>
                </a:cubicBezTo>
                <a:cubicBezTo>
                  <a:pt x="18" y="80"/>
                  <a:pt x="18" y="80"/>
                  <a:pt x="18" y="80"/>
                </a:cubicBezTo>
                <a:cubicBezTo>
                  <a:pt x="16" y="83"/>
                  <a:pt x="15" y="87"/>
                  <a:pt x="15" y="91"/>
                </a:cubicBezTo>
                <a:cubicBezTo>
                  <a:pt x="15" y="95"/>
                  <a:pt x="16" y="99"/>
                  <a:pt x="17" y="102"/>
                </a:cubicBezTo>
                <a:cubicBezTo>
                  <a:pt x="12" y="110"/>
                  <a:pt x="12" y="110"/>
                  <a:pt x="12" y="110"/>
                </a:cubicBezTo>
                <a:cubicBezTo>
                  <a:pt x="11" y="111"/>
                  <a:pt x="11" y="113"/>
                  <a:pt x="12" y="114"/>
                </a:cubicBezTo>
                <a:cubicBezTo>
                  <a:pt x="16" y="118"/>
                  <a:pt x="16" y="118"/>
                  <a:pt x="16" y="118"/>
                </a:cubicBezTo>
                <a:cubicBezTo>
                  <a:pt x="17" y="119"/>
                  <a:pt x="18" y="118"/>
                  <a:pt x="19" y="118"/>
                </a:cubicBezTo>
                <a:cubicBezTo>
                  <a:pt x="26" y="113"/>
                  <a:pt x="26" y="113"/>
                  <a:pt x="26" y="113"/>
                </a:cubicBezTo>
                <a:cubicBezTo>
                  <a:pt x="31" y="116"/>
                  <a:pt x="36" y="118"/>
                  <a:pt x="42" y="118"/>
                </a:cubicBezTo>
                <a:cubicBezTo>
                  <a:pt x="47" y="118"/>
                  <a:pt x="53" y="116"/>
                  <a:pt x="57" y="113"/>
                </a:cubicBezTo>
                <a:cubicBezTo>
                  <a:pt x="65" y="118"/>
                  <a:pt x="65" y="118"/>
                  <a:pt x="65" y="118"/>
                </a:cubicBezTo>
                <a:cubicBezTo>
                  <a:pt x="66" y="118"/>
                  <a:pt x="68" y="119"/>
                  <a:pt x="69" y="118"/>
                </a:cubicBezTo>
                <a:cubicBezTo>
                  <a:pt x="72" y="114"/>
                  <a:pt x="72" y="114"/>
                  <a:pt x="72" y="114"/>
                </a:cubicBezTo>
                <a:cubicBezTo>
                  <a:pt x="73" y="113"/>
                  <a:pt x="73" y="111"/>
                  <a:pt x="72" y="110"/>
                </a:cubicBezTo>
                <a:cubicBezTo>
                  <a:pt x="67" y="102"/>
                  <a:pt x="67" y="102"/>
                  <a:pt x="67" y="102"/>
                </a:cubicBezTo>
                <a:cubicBezTo>
                  <a:pt x="66" y="102"/>
                  <a:pt x="66" y="102"/>
                  <a:pt x="66" y="102"/>
                </a:cubicBezTo>
                <a:cubicBezTo>
                  <a:pt x="67" y="98"/>
                  <a:pt x="68" y="95"/>
                  <a:pt x="68" y="91"/>
                </a:cubicBezTo>
                <a:cubicBezTo>
                  <a:pt x="68" y="87"/>
                  <a:pt x="67" y="84"/>
                  <a:pt x="66" y="80"/>
                </a:cubicBezTo>
                <a:cubicBezTo>
                  <a:pt x="66" y="80"/>
                  <a:pt x="66" y="80"/>
                  <a:pt x="67" y="80"/>
                </a:cubicBezTo>
                <a:cubicBezTo>
                  <a:pt x="72" y="72"/>
                  <a:pt x="72" y="72"/>
                  <a:pt x="72" y="72"/>
                </a:cubicBezTo>
                <a:cubicBezTo>
                  <a:pt x="73" y="70"/>
                  <a:pt x="73" y="69"/>
                  <a:pt x="72" y="68"/>
                </a:cubicBezTo>
                <a:cubicBezTo>
                  <a:pt x="69" y="64"/>
                  <a:pt x="69" y="64"/>
                  <a:pt x="69" y="64"/>
                </a:cubicBezTo>
                <a:cubicBezTo>
                  <a:pt x="68" y="63"/>
                  <a:pt x="66" y="63"/>
                  <a:pt x="65" y="64"/>
                </a:cubicBezTo>
                <a:cubicBezTo>
                  <a:pt x="57" y="69"/>
                  <a:pt x="57" y="69"/>
                  <a:pt x="57" y="69"/>
                </a:cubicBezTo>
                <a:cubicBezTo>
                  <a:pt x="57" y="69"/>
                  <a:pt x="57" y="69"/>
                  <a:pt x="57" y="69"/>
                </a:cubicBezTo>
                <a:cubicBezTo>
                  <a:pt x="52" y="66"/>
                  <a:pt x="47" y="65"/>
                  <a:pt x="42" y="65"/>
                </a:cubicBezTo>
                <a:close/>
                <a:moveTo>
                  <a:pt x="42" y="82"/>
                </a:moveTo>
                <a:cubicBezTo>
                  <a:pt x="36" y="82"/>
                  <a:pt x="32" y="86"/>
                  <a:pt x="32" y="91"/>
                </a:cubicBezTo>
                <a:cubicBezTo>
                  <a:pt x="32" y="97"/>
                  <a:pt x="36" y="101"/>
                  <a:pt x="42" y="101"/>
                </a:cubicBezTo>
                <a:cubicBezTo>
                  <a:pt x="47" y="101"/>
                  <a:pt x="51" y="97"/>
                  <a:pt x="51" y="91"/>
                </a:cubicBezTo>
                <a:cubicBezTo>
                  <a:pt x="51" y="86"/>
                  <a:pt x="47" y="82"/>
                  <a:pt x="42" y="82"/>
                </a:cubicBezTo>
                <a:close/>
                <a:moveTo>
                  <a:pt x="57" y="76"/>
                </a:moveTo>
                <a:cubicBezTo>
                  <a:pt x="53" y="72"/>
                  <a:pt x="48" y="69"/>
                  <a:pt x="42" y="69"/>
                </a:cubicBezTo>
                <a:cubicBezTo>
                  <a:pt x="35" y="69"/>
                  <a:pt x="30" y="72"/>
                  <a:pt x="26" y="76"/>
                </a:cubicBezTo>
                <a:cubicBezTo>
                  <a:pt x="22" y="80"/>
                  <a:pt x="19" y="85"/>
                  <a:pt x="19" y="91"/>
                </a:cubicBezTo>
                <a:cubicBezTo>
                  <a:pt x="19" y="97"/>
                  <a:pt x="22" y="103"/>
                  <a:pt x="26" y="107"/>
                </a:cubicBezTo>
                <a:cubicBezTo>
                  <a:pt x="30" y="111"/>
                  <a:pt x="35" y="113"/>
                  <a:pt x="42" y="113"/>
                </a:cubicBezTo>
                <a:cubicBezTo>
                  <a:pt x="48" y="113"/>
                  <a:pt x="53" y="111"/>
                  <a:pt x="57" y="107"/>
                </a:cubicBezTo>
                <a:cubicBezTo>
                  <a:pt x="61" y="103"/>
                  <a:pt x="64" y="97"/>
                  <a:pt x="64" y="91"/>
                </a:cubicBezTo>
                <a:cubicBezTo>
                  <a:pt x="64" y="85"/>
                  <a:pt x="61" y="80"/>
                  <a:pt x="57" y="76"/>
                </a:cubicBezTo>
                <a:close/>
                <a:moveTo>
                  <a:pt x="42" y="27"/>
                </a:moveTo>
                <a:cubicBezTo>
                  <a:pt x="38" y="27"/>
                  <a:pt x="34" y="30"/>
                  <a:pt x="34" y="34"/>
                </a:cubicBezTo>
                <a:cubicBezTo>
                  <a:pt x="34" y="38"/>
                  <a:pt x="38" y="41"/>
                  <a:pt x="42" y="41"/>
                </a:cubicBezTo>
                <a:cubicBezTo>
                  <a:pt x="45" y="41"/>
                  <a:pt x="49" y="38"/>
                  <a:pt x="49" y="34"/>
                </a:cubicBezTo>
                <a:cubicBezTo>
                  <a:pt x="49" y="30"/>
                  <a:pt x="45" y="27"/>
                  <a:pt x="42" y="27"/>
                </a:cubicBezTo>
                <a:close/>
                <a:moveTo>
                  <a:pt x="53" y="23"/>
                </a:moveTo>
                <a:cubicBezTo>
                  <a:pt x="50" y="20"/>
                  <a:pt x="46" y="18"/>
                  <a:pt x="42" y="18"/>
                </a:cubicBezTo>
                <a:cubicBezTo>
                  <a:pt x="37" y="18"/>
                  <a:pt x="33" y="20"/>
                  <a:pt x="31" y="23"/>
                </a:cubicBezTo>
                <a:cubicBezTo>
                  <a:pt x="28" y="26"/>
                  <a:pt x="26" y="30"/>
                  <a:pt x="26" y="34"/>
                </a:cubicBezTo>
                <a:cubicBezTo>
                  <a:pt x="26" y="38"/>
                  <a:pt x="28" y="42"/>
                  <a:pt x="31" y="45"/>
                </a:cubicBezTo>
                <a:cubicBezTo>
                  <a:pt x="33" y="48"/>
                  <a:pt x="37" y="49"/>
                  <a:pt x="42" y="49"/>
                </a:cubicBezTo>
                <a:cubicBezTo>
                  <a:pt x="46" y="49"/>
                  <a:pt x="50" y="48"/>
                  <a:pt x="53" y="45"/>
                </a:cubicBezTo>
                <a:cubicBezTo>
                  <a:pt x="55" y="42"/>
                  <a:pt x="57" y="38"/>
                  <a:pt x="57" y="34"/>
                </a:cubicBezTo>
                <a:cubicBezTo>
                  <a:pt x="57" y="30"/>
                  <a:pt x="55" y="26"/>
                  <a:pt x="53" y="23"/>
                </a:cubicBezTo>
                <a:close/>
                <a:moveTo>
                  <a:pt x="98" y="0"/>
                </a:moveTo>
                <a:cubicBezTo>
                  <a:pt x="158" y="0"/>
                  <a:pt x="158" y="0"/>
                  <a:pt x="158" y="0"/>
                </a:cubicBezTo>
                <a:cubicBezTo>
                  <a:pt x="164" y="0"/>
                  <a:pt x="169" y="5"/>
                  <a:pt x="169" y="11"/>
                </a:cubicBezTo>
                <a:cubicBezTo>
                  <a:pt x="169" y="132"/>
                  <a:pt x="169" y="132"/>
                  <a:pt x="169" y="132"/>
                </a:cubicBezTo>
                <a:cubicBezTo>
                  <a:pt x="164" y="132"/>
                  <a:pt x="164" y="132"/>
                  <a:pt x="164" y="132"/>
                </a:cubicBezTo>
                <a:cubicBezTo>
                  <a:pt x="164" y="135"/>
                  <a:pt x="164" y="135"/>
                  <a:pt x="164" y="135"/>
                </a:cubicBezTo>
                <a:cubicBezTo>
                  <a:pt x="164" y="137"/>
                  <a:pt x="162" y="139"/>
                  <a:pt x="160" y="139"/>
                </a:cubicBezTo>
                <a:cubicBezTo>
                  <a:pt x="152" y="139"/>
                  <a:pt x="152" y="139"/>
                  <a:pt x="152" y="139"/>
                </a:cubicBezTo>
                <a:cubicBezTo>
                  <a:pt x="150" y="139"/>
                  <a:pt x="149" y="137"/>
                  <a:pt x="149" y="135"/>
                </a:cubicBezTo>
                <a:cubicBezTo>
                  <a:pt x="149" y="132"/>
                  <a:pt x="149" y="132"/>
                  <a:pt x="149" y="132"/>
                </a:cubicBezTo>
                <a:cubicBezTo>
                  <a:pt x="107" y="132"/>
                  <a:pt x="107" y="132"/>
                  <a:pt x="107" y="132"/>
                </a:cubicBezTo>
                <a:cubicBezTo>
                  <a:pt x="107" y="135"/>
                  <a:pt x="107" y="135"/>
                  <a:pt x="107" y="135"/>
                </a:cubicBezTo>
                <a:cubicBezTo>
                  <a:pt x="107" y="137"/>
                  <a:pt x="106" y="139"/>
                  <a:pt x="104" y="139"/>
                </a:cubicBezTo>
                <a:cubicBezTo>
                  <a:pt x="95" y="139"/>
                  <a:pt x="95" y="139"/>
                  <a:pt x="95" y="139"/>
                </a:cubicBezTo>
                <a:cubicBezTo>
                  <a:pt x="94" y="139"/>
                  <a:pt x="92" y="137"/>
                  <a:pt x="92" y="135"/>
                </a:cubicBezTo>
                <a:cubicBezTo>
                  <a:pt x="92" y="132"/>
                  <a:pt x="92" y="132"/>
                  <a:pt x="92" y="132"/>
                </a:cubicBezTo>
                <a:cubicBezTo>
                  <a:pt x="87" y="132"/>
                  <a:pt x="87" y="132"/>
                  <a:pt x="87" y="132"/>
                </a:cubicBezTo>
                <a:cubicBezTo>
                  <a:pt x="87" y="11"/>
                  <a:pt x="87" y="11"/>
                  <a:pt x="87" y="11"/>
                </a:cubicBezTo>
                <a:cubicBezTo>
                  <a:pt x="87" y="5"/>
                  <a:pt x="92" y="0"/>
                  <a:pt x="98" y="0"/>
                </a:cubicBezTo>
                <a:close/>
                <a:moveTo>
                  <a:pt x="97" y="15"/>
                </a:moveTo>
                <a:cubicBezTo>
                  <a:pt x="97" y="24"/>
                  <a:pt x="97" y="24"/>
                  <a:pt x="97" y="24"/>
                </a:cubicBezTo>
                <a:cubicBezTo>
                  <a:pt x="160" y="24"/>
                  <a:pt x="160" y="24"/>
                  <a:pt x="160" y="24"/>
                </a:cubicBezTo>
                <a:cubicBezTo>
                  <a:pt x="160" y="15"/>
                  <a:pt x="160" y="15"/>
                  <a:pt x="160" y="15"/>
                </a:cubicBezTo>
                <a:cubicBezTo>
                  <a:pt x="97" y="15"/>
                  <a:pt x="97" y="15"/>
                  <a:pt x="97" y="15"/>
                </a:cubicBezTo>
                <a:close/>
                <a:moveTo>
                  <a:pt x="113" y="26"/>
                </a:moveTo>
                <a:cubicBezTo>
                  <a:pt x="113" y="28"/>
                  <a:pt x="113" y="29"/>
                  <a:pt x="113" y="31"/>
                </a:cubicBezTo>
                <a:cubicBezTo>
                  <a:pt x="116" y="31"/>
                  <a:pt x="118" y="31"/>
                  <a:pt x="121" y="31"/>
                </a:cubicBezTo>
                <a:cubicBezTo>
                  <a:pt x="121" y="29"/>
                  <a:pt x="121" y="28"/>
                  <a:pt x="121" y="26"/>
                </a:cubicBezTo>
                <a:cubicBezTo>
                  <a:pt x="118" y="26"/>
                  <a:pt x="116" y="26"/>
                  <a:pt x="113" y="26"/>
                </a:cubicBezTo>
                <a:close/>
                <a:moveTo>
                  <a:pt x="101" y="26"/>
                </a:moveTo>
                <a:cubicBezTo>
                  <a:pt x="101" y="31"/>
                  <a:pt x="101" y="31"/>
                  <a:pt x="101" y="31"/>
                </a:cubicBezTo>
                <a:cubicBezTo>
                  <a:pt x="109" y="31"/>
                  <a:pt x="109" y="31"/>
                  <a:pt x="109" y="31"/>
                </a:cubicBezTo>
                <a:cubicBezTo>
                  <a:pt x="109" y="26"/>
                  <a:pt x="109" y="26"/>
                  <a:pt x="109" y="26"/>
                </a:cubicBezTo>
                <a:cubicBezTo>
                  <a:pt x="101" y="26"/>
                  <a:pt x="101" y="26"/>
                  <a:pt x="101" y="26"/>
                </a:cubicBezTo>
                <a:close/>
                <a:moveTo>
                  <a:pt x="125" y="26"/>
                </a:moveTo>
                <a:cubicBezTo>
                  <a:pt x="125" y="28"/>
                  <a:pt x="125" y="29"/>
                  <a:pt x="125" y="31"/>
                </a:cubicBezTo>
                <a:cubicBezTo>
                  <a:pt x="127" y="31"/>
                  <a:pt x="130" y="31"/>
                  <a:pt x="133" y="31"/>
                </a:cubicBezTo>
                <a:cubicBezTo>
                  <a:pt x="133" y="29"/>
                  <a:pt x="133" y="28"/>
                  <a:pt x="133" y="26"/>
                </a:cubicBezTo>
                <a:cubicBezTo>
                  <a:pt x="130" y="26"/>
                  <a:pt x="127" y="26"/>
                  <a:pt x="125" y="26"/>
                </a:cubicBezTo>
                <a:close/>
                <a:moveTo>
                  <a:pt x="136" y="26"/>
                </a:moveTo>
                <a:cubicBezTo>
                  <a:pt x="136" y="28"/>
                  <a:pt x="136" y="29"/>
                  <a:pt x="136" y="31"/>
                </a:cubicBezTo>
                <a:cubicBezTo>
                  <a:pt x="139" y="31"/>
                  <a:pt x="142" y="31"/>
                  <a:pt x="145" y="31"/>
                </a:cubicBezTo>
                <a:cubicBezTo>
                  <a:pt x="145" y="29"/>
                  <a:pt x="145" y="28"/>
                  <a:pt x="145" y="26"/>
                </a:cubicBezTo>
                <a:cubicBezTo>
                  <a:pt x="142" y="26"/>
                  <a:pt x="139" y="26"/>
                  <a:pt x="136" y="26"/>
                </a:cubicBezTo>
                <a:close/>
                <a:moveTo>
                  <a:pt x="148" y="26"/>
                </a:moveTo>
                <a:cubicBezTo>
                  <a:pt x="148" y="31"/>
                  <a:pt x="148" y="31"/>
                  <a:pt x="148" y="31"/>
                </a:cubicBezTo>
                <a:cubicBezTo>
                  <a:pt x="156" y="31"/>
                  <a:pt x="156" y="31"/>
                  <a:pt x="156" y="31"/>
                </a:cubicBezTo>
                <a:cubicBezTo>
                  <a:pt x="156" y="26"/>
                  <a:pt x="156" y="26"/>
                  <a:pt x="156" y="26"/>
                </a:cubicBezTo>
                <a:cubicBezTo>
                  <a:pt x="148" y="26"/>
                  <a:pt x="148" y="26"/>
                  <a:pt x="148" y="26"/>
                </a:cubicBezTo>
                <a:close/>
                <a:moveTo>
                  <a:pt x="110" y="40"/>
                </a:moveTo>
                <a:cubicBezTo>
                  <a:pt x="110" y="62"/>
                  <a:pt x="110" y="62"/>
                  <a:pt x="110" y="62"/>
                </a:cubicBezTo>
                <a:cubicBezTo>
                  <a:pt x="147" y="62"/>
                  <a:pt x="147" y="62"/>
                  <a:pt x="147" y="62"/>
                </a:cubicBezTo>
                <a:cubicBezTo>
                  <a:pt x="147" y="40"/>
                  <a:pt x="147" y="40"/>
                  <a:pt x="147" y="40"/>
                </a:cubicBezTo>
                <a:cubicBezTo>
                  <a:pt x="110" y="40"/>
                  <a:pt x="110" y="40"/>
                  <a:pt x="110" y="40"/>
                </a:cubicBezTo>
                <a:close/>
                <a:moveTo>
                  <a:pt x="103" y="87"/>
                </a:moveTo>
                <a:cubicBezTo>
                  <a:pt x="101" y="87"/>
                  <a:pt x="101" y="87"/>
                  <a:pt x="101" y="87"/>
                </a:cubicBezTo>
                <a:cubicBezTo>
                  <a:pt x="101" y="89"/>
                  <a:pt x="101" y="89"/>
                  <a:pt x="101" y="89"/>
                </a:cubicBezTo>
                <a:cubicBezTo>
                  <a:pt x="101" y="121"/>
                  <a:pt x="101" y="121"/>
                  <a:pt x="101" y="121"/>
                </a:cubicBezTo>
                <a:cubicBezTo>
                  <a:pt x="101" y="123"/>
                  <a:pt x="101" y="123"/>
                  <a:pt x="101" y="123"/>
                </a:cubicBezTo>
                <a:cubicBezTo>
                  <a:pt x="103" y="123"/>
                  <a:pt x="103" y="123"/>
                  <a:pt x="103" y="123"/>
                </a:cubicBezTo>
                <a:cubicBezTo>
                  <a:pt x="154" y="123"/>
                  <a:pt x="154" y="123"/>
                  <a:pt x="154" y="123"/>
                </a:cubicBezTo>
                <a:cubicBezTo>
                  <a:pt x="156" y="123"/>
                  <a:pt x="156" y="123"/>
                  <a:pt x="156" y="123"/>
                </a:cubicBezTo>
                <a:cubicBezTo>
                  <a:pt x="156" y="121"/>
                  <a:pt x="156" y="121"/>
                  <a:pt x="156" y="121"/>
                </a:cubicBezTo>
                <a:cubicBezTo>
                  <a:pt x="156" y="89"/>
                  <a:pt x="156" y="89"/>
                  <a:pt x="156" y="89"/>
                </a:cubicBezTo>
                <a:cubicBezTo>
                  <a:pt x="156" y="87"/>
                  <a:pt x="156" y="87"/>
                  <a:pt x="156" y="87"/>
                </a:cubicBezTo>
                <a:cubicBezTo>
                  <a:pt x="154" y="87"/>
                  <a:pt x="154" y="87"/>
                  <a:pt x="154" y="87"/>
                </a:cubicBezTo>
                <a:cubicBezTo>
                  <a:pt x="103" y="87"/>
                  <a:pt x="103" y="87"/>
                  <a:pt x="103" y="87"/>
                </a:cubicBezTo>
                <a:close/>
                <a:moveTo>
                  <a:pt x="152" y="91"/>
                </a:moveTo>
                <a:cubicBezTo>
                  <a:pt x="105" y="91"/>
                  <a:pt x="105" y="91"/>
                  <a:pt x="105" y="91"/>
                </a:cubicBezTo>
                <a:cubicBezTo>
                  <a:pt x="105" y="120"/>
                  <a:pt x="105" y="120"/>
                  <a:pt x="105" y="120"/>
                </a:cubicBezTo>
                <a:cubicBezTo>
                  <a:pt x="152" y="120"/>
                  <a:pt x="152" y="120"/>
                  <a:pt x="152" y="120"/>
                </a:cubicBezTo>
                <a:cubicBezTo>
                  <a:pt x="152" y="91"/>
                  <a:pt x="152" y="91"/>
                  <a:pt x="152" y="91"/>
                </a:cubicBezTo>
                <a:close/>
                <a:moveTo>
                  <a:pt x="104" y="65"/>
                </a:moveTo>
                <a:cubicBezTo>
                  <a:pt x="99" y="65"/>
                  <a:pt x="96" y="69"/>
                  <a:pt x="96" y="74"/>
                </a:cubicBezTo>
                <a:cubicBezTo>
                  <a:pt x="96" y="78"/>
                  <a:pt x="99" y="82"/>
                  <a:pt x="104" y="82"/>
                </a:cubicBezTo>
                <a:cubicBezTo>
                  <a:pt x="108" y="82"/>
                  <a:pt x="112" y="78"/>
                  <a:pt x="112" y="74"/>
                </a:cubicBezTo>
                <a:cubicBezTo>
                  <a:pt x="112" y="69"/>
                  <a:pt x="108" y="65"/>
                  <a:pt x="104" y="65"/>
                </a:cubicBezTo>
                <a:close/>
                <a:moveTo>
                  <a:pt x="154" y="65"/>
                </a:moveTo>
                <a:cubicBezTo>
                  <a:pt x="149" y="65"/>
                  <a:pt x="145" y="69"/>
                  <a:pt x="145" y="74"/>
                </a:cubicBezTo>
                <a:cubicBezTo>
                  <a:pt x="145" y="78"/>
                  <a:pt x="149" y="82"/>
                  <a:pt x="154" y="82"/>
                </a:cubicBezTo>
                <a:cubicBezTo>
                  <a:pt x="158" y="82"/>
                  <a:pt x="162" y="78"/>
                  <a:pt x="162" y="74"/>
                </a:cubicBezTo>
                <a:cubicBezTo>
                  <a:pt x="162" y="69"/>
                  <a:pt x="158" y="65"/>
                  <a:pt x="154" y="65"/>
                </a:cubicBezTo>
                <a:close/>
                <a:moveTo>
                  <a:pt x="215" y="14"/>
                </a:moveTo>
                <a:cubicBezTo>
                  <a:pt x="209" y="14"/>
                  <a:pt x="204" y="16"/>
                  <a:pt x="200" y="20"/>
                </a:cubicBezTo>
                <a:cubicBezTo>
                  <a:pt x="197" y="23"/>
                  <a:pt x="195" y="28"/>
                  <a:pt x="195" y="34"/>
                </a:cubicBezTo>
                <a:cubicBezTo>
                  <a:pt x="195" y="39"/>
                  <a:pt x="197" y="44"/>
                  <a:pt x="200" y="48"/>
                </a:cubicBezTo>
                <a:cubicBezTo>
                  <a:pt x="204" y="52"/>
                  <a:pt x="209" y="54"/>
                  <a:pt x="215" y="54"/>
                </a:cubicBezTo>
                <a:cubicBezTo>
                  <a:pt x="220" y="54"/>
                  <a:pt x="225" y="52"/>
                  <a:pt x="229" y="48"/>
                </a:cubicBezTo>
                <a:cubicBezTo>
                  <a:pt x="232" y="44"/>
                  <a:pt x="235" y="39"/>
                  <a:pt x="235" y="34"/>
                </a:cubicBezTo>
                <a:cubicBezTo>
                  <a:pt x="235" y="28"/>
                  <a:pt x="232" y="23"/>
                  <a:pt x="229" y="20"/>
                </a:cubicBezTo>
                <a:cubicBezTo>
                  <a:pt x="225" y="16"/>
                  <a:pt x="220" y="14"/>
                  <a:pt x="215" y="14"/>
                </a:cubicBezTo>
                <a:close/>
                <a:moveTo>
                  <a:pt x="215" y="65"/>
                </a:moveTo>
                <a:cubicBezTo>
                  <a:pt x="209" y="65"/>
                  <a:pt x="204" y="66"/>
                  <a:pt x="200" y="69"/>
                </a:cubicBezTo>
                <a:cubicBezTo>
                  <a:pt x="192" y="64"/>
                  <a:pt x="192" y="64"/>
                  <a:pt x="192" y="64"/>
                </a:cubicBezTo>
                <a:cubicBezTo>
                  <a:pt x="191" y="63"/>
                  <a:pt x="190" y="63"/>
                  <a:pt x="189" y="64"/>
                </a:cubicBezTo>
                <a:cubicBezTo>
                  <a:pt x="185" y="68"/>
                  <a:pt x="185" y="68"/>
                  <a:pt x="185" y="68"/>
                </a:cubicBezTo>
                <a:cubicBezTo>
                  <a:pt x="184" y="69"/>
                  <a:pt x="184" y="70"/>
                  <a:pt x="185" y="72"/>
                </a:cubicBezTo>
                <a:cubicBezTo>
                  <a:pt x="191" y="80"/>
                  <a:pt x="191" y="80"/>
                  <a:pt x="191" y="80"/>
                </a:cubicBezTo>
                <a:cubicBezTo>
                  <a:pt x="191" y="80"/>
                  <a:pt x="191" y="80"/>
                  <a:pt x="191" y="80"/>
                </a:cubicBezTo>
                <a:cubicBezTo>
                  <a:pt x="189" y="83"/>
                  <a:pt x="188" y="87"/>
                  <a:pt x="188" y="91"/>
                </a:cubicBezTo>
                <a:cubicBezTo>
                  <a:pt x="188" y="95"/>
                  <a:pt x="189" y="99"/>
                  <a:pt x="190" y="102"/>
                </a:cubicBezTo>
                <a:cubicBezTo>
                  <a:pt x="185" y="110"/>
                  <a:pt x="185" y="110"/>
                  <a:pt x="185" y="110"/>
                </a:cubicBezTo>
                <a:cubicBezTo>
                  <a:pt x="184" y="111"/>
                  <a:pt x="184" y="113"/>
                  <a:pt x="185" y="114"/>
                </a:cubicBezTo>
                <a:cubicBezTo>
                  <a:pt x="189" y="118"/>
                  <a:pt x="189" y="118"/>
                  <a:pt x="189" y="118"/>
                </a:cubicBezTo>
                <a:cubicBezTo>
                  <a:pt x="190" y="119"/>
                  <a:pt x="191" y="118"/>
                  <a:pt x="192" y="118"/>
                </a:cubicBezTo>
                <a:cubicBezTo>
                  <a:pt x="200" y="113"/>
                  <a:pt x="200" y="113"/>
                  <a:pt x="200" y="113"/>
                </a:cubicBezTo>
                <a:cubicBezTo>
                  <a:pt x="204" y="116"/>
                  <a:pt x="209" y="118"/>
                  <a:pt x="215" y="118"/>
                </a:cubicBezTo>
                <a:cubicBezTo>
                  <a:pt x="220" y="118"/>
                  <a:pt x="226" y="116"/>
                  <a:pt x="230" y="113"/>
                </a:cubicBezTo>
                <a:cubicBezTo>
                  <a:pt x="238" y="118"/>
                  <a:pt x="238" y="118"/>
                  <a:pt x="238" y="118"/>
                </a:cubicBezTo>
                <a:cubicBezTo>
                  <a:pt x="239" y="118"/>
                  <a:pt x="241" y="119"/>
                  <a:pt x="242" y="118"/>
                </a:cubicBezTo>
                <a:cubicBezTo>
                  <a:pt x="245" y="114"/>
                  <a:pt x="245" y="114"/>
                  <a:pt x="245" y="114"/>
                </a:cubicBezTo>
                <a:cubicBezTo>
                  <a:pt x="246" y="113"/>
                  <a:pt x="246" y="111"/>
                  <a:pt x="245" y="110"/>
                </a:cubicBezTo>
                <a:cubicBezTo>
                  <a:pt x="240" y="102"/>
                  <a:pt x="240" y="102"/>
                  <a:pt x="240" y="102"/>
                </a:cubicBezTo>
                <a:cubicBezTo>
                  <a:pt x="240" y="102"/>
                  <a:pt x="239" y="102"/>
                  <a:pt x="239" y="102"/>
                </a:cubicBezTo>
                <a:cubicBezTo>
                  <a:pt x="241" y="98"/>
                  <a:pt x="241" y="95"/>
                  <a:pt x="241" y="91"/>
                </a:cubicBezTo>
                <a:cubicBezTo>
                  <a:pt x="241" y="87"/>
                  <a:pt x="240" y="84"/>
                  <a:pt x="239" y="80"/>
                </a:cubicBezTo>
                <a:cubicBezTo>
                  <a:pt x="239" y="80"/>
                  <a:pt x="240" y="80"/>
                  <a:pt x="240" y="80"/>
                </a:cubicBezTo>
                <a:cubicBezTo>
                  <a:pt x="245" y="72"/>
                  <a:pt x="245" y="72"/>
                  <a:pt x="245" y="72"/>
                </a:cubicBezTo>
                <a:cubicBezTo>
                  <a:pt x="246" y="70"/>
                  <a:pt x="246" y="69"/>
                  <a:pt x="245" y="68"/>
                </a:cubicBezTo>
                <a:cubicBezTo>
                  <a:pt x="242" y="64"/>
                  <a:pt x="242" y="64"/>
                  <a:pt x="242" y="64"/>
                </a:cubicBezTo>
                <a:cubicBezTo>
                  <a:pt x="241" y="63"/>
                  <a:pt x="239" y="63"/>
                  <a:pt x="238" y="64"/>
                </a:cubicBezTo>
                <a:cubicBezTo>
                  <a:pt x="230" y="69"/>
                  <a:pt x="230" y="69"/>
                  <a:pt x="230" y="69"/>
                </a:cubicBezTo>
                <a:cubicBezTo>
                  <a:pt x="230" y="69"/>
                  <a:pt x="230" y="69"/>
                  <a:pt x="230" y="69"/>
                </a:cubicBezTo>
                <a:cubicBezTo>
                  <a:pt x="225" y="66"/>
                  <a:pt x="220" y="65"/>
                  <a:pt x="215" y="65"/>
                </a:cubicBezTo>
                <a:close/>
                <a:moveTo>
                  <a:pt x="215" y="82"/>
                </a:moveTo>
                <a:cubicBezTo>
                  <a:pt x="209" y="82"/>
                  <a:pt x="205" y="86"/>
                  <a:pt x="205" y="91"/>
                </a:cubicBezTo>
                <a:cubicBezTo>
                  <a:pt x="205" y="97"/>
                  <a:pt x="209" y="101"/>
                  <a:pt x="215" y="101"/>
                </a:cubicBezTo>
                <a:cubicBezTo>
                  <a:pt x="220" y="101"/>
                  <a:pt x="224" y="97"/>
                  <a:pt x="224" y="91"/>
                </a:cubicBezTo>
                <a:cubicBezTo>
                  <a:pt x="224" y="86"/>
                  <a:pt x="220" y="82"/>
                  <a:pt x="215" y="82"/>
                </a:cubicBezTo>
                <a:close/>
                <a:moveTo>
                  <a:pt x="230" y="76"/>
                </a:moveTo>
                <a:cubicBezTo>
                  <a:pt x="226" y="72"/>
                  <a:pt x="221" y="69"/>
                  <a:pt x="215" y="69"/>
                </a:cubicBezTo>
                <a:cubicBezTo>
                  <a:pt x="209" y="69"/>
                  <a:pt x="203" y="72"/>
                  <a:pt x="199" y="76"/>
                </a:cubicBezTo>
                <a:cubicBezTo>
                  <a:pt x="195" y="80"/>
                  <a:pt x="193" y="85"/>
                  <a:pt x="193" y="91"/>
                </a:cubicBezTo>
                <a:cubicBezTo>
                  <a:pt x="193" y="97"/>
                  <a:pt x="195" y="103"/>
                  <a:pt x="199" y="107"/>
                </a:cubicBezTo>
                <a:cubicBezTo>
                  <a:pt x="203" y="111"/>
                  <a:pt x="209" y="113"/>
                  <a:pt x="215" y="113"/>
                </a:cubicBezTo>
                <a:cubicBezTo>
                  <a:pt x="221" y="113"/>
                  <a:pt x="226" y="111"/>
                  <a:pt x="230" y="107"/>
                </a:cubicBezTo>
                <a:cubicBezTo>
                  <a:pt x="234" y="103"/>
                  <a:pt x="237" y="97"/>
                  <a:pt x="237" y="91"/>
                </a:cubicBezTo>
                <a:cubicBezTo>
                  <a:pt x="237" y="85"/>
                  <a:pt x="234" y="80"/>
                  <a:pt x="230" y="76"/>
                </a:cubicBezTo>
                <a:close/>
                <a:moveTo>
                  <a:pt x="215" y="27"/>
                </a:moveTo>
                <a:cubicBezTo>
                  <a:pt x="211" y="27"/>
                  <a:pt x="208" y="30"/>
                  <a:pt x="208" y="34"/>
                </a:cubicBezTo>
                <a:cubicBezTo>
                  <a:pt x="208" y="38"/>
                  <a:pt x="211" y="41"/>
                  <a:pt x="215" y="41"/>
                </a:cubicBezTo>
                <a:cubicBezTo>
                  <a:pt x="219" y="41"/>
                  <a:pt x="222" y="38"/>
                  <a:pt x="222" y="34"/>
                </a:cubicBezTo>
                <a:cubicBezTo>
                  <a:pt x="222" y="30"/>
                  <a:pt x="219" y="27"/>
                  <a:pt x="215" y="27"/>
                </a:cubicBezTo>
                <a:close/>
                <a:moveTo>
                  <a:pt x="226" y="23"/>
                </a:moveTo>
                <a:cubicBezTo>
                  <a:pt x="223" y="20"/>
                  <a:pt x="219" y="18"/>
                  <a:pt x="215" y="18"/>
                </a:cubicBezTo>
                <a:cubicBezTo>
                  <a:pt x="210" y="18"/>
                  <a:pt x="206" y="20"/>
                  <a:pt x="204" y="23"/>
                </a:cubicBezTo>
                <a:cubicBezTo>
                  <a:pt x="201" y="26"/>
                  <a:pt x="199" y="30"/>
                  <a:pt x="199" y="34"/>
                </a:cubicBezTo>
                <a:cubicBezTo>
                  <a:pt x="199" y="38"/>
                  <a:pt x="201" y="42"/>
                  <a:pt x="204" y="45"/>
                </a:cubicBezTo>
                <a:cubicBezTo>
                  <a:pt x="206" y="48"/>
                  <a:pt x="210" y="49"/>
                  <a:pt x="215" y="49"/>
                </a:cubicBezTo>
                <a:cubicBezTo>
                  <a:pt x="219" y="49"/>
                  <a:pt x="223" y="48"/>
                  <a:pt x="226" y="45"/>
                </a:cubicBezTo>
                <a:cubicBezTo>
                  <a:pt x="228" y="42"/>
                  <a:pt x="230" y="38"/>
                  <a:pt x="230" y="34"/>
                </a:cubicBezTo>
                <a:cubicBezTo>
                  <a:pt x="230" y="30"/>
                  <a:pt x="228" y="26"/>
                  <a:pt x="226" y="23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72751" tIns="36376" rIns="72751" bIns="36376"/>
          <a:lstStyle/>
          <a:p>
            <a:pPr>
              <a:defRPr/>
            </a:pPr>
            <a:endParaRPr lang="zh-CN" altLang="en-US" sz="143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325" name="Freeform 286"/>
          <p:cNvSpPr>
            <a:spLocks noEditPoints="1"/>
          </p:cNvSpPr>
          <p:nvPr/>
        </p:nvSpPr>
        <p:spPr bwMode="auto">
          <a:xfrm>
            <a:off x="4223283" y="3593357"/>
            <a:ext cx="353831" cy="530747"/>
          </a:xfrm>
          <a:custGeom>
            <a:avLst/>
            <a:gdLst>
              <a:gd name="T0" fmla="*/ 15 w 163"/>
              <a:gd name="T1" fmla="*/ 0 h 244"/>
              <a:gd name="T2" fmla="*/ 148 w 163"/>
              <a:gd name="T3" fmla="*/ 0 h 244"/>
              <a:gd name="T4" fmla="*/ 163 w 163"/>
              <a:gd name="T5" fmla="*/ 15 h 244"/>
              <a:gd name="T6" fmla="*/ 163 w 163"/>
              <a:gd name="T7" fmla="*/ 229 h 244"/>
              <a:gd name="T8" fmla="*/ 148 w 163"/>
              <a:gd name="T9" fmla="*/ 244 h 244"/>
              <a:gd name="T10" fmla="*/ 15 w 163"/>
              <a:gd name="T11" fmla="*/ 244 h 244"/>
              <a:gd name="T12" fmla="*/ 0 w 163"/>
              <a:gd name="T13" fmla="*/ 229 h 244"/>
              <a:gd name="T14" fmla="*/ 0 w 163"/>
              <a:gd name="T15" fmla="*/ 15 h 244"/>
              <a:gd name="T16" fmla="*/ 15 w 163"/>
              <a:gd name="T17" fmla="*/ 0 h 244"/>
              <a:gd name="T18" fmla="*/ 118 w 163"/>
              <a:gd name="T19" fmla="*/ 182 h 244"/>
              <a:gd name="T20" fmla="*/ 129 w 163"/>
              <a:gd name="T21" fmla="*/ 165 h 244"/>
              <a:gd name="T22" fmla="*/ 128 w 163"/>
              <a:gd name="T23" fmla="*/ 158 h 244"/>
              <a:gd name="T24" fmla="*/ 109 w 163"/>
              <a:gd name="T25" fmla="*/ 139 h 244"/>
              <a:gd name="T26" fmla="*/ 102 w 163"/>
              <a:gd name="T27" fmla="*/ 138 h 244"/>
              <a:gd name="T28" fmla="*/ 90 w 163"/>
              <a:gd name="T29" fmla="*/ 145 h 244"/>
              <a:gd name="T30" fmla="*/ 67 w 163"/>
              <a:gd name="T31" fmla="*/ 92 h 244"/>
              <a:gd name="T32" fmla="*/ 79 w 163"/>
              <a:gd name="T33" fmla="*/ 85 h 244"/>
              <a:gd name="T34" fmla="*/ 81 w 163"/>
              <a:gd name="T35" fmla="*/ 78 h 244"/>
              <a:gd name="T36" fmla="*/ 74 w 163"/>
              <a:gd name="T37" fmla="*/ 53 h 244"/>
              <a:gd name="T38" fmla="*/ 69 w 163"/>
              <a:gd name="T39" fmla="*/ 48 h 244"/>
              <a:gd name="T40" fmla="*/ 49 w 163"/>
              <a:gd name="T41" fmla="*/ 50 h 244"/>
              <a:gd name="T42" fmla="*/ 42 w 163"/>
              <a:gd name="T43" fmla="*/ 56 h 244"/>
              <a:gd name="T44" fmla="*/ 108 w 163"/>
              <a:gd name="T45" fmla="*/ 184 h 244"/>
              <a:gd name="T46" fmla="*/ 118 w 163"/>
              <a:gd name="T47" fmla="*/ 182 h 244"/>
              <a:gd name="T48" fmla="*/ 60 w 163"/>
              <a:gd name="T49" fmla="*/ 10 h 244"/>
              <a:gd name="T50" fmla="*/ 60 w 163"/>
              <a:gd name="T51" fmla="*/ 16 h 244"/>
              <a:gd name="T52" fmla="*/ 105 w 163"/>
              <a:gd name="T53" fmla="*/ 16 h 244"/>
              <a:gd name="T54" fmla="*/ 105 w 163"/>
              <a:gd name="T55" fmla="*/ 10 h 244"/>
              <a:gd name="T56" fmla="*/ 60 w 163"/>
              <a:gd name="T57" fmla="*/ 10 h 244"/>
              <a:gd name="T58" fmla="*/ 21 w 163"/>
              <a:gd name="T59" fmla="*/ 26 h 244"/>
              <a:gd name="T60" fmla="*/ 21 w 163"/>
              <a:gd name="T61" fmla="*/ 206 h 244"/>
              <a:gd name="T62" fmla="*/ 143 w 163"/>
              <a:gd name="T63" fmla="*/ 206 h 244"/>
              <a:gd name="T64" fmla="*/ 143 w 163"/>
              <a:gd name="T65" fmla="*/ 26 h 244"/>
              <a:gd name="T66" fmla="*/ 21 w 163"/>
              <a:gd name="T67" fmla="*/ 26 h 2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163" h="244">
                <a:moveTo>
                  <a:pt x="15" y="0"/>
                </a:moveTo>
                <a:cubicBezTo>
                  <a:pt x="148" y="0"/>
                  <a:pt x="148" y="0"/>
                  <a:pt x="148" y="0"/>
                </a:cubicBezTo>
                <a:cubicBezTo>
                  <a:pt x="157" y="0"/>
                  <a:pt x="163" y="7"/>
                  <a:pt x="163" y="15"/>
                </a:cubicBezTo>
                <a:cubicBezTo>
                  <a:pt x="163" y="229"/>
                  <a:pt x="163" y="229"/>
                  <a:pt x="163" y="229"/>
                </a:cubicBezTo>
                <a:cubicBezTo>
                  <a:pt x="163" y="237"/>
                  <a:pt x="157" y="244"/>
                  <a:pt x="148" y="244"/>
                </a:cubicBezTo>
                <a:cubicBezTo>
                  <a:pt x="15" y="244"/>
                  <a:pt x="15" y="244"/>
                  <a:pt x="15" y="244"/>
                </a:cubicBezTo>
                <a:cubicBezTo>
                  <a:pt x="7" y="244"/>
                  <a:pt x="0" y="237"/>
                  <a:pt x="0" y="229"/>
                </a:cubicBezTo>
                <a:cubicBezTo>
                  <a:pt x="0" y="15"/>
                  <a:pt x="0" y="15"/>
                  <a:pt x="0" y="15"/>
                </a:cubicBezTo>
                <a:cubicBezTo>
                  <a:pt x="0" y="7"/>
                  <a:pt x="7" y="0"/>
                  <a:pt x="15" y="0"/>
                </a:cubicBezTo>
                <a:close/>
                <a:moveTo>
                  <a:pt x="118" y="182"/>
                </a:moveTo>
                <a:cubicBezTo>
                  <a:pt x="122" y="176"/>
                  <a:pt x="125" y="171"/>
                  <a:pt x="129" y="165"/>
                </a:cubicBezTo>
                <a:cubicBezTo>
                  <a:pt x="131" y="163"/>
                  <a:pt x="130" y="160"/>
                  <a:pt x="128" y="158"/>
                </a:cubicBezTo>
                <a:cubicBezTo>
                  <a:pt x="122" y="151"/>
                  <a:pt x="115" y="145"/>
                  <a:pt x="109" y="139"/>
                </a:cubicBezTo>
                <a:cubicBezTo>
                  <a:pt x="106" y="137"/>
                  <a:pt x="104" y="136"/>
                  <a:pt x="102" y="138"/>
                </a:cubicBezTo>
                <a:cubicBezTo>
                  <a:pt x="98" y="140"/>
                  <a:pt x="94" y="142"/>
                  <a:pt x="90" y="145"/>
                </a:cubicBezTo>
                <a:cubicBezTo>
                  <a:pt x="72" y="126"/>
                  <a:pt x="67" y="110"/>
                  <a:pt x="67" y="92"/>
                </a:cubicBezTo>
                <a:cubicBezTo>
                  <a:pt x="71" y="90"/>
                  <a:pt x="75" y="88"/>
                  <a:pt x="79" y="85"/>
                </a:cubicBezTo>
                <a:cubicBezTo>
                  <a:pt x="81" y="84"/>
                  <a:pt x="82" y="82"/>
                  <a:pt x="81" y="78"/>
                </a:cubicBezTo>
                <a:cubicBezTo>
                  <a:pt x="79" y="70"/>
                  <a:pt x="77" y="61"/>
                  <a:pt x="74" y="53"/>
                </a:cubicBezTo>
                <a:cubicBezTo>
                  <a:pt x="73" y="50"/>
                  <a:pt x="72" y="48"/>
                  <a:pt x="69" y="48"/>
                </a:cubicBezTo>
                <a:cubicBezTo>
                  <a:pt x="62" y="48"/>
                  <a:pt x="55" y="49"/>
                  <a:pt x="49" y="50"/>
                </a:cubicBezTo>
                <a:cubicBezTo>
                  <a:pt x="43" y="50"/>
                  <a:pt x="42" y="52"/>
                  <a:pt x="42" y="56"/>
                </a:cubicBezTo>
                <a:cubicBezTo>
                  <a:pt x="40" y="118"/>
                  <a:pt x="64" y="152"/>
                  <a:pt x="108" y="184"/>
                </a:cubicBezTo>
                <a:cubicBezTo>
                  <a:pt x="112" y="187"/>
                  <a:pt x="115" y="187"/>
                  <a:pt x="118" y="182"/>
                </a:cubicBezTo>
                <a:close/>
                <a:moveTo>
                  <a:pt x="60" y="10"/>
                </a:moveTo>
                <a:cubicBezTo>
                  <a:pt x="60" y="16"/>
                  <a:pt x="60" y="16"/>
                  <a:pt x="60" y="16"/>
                </a:cubicBezTo>
                <a:cubicBezTo>
                  <a:pt x="105" y="16"/>
                  <a:pt x="105" y="16"/>
                  <a:pt x="105" y="16"/>
                </a:cubicBezTo>
                <a:cubicBezTo>
                  <a:pt x="105" y="10"/>
                  <a:pt x="105" y="10"/>
                  <a:pt x="105" y="10"/>
                </a:cubicBezTo>
                <a:cubicBezTo>
                  <a:pt x="60" y="10"/>
                  <a:pt x="60" y="10"/>
                  <a:pt x="60" y="10"/>
                </a:cubicBezTo>
                <a:close/>
                <a:moveTo>
                  <a:pt x="21" y="26"/>
                </a:moveTo>
                <a:cubicBezTo>
                  <a:pt x="21" y="206"/>
                  <a:pt x="21" y="206"/>
                  <a:pt x="21" y="206"/>
                </a:cubicBezTo>
                <a:cubicBezTo>
                  <a:pt x="143" y="206"/>
                  <a:pt x="143" y="206"/>
                  <a:pt x="143" y="206"/>
                </a:cubicBezTo>
                <a:cubicBezTo>
                  <a:pt x="143" y="26"/>
                  <a:pt x="143" y="26"/>
                  <a:pt x="143" y="26"/>
                </a:cubicBezTo>
                <a:lnTo>
                  <a:pt x="21" y="2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72751" tIns="36376" rIns="72751" bIns="36376"/>
          <a:lstStyle/>
          <a:p>
            <a:pPr>
              <a:defRPr/>
            </a:pPr>
            <a:endParaRPr lang="zh-CN" altLang="en-US" sz="143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326" name="Freeform 287"/>
          <p:cNvSpPr>
            <a:spLocks noEditPoints="1"/>
          </p:cNvSpPr>
          <p:nvPr/>
        </p:nvSpPr>
        <p:spPr bwMode="auto">
          <a:xfrm>
            <a:off x="5596896" y="4278006"/>
            <a:ext cx="332257" cy="504857"/>
          </a:xfrm>
          <a:custGeom>
            <a:avLst/>
            <a:gdLst>
              <a:gd name="T0" fmla="*/ 132 w 153"/>
              <a:gd name="T1" fmla="*/ 0 h 232"/>
              <a:gd name="T2" fmla="*/ 153 w 153"/>
              <a:gd name="T3" fmla="*/ 211 h 232"/>
              <a:gd name="T4" fmla="*/ 21 w 153"/>
              <a:gd name="T5" fmla="*/ 232 h 232"/>
              <a:gd name="T6" fmla="*/ 0 w 153"/>
              <a:gd name="T7" fmla="*/ 21 h 232"/>
              <a:gd name="T8" fmla="*/ 17 w 153"/>
              <a:gd name="T9" fmla="*/ 33 h 232"/>
              <a:gd name="T10" fmla="*/ 135 w 153"/>
              <a:gd name="T11" fmla="*/ 115 h 232"/>
              <a:gd name="T12" fmla="*/ 17 w 153"/>
              <a:gd name="T13" fmla="*/ 33 h 232"/>
              <a:gd name="T14" fmla="*/ 48 w 153"/>
              <a:gd name="T15" fmla="*/ 20 h 232"/>
              <a:gd name="T16" fmla="*/ 101 w 153"/>
              <a:gd name="T17" fmla="*/ 11 h 232"/>
              <a:gd name="T18" fmla="*/ 64 w 153"/>
              <a:gd name="T19" fmla="*/ 124 h 232"/>
              <a:gd name="T20" fmla="*/ 57 w 153"/>
              <a:gd name="T21" fmla="*/ 142 h 232"/>
              <a:gd name="T22" fmla="*/ 86 w 153"/>
              <a:gd name="T23" fmla="*/ 149 h 232"/>
              <a:gd name="T24" fmla="*/ 93 w 153"/>
              <a:gd name="T25" fmla="*/ 131 h 232"/>
              <a:gd name="T26" fmla="*/ 64 w 153"/>
              <a:gd name="T27" fmla="*/ 124 h 232"/>
              <a:gd name="T28" fmla="*/ 19 w 153"/>
              <a:gd name="T29" fmla="*/ 132 h 232"/>
              <a:gd name="T30" fmla="*/ 52 w 153"/>
              <a:gd name="T31" fmla="*/ 140 h 232"/>
              <a:gd name="T32" fmla="*/ 131 w 153"/>
              <a:gd name="T33" fmla="*/ 132 h 232"/>
              <a:gd name="T34" fmla="*/ 99 w 153"/>
              <a:gd name="T35" fmla="*/ 140 h 232"/>
              <a:gd name="T36" fmla="*/ 131 w 153"/>
              <a:gd name="T37" fmla="*/ 132 h 232"/>
              <a:gd name="T38" fmla="*/ 19 w 153"/>
              <a:gd name="T39" fmla="*/ 156 h 232"/>
              <a:gd name="T40" fmla="*/ 52 w 153"/>
              <a:gd name="T41" fmla="*/ 171 h 232"/>
              <a:gd name="T42" fmla="*/ 92 w 153"/>
              <a:gd name="T43" fmla="*/ 156 h 232"/>
              <a:gd name="T44" fmla="*/ 59 w 153"/>
              <a:gd name="T45" fmla="*/ 171 h 232"/>
              <a:gd name="T46" fmla="*/ 92 w 153"/>
              <a:gd name="T47" fmla="*/ 156 h 232"/>
              <a:gd name="T48" fmla="*/ 98 w 153"/>
              <a:gd name="T49" fmla="*/ 156 h 232"/>
              <a:gd name="T50" fmla="*/ 131 w 153"/>
              <a:gd name="T51" fmla="*/ 171 h 232"/>
              <a:gd name="T52" fmla="*/ 52 w 153"/>
              <a:gd name="T53" fmla="*/ 176 h 232"/>
              <a:gd name="T54" fmla="*/ 19 w 153"/>
              <a:gd name="T55" fmla="*/ 191 h 232"/>
              <a:gd name="T56" fmla="*/ 52 w 153"/>
              <a:gd name="T57" fmla="*/ 176 h 232"/>
              <a:gd name="T58" fmla="*/ 59 w 153"/>
              <a:gd name="T59" fmla="*/ 176 h 232"/>
              <a:gd name="T60" fmla="*/ 92 w 153"/>
              <a:gd name="T61" fmla="*/ 191 h 232"/>
              <a:gd name="T62" fmla="*/ 131 w 153"/>
              <a:gd name="T63" fmla="*/ 176 h 232"/>
              <a:gd name="T64" fmla="*/ 98 w 153"/>
              <a:gd name="T65" fmla="*/ 191 h 232"/>
              <a:gd name="T66" fmla="*/ 131 w 153"/>
              <a:gd name="T67" fmla="*/ 176 h 232"/>
              <a:gd name="T68" fmla="*/ 19 w 153"/>
              <a:gd name="T69" fmla="*/ 197 h 232"/>
              <a:gd name="T70" fmla="*/ 52 w 153"/>
              <a:gd name="T71" fmla="*/ 213 h 232"/>
              <a:gd name="T72" fmla="*/ 92 w 153"/>
              <a:gd name="T73" fmla="*/ 197 h 232"/>
              <a:gd name="T74" fmla="*/ 59 w 153"/>
              <a:gd name="T75" fmla="*/ 213 h 232"/>
              <a:gd name="T76" fmla="*/ 92 w 153"/>
              <a:gd name="T77" fmla="*/ 197 h 232"/>
              <a:gd name="T78" fmla="*/ 98 w 153"/>
              <a:gd name="T79" fmla="*/ 197 h 232"/>
              <a:gd name="T80" fmla="*/ 131 w 153"/>
              <a:gd name="T81" fmla="*/ 213 h 2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153" h="232">
                <a:moveTo>
                  <a:pt x="21" y="0"/>
                </a:moveTo>
                <a:cubicBezTo>
                  <a:pt x="132" y="0"/>
                  <a:pt x="132" y="0"/>
                  <a:pt x="132" y="0"/>
                </a:cubicBezTo>
                <a:cubicBezTo>
                  <a:pt x="144" y="0"/>
                  <a:pt x="153" y="9"/>
                  <a:pt x="153" y="21"/>
                </a:cubicBezTo>
                <a:cubicBezTo>
                  <a:pt x="153" y="211"/>
                  <a:pt x="153" y="211"/>
                  <a:pt x="153" y="211"/>
                </a:cubicBezTo>
                <a:cubicBezTo>
                  <a:pt x="153" y="223"/>
                  <a:pt x="144" y="232"/>
                  <a:pt x="132" y="232"/>
                </a:cubicBezTo>
                <a:cubicBezTo>
                  <a:pt x="21" y="232"/>
                  <a:pt x="21" y="232"/>
                  <a:pt x="21" y="232"/>
                </a:cubicBezTo>
                <a:cubicBezTo>
                  <a:pt x="9" y="232"/>
                  <a:pt x="0" y="223"/>
                  <a:pt x="0" y="211"/>
                </a:cubicBezTo>
                <a:cubicBezTo>
                  <a:pt x="0" y="21"/>
                  <a:pt x="0" y="21"/>
                  <a:pt x="0" y="21"/>
                </a:cubicBezTo>
                <a:cubicBezTo>
                  <a:pt x="0" y="9"/>
                  <a:pt x="9" y="0"/>
                  <a:pt x="21" y="0"/>
                </a:cubicBezTo>
                <a:close/>
                <a:moveTo>
                  <a:pt x="17" y="33"/>
                </a:moveTo>
                <a:cubicBezTo>
                  <a:pt x="17" y="115"/>
                  <a:pt x="17" y="115"/>
                  <a:pt x="17" y="115"/>
                </a:cubicBezTo>
                <a:cubicBezTo>
                  <a:pt x="135" y="115"/>
                  <a:pt x="135" y="115"/>
                  <a:pt x="135" y="115"/>
                </a:cubicBezTo>
                <a:cubicBezTo>
                  <a:pt x="135" y="33"/>
                  <a:pt x="135" y="33"/>
                  <a:pt x="135" y="33"/>
                </a:cubicBezTo>
                <a:cubicBezTo>
                  <a:pt x="17" y="33"/>
                  <a:pt x="17" y="33"/>
                  <a:pt x="17" y="33"/>
                </a:cubicBezTo>
                <a:close/>
                <a:moveTo>
                  <a:pt x="48" y="11"/>
                </a:moveTo>
                <a:cubicBezTo>
                  <a:pt x="48" y="20"/>
                  <a:pt x="48" y="20"/>
                  <a:pt x="48" y="20"/>
                </a:cubicBezTo>
                <a:cubicBezTo>
                  <a:pt x="101" y="20"/>
                  <a:pt x="101" y="20"/>
                  <a:pt x="101" y="20"/>
                </a:cubicBezTo>
                <a:cubicBezTo>
                  <a:pt x="101" y="11"/>
                  <a:pt x="101" y="11"/>
                  <a:pt x="101" y="11"/>
                </a:cubicBezTo>
                <a:cubicBezTo>
                  <a:pt x="48" y="11"/>
                  <a:pt x="48" y="11"/>
                  <a:pt x="48" y="11"/>
                </a:cubicBezTo>
                <a:close/>
                <a:moveTo>
                  <a:pt x="64" y="124"/>
                </a:moveTo>
                <a:cubicBezTo>
                  <a:pt x="60" y="124"/>
                  <a:pt x="57" y="127"/>
                  <a:pt x="57" y="131"/>
                </a:cubicBezTo>
                <a:cubicBezTo>
                  <a:pt x="57" y="142"/>
                  <a:pt x="57" y="142"/>
                  <a:pt x="57" y="142"/>
                </a:cubicBezTo>
                <a:cubicBezTo>
                  <a:pt x="57" y="146"/>
                  <a:pt x="60" y="149"/>
                  <a:pt x="64" y="149"/>
                </a:cubicBezTo>
                <a:cubicBezTo>
                  <a:pt x="86" y="149"/>
                  <a:pt x="86" y="149"/>
                  <a:pt x="86" y="149"/>
                </a:cubicBezTo>
                <a:cubicBezTo>
                  <a:pt x="90" y="149"/>
                  <a:pt x="93" y="146"/>
                  <a:pt x="93" y="142"/>
                </a:cubicBezTo>
                <a:cubicBezTo>
                  <a:pt x="93" y="131"/>
                  <a:pt x="93" y="131"/>
                  <a:pt x="93" y="131"/>
                </a:cubicBezTo>
                <a:cubicBezTo>
                  <a:pt x="93" y="127"/>
                  <a:pt x="90" y="124"/>
                  <a:pt x="86" y="124"/>
                </a:cubicBezTo>
                <a:cubicBezTo>
                  <a:pt x="64" y="124"/>
                  <a:pt x="64" y="124"/>
                  <a:pt x="64" y="124"/>
                </a:cubicBezTo>
                <a:close/>
                <a:moveTo>
                  <a:pt x="52" y="132"/>
                </a:moveTo>
                <a:cubicBezTo>
                  <a:pt x="19" y="132"/>
                  <a:pt x="19" y="132"/>
                  <a:pt x="19" y="132"/>
                </a:cubicBezTo>
                <a:cubicBezTo>
                  <a:pt x="19" y="140"/>
                  <a:pt x="19" y="140"/>
                  <a:pt x="19" y="140"/>
                </a:cubicBezTo>
                <a:cubicBezTo>
                  <a:pt x="52" y="140"/>
                  <a:pt x="52" y="140"/>
                  <a:pt x="52" y="140"/>
                </a:cubicBezTo>
                <a:cubicBezTo>
                  <a:pt x="52" y="132"/>
                  <a:pt x="52" y="132"/>
                  <a:pt x="52" y="132"/>
                </a:cubicBezTo>
                <a:close/>
                <a:moveTo>
                  <a:pt x="131" y="132"/>
                </a:moveTo>
                <a:cubicBezTo>
                  <a:pt x="99" y="132"/>
                  <a:pt x="99" y="132"/>
                  <a:pt x="99" y="132"/>
                </a:cubicBezTo>
                <a:cubicBezTo>
                  <a:pt x="99" y="140"/>
                  <a:pt x="99" y="140"/>
                  <a:pt x="99" y="140"/>
                </a:cubicBezTo>
                <a:cubicBezTo>
                  <a:pt x="131" y="140"/>
                  <a:pt x="131" y="140"/>
                  <a:pt x="131" y="140"/>
                </a:cubicBezTo>
                <a:cubicBezTo>
                  <a:pt x="131" y="132"/>
                  <a:pt x="131" y="132"/>
                  <a:pt x="131" y="132"/>
                </a:cubicBezTo>
                <a:close/>
                <a:moveTo>
                  <a:pt x="52" y="156"/>
                </a:moveTo>
                <a:cubicBezTo>
                  <a:pt x="19" y="156"/>
                  <a:pt x="19" y="156"/>
                  <a:pt x="19" y="156"/>
                </a:cubicBezTo>
                <a:cubicBezTo>
                  <a:pt x="19" y="171"/>
                  <a:pt x="19" y="171"/>
                  <a:pt x="19" y="171"/>
                </a:cubicBezTo>
                <a:cubicBezTo>
                  <a:pt x="52" y="171"/>
                  <a:pt x="52" y="171"/>
                  <a:pt x="52" y="171"/>
                </a:cubicBezTo>
                <a:cubicBezTo>
                  <a:pt x="52" y="156"/>
                  <a:pt x="52" y="156"/>
                  <a:pt x="52" y="156"/>
                </a:cubicBezTo>
                <a:close/>
                <a:moveTo>
                  <a:pt x="92" y="156"/>
                </a:moveTo>
                <a:cubicBezTo>
                  <a:pt x="59" y="156"/>
                  <a:pt x="59" y="156"/>
                  <a:pt x="59" y="156"/>
                </a:cubicBezTo>
                <a:cubicBezTo>
                  <a:pt x="59" y="171"/>
                  <a:pt x="59" y="171"/>
                  <a:pt x="59" y="171"/>
                </a:cubicBezTo>
                <a:cubicBezTo>
                  <a:pt x="92" y="171"/>
                  <a:pt x="92" y="171"/>
                  <a:pt x="92" y="171"/>
                </a:cubicBezTo>
                <a:cubicBezTo>
                  <a:pt x="92" y="156"/>
                  <a:pt x="92" y="156"/>
                  <a:pt x="92" y="156"/>
                </a:cubicBezTo>
                <a:close/>
                <a:moveTo>
                  <a:pt x="131" y="156"/>
                </a:moveTo>
                <a:cubicBezTo>
                  <a:pt x="98" y="156"/>
                  <a:pt x="98" y="156"/>
                  <a:pt x="98" y="156"/>
                </a:cubicBezTo>
                <a:cubicBezTo>
                  <a:pt x="98" y="171"/>
                  <a:pt x="98" y="171"/>
                  <a:pt x="98" y="171"/>
                </a:cubicBezTo>
                <a:cubicBezTo>
                  <a:pt x="131" y="171"/>
                  <a:pt x="131" y="171"/>
                  <a:pt x="131" y="171"/>
                </a:cubicBezTo>
                <a:cubicBezTo>
                  <a:pt x="131" y="156"/>
                  <a:pt x="131" y="156"/>
                  <a:pt x="131" y="156"/>
                </a:cubicBezTo>
                <a:close/>
                <a:moveTo>
                  <a:pt x="52" y="176"/>
                </a:moveTo>
                <a:cubicBezTo>
                  <a:pt x="19" y="176"/>
                  <a:pt x="19" y="176"/>
                  <a:pt x="19" y="176"/>
                </a:cubicBezTo>
                <a:cubicBezTo>
                  <a:pt x="19" y="191"/>
                  <a:pt x="19" y="191"/>
                  <a:pt x="19" y="191"/>
                </a:cubicBezTo>
                <a:cubicBezTo>
                  <a:pt x="52" y="191"/>
                  <a:pt x="52" y="191"/>
                  <a:pt x="52" y="191"/>
                </a:cubicBezTo>
                <a:cubicBezTo>
                  <a:pt x="52" y="176"/>
                  <a:pt x="52" y="176"/>
                  <a:pt x="52" y="176"/>
                </a:cubicBezTo>
                <a:close/>
                <a:moveTo>
                  <a:pt x="92" y="176"/>
                </a:moveTo>
                <a:cubicBezTo>
                  <a:pt x="59" y="176"/>
                  <a:pt x="59" y="176"/>
                  <a:pt x="59" y="176"/>
                </a:cubicBezTo>
                <a:cubicBezTo>
                  <a:pt x="59" y="191"/>
                  <a:pt x="59" y="191"/>
                  <a:pt x="59" y="191"/>
                </a:cubicBezTo>
                <a:cubicBezTo>
                  <a:pt x="92" y="191"/>
                  <a:pt x="92" y="191"/>
                  <a:pt x="92" y="191"/>
                </a:cubicBezTo>
                <a:cubicBezTo>
                  <a:pt x="92" y="176"/>
                  <a:pt x="92" y="176"/>
                  <a:pt x="92" y="176"/>
                </a:cubicBezTo>
                <a:close/>
                <a:moveTo>
                  <a:pt x="131" y="176"/>
                </a:moveTo>
                <a:cubicBezTo>
                  <a:pt x="98" y="176"/>
                  <a:pt x="98" y="176"/>
                  <a:pt x="98" y="176"/>
                </a:cubicBezTo>
                <a:cubicBezTo>
                  <a:pt x="98" y="191"/>
                  <a:pt x="98" y="191"/>
                  <a:pt x="98" y="191"/>
                </a:cubicBezTo>
                <a:cubicBezTo>
                  <a:pt x="131" y="191"/>
                  <a:pt x="131" y="191"/>
                  <a:pt x="131" y="191"/>
                </a:cubicBezTo>
                <a:cubicBezTo>
                  <a:pt x="131" y="176"/>
                  <a:pt x="131" y="176"/>
                  <a:pt x="131" y="176"/>
                </a:cubicBezTo>
                <a:close/>
                <a:moveTo>
                  <a:pt x="52" y="197"/>
                </a:moveTo>
                <a:cubicBezTo>
                  <a:pt x="19" y="197"/>
                  <a:pt x="19" y="197"/>
                  <a:pt x="19" y="197"/>
                </a:cubicBezTo>
                <a:cubicBezTo>
                  <a:pt x="19" y="213"/>
                  <a:pt x="19" y="213"/>
                  <a:pt x="19" y="213"/>
                </a:cubicBezTo>
                <a:cubicBezTo>
                  <a:pt x="52" y="213"/>
                  <a:pt x="52" y="213"/>
                  <a:pt x="52" y="213"/>
                </a:cubicBezTo>
                <a:cubicBezTo>
                  <a:pt x="52" y="197"/>
                  <a:pt x="52" y="197"/>
                  <a:pt x="52" y="197"/>
                </a:cubicBezTo>
                <a:close/>
                <a:moveTo>
                  <a:pt x="92" y="197"/>
                </a:moveTo>
                <a:cubicBezTo>
                  <a:pt x="59" y="197"/>
                  <a:pt x="59" y="197"/>
                  <a:pt x="59" y="197"/>
                </a:cubicBezTo>
                <a:cubicBezTo>
                  <a:pt x="59" y="213"/>
                  <a:pt x="59" y="213"/>
                  <a:pt x="59" y="213"/>
                </a:cubicBezTo>
                <a:cubicBezTo>
                  <a:pt x="92" y="213"/>
                  <a:pt x="92" y="213"/>
                  <a:pt x="92" y="213"/>
                </a:cubicBezTo>
                <a:cubicBezTo>
                  <a:pt x="92" y="197"/>
                  <a:pt x="92" y="197"/>
                  <a:pt x="92" y="197"/>
                </a:cubicBezTo>
                <a:close/>
                <a:moveTo>
                  <a:pt x="131" y="197"/>
                </a:moveTo>
                <a:cubicBezTo>
                  <a:pt x="98" y="197"/>
                  <a:pt x="98" y="197"/>
                  <a:pt x="98" y="197"/>
                </a:cubicBezTo>
                <a:cubicBezTo>
                  <a:pt x="98" y="213"/>
                  <a:pt x="98" y="213"/>
                  <a:pt x="98" y="213"/>
                </a:cubicBezTo>
                <a:cubicBezTo>
                  <a:pt x="131" y="213"/>
                  <a:pt x="131" y="213"/>
                  <a:pt x="131" y="213"/>
                </a:cubicBezTo>
                <a:lnTo>
                  <a:pt x="131" y="197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72751" tIns="36376" rIns="72751" bIns="36376"/>
          <a:lstStyle/>
          <a:p>
            <a:pPr>
              <a:defRPr/>
            </a:pPr>
            <a:endParaRPr lang="zh-CN" altLang="en-US" sz="143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327" name="Freeform 288"/>
          <p:cNvSpPr>
            <a:spLocks noEditPoints="1"/>
          </p:cNvSpPr>
          <p:nvPr/>
        </p:nvSpPr>
        <p:spPr bwMode="auto">
          <a:xfrm>
            <a:off x="2855422" y="5621415"/>
            <a:ext cx="373968" cy="510610"/>
          </a:xfrm>
          <a:custGeom>
            <a:avLst/>
            <a:gdLst>
              <a:gd name="T0" fmla="*/ 86 w 172"/>
              <a:gd name="T1" fmla="*/ 0 h 235"/>
              <a:gd name="T2" fmla="*/ 147 w 172"/>
              <a:gd name="T3" fmla="*/ 25 h 235"/>
              <a:gd name="T4" fmla="*/ 172 w 172"/>
              <a:gd name="T5" fmla="*/ 86 h 235"/>
              <a:gd name="T6" fmla="*/ 147 w 172"/>
              <a:gd name="T7" fmla="*/ 147 h 235"/>
              <a:gd name="T8" fmla="*/ 86 w 172"/>
              <a:gd name="T9" fmla="*/ 173 h 235"/>
              <a:gd name="T10" fmla="*/ 25 w 172"/>
              <a:gd name="T11" fmla="*/ 147 h 235"/>
              <a:gd name="T12" fmla="*/ 0 w 172"/>
              <a:gd name="T13" fmla="*/ 86 h 235"/>
              <a:gd name="T14" fmla="*/ 25 w 172"/>
              <a:gd name="T15" fmla="*/ 25 h 235"/>
              <a:gd name="T16" fmla="*/ 86 w 172"/>
              <a:gd name="T17" fmla="*/ 0 h 235"/>
              <a:gd name="T18" fmla="*/ 67 w 172"/>
              <a:gd name="T19" fmla="*/ 98 h 235"/>
              <a:gd name="T20" fmla="*/ 93 w 172"/>
              <a:gd name="T21" fmla="*/ 65 h 235"/>
              <a:gd name="T22" fmla="*/ 67 w 172"/>
              <a:gd name="T23" fmla="*/ 98 h 235"/>
              <a:gd name="T24" fmla="*/ 102 w 172"/>
              <a:gd name="T25" fmla="*/ 183 h 235"/>
              <a:gd name="T26" fmla="*/ 102 w 172"/>
              <a:gd name="T27" fmla="*/ 197 h 235"/>
              <a:gd name="T28" fmla="*/ 156 w 172"/>
              <a:gd name="T29" fmla="*/ 206 h 235"/>
              <a:gd name="T30" fmla="*/ 156 w 172"/>
              <a:gd name="T31" fmla="*/ 235 h 235"/>
              <a:gd name="T32" fmla="*/ 19 w 172"/>
              <a:gd name="T33" fmla="*/ 235 h 235"/>
              <a:gd name="T34" fmla="*/ 19 w 172"/>
              <a:gd name="T35" fmla="*/ 206 h 235"/>
              <a:gd name="T36" fmla="*/ 70 w 172"/>
              <a:gd name="T37" fmla="*/ 197 h 235"/>
              <a:gd name="T38" fmla="*/ 70 w 172"/>
              <a:gd name="T39" fmla="*/ 183 h 235"/>
              <a:gd name="T40" fmla="*/ 86 w 172"/>
              <a:gd name="T41" fmla="*/ 184 h 235"/>
              <a:gd name="T42" fmla="*/ 102 w 172"/>
              <a:gd name="T43" fmla="*/ 183 h 235"/>
              <a:gd name="T44" fmla="*/ 86 w 172"/>
              <a:gd name="T45" fmla="*/ 47 h 235"/>
              <a:gd name="T46" fmla="*/ 58 w 172"/>
              <a:gd name="T47" fmla="*/ 58 h 235"/>
              <a:gd name="T48" fmla="*/ 47 w 172"/>
              <a:gd name="T49" fmla="*/ 86 h 235"/>
              <a:gd name="T50" fmla="*/ 58 w 172"/>
              <a:gd name="T51" fmla="*/ 114 h 235"/>
              <a:gd name="T52" fmla="*/ 86 w 172"/>
              <a:gd name="T53" fmla="*/ 126 h 235"/>
              <a:gd name="T54" fmla="*/ 114 w 172"/>
              <a:gd name="T55" fmla="*/ 114 h 235"/>
              <a:gd name="T56" fmla="*/ 126 w 172"/>
              <a:gd name="T57" fmla="*/ 86 h 235"/>
              <a:gd name="T58" fmla="*/ 114 w 172"/>
              <a:gd name="T59" fmla="*/ 58 h 235"/>
              <a:gd name="T60" fmla="*/ 86 w 172"/>
              <a:gd name="T61" fmla="*/ 47 h 235"/>
              <a:gd name="T62" fmla="*/ 105 w 172"/>
              <a:gd name="T63" fmla="*/ 67 h 235"/>
              <a:gd name="T64" fmla="*/ 86 w 172"/>
              <a:gd name="T65" fmla="*/ 59 h 235"/>
              <a:gd name="T66" fmla="*/ 67 w 172"/>
              <a:gd name="T67" fmla="*/ 67 h 235"/>
              <a:gd name="T68" fmla="*/ 59 w 172"/>
              <a:gd name="T69" fmla="*/ 86 h 235"/>
              <a:gd name="T70" fmla="*/ 67 w 172"/>
              <a:gd name="T71" fmla="*/ 106 h 235"/>
              <a:gd name="T72" fmla="*/ 86 w 172"/>
              <a:gd name="T73" fmla="*/ 114 h 235"/>
              <a:gd name="T74" fmla="*/ 105 w 172"/>
              <a:gd name="T75" fmla="*/ 106 h 235"/>
              <a:gd name="T76" fmla="*/ 113 w 172"/>
              <a:gd name="T77" fmla="*/ 86 h 235"/>
              <a:gd name="T78" fmla="*/ 105 w 172"/>
              <a:gd name="T79" fmla="*/ 67 h 235"/>
              <a:gd name="T80" fmla="*/ 124 w 172"/>
              <a:gd name="T81" fmla="*/ 48 h 235"/>
              <a:gd name="T82" fmla="*/ 86 w 172"/>
              <a:gd name="T83" fmla="*/ 32 h 235"/>
              <a:gd name="T84" fmla="*/ 48 w 172"/>
              <a:gd name="T85" fmla="*/ 48 h 235"/>
              <a:gd name="T86" fmla="*/ 32 w 172"/>
              <a:gd name="T87" fmla="*/ 86 h 235"/>
              <a:gd name="T88" fmla="*/ 48 w 172"/>
              <a:gd name="T89" fmla="*/ 124 h 235"/>
              <a:gd name="T90" fmla="*/ 86 w 172"/>
              <a:gd name="T91" fmla="*/ 140 h 235"/>
              <a:gd name="T92" fmla="*/ 124 w 172"/>
              <a:gd name="T93" fmla="*/ 124 h 235"/>
              <a:gd name="T94" fmla="*/ 140 w 172"/>
              <a:gd name="T95" fmla="*/ 86 h 235"/>
              <a:gd name="T96" fmla="*/ 124 w 172"/>
              <a:gd name="T97" fmla="*/ 48 h 2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172" h="235">
                <a:moveTo>
                  <a:pt x="86" y="0"/>
                </a:moveTo>
                <a:cubicBezTo>
                  <a:pt x="110" y="0"/>
                  <a:pt x="132" y="10"/>
                  <a:pt x="147" y="25"/>
                </a:cubicBezTo>
                <a:cubicBezTo>
                  <a:pt x="163" y="41"/>
                  <a:pt x="172" y="62"/>
                  <a:pt x="172" y="86"/>
                </a:cubicBezTo>
                <a:cubicBezTo>
                  <a:pt x="172" y="110"/>
                  <a:pt x="163" y="132"/>
                  <a:pt x="147" y="147"/>
                </a:cubicBezTo>
                <a:cubicBezTo>
                  <a:pt x="132" y="163"/>
                  <a:pt x="110" y="173"/>
                  <a:pt x="86" y="173"/>
                </a:cubicBezTo>
                <a:cubicBezTo>
                  <a:pt x="62" y="173"/>
                  <a:pt x="41" y="163"/>
                  <a:pt x="25" y="147"/>
                </a:cubicBezTo>
                <a:cubicBezTo>
                  <a:pt x="9" y="132"/>
                  <a:pt x="0" y="110"/>
                  <a:pt x="0" y="86"/>
                </a:cubicBezTo>
                <a:cubicBezTo>
                  <a:pt x="0" y="62"/>
                  <a:pt x="9" y="41"/>
                  <a:pt x="25" y="25"/>
                </a:cubicBezTo>
                <a:cubicBezTo>
                  <a:pt x="41" y="10"/>
                  <a:pt x="62" y="0"/>
                  <a:pt x="86" y="0"/>
                </a:cubicBezTo>
                <a:close/>
                <a:moveTo>
                  <a:pt x="67" y="98"/>
                </a:moveTo>
                <a:cubicBezTo>
                  <a:pt x="72" y="84"/>
                  <a:pt x="78" y="74"/>
                  <a:pt x="93" y="65"/>
                </a:cubicBezTo>
                <a:cubicBezTo>
                  <a:pt x="77" y="61"/>
                  <a:pt x="59" y="78"/>
                  <a:pt x="67" y="98"/>
                </a:cubicBezTo>
                <a:close/>
                <a:moveTo>
                  <a:pt x="102" y="183"/>
                </a:moveTo>
                <a:cubicBezTo>
                  <a:pt x="102" y="197"/>
                  <a:pt x="102" y="197"/>
                  <a:pt x="102" y="197"/>
                </a:cubicBezTo>
                <a:cubicBezTo>
                  <a:pt x="156" y="206"/>
                  <a:pt x="156" y="206"/>
                  <a:pt x="156" y="206"/>
                </a:cubicBezTo>
                <a:cubicBezTo>
                  <a:pt x="156" y="235"/>
                  <a:pt x="156" y="235"/>
                  <a:pt x="156" y="235"/>
                </a:cubicBezTo>
                <a:cubicBezTo>
                  <a:pt x="19" y="235"/>
                  <a:pt x="19" y="235"/>
                  <a:pt x="19" y="235"/>
                </a:cubicBezTo>
                <a:cubicBezTo>
                  <a:pt x="19" y="206"/>
                  <a:pt x="19" y="206"/>
                  <a:pt x="19" y="206"/>
                </a:cubicBezTo>
                <a:cubicBezTo>
                  <a:pt x="70" y="197"/>
                  <a:pt x="70" y="197"/>
                  <a:pt x="70" y="197"/>
                </a:cubicBezTo>
                <a:cubicBezTo>
                  <a:pt x="70" y="183"/>
                  <a:pt x="70" y="183"/>
                  <a:pt x="70" y="183"/>
                </a:cubicBezTo>
                <a:cubicBezTo>
                  <a:pt x="75" y="184"/>
                  <a:pt x="81" y="184"/>
                  <a:pt x="86" y="184"/>
                </a:cubicBezTo>
                <a:cubicBezTo>
                  <a:pt x="91" y="184"/>
                  <a:pt x="97" y="184"/>
                  <a:pt x="102" y="183"/>
                </a:cubicBezTo>
                <a:close/>
                <a:moveTo>
                  <a:pt x="86" y="47"/>
                </a:moveTo>
                <a:cubicBezTo>
                  <a:pt x="75" y="47"/>
                  <a:pt x="65" y="51"/>
                  <a:pt x="58" y="58"/>
                </a:cubicBezTo>
                <a:cubicBezTo>
                  <a:pt x="51" y="66"/>
                  <a:pt x="47" y="75"/>
                  <a:pt x="47" y="86"/>
                </a:cubicBezTo>
                <a:cubicBezTo>
                  <a:pt x="47" y="97"/>
                  <a:pt x="51" y="107"/>
                  <a:pt x="58" y="114"/>
                </a:cubicBezTo>
                <a:cubicBezTo>
                  <a:pt x="65" y="121"/>
                  <a:pt x="75" y="126"/>
                  <a:pt x="86" y="126"/>
                </a:cubicBezTo>
                <a:cubicBezTo>
                  <a:pt x="97" y="126"/>
                  <a:pt x="107" y="121"/>
                  <a:pt x="114" y="114"/>
                </a:cubicBezTo>
                <a:cubicBezTo>
                  <a:pt x="121" y="107"/>
                  <a:pt x="126" y="97"/>
                  <a:pt x="126" y="86"/>
                </a:cubicBezTo>
                <a:cubicBezTo>
                  <a:pt x="126" y="75"/>
                  <a:pt x="121" y="66"/>
                  <a:pt x="114" y="58"/>
                </a:cubicBezTo>
                <a:cubicBezTo>
                  <a:pt x="107" y="51"/>
                  <a:pt x="97" y="47"/>
                  <a:pt x="86" y="47"/>
                </a:cubicBezTo>
                <a:close/>
                <a:moveTo>
                  <a:pt x="105" y="67"/>
                </a:moveTo>
                <a:cubicBezTo>
                  <a:pt x="100" y="62"/>
                  <a:pt x="94" y="59"/>
                  <a:pt x="86" y="59"/>
                </a:cubicBezTo>
                <a:cubicBezTo>
                  <a:pt x="78" y="59"/>
                  <a:pt x="72" y="62"/>
                  <a:pt x="67" y="67"/>
                </a:cubicBezTo>
                <a:cubicBezTo>
                  <a:pt x="62" y="72"/>
                  <a:pt x="59" y="79"/>
                  <a:pt x="59" y="86"/>
                </a:cubicBezTo>
                <a:cubicBezTo>
                  <a:pt x="59" y="94"/>
                  <a:pt x="62" y="101"/>
                  <a:pt x="67" y="106"/>
                </a:cubicBezTo>
                <a:cubicBezTo>
                  <a:pt x="72" y="111"/>
                  <a:pt x="78" y="114"/>
                  <a:pt x="86" y="114"/>
                </a:cubicBezTo>
                <a:cubicBezTo>
                  <a:pt x="94" y="114"/>
                  <a:pt x="100" y="111"/>
                  <a:pt x="105" y="106"/>
                </a:cubicBezTo>
                <a:cubicBezTo>
                  <a:pt x="110" y="101"/>
                  <a:pt x="113" y="94"/>
                  <a:pt x="113" y="86"/>
                </a:cubicBezTo>
                <a:cubicBezTo>
                  <a:pt x="113" y="79"/>
                  <a:pt x="110" y="72"/>
                  <a:pt x="105" y="67"/>
                </a:cubicBezTo>
                <a:close/>
                <a:moveTo>
                  <a:pt x="124" y="48"/>
                </a:moveTo>
                <a:cubicBezTo>
                  <a:pt x="114" y="38"/>
                  <a:pt x="101" y="32"/>
                  <a:pt x="86" y="32"/>
                </a:cubicBezTo>
                <a:cubicBezTo>
                  <a:pt x="71" y="32"/>
                  <a:pt x="58" y="38"/>
                  <a:pt x="48" y="48"/>
                </a:cubicBezTo>
                <a:cubicBezTo>
                  <a:pt x="38" y="58"/>
                  <a:pt x="32" y="71"/>
                  <a:pt x="32" y="86"/>
                </a:cubicBezTo>
                <a:cubicBezTo>
                  <a:pt x="32" y="101"/>
                  <a:pt x="38" y="115"/>
                  <a:pt x="48" y="124"/>
                </a:cubicBezTo>
                <a:cubicBezTo>
                  <a:pt x="58" y="134"/>
                  <a:pt x="71" y="140"/>
                  <a:pt x="86" y="140"/>
                </a:cubicBezTo>
                <a:cubicBezTo>
                  <a:pt x="101" y="140"/>
                  <a:pt x="114" y="134"/>
                  <a:pt x="124" y="124"/>
                </a:cubicBezTo>
                <a:cubicBezTo>
                  <a:pt x="134" y="115"/>
                  <a:pt x="140" y="101"/>
                  <a:pt x="140" y="86"/>
                </a:cubicBezTo>
                <a:cubicBezTo>
                  <a:pt x="140" y="71"/>
                  <a:pt x="134" y="58"/>
                  <a:pt x="124" y="48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72751" tIns="36376" rIns="72751" bIns="36376"/>
          <a:lstStyle/>
          <a:p>
            <a:pPr>
              <a:defRPr/>
            </a:pPr>
            <a:endParaRPr lang="zh-CN" altLang="en-US" sz="143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328" name="Freeform 289"/>
          <p:cNvSpPr>
            <a:spLocks noEditPoints="1"/>
          </p:cNvSpPr>
          <p:nvPr/>
        </p:nvSpPr>
        <p:spPr bwMode="auto">
          <a:xfrm>
            <a:off x="2114678" y="4288075"/>
            <a:ext cx="537939" cy="470337"/>
          </a:xfrm>
          <a:custGeom>
            <a:avLst/>
            <a:gdLst>
              <a:gd name="T0" fmla="*/ 142 w 248"/>
              <a:gd name="T1" fmla="*/ 102 h 217"/>
              <a:gd name="T2" fmla="*/ 112 w 248"/>
              <a:gd name="T3" fmla="*/ 54 h 217"/>
              <a:gd name="T4" fmla="*/ 166 w 248"/>
              <a:gd name="T5" fmla="*/ 0 h 217"/>
              <a:gd name="T6" fmla="*/ 220 w 248"/>
              <a:gd name="T7" fmla="*/ 54 h 217"/>
              <a:gd name="T8" fmla="*/ 190 w 248"/>
              <a:gd name="T9" fmla="*/ 102 h 217"/>
              <a:gd name="T10" fmla="*/ 222 w 248"/>
              <a:gd name="T11" fmla="*/ 87 h 217"/>
              <a:gd name="T12" fmla="*/ 229 w 248"/>
              <a:gd name="T13" fmla="*/ 77 h 217"/>
              <a:gd name="T14" fmla="*/ 240 w 248"/>
              <a:gd name="T15" fmla="*/ 112 h 217"/>
              <a:gd name="T16" fmla="*/ 215 w 248"/>
              <a:gd name="T17" fmla="*/ 122 h 217"/>
              <a:gd name="T18" fmla="*/ 202 w 248"/>
              <a:gd name="T19" fmla="*/ 217 h 217"/>
              <a:gd name="T20" fmla="*/ 49 w 248"/>
              <a:gd name="T21" fmla="*/ 204 h 217"/>
              <a:gd name="T22" fmla="*/ 17 w 248"/>
              <a:gd name="T23" fmla="*/ 177 h 217"/>
              <a:gd name="T24" fmla="*/ 0 w 248"/>
              <a:gd name="T25" fmla="*/ 183 h 217"/>
              <a:gd name="T26" fmla="*/ 17 w 248"/>
              <a:gd name="T27" fmla="*/ 125 h 217"/>
              <a:gd name="T28" fmla="*/ 49 w 248"/>
              <a:gd name="T29" fmla="*/ 131 h 217"/>
              <a:gd name="T30" fmla="*/ 54 w 248"/>
              <a:gd name="T31" fmla="*/ 105 h 217"/>
              <a:gd name="T32" fmla="*/ 30 w 248"/>
              <a:gd name="T33" fmla="*/ 68 h 217"/>
              <a:gd name="T34" fmla="*/ 70 w 248"/>
              <a:gd name="T35" fmla="*/ 28 h 217"/>
              <a:gd name="T36" fmla="*/ 110 w 248"/>
              <a:gd name="T37" fmla="*/ 68 h 217"/>
              <a:gd name="T38" fmla="*/ 90 w 248"/>
              <a:gd name="T39" fmla="*/ 102 h 217"/>
              <a:gd name="T40" fmla="*/ 173 w 248"/>
              <a:gd name="T41" fmla="*/ 68 h 217"/>
              <a:gd name="T42" fmla="*/ 193 w 248"/>
              <a:gd name="T43" fmla="*/ 81 h 217"/>
              <a:gd name="T44" fmla="*/ 151 w 248"/>
              <a:gd name="T45" fmla="*/ 55 h 217"/>
              <a:gd name="T46" fmla="*/ 128 w 248"/>
              <a:gd name="T47" fmla="*/ 54 h 217"/>
              <a:gd name="T48" fmla="*/ 151 w 248"/>
              <a:gd name="T49" fmla="*/ 55 h 217"/>
              <a:gd name="T50" fmla="*/ 158 w 248"/>
              <a:gd name="T51" fmla="*/ 42 h 217"/>
              <a:gd name="T52" fmla="*/ 139 w 248"/>
              <a:gd name="T53" fmla="*/ 27 h 217"/>
              <a:gd name="T54" fmla="*/ 181 w 248"/>
              <a:gd name="T55" fmla="*/ 55 h 217"/>
              <a:gd name="T56" fmla="*/ 204 w 248"/>
              <a:gd name="T57" fmla="*/ 54 h 217"/>
              <a:gd name="T58" fmla="*/ 181 w 248"/>
              <a:gd name="T59" fmla="*/ 55 h 217"/>
              <a:gd name="T60" fmla="*/ 138 w 248"/>
              <a:gd name="T61" fmla="*/ 80 h 217"/>
              <a:gd name="T62" fmla="*/ 158 w 248"/>
              <a:gd name="T63" fmla="*/ 91 h 217"/>
              <a:gd name="T64" fmla="*/ 173 w 248"/>
              <a:gd name="T65" fmla="*/ 42 h 217"/>
              <a:gd name="T66" fmla="*/ 193 w 248"/>
              <a:gd name="T67" fmla="*/ 27 h 217"/>
              <a:gd name="T68" fmla="*/ 173 w 248"/>
              <a:gd name="T69" fmla="*/ 42 h 217"/>
              <a:gd name="T70" fmla="*/ 75 w 248"/>
              <a:gd name="T71" fmla="*/ 78 h 217"/>
              <a:gd name="T72" fmla="*/ 90 w 248"/>
              <a:gd name="T73" fmla="*/ 88 h 217"/>
              <a:gd name="T74" fmla="*/ 59 w 248"/>
              <a:gd name="T75" fmla="*/ 69 h 217"/>
              <a:gd name="T76" fmla="*/ 41 w 248"/>
              <a:gd name="T77" fmla="*/ 68 h 217"/>
              <a:gd name="T78" fmla="*/ 59 w 248"/>
              <a:gd name="T79" fmla="*/ 69 h 217"/>
              <a:gd name="T80" fmla="*/ 64 w 248"/>
              <a:gd name="T81" fmla="*/ 60 h 217"/>
              <a:gd name="T82" fmla="*/ 50 w 248"/>
              <a:gd name="T83" fmla="*/ 48 h 217"/>
              <a:gd name="T84" fmla="*/ 80 w 248"/>
              <a:gd name="T85" fmla="*/ 69 h 217"/>
              <a:gd name="T86" fmla="*/ 98 w 248"/>
              <a:gd name="T87" fmla="*/ 68 h 217"/>
              <a:gd name="T88" fmla="*/ 80 w 248"/>
              <a:gd name="T89" fmla="*/ 69 h 217"/>
              <a:gd name="T90" fmla="*/ 49 w 248"/>
              <a:gd name="T91" fmla="*/ 87 h 217"/>
              <a:gd name="T92" fmla="*/ 64 w 248"/>
              <a:gd name="T93" fmla="*/ 96 h 217"/>
              <a:gd name="T94" fmla="*/ 75 w 248"/>
              <a:gd name="T95" fmla="*/ 60 h 217"/>
              <a:gd name="T96" fmla="*/ 90 w 248"/>
              <a:gd name="T97" fmla="*/ 48 h 217"/>
              <a:gd name="T98" fmla="*/ 75 w 248"/>
              <a:gd name="T99" fmla="*/ 60 h 2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248" h="217">
                <a:moveTo>
                  <a:pt x="90" y="102"/>
                </a:moveTo>
                <a:cubicBezTo>
                  <a:pt x="142" y="102"/>
                  <a:pt x="142" y="102"/>
                  <a:pt x="142" y="102"/>
                </a:cubicBezTo>
                <a:cubicBezTo>
                  <a:pt x="137" y="100"/>
                  <a:pt x="132" y="96"/>
                  <a:pt x="128" y="92"/>
                </a:cubicBezTo>
                <a:cubicBezTo>
                  <a:pt x="118" y="82"/>
                  <a:pt x="112" y="69"/>
                  <a:pt x="112" y="54"/>
                </a:cubicBezTo>
                <a:cubicBezTo>
                  <a:pt x="112" y="39"/>
                  <a:pt x="118" y="25"/>
                  <a:pt x="128" y="16"/>
                </a:cubicBezTo>
                <a:cubicBezTo>
                  <a:pt x="137" y="6"/>
                  <a:pt x="151" y="0"/>
                  <a:pt x="166" y="0"/>
                </a:cubicBezTo>
                <a:cubicBezTo>
                  <a:pt x="181" y="0"/>
                  <a:pt x="194" y="6"/>
                  <a:pt x="204" y="16"/>
                </a:cubicBezTo>
                <a:cubicBezTo>
                  <a:pt x="214" y="25"/>
                  <a:pt x="220" y="39"/>
                  <a:pt x="220" y="54"/>
                </a:cubicBezTo>
                <a:cubicBezTo>
                  <a:pt x="220" y="69"/>
                  <a:pt x="214" y="82"/>
                  <a:pt x="204" y="92"/>
                </a:cubicBezTo>
                <a:cubicBezTo>
                  <a:pt x="200" y="96"/>
                  <a:pt x="195" y="100"/>
                  <a:pt x="190" y="102"/>
                </a:cubicBezTo>
                <a:cubicBezTo>
                  <a:pt x="200" y="102"/>
                  <a:pt x="200" y="102"/>
                  <a:pt x="200" y="102"/>
                </a:cubicBezTo>
                <a:cubicBezTo>
                  <a:pt x="222" y="87"/>
                  <a:pt x="222" y="87"/>
                  <a:pt x="222" y="87"/>
                </a:cubicBezTo>
                <a:cubicBezTo>
                  <a:pt x="220" y="83"/>
                  <a:pt x="220" y="83"/>
                  <a:pt x="220" y="83"/>
                </a:cubicBezTo>
                <a:cubicBezTo>
                  <a:pt x="229" y="77"/>
                  <a:pt x="229" y="77"/>
                  <a:pt x="229" y="77"/>
                </a:cubicBezTo>
                <a:cubicBezTo>
                  <a:pt x="248" y="106"/>
                  <a:pt x="248" y="106"/>
                  <a:pt x="248" y="106"/>
                </a:cubicBezTo>
                <a:cubicBezTo>
                  <a:pt x="240" y="112"/>
                  <a:pt x="240" y="112"/>
                  <a:pt x="240" y="112"/>
                </a:cubicBezTo>
                <a:cubicBezTo>
                  <a:pt x="237" y="108"/>
                  <a:pt x="237" y="108"/>
                  <a:pt x="237" y="108"/>
                </a:cubicBezTo>
                <a:cubicBezTo>
                  <a:pt x="215" y="122"/>
                  <a:pt x="215" y="122"/>
                  <a:pt x="215" y="122"/>
                </a:cubicBezTo>
                <a:cubicBezTo>
                  <a:pt x="215" y="204"/>
                  <a:pt x="215" y="204"/>
                  <a:pt x="215" y="204"/>
                </a:cubicBezTo>
                <a:cubicBezTo>
                  <a:pt x="215" y="211"/>
                  <a:pt x="209" y="217"/>
                  <a:pt x="202" y="217"/>
                </a:cubicBezTo>
                <a:cubicBezTo>
                  <a:pt x="62" y="217"/>
                  <a:pt x="62" y="217"/>
                  <a:pt x="62" y="217"/>
                </a:cubicBezTo>
                <a:cubicBezTo>
                  <a:pt x="55" y="217"/>
                  <a:pt x="49" y="211"/>
                  <a:pt x="49" y="204"/>
                </a:cubicBezTo>
                <a:cubicBezTo>
                  <a:pt x="49" y="177"/>
                  <a:pt x="49" y="177"/>
                  <a:pt x="49" y="177"/>
                </a:cubicBezTo>
                <a:cubicBezTo>
                  <a:pt x="17" y="177"/>
                  <a:pt x="17" y="177"/>
                  <a:pt x="17" y="177"/>
                </a:cubicBezTo>
                <a:cubicBezTo>
                  <a:pt x="17" y="183"/>
                  <a:pt x="17" y="183"/>
                  <a:pt x="17" y="183"/>
                </a:cubicBezTo>
                <a:cubicBezTo>
                  <a:pt x="0" y="183"/>
                  <a:pt x="0" y="183"/>
                  <a:pt x="0" y="183"/>
                </a:cubicBezTo>
                <a:cubicBezTo>
                  <a:pt x="0" y="125"/>
                  <a:pt x="0" y="125"/>
                  <a:pt x="0" y="125"/>
                </a:cubicBezTo>
                <a:cubicBezTo>
                  <a:pt x="17" y="125"/>
                  <a:pt x="17" y="125"/>
                  <a:pt x="17" y="125"/>
                </a:cubicBezTo>
                <a:cubicBezTo>
                  <a:pt x="17" y="131"/>
                  <a:pt x="17" y="131"/>
                  <a:pt x="17" y="131"/>
                </a:cubicBezTo>
                <a:cubicBezTo>
                  <a:pt x="49" y="131"/>
                  <a:pt x="49" y="131"/>
                  <a:pt x="49" y="131"/>
                </a:cubicBezTo>
                <a:cubicBezTo>
                  <a:pt x="49" y="115"/>
                  <a:pt x="49" y="115"/>
                  <a:pt x="49" y="115"/>
                </a:cubicBezTo>
                <a:cubicBezTo>
                  <a:pt x="49" y="111"/>
                  <a:pt x="51" y="107"/>
                  <a:pt x="54" y="105"/>
                </a:cubicBezTo>
                <a:cubicBezTo>
                  <a:pt x="49" y="103"/>
                  <a:pt x="45" y="100"/>
                  <a:pt x="41" y="96"/>
                </a:cubicBezTo>
                <a:cubicBezTo>
                  <a:pt x="34" y="89"/>
                  <a:pt x="30" y="79"/>
                  <a:pt x="30" y="68"/>
                </a:cubicBezTo>
                <a:cubicBezTo>
                  <a:pt x="30" y="57"/>
                  <a:pt x="34" y="47"/>
                  <a:pt x="41" y="40"/>
                </a:cubicBezTo>
                <a:cubicBezTo>
                  <a:pt x="49" y="33"/>
                  <a:pt x="59" y="28"/>
                  <a:pt x="70" y="28"/>
                </a:cubicBezTo>
                <a:cubicBezTo>
                  <a:pt x="81" y="28"/>
                  <a:pt x="91" y="33"/>
                  <a:pt x="98" y="40"/>
                </a:cubicBezTo>
                <a:cubicBezTo>
                  <a:pt x="105" y="47"/>
                  <a:pt x="110" y="57"/>
                  <a:pt x="110" y="68"/>
                </a:cubicBezTo>
                <a:cubicBezTo>
                  <a:pt x="110" y="79"/>
                  <a:pt x="105" y="89"/>
                  <a:pt x="98" y="96"/>
                </a:cubicBezTo>
                <a:cubicBezTo>
                  <a:pt x="96" y="99"/>
                  <a:pt x="93" y="101"/>
                  <a:pt x="90" y="102"/>
                </a:cubicBezTo>
                <a:close/>
                <a:moveTo>
                  <a:pt x="194" y="80"/>
                </a:moveTo>
                <a:cubicBezTo>
                  <a:pt x="173" y="68"/>
                  <a:pt x="173" y="68"/>
                  <a:pt x="173" y="68"/>
                </a:cubicBezTo>
                <a:cubicBezTo>
                  <a:pt x="173" y="91"/>
                  <a:pt x="173" y="91"/>
                  <a:pt x="173" y="91"/>
                </a:cubicBezTo>
                <a:cubicBezTo>
                  <a:pt x="181" y="90"/>
                  <a:pt x="188" y="86"/>
                  <a:pt x="193" y="81"/>
                </a:cubicBezTo>
                <a:cubicBezTo>
                  <a:pt x="193" y="81"/>
                  <a:pt x="194" y="80"/>
                  <a:pt x="194" y="80"/>
                </a:cubicBezTo>
                <a:close/>
                <a:moveTo>
                  <a:pt x="151" y="55"/>
                </a:moveTo>
                <a:cubicBezTo>
                  <a:pt x="129" y="43"/>
                  <a:pt x="129" y="43"/>
                  <a:pt x="129" y="43"/>
                </a:cubicBezTo>
                <a:cubicBezTo>
                  <a:pt x="128" y="46"/>
                  <a:pt x="128" y="50"/>
                  <a:pt x="128" y="54"/>
                </a:cubicBezTo>
                <a:cubicBezTo>
                  <a:pt x="128" y="59"/>
                  <a:pt x="128" y="63"/>
                  <a:pt x="130" y="67"/>
                </a:cubicBezTo>
                <a:cubicBezTo>
                  <a:pt x="151" y="55"/>
                  <a:pt x="151" y="55"/>
                  <a:pt x="151" y="55"/>
                </a:cubicBezTo>
                <a:close/>
                <a:moveTo>
                  <a:pt x="136" y="30"/>
                </a:moveTo>
                <a:cubicBezTo>
                  <a:pt x="158" y="42"/>
                  <a:pt x="158" y="42"/>
                  <a:pt x="158" y="42"/>
                </a:cubicBezTo>
                <a:cubicBezTo>
                  <a:pt x="158" y="16"/>
                  <a:pt x="158" y="16"/>
                  <a:pt x="158" y="16"/>
                </a:cubicBezTo>
                <a:cubicBezTo>
                  <a:pt x="151" y="18"/>
                  <a:pt x="144" y="22"/>
                  <a:pt x="139" y="27"/>
                </a:cubicBezTo>
                <a:cubicBezTo>
                  <a:pt x="138" y="28"/>
                  <a:pt x="137" y="29"/>
                  <a:pt x="136" y="30"/>
                </a:cubicBezTo>
                <a:close/>
                <a:moveTo>
                  <a:pt x="181" y="55"/>
                </a:moveTo>
                <a:cubicBezTo>
                  <a:pt x="202" y="67"/>
                  <a:pt x="202" y="67"/>
                  <a:pt x="202" y="67"/>
                </a:cubicBezTo>
                <a:cubicBezTo>
                  <a:pt x="203" y="63"/>
                  <a:pt x="204" y="59"/>
                  <a:pt x="204" y="54"/>
                </a:cubicBezTo>
                <a:cubicBezTo>
                  <a:pt x="204" y="50"/>
                  <a:pt x="204" y="46"/>
                  <a:pt x="202" y="43"/>
                </a:cubicBezTo>
                <a:cubicBezTo>
                  <a:pt x="181" y="55"/>
                  <a:pt x="181" y="55"/>
                  <a:pt x="181" y="55"/>
                </a:cubicBezTo>
                <a:close/>
                <a:moveTo>
                  <a:pt x="158" y="68"/>
                </a:moveTo>
                <a:cubicBezTo>
                  <a:pt x="138" y="80"/>
                  <a:pt x="138" y="80"/>
                  <a:pt x="138" y="80"/>
                </a:cubicBezTo>
                <a:cubicBezTo>
                  <a:pt x="138" y="80"/>
                  <a:pt x="138" y="81"/>
                  <a:pt x="139" y="81"/>
                </a:cubicBezTo>
                <a:cubicBezTo>
                  <a:pt x="144" y="86"/>
                  <a:pt x="151" y="90"/>
                  <a:pt x="158" y="91"/>
                </a:cubicBezTo>
                <a:cubicBezTo>
                  <a:pt x="158" y="68"/>
                  <a:pt x="158" y="68"/>
                  <a:pt x="158" y="68"/>
                </a:cubicBezTo>
                <a:close/>
                <a:moveTo>
                  <a:pt x="173" y="42"/>
                </a:moveTo>
                <a:cubicBezTo>
                  <a:pt x="195" y="30"/>
                  <a:pt x="195" y="30"/>
                  <a:pt x="195" y="30"/>
                </a:cubicBezTo>
                <a:cubicBezTo>
                  <a:pt x="195" y="29"/>
                  <a:pt x="194" y="28"/>
                  <a:pt x="193" y="27"/>
                </a:cubicBezTo>
                <a:cubicBezTo>
                  <a:pt x="188" y="22"/>
                  <a:pt x="181" y="18"/>
                  <a:pt x="173" y="16"/>
                </a:cubicBezTo>
                <a:cubicBezTo>
                  <a:pt x="173" y="42"/>
                  <a:pt x="173" y="42"/>
                  <a:pt x="173" y="42"/>
                </a:cubicBezTo>
                <a:close/>
                <a:moveTo>
                  <a:pt x="90" y="87"/>
                </a:moveTo>
                <a:cubicBezTo>
                  <a:pt x="75" y="78"/>
                  <a:pt x="75" y="78"/>
                  <a:pt x="75" y="78"/>
                </a:cubicBezTo>
                <a:cubicBezTo>
                  <a:pt x="75" y="96"/>
                  <a:pt x="75" y="96"/>
                  <a:pt x="75" y="96"/>
                </a:cubicBezTo>
                <a:cubicBezTo>
                  <a:pt x="81" y="95"/>
                  <a:pt x="86" y="92"/>
                  <a:pt x="90" y="88"/>
                </a:cubicBezTo>
                <a:cubicBezTo>
                  <a:pt x="90" y="88"/>
                  <a:pt x="90" y="88"/>
                  <a:pt x="90" y="87"/>
                </a:cubicBezTo>
                <a:close/>
                <a:moveTo>
                  <a:pt x="59" y="69"/>
                </a:moveTo>
                <a:cubicBezTo>
                  <a:pt x="43" y="60"/>
                  <a:pt x="43" y="60"/>
                  <a:pt x="43" y="60"/>
                </a:cubicBezTo>
                <a:cubicBezTo>
                  <a:pt x="42" y="62"/>
                  <a:pt x="41" y="65"/>
                  <a:pt x="41" y="68"/>
                </a:cubicBezTo>
                <a:cubicBezTo>
                  <a:pt x="41" y="72"/>
                  <a:pt x="42" y="75"/>
                  <a:pt x="43" y="78"/>
                </a:cubicBezTo>
                <a:cubicBezTo>
                  <a:pt x="59" y="69"/>
                  <a:pt x="59" y="69"/>
                  <a:pt x="59" y="69"/>
                </a:cubicBezTo>
                <a:close/>
                <a:moveTo>
                  <a:pt x="48" y="50"/>
                </a:moveTo>
                <a:cubicBezTo>
                  <a:pt x="64" y="60"/>
                  <a:pt x="64" y="60"/>
                  <a:pt x="64" y="60"/>
                </a:cubicBezTo>
                <a:cubicBezTo>
                  <a:pt x="64" y="40"/>
                  <a:pt x="64" y="40"/>
                  <a:pt x="64" y="40"/>
                </a:cubicBezTo>
                <a:cubicBezTo>
                  <a:pt x="59" y="42"/>
                  <a:pt x="54" y="44"/>
                  <a:pt x="50" y="48"/>
                </a:cubicBezTo>
                <a:cubicBezTo>
                  <a:pt x="49" y="49"/>
                  <a:pt x="48" y="50"/>
                  <a:pt x="48" y="50"/>
                </a:cubicBezTo>
                <a:close/>
                <a:moveTo>
                  <a:pt x="80" y="69"/>
                </a:moveTo>
                <a:cubicBezTo>
                  <a:pt x="96" y="78"/>
                  <a:pt x="96" y="78"/>
                  <a:pt x="96" y="78"/>
                </a:cubicBezTo>
                <a:cubicBezTo>
                  <a:pt x="97" y="75"/>
                  <a:pt x="98" y="72"/>
                  <a:pt x="98" y="68"/>
                </a:cubicBezTo>
                <a:cubicBezTo>
                  <a:pt x="98" y="65"/>
                  <a:pt x="97" y="62"/>
                  <a:pt x="97" y="60"/>
                </a:cubicBezTo>
                <a:cubicBezTo>
                  <a:pt x="80" y="69"/>
                  <a:pt x="80" y="69"/>
                  <a:pt x="80" y="69"/>
                </a:cubicBezTo>
                <a:close/>
                <a:moveTo>
                  <a:pt x="64" y="79"/>
                </a:moveTo>
                <a:cubicBezTo>
                  <a:pt x="49" y="87"/>
                  <a:pt x="49" y="87"/>
                  <a:pt x="49" y="87"/>
                </a:cubicBezTo>
                <a:cubicBezTo>
                  <a:pt x="49" y="88"/>
                  <a:pt x="49" y="88"/>
                  <a:pt x="50" y="88"/>
                </a:cubicBezTo>
                <a:cubicBezTo>
                  <a:pt x="54" y="92"/>
                  <a:pt x="59" y="95"/>
                  <a:pt x="64" y="96"/>
                </a:cubicBezTo>
                <a:cubicBezTo>
                  <a:pt x="64" y="79"/>
                  <a:pt x="64" y="79"/>
                  <a:pt x="64" y="79"/>
                </a:cubicBezTo>
                <a:close/>
                <a:moveTo>
                  <a:pt x="75" y="60"/>
                </a:moveTo>
                <a:cubicBezTo>
                  <a:pt x="91" y="50"/>
                  <a:pt x="91" y="50"/>
                  <a:pt x="91" y="50"/>
                </a:cubicBezTo>
                <a:cubicBezTo>
                  <a:pt x="91" y="50"/>
                  <a:pt x="90" y="49"/>
                  <a:pt x="90" y="48"/>
                </a:cubicBezTo>
                <a:cubicBezTo>
                  <a:pt x="86" y="44"/>
                  <a:pt x="81" y="42"/>
                  <a:pt x="75" y="40"/>
                </a:cubicBezTo>
                <a:lnTo>
                  <a:pt x="75" y="6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72751" tIns="36376" rIns="72751" bIns="36376"/>
          <a:lstStyle/>
          <a:p>
            <a:pPr>
              <a:defRPr/>
            </a:pPr>
            <a:endParaRPr lang="zh-CN" altLang="en-US" sz="143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329" name="Freeform 290"/>
          <p:cNvSpPr>
            <a:spLocks noEditPoints="1"/>
          </p:cNvSpPr>
          <p:nvPr/>
        </p:nvSpPr>
        <p:spPr bwMode="auto">
          <a:xfrm>
            <a:off x="2830971" y="4272253"/>
            <a:ext cx="450200" cy="527870"/>
          </a:xfrm>
          <a:custGeom>
            <a:avLst/>
            <a:gdLst>
              <a:gd name="T0" fmla="*/ 17 w 207"/>
              <a:gd name="T1" fmla="*/ 19 h 243"/>
              <a:gd name="T2" fmla="*/ 17 w 207"/>
              <a:gd name="T3" fmla="*/ 0 h 243"/>
              <a:gd name="T4" fmla="*/ 25 w 207"/>
              <a:gd name="T5" fmla="*/ 14 h 243"/>
              <a:gd name="T6" fmla="*/ 54 w 207"/>
              <a:gd name="T7" fmla="*/ 51 h 243"/>
              <a:gd name="T8" fmla="*/ 73 w 207"/>
              <a:gd name="T9" fmla="*/ 9 h 243"/>
              <a:gd name="T10" fmla="*/ 92 w 207"/>
              <a:gd name="T11" fmla="*/ 9 h 243"/>
              <a:gd name="T12" fmla="*/ 69 w 207"/>
              <a:gd name="T13" fmla="*/ 51 h 243"/>
              <a:gd name="T14" fmla="*/ 75 w 207"/>
              <a:gd name="T15" fmla="*/ 61 h 243"/>
              <a:gd name="T16" fmla="*/ 207 w 207"/>
              <a:gd name="T17" fmla="*/ 90 h 243"/>
              <a:gd name="T18" fmla="*/ 178 w 207"/>
              <a:gd name="T19" fmla="*/ 221 h 243"/>
              <a:gd name="T20" fmla="*/ 0 w 207"/>
              <a:gd name="T21" fmla="*/ 192 h 243"/>
              <a:gd name="T22" fmla="*/ 25 w 207"/>
              <a:gd name="T23" fmla="*/ 61 h 243"/>
              <a:gd name="T24" fmla="*/ 31 w 207"/>
              <a:gd name="T25" fmla="*/ 51 h 243"/>
              <a:gd name="T26" fmla="*/ 173 w 207"/>
              <a:gd name="T27" fmla="*/ 226 h 243"/>
              <a:gd name="T28" fmla="*/ 153 w 207"/>
              <a:gd name="T29" fmla="*/ 243 h 243"/>
              <a:gd name="T30" fmla="*/ 31 w 207"/>
              <a:gd name="T31" fmla="*/ 226 h 243"/>
              <a:gd name="T32" fmla="*/ 50 w 207"/>
              <a:gd name="T33" fmla="*/ 243 h 243"/>
              <a:gd name="T34" fmla="*/ 31 w 207"/>
              <a:gd name="T35" fmla="*/ 226 h 243"/>
              <a:gd name="T36" fmla="*/ 175 w 207"/>
              <a:gd name="T37" fmla="*/ 178 h 243"/>
              <a:gd name="T38" fmla="*/ 201 w 207"/>
              <a:gd name="T39" fmla="*/ 178 h 243"/>
              <a:gd name="T40" fmla="*/ 43 w 207"/>
              <a:gd name="T41" fmla="*/ 81 h 243"/>
              <a:gd name="T42" fmla="*/ 23 w 207"/>
              <a:gd name="T43" fmla="*/ 173 h 243"/>
              <a:gd name="T44" fmla="*/ 148 w 207"/>
              <a:gd name="T45" fmla="*/ 194 h 243"/>
              <a:gd name="T46" fmla="*/ 168 w 207"/>
              <a:gd name="T47" fmla="*/ 101 h 243"/>
              <a:gd name="T48" fmla="*/ 43 w 207"/>
              <a:gd name="T49" fmla="*/ 81 h 243"/>
              <a:gd name="T50" fmla="*/ 34 w 207"/>
              <a:gd name="T51" fmla="*/ 105 h 243"/>
              <a:gd name="T52" fmla="*/ 148 w 207"/>
              <a:gd name="T53" fmla="*/ 103 h 243"/>
              <a:gd name="T54" fmla="*/ 141 w 207"/>
              <a:gd name="T55" fmla="*/ 90 h 243"/>
              <a:gd name="T56" fmla="*/ 188 w 207"/>
              <a:gd name="T57" fmla="*/ 100 h 243"/>
              <a:gd name="T58" fmla="*/ 188 w 207"/>
              <a:gd name="T59" fmla="*/ 116 h 243"/>
              <a:gd name="T60" fmla="*/ 188 w 207"/>
              <a:gd name="T61" fmla="*/ 100 h 243"/>
              <a:gd name="T62" fmla="*/ 180 w 207"/>
              <a:gd name="T63" fmla="*/ 136 h 243"/>
              <a:gd name="T64" fmla="*/ 196 w 207"/>
              <a:gd name="T65" fmla="*/ 136 h 2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207" h="243">
                <a:moveTo>
                  <a:pt x="31" y="51"/>
                </a:moveTo>
                <a:cubicBezTo>
                  <a:pt x="17" y="19"/>
                  <a:pt x="17" y="19"/>
                  <a:pt x="17" y="19"/>
                </a:cubicBezTo>
                <a:cubicBezTo>
                  <a:pt x="12" y="18"/>
                  <a:pt x="7" y="14"/>
                  <a:pt x="7" y="9"/>
                </a:cubicBezTo>
                <a:cubicBezTo>
                  <a:pt x="7" y="4"/>
                  <a:pt x="12" y="0"/>
                  <a:pt x="17" y="0"/>
                </a:cubicBezTo>
                <a:cubicBezTo>
                  <a:pt x="22" y="0"/>
                  <a:pt x="26" y="4"/>
                  <a:pt x="26" y="9"/>
                </a:cubicBezTo>
                <a:cubicBezTo>
                  <a:pt x="26" y="11"/>
                  <a:pt x="26" y="12"/>
                  <a:pt x="25" y="14"/>
                </a:cubicBezTo>
                <a:cubicBezTo>
                  <a:pt x="46" y="51"/>
                  <a:pt x="46" y="51"/>
                  <a:pt x="46" y="51"/>
                </a:cubicBezTo>
                <a:cubicBezTo>
                  <a:pt x="54" y="51"/>
                  <a:pt x="54" y="51"/>
                  <a:pt x="54" y="51"/>
                </a:cubicBezTo>
                <a:cubicBezTo>
                  <a:pt x="75" y="14"/>
                  <a:pt x="75" y="14"/>
                  <a:pt x="75" y="14"/>
                </a:cubicBezTo>
                <a:cubicBezTo>
                  <a:pt x="74" y="12"/>
                  <a:pt x="73" y="11"/>
                  <a:pt x="73" y="9"/>
                </a:cubicBezTo>
                <a:cubicBezTo>
                  <a:pt x="73" y="4"/>
                  <a:pt x="78" y="0"/>
                  <a:pt x="83" y="0"/>
                </a:cubicBezTo>
                <a:cubicBezTo>
                  <a:pt x="88" y="0"/>
                  <a:pt x="92" y="4"/>
                  <a:pt x="92" y="9"/>
                </a:cubicBezTo>
                <a:cubicBezTo>
                  <a:pt x="92" y="14"/>
                  <a:pt x="88" y="18"/>
                  <a:pt x="83" y="19"/>
                </a:cubicBezTo>
                <a:cubicBezTo>
                  <a:pt x="69" y="51"/>
                  <a:pt x="69" y="51"/>
                  <a:pt x="69" y="51"/>
                </a:cubicBezTo>
                <a:cubicBezTo>
                  <a:pt x="72" y="51"/>
                  <a:pt x="75" y="54"/>
                  <a:pt x="75" y="58"/>
                </a:cubicBezTo>
                <a:cubicBezTo>
                  <a:pt x="75" y="61"/>
                  <a:pt x="75" y="61"/>
                  <a:pt x="75" y="61"/>
                </a:cubicBezTo>
                <a:cubicBezTo>
                  <a:pt x="178" y="61"/>
                  <a:pt x="178" y="61"/>
                  <a:pt x="178" y="61"/>
                </a:cubicBezTo>
                <a:cubicBezTo>
                  <a:pt x="194" y="61"/>
                  <a:pt x="207" y="74"/>
                  <a:pt x="207" y="90"/>
                </a:cubicBezTo>
                <a:cubicBezTo>
                  <a:pt x="207" y="192"/>
                  <a:pt x="207" y="192"/>
                  <a:pt x="207" y="192"/>
                </a:cubicBezTo>
                <a:cubicBezTo>
                  <a:pt x="207" y="208"/>
                  <a:pt x="194" y="221"/>
                  <a:pt x="178" y="221"/>
                </a:cubicBezTo>
                <a:cubicBezTo>
                  <a:pt x="29" y="221"/>
                  <a:pt x="29" y="221"/>
                  <a:pt x="29" y="221"/>
                </a:cubicBezTo>
                <a:cubicBezTo>
                  <a:pt x="13" y="221"/>
                  <a:pt x="0" y="208"/>
                  <a:pt x="0" y="192"/>
                </a:cubicBezTo>
                <a:cubicBezTo>
                  <a:pt x="0" y="90"/>
                  <a:pt x="0" y="90"/>
                  <a:pt x="0" y="90"/>
                </a:cubicBezTo>
                <a:cubicBezTo>
                  <a:pt x="0" y="75"/>
                  <a:pt x="11" y="63"/>
                  <a:pt x="25" y="61"/>
                </a:cubicBezTo>
                <a:cubicBezTo>
                  <a:pt x="25" y="58"/>
                  <a:pt x="25" y="58"/>
                  <a:pt x="25" y="58"/>
                </a:cubicBezTo>
                <a:cubicBezTo>
                  <a:pt x="25" y="54"/>
                  <a:pt x="28" y="51"/>
                  <a:pt x="31" y="51"/>
                </a:cubicBezTo>
                <a:close/>
                <a:moveTo>
                  <a:pt x="149" y="226"/>
                </a:moveTo>
                <a:cubicBezTo>
                  <a:pt x="173" y="226"/>
                  <a:pt x="173" y="226"/>
                  <a:pt x="173" y="226"/>
                </a:cubicBezTo>
                <a:cubicBezTo>
                  <a:pt x="168" y="243"/>
                  <a:pt x="168" y="243"/>
                  <a:pt x="168" y="243"/>
                </a:cubicBezTo>
                <a:cubicBezTo>
                  <a:pt x="153" y="243"/>
                  <a:pt x="153" y="243"/>
                  <a:pt x="153" y="243"/>
                </a:cubicBezTo>
                <a:cubicBezTo>
                  <a:pt x="149" y="226"/>
                  <a:pt x="149" y="226"/>
                  <a:pt x="149" y="226"/>
                </a:cubicBezTo>
                <a:close/>
                <a:moveTo>
                  <a:pt x="31" y="226"/>
                </a:moveTo>
                <a:cubicBezTo>
                  <a:pt x="55" y="226"/>
                  <a:pt x="55" y="226"/>
                  <a:pt x="55" y="226"/>
                </a:cubicBezTo>
                <a:cubicBezTo>
                  <a:pt x="50" y="243"/>
                  <a:pt x="50" y="243"/>
                  <a:pt x="50" y="243"/>
                </a:cubicBezTo>
                <a:cubicBezTo>
                  <a:pt x="35" y="243"/>
                  <a:pt x="35" y="243"/>
                  <a:pt x="35" y="243"/>
                </a:cubicBezTo>
                <a:cubicBezTo>
                  <a:pt x="31" y="226"/>
                  <a:pt x="31" y="226"/>
                  <a:pt x="31" y="226"/>
                </a:cubicBezTo>
                <a:close/>
                <a:moveTo>
                  <a:pt x="188" y="166"/>
                </a:moveTo>
                <a:cubicBezTo>
                  <a:pt x="180" y="166"/>
                  <a:pt x="175" y="171"/>
                  <a:pt x="175" y="178"/>
                </a:cubicBezTo>
                <a:cubicBezTo>
                  <a:pt x="175" y="186"/>
                  <a:pt x="180" y="191"/>
                  <a:pt x="188" y="191"/>
                </a:cubicBezTo>
                <a:cubicBezTo>
                  <a:pt x="195" y="191"/>
                  <a:pt x="201" y="186"/>
                  <a:pt x="201" y="178"/>
                </a:cubicBezTo>
                <a:cubicBezTo>
                  <a:pt x="201" y="171"/>
                  <a:pt x="195" y="166"/>
                  <a:pt x="188" y="166"/>
                </a:cubicBezTo>
                <a:close/>
                <a:moveTo>
                  <a:pt x="43" y="81"/>
                </a:moveTo>
                <a:cubicBezTo>
                  <a:pt x="32" y="81"/>
                  <a:pt x="23" y="90"/>
                  <a:pt x="23" y="101"/>
                </a:cubicBezTo>
                <a:cubicBezTo>
                  <a:pt x="23" y="173"/>
                  <a:pt x="23" y="173"/>
                  <a:pt x="23" y="173"/>
                </a:cubicBezTo>
                <a:cubicBezTo>
                  <a:pt x="23" y="184"/>
                  <a:pt x="32" y="194"/>
                  <a:pt x="43" y="194"/>
                </a:cubicBezTo>
                <a:cubicBezTo>
                  <a:pt x="148" y="194"/>
                  <a:pt x="148" y="194"/>
                  <a:pt x="148" y="194"/>
                </a:cubicBezTo>
                <a:cubicBezTo>
                  <a:pt x="159" y="194"/>
                  <a:pt x="168" y="184"/>
                  <a:pt x="168" y="173"/>
                </a:cubicBezTo>
                <a:cubicBezTo>
                  <a:pt x="168" y="101"/>
                  <a:pt x="168" y="101"/>
                  <a:pt x="168" y="101"/>
                </a:cubicBezTo>
                <a:cubicBezTo>
                  <a:pt x="168" y="90"/>
                  <a:pt x="159" y="81"/>
                  <a:pt x="148" y="81"/>
                </a:cubicBezTo>
                <a:cubicBezTo>
                  <a:pt x="43" y="81"/>
                  <a:pt x="43" y="81"/>
                  <a:pt x="43" y="81"/>
                </a:cubicBezTo>
                <a:close/>
                <a:moveTo>
                  <a:pt x="51" y="90"/>
                </a:moveTo>
                <a:cubicBezTo>
                  <a:pt x="43" y="90"/>
                  <a:pt x="35" y="96"/>
                  <a:pt x="34" y="105"/>
                </a:cubicBezTo>
                <a:cubicBezTo>
                  <a:pt x="36" y="104"/>
                  <a:pt x="39" y="103"/>
                  <a:pt x="42" y="103"/>
                </a:cubicBezTo>
                <a:cubicBezTo>
                  <a:pt x="148" y="103"/>
                  <a:pt x="148" y="103"/>
                  <a:pt x="148" y="103"/>
                </a:cubicBezTo>
                <a:cubicBezTo>
                  <a:pt x="152" y="103"/>
                  <a:pt x="156" y="105"/>
                  <a:pt x="159" y="107"/>
                </a:cubicBezTo>
                <a:cubicBezTo>
                  <a:pt x="159" y="98"/>
                  <a:pt x="151" y="90"/>
                  <a:pt x="141" y="90"/>
                </a:cubicBezTo>
                <a:cubicBezTo>
                  <a:pt x="51" y="90"/>
                  <a:pt x="51" y="90"/>
                  <a:pt x="51" y="90"/>
                </a:cubicBezTo>
                <a:close/>
                <a:moveTo>
                  <a:pt x="188" y="100"/>
                </a:moveTo>
                <a:cubicBezTo>
                  <a:pt x="183" y="100"/>
                  <a:pt x="180" y="103"/>
                  <a:pt x="180" y="108"/>
                </a:cubicBezTo>
                <a:cubicBezTo>
                  <a:pt x="180" y="112"/>
                  <a:pt x="183" y="116"/>
                  <a:pt x="188" y="116"/>
                </a:cubicBezTo>
                <a:cubicBezTo>
                  <a:pt x="192" y="116"/>
                  <a:pt x="196" y="112"/>
                  <a:pt x="196" y="108"/>
                </a:cubicBezTo>
                <a:cubicBezTo>
                  <a:pt x="196" y="103"/>
                  <a:pt x="192" y="100"/>
                  <a:pt x="188" y="100"/>
                </a:cubicBezTo>
                <a:close/>
                <a:moveTo>
                  <a:pt x="188" y="128"/>
                </a:moveTo>
                <a:cubicBezTo>
                  <a:pt x="183" y="128"/>
                  <a:pt x="180" y="131"/>
                  <a:pt x="180" y="136"/>
                </a:cubicBezTo>
                <a:cubicBezTo>
                  <a:pt x="180" y="140"/>
                  <a:pt x="183" y="144"/>
                  <a:pt x="188" y="144"/>
                </a:cubicBezTo>
                <a:cubicBezTo>
                  <a:pt x="192" y="144"/>
                  <a:pt x="196" y="140"/>
                  <a:pt x="196" y="136"/>
                </a:cubicBezTo>
                <a:cubicBezTo>
                  <a:pt x="196" y="131"/>
                  <a:pt x="192" y="128"/>
                  <a:pt x="188" y="128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72751" tIns="36376" rIns="72751" bIns="36376"/>
          <a:lstStyle/>
          <a:p>
            <a:pPr>
              <a:defRPr/>
            </a:pPr>
            <a:endParaRPr lang="zh-CN" altLang="en-US" sz="143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330" name="Freeform 291"/>
          <p:cNvSpPr>
            <a:spLocks noEditPoints="1"/>
          </p:cNvSpPr>
          <p:nvPr/>
        </p:nvSpPr>
        <p:spPr bwMode="auto">
          <a:xfrm>
            <a:off x="3458086" y="4329787"/>
            <a:ext cx="550883" cy="411365"/>
          </a:xfrm>
          <a:custGeom>
            <a:avLst/>
            <a:gdLst>
              <a:gd name="T0" fmla="*/ 205 w 253"/>
              <a:gd name="T1" fmla="*/ 153 h 189"/>
              <a:gd name="T2" fmla="*/ 232 w 253"/>
              <a:gd name="T3" fmla="*/ 153 h 189"/>
              <a:gd name="T4" fmla="*/ 197 w 253"/>
              <a:gd name="T5" fmla="*/ 189 h 189"/>
              <a:gd name="T6" fmla="*/ 18 w 253"/>
              <a:gd name="T7" fmla="*/ 153 h 189"/>
              <a:gd name="T8" fmla="*/ 44 w 253"/>
              <a:gd name="T9" fmla="*/ 153 h 189"/>
              <a:gd name="T10" fmla="*/ 55 w 253"/>
              <a:gd name="T11" fmla="*/ 189 h 189"/>
              <a:gd name="T12" fmla="*/ 187 w 253"/>
              <a:gd name="T13" fmla="*/ 5 h 189"/>
              <a:gd name="T14" fmla="*/ 195 w 253"/>
              <a:gd name="T15" fmla="*/ 98 h 189"/>
              <a:gd name="T16" fmla="*/ 158 w 253"/>
              <a:gd name="T17" fmla="*/ 107 h 189"/>
              <a:gd name="T18" fmla="*/ 185 w 253"/>
              <a:gd name="T19" fmla="*/ 121 h 189"/>
              <a:gd name="T20" fmla="*/ 173 w 253"/>
              <a:gd name="T21" fmla="*/ 182 h 189"/>
              <a:gd name="T22" fmla="*/ 91 w 253"/>
              <a:gd name="T23" fmla="*/ 182 h 189"/>
              <a:gd name="T24" fmla="*/ 75 w 253"/>
              <a:gd name="T25" fmla="*/ 182 h 189"/>
              <a:gd name="T26" fmla="*/ 70 w 253"/>
              <a:gd name="T27" fmla="*/ 115 h 189"/>
              <a:gd name="T28" fmla="*/ 113 w 253"/>
              <a:gd name="T29" fmla="*/ 107 h 189"/>
              <a:gd name="T30" fmla="*/ 56 w 253"/>
              <a:gd name="T31" fmla="*/ 90 h 189"/>
              <a:gd name="T32" fmla="*/ 103 w 253"/>
              <a:gd name="T33" fmla="*/ 159 h 189"/>
              <a:gd name="T34" fmla="*/ 103 w 253"/>
              <a:gd name="T35" fmla="*/ 159 h 189"/>
              <a:gd name="T36" fmla="*/ 145 w 253"/>
              <a:gd name="T37" fmla="*/ 170 h 189"/>
              <a:gd name="T38" fmla="*/ 173 w 253"/>
              <a:gd name="T39" fmla="*/ 170 h 189"/>
              <a:gd name="T40" fmla="*/ 106 w 253"/>
              <a:gd name="T41" fmla="*/ 170 h 189"/>
              <a:gd name="T42" fmla="*/ 99 w 253"/>
              <a:gd name="T43" fmla="*/ 146 h 189"/>
              <a:gd name="T44" fmla="*/ 152 w 253"/>
              <a:gd name="T45" fmla="*/ 146 h 189"/>
              <a:gd name="T46" fmla="*/ 173 w 253"/>
              <a:gd name="T47" fmla="*/ 126 h 189"/>
              <a:gd name="T48" fmla="*/ 94 w 253"/>
              <a:gd name="T49" fmla="*/ 144 h 189"/>
              <a:gd name="T50" fmla="*/ 180 w 253"/>
              <a:gd name="T51" fmla="*/ 20 h 189"/>
              <a:gd name="T52" fmla="*/ 180 w 253"/>
              <a:gd name="T53" fmla="*/ 20 h 189"/>
              <a:gd name="T54" fmla="*/ 11 w 253"/>
              <a:gd name="T55" fmla="*/ 26 h 189"/>
              <a:gd name="T56" fmla="*/ 36 w 253"/>
              <a:gd name="T57" fmla="*/ 36 h 189"/>
              <a:gd name="T58" fmla="*/ 26 w 253"/>
              <a:gd name="T59" fmla="*/ 11 h 189"/>
              <a:gd name="T60" fmla="*/ 11 w 253"/>
              <a:gd name="T61" fmla="*/ 109 h 189"/>
              <a:gd name="T62" fmla="*/ 36 w 253"/>
              <a:gd name="T63" fmla="*/ 119 h 189"/>
              <a:gd name="T64" fmla="*/ 26 w 253"/>
              <a:gd name="T65" fmla="*/ 95 h 189"/>
              <a:gd name="T66" fmla="*/ 21 w 253"/>
              <a:gd name="T67" fmla="*/ 104 h 189"/>
              <a:gd name="T68" fmla="*/ 30 w 253"/>
              <a:gd name="T69" fmla="*/ 114 h 189"/>
              <a:gd name="T70" fmla="*/ 26 w 253"/>
              <a:gd name="T71" fmla="*/ 53 h 189"/>
              <a:gd name="T72" fmla="*/ 16 w 253"/>
              <a:gd name="T73" fmla="*/ 77 h 189"/>
              <a:gd name="T74" fmla="*/ 40 w 253"/>
              <a:gd name="T75" fmla="*/ 67 h 189"/>
              <a:gd name="T76" fmla="*/ 30 w 253"/>
              <a:gd name="T77" fmla="*/ 62 h 189"/>
              <a:gd name="T78" fmla="*/ 19 w 253"/>
              <a:gd name="T79" fmla="*/ 67 h 189"/>
              <a:gd name="T80" fmla="*/ 30 w 253"/>
              <a:gd name="T81" fmla="*/ 72 h 189"/>
              <a:gd name="T82" fmla="*/ 26 w 253"/>
              <a:gd name="T83" fmla="*/ 19 h 189"/>
              <a:gd name="T84" fmla="*/ 21 w 253"/>
              <a:gd name="T85" fmla="*/ 31 h 189"/>
              <a:gd name="T86" fmla="*/ 32 w 253"/>
              <a:gd name="T87" fmla="*/ 26 h 189"/>
              <a:gd name="T88" fmla="*/ 213 w 253"/>
              <a:gd name="T89" fmla="*/ 16 h 189"/>
              <a:gd name="T90" fmla="*/ 233 w 253"/>
              <a:gd name="T91" fmla="*/ 36 h 189"/>
              <a:gd name="T92" fmla="*/ 233 w 253"/>
              <a:gd name="T93" fmla="*/ 16 h 189"/>
              <a:gd name="T94" fmla="*/ 213 w 253"/>
              <a:gd name="T95" fmla="*/ 99 h 189"/>
              <a:gd name="T96" fmla="*/ 233 w 253"/>
              <a:gd name="T97" fmla="*/ 119 h 189"/>
              <a:gd name="T98" fmla="*/ 233 w 253"/>
              <a:gd name="T99" fmla="*/ 99 h 189"/>
              <a:gd name="T100" fmla="*/ 218 w 253"/>
              <a:gd name="T101" fmla="*/ 104 h 189"/>
              <a:gd name="T102" fmla="*/ 223 w 253"/>
              <a:gd name="T103" fmla="*/ 116 h 189"/>
              <a:gd name="T104" fmla="*/ 228 w 253"/>
              <a:gd name="T105" fmla="*/ 104 h 189"/>
              <a:gd name="T106" fmla="*/ 209 w 253"/>
              <a:gd name="T107" fmla="*/ 67 h 189"/>
              <a:gd name="T108" fmla="*/ 233 w 253"/>
              <a:gd name="T109" fmla="*/ 77 h 189"/>
              <a:gd name="T110" fmla="*/ 223 w 253"/>
              <a:gd name="T111" fmla="*/ 53 h 189"/>
              <a:gd name="T112" fmla="*/ 218 w 253"/>
              <a:gd name="T113" fmla="*/ 62 h 189"/>
              <a:gd name="T114" fmla="*/ 228 w 253"/>
              <a:gd name="T115" fmla="*/ 72 h 189"/>
              <a:gd name="T116" fmla="*/ 228 w 253"/>
              <a:gd name="T117" fmla="*/ 21 h 189"/>
              <a:gd name="T118" fmla="*/ 216 w 253"/>
              <a:gd name="T119" fmla="*/ 26 h 189"/>
              <a:gd name="T120" fmla="*/ 228 w 253"/>
              <a:gd name="T121" fmla="*/ 31 h 1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253" h="189">
                <a:moveTo>
                  <a:pt x="197" y="184"/>
                </a:moveTo>
                <a:cubicBezTo>
                  <a:pt x="215" y="184"/>
                  <a:pt x="215" y="184"/>
                  <a:pt x="215" y="184"/>
                </a:cubicBezTo>
                <a:cubicBezTo>
                  <a:pt x="215" y="153"/>
                  <a:pt x="215" y="153"/>
                  <a:pt x="215" y="153"/>
                </a:cubicBezTo>
                <a:cubicBezTo>
                  <a:pt x="205" y="153"/>
                  <a:pt x="205" y="153"/>
                  <a:pt x="205" y="153"/>
                </a:cubicBezTo>
                <a:cubicBezTo>
                  <a:pt x="205" y="0"/>
                  <a:pt x="205" y="0"/>
                  <a:pt x="205" y="0"/>
                </a:cubicBezTo>
                <a:cubicBezTo>
                  <a:pt x="241" y="0"/>
                  <a:pt x="241" y="0"/>
                  <a:pt x="241" y="0"/>
                </a:cubicBezTo>
                <a:cubicBezTo>
                  <a:pt x="241" y="153"/>
                  <a:pt x="241" y="153"/>
                  <a:pt x="241" y="153"/>
                </a:cubicBezTo>
                <a:cubicBezTo>
                  <a:pt x="232" y="153"/>
                  <a:pt x="232" y="153"/>
                  <a:pt x="232" y="153"/>
                </a:cubicBezTo>
                <a:cubicBezTo>
                  <a:pt x="232" y="184"/>
                  <a:pt x="232" y="184"/>
                  <a:pt x="232" y="184"/>
                </a:cubicBezTo>
                <a:cubicBezTo>
                  <a:pt x="253" y="184"/>
                  <a:pt x="253" y="184"/>
                  <a:pt x="253" y="184"/>
                </a:cubicBezTo>
                <a:cubicBezTo>
                  <a:pt x="253" y="189"/>
                  <a:pt x="253" y="189"/>
                  <a:pt x="253" y="189"/>
                </a:cubicBezTo>
                <a:cubicBezTo>
                  <a:pt x="197" y="189"/>
                  <a:pt x="197" y="189"/>
                  <a:pt x="197" y="189"/>
                </a:cubicBezTo>
                <a:cubicBezTo>
                  <a:pt x="197" y="184"/>
                  <a:pt x="197" y="184"/>
                  <a:pt x="197" y="184"/>
                </a:cubicBezTo>
                <a:close/>
                <a:moveTo>
                  <a:pt x="0" y="184"/>
                </a:moveTo>
                <a:cubicBezTo>
                  <a:pt x="18" y="184"/>
                  <a:pt x="18" y="184"/>
                  <a:pt x="18" y="184"/>
                </a:cubicBezTo>
                <a:cubicBezTo>
                  <a:pt x="18" y="153"/>
                  <a:pt x="18" y="153"/>
                  <a:pt x="18" y="153"/>
                </a:cubicBezTo>
                <a:cubicBezTo>
                  <a:pt x="8" y="153"/>
                  <a:pt x="8" y="153"/>
                  <a:pt x="8" y="153"/>
                </a:cubicBezTo>
                <a:cubicBezTo>
                  <a:pt x="8" y="0"/>
                  <a:pt x="8" y="0"/>
                  <a:pt x="8" y="0"/>
                </a:cubicBezTo>
                <a:cubicBezTo>
                  <a:pt x="44" y="0"/>
                  <a:pt x="44" y="0"/>
                  <a:pt x="44" y="0"/>
                </a:cubicBezTo>
                <a:cubicBezTo>
                  <a:pt x="44" y="153"/>
                  <a:pt x="44" y="153"/>
                  <a:pt x="44" y="153"/>
                </a:cubicBezTo>
                <a:cubicBezTo>
                  <a:pt x="35" y="153"/>
                  <a:pt x="35" y="153"/>
                  <a:pt x="35" y="153"/>
                </a:cubicBezTo>
                <a:cubicBezTo>
                  <a:pt x="35" y="184"/>
                  <a:pt x="35" y="184"/>
                  <a:pt x="35" y="184"/>
                </a:cubicBezTo>
                <a:cubicBezTo>
                  <a:pt x="55" y="184"/>
                  <a:pt x="55" y="184"/>
                  <a:pt x="55" y="184"/>
                </a:cubicBezTo>
                <a:cubicBezTo>
                  <a:pt x="55" y="189"/>
                  <a:pt x="55" y="189"/>
                  <a:pt x="55" y="189"/>
                </a:cubicBezTo>
                <a:cubicBezTo>
                  <a:pt x="0" y="189"/>
                  <a:pt x="0" y="189"/>
                  <a:pt x="0" y="189"/>
                </a:cubicBezTo>
                <a:cubicBezTo>
                  <a:pt x="0" y="184"/>
                  <a:pt x="0" y="184"/>
                  <a:pt x="0" y="184"/>
                </a:cubicBezTo>
                <a:close/>
                <a:moveTo>
                  <a:pt x="63" y="5"/>
                </a:moveTo>
                <a:cubicBezTo>
                  <a:pt x="187" y="5"/>
                  <a:pt x="187" y="5"/>
                  <a:pt x="187" y="5"/>
                </a:cubicBezTo>
                <a:cubicBezTo>
                  <a:pt x="195" y="5"/>
                  <a:pt x="195" y="5"/>
                  <a:pt x="195" y="5"/>
                </a:cubicBezTo>
                <a:cubicBezTo>
                  <a:pt x="195" y="13"/>
                  <a:pt x="195" y="13"/>
                  <a:pt x="195" y="13"/>
                </a:cubicBezTo>
                <a:cubicBezTo>
                  <a:pt x="195" y="90"/>
                  <a:pt x="195" y="90"/>
                  <a:pt x="195" y="90"/>
                </a:cubicBezTo>
                <a:cubicBezTo>
                  <a:pt x="195" y="98"/>
                  <a:pt x="195" y="98"/>
                  <a:pt x="195" y="98"/>
                </a:cubicBezTo>
                <a:cubicBezTo>
                  <a:pt x="187" y="98"/>
                  <a:pt x="187" y="98"/>
                  <a:pt x="187" y="98"/>
                </a:cubicBezTo>
                <a:cubicBezTo>
                  <a:pt x="142" y="98"/>
                  <a:pt x="142" y="98"/>
                  <a:pt x="142" y="98"/>
                </a:cubicBezTo>
                <a:cubicBezTo>
                  <a:pt x="142" y="107"/>
                  <a:pt x="142" y="107"/>
                  <a:pt x="142" y="107"/>
                </a:cubicBezTo>
                <a:cubicBezTo>
                  <a:pt x="158" y="107"/>
                  <a:pt x="158" y="107"/>
                  <a:pt x="158" y="107"/>
                </a:cubicBezTo>
                <a:cubicBezTo>
                  <a:pt x="158" y="115"/>
                  <a:pt x="158" y="115"/>
                  <a:pt x="158" y="115"/>
                </a:cubicBezTo>
                <a:cubicBezTo>
                  <a:pt x="179" y="115"/>
                  <a:pt x="179" y="115"/>
                  <a:pt x="179" y="115"/>
                </a:cubicBezTo>
                <a:cubicBezTo>
                  <a:pt x="185" y="115"/>
                  <a:pt x="185" y="115"/>
                  <a:pt x="185" y="115"/>
                </a:cubicBezTo>
                <a:cubicBezTo>
                  <a:pt x="185" y="121"/>
                  <a:pt x="185" y="121"/>
                  <a:pt x="185" y="121"/>
                </a:cubicBezTo>
                <a:cubicBezTo>
                  <a:pt x="185" y="176"/>
                  <a:pt x="185" y="176"/>
                  <a:pt x="185" y="176"/>
                </a:cubicBezTo>
                <a:cubicBezTo>
                  <a:pt x="185" y="182"/>
                  <a:pt x="185" y="182"/>
                  <a:pt x="185" y="182"/>
                </a:cubicBezTo>
                <a:cubicBezTo>
                  <a:pt x="179" y="182"/>
                  <a:pt x="179" y="182"/>
                  <a:pt x="179" y="182"/>
                </a:cubicBezTo>
                <a:cubicBezTo>
                  <a:pt x="173" y="182"/>
                  <a:pt x="173" y="182"/>
                  <a:pt x="173" y="182"/>
                </a:cubicBezTo>
                <a:cubicBezTo>
                  <a:pt x="173" y="189"/>
                  <a:pt x="173" y="189"/>
                  <a:pt x="173" y="189"/>
                </a:cubicBezTo>
                <a:cubicBezTo>
                  <a:pt x="163" y="189"/>
                  <a:pt x="163" y="189"/>
                  <a:pt x="163" y="189"/>
                </a:cubicBezTo>
                <a:cubicBezTo>
                  <a:pt x="163" y="182"/>
                  <a:pt x="163" y="182"/>
                  <a:pt x="163" y="182"/>
                </a:cubicBezTo>
                <a:cubicBezTo>
                  <a:pt x="91" y="182"/>
                  <a:pt x="91" y="182"/>
                  <a:pt x="91" y="182"/>
                </a:cubicBezTo>
                <a:cubicBezTo>
                  <a:pt x="91" y="189"/>
                  <a:pt x="91" y="189"/>
                  <a:pt x="91" y="189"/>
                </a:cubicBezTo>
                <a:cubicBezTo>
                  <a:pt x="81" y="189"/>
                  <a:pt x="81" y="189"/>
                  <a:pt x="81" y="189"/>
                </a:cubicBezTo>
                <a:cubicBezTo>
                  <a:pt x="81" y="182"/>
                  <a:pt x="81" y="182"/>
                  <a:pt x="81" y="182"/>
                </a:cubicBezTo>
                <a:cubicBezTo>
                  <a:pt x="75" y="182"/>
                  <a:pt x="75" y="182"/>
                  <a:pt x="75" y="182"/>
                </a:cubicBezTo>
                <a:cubicBezTo>
                  <a:pt x="70" y="182"/>
                  <a:pt x="70" y="182"/>
                  <a:pt x="70" y="182"/>
                </a:cubicBezTo>
                <a:cubicBezTo>
                  <a:pt x="70" y="176"/>
                  <a:pt x="70" y="176"/>
                  <a:pt x="70" y="176"/>
                </a:cubicBezTo>
                <a:cubicBezTo>
                  <a:pt x="70" y="121"/>
                  <a:pt x="70" y="121"/>
                  <a:pt x="70" y="121"/>
                </a:cubicBezTo>
                <a:cubicBezTo>
                  <a:pt x="70" y="115"/>
                  <a:pt x="70" y="115"/>
                  <a:pt x="70" y="115"/>
                </a:cubicBezTo>
                <a:cubicBezTo>
                  <a:pt x="75" y="115"/>
                  <a:pt x="75" y="115"/>
                  <a:pt x="75" y="115"/>
                </a:cubicBezTo>
                <a:cubicBezTo>
                  <a:pt x="98" y="115"/>
                  <a:pt x="98" y="115"/>
                  <a:pt x="98" y="115"/>
                </a:cubicBezTo>
                <a:cubicBezTo>
                  <a:pt x="98" y="107"/>
                  <a:pt x="98" y="107"/>
                  <a:pt x="98" y="107"/>
                </a:cubicBezTo>
                <a:cubicBezTo>
                  <a:pt x="113" y="107"/>
                  <a:pt x="113" y="107"/>
                  <a:pt x="113" y="107"/>
                </a:cubicBezTo>
                <a:cubicBezTo>
                  <a:pt x="113" y="98"/>
                  <a:pt x="113" y="98"/>
                  <a:pt x="113" y="98"/>
                </a:cubicBezTo>
                <a:cubicBezTo>
                  <a:pt x="63" y="98"/>
                  <a:pt x="63" y="98"/>
                  <a:pt x="63" y="98"/>
                </a:cubicBezTo>
                <a:cubicBezTo>
                  <a:pt x="56" y="98"/>
                  <a:pt x="56" y="98"/>
                  <a:pt x="56" y="98"/>
                </a:cubicBezTo>
                <a:cubicBezTo>
                  <a:pt x="56" y="90"/>
                  <a:pt x="56" y="90"/>
                  <a:pt x="56" y="90"/>
                </a:cubicBezTo>
                <a:cubicBezTo>
                  <a:pt x="56" y="13"/>
                  <a:pt x="56" y="13"/>
                  <a:pt x="56" y="13"/>
                </a:cubicBezTo>
                <a:cubicBezTo>
                  <a:pt x="56" y="5"/>
                  <a:pt x="56" y="5"/>
                  <a:pt x="56" y="5"/>
                </a:cubicBezTo>
                <a:cubicBezTo>
                  <a:pt x="63" y="5"/>
                  <a:pt x="63" y="5"/>
                  <a:pt x="63" y="5"/>
                </a:cubicBezTo>
                <a:close/>
                <a:moveTo>
                  <a:pt x="103" y="159"/>
                </a:moveTo>
                <a:cubicBezTo>
                  <a:pt x="103" y="167"/>
                  <a:pt x="103" y="167"/>
                  <a:pt x="103" y="167"/>
                </a:cubicBezTo>
                <a:cubicBezTo>
                  <a:pt x="152" y="167"/>
                  <a:pt x="152" y="167"/>
                  <a:pt x="152" y="167"/>
                </a:cubicBezTo>
                <a:cubicBezTo>
                  <a:pt x="152" y="159"/>
                  <a:pt x="152" y="159"/>
                  <a:pt x="152" y="159"/>
                </a:cubicBezTo>
                <a:cubicBezTo>
                  <a:pt x="103" y="159"/>
                  <a:pt x="103" y="159"/>
                  <a:pt x="103" y="159"/>
                </a:cubicBezTo>
                <a:close/>
                <a:moveTo>
                  <a:pt x="106" y="168"/>
                </a:moveTo>
                <a:cubicBezTo>
                  <a:pt x="109" y="168"/>
                  <a:pt x="109" y="168"/>
                  <a:pt x="109" y="168"/>
                </a:cubicBezTo>
                <a:cubicBezTo>
                  <a:pt x="109" y="170"/>
                  <a:pt x="109" y="170"/>
                  <a:pt x="109" y="170"/>
                </a:cubicBezTo>
                <a:cubicBezTo>
                  <a:pt x="145" y="170"/>
                  <a:pt x="145" y="170"/>
                  <a:pt x="145" y="170"/>
                </a:cubicBezTo>
                <a:cubicBezTo>
                  <a:pt x="145" y="168"/>
                  <a:pt x="145" y="168"/>
                  <a:pt x="145" y="168"/>
                </a:cubicBezTo>
                <a:cubicBezTo>
                  <a:pt x="148" y="168"/>
                  <a:pt x="148" y="168"/>
                  <a:pt x="148" y="168"/>
                </a:cubicBezTo>
                <a:cubicBezTo>
                  <a:pt x="148" y="170"/>
                  <a:pt x="148" y="170"/>
                  <a:pt x="148" y="170"/>
                </a:cubicBezTo>
                <a:cubicBezTo>
                  <a:pt x="173" y="170"/>
                  <a:pt x="173" y="170"/>
                  <a:pt x="173" y="170"/>
                </a:cubicBezTo>
                <a:cubicBezTo>
                  <a:pt x="173" y="152"/>
                  <a:pt x="173" y="152"/>
                  <a:pt x="173" y="152"/>
                </a:cubicBezTo>
                <a:cubicBezTo>
                  <a:pt x="81" y="152"/>
                  <a:pt x="81" y="152"/>
                  <a:pt x="81" y="152"/>
                </a:cubicBezTo>
                <a:cubicBezTo>
                  <a:pt x="81" y="170"/>
                  <a:pt x="81" y="170"/>
                  <a:pt x="81" y="170"/>
                </a:cubicBezTo>
                <a:cubicBezTo>
                  <a:pt x="106" y="170"/>
                  <a:pt x="106" y="170"/>
                  <a:pt x="106" y="170"/>
                </a:cubicBezTo>
                <a:cubicBezTo>
                  <a:pt x="106" y="168"/>
                  <a:pt x="106" y="168"/>
                  <a:pt x="106" y="168"/>
                </a:cubicBezTo>
                <a:close/>
                <a:moveTo>
                  <a:pt x="81" y="148"/>
                </a:moveTo>
                <a:cubicBezTo>
                  <a:pt x="99" y="148"/>
                  <a:pt x="99" y="148"/>
                  <a:pt x="99" y="148"/>
                </a:cubicBezTo>
                <a:cubicBezTo>
                  <a:pt x="99" y="146"/>
                  <a:pt x="99" y="146"/>
                  <a:pt x="99" y="146"/>
                </a:cubicBezTo>
                <a:cubicBezTo>
                  <a:pt x="103" y="146"/>
                  <a:pt x="103" y="146"/>
                  <a:pt x="103" y="146"/>
                </a:cubicBezTo>
                <a:cubicBezTo>
                  <a:pt x="103" y="148"/>
                  <a:pt x="103" y="148"/>
                  <a:pt x="103" y="148"/>
                </a:cubicBezTo>
                <a:cubicBezTo>
                  <a:pt x="152" y="148"/>
                  <a:pt x="152" y="148"/>
                  <a:pt x="152" y="148"/>
                </a:cubicBezTo>
                <a:cubicBezTo>
                  <a:pt x="152" y="146"/>
                  <a:pt x="152" y="146"/>
                  <a:pt x="152" y="146"/>
                </a:cubicBezTo>
                <a:cubicBezTo>
                  <a:pt x="156" y="146"/>
                  <a:pt x="156" y="146"/>
                  <a:pt x="156" y="146"/>
                </a:cubicBezTo>
                <a:cubicBezTo>
                  <a:pt x="156" y="148"/>
                  <a:pt x="156" y="148"/>
                  <a:pt x="156" y="148"/>
                </a:cubicBezTo>
                <a:cubicBezTo>
                  <a:pt x="173" y="148"/>
                  <a:pt x="173" y="148"/>
                  <a:pt x="173" y="148"/>
                </a:cubicBezTo>
                <a:cubicBezTo>
                  <a:pt x="173" y="126"/>
                  <a:pt x="173" y="126"/>
                  <a:pt x="173" y="126"/>
                </a:cubicBezTo>
                <a:cubicBezTo>
                  <a:pt x="81" y="126"/>
                  <a:pt x="81" y="126"/>
                  <a:pt x="81" y="126"/>
                </a:cubicBezTo>
                <a:cubicBezTo>
                  <a:pt x="81" y="148"/>
                  <a:pt x="81" y="148"/>
                  <a:pt x="81" y="148"/>
                </a:cubicBezTo>
                <a:close/>
                <a:moveTo>
                  <a:pt x="94" y="132"/>
                </a:moveTo>
                <a:cubicBezTo>
                  <a:pt x="94" y="144"/>
                  <a:pt x="94" y="144"/>
                  <a:pt x="94" y="144"/>
                </a:cubicBezTo>
                <a:cubicBezTo>
                  <a:pt x="161" y="144"/>
                  <a:pt x="161" y="144"/>
                  <a:pt x="161" y="144"/>
                </a:cubicBezTo>
                <a:cubicBezTo>
                  <a:pt x="161" y="132"/>
                  <a:pt x="161" y="132"/>
                  <a:pt x="161" y="132"/>
                </a:cubicBezTo>
                <a:cubicBezTo>
                  <a:pt x="94" y="132"/>
                  <a:pt x="94" y="132"/>
                  <a:pt x="94" y="132"/>
                </a:cubicBezTo>
                <a:close/>
                <a:moveTo>
                  <a:pt x="180" y="20"/>
                </a:moveTo>
                <a:cubicBezTo>
                  <a:pt x="71" y="20"/>
                  <a:pt x="71" y="20"/>
                  <a:pt x="71" y="20"/>
                </a:cubicBezTo>
                <a:cubicBezTo>
                  <a:pt x="71" y="83"/>
                  <a:pt x="71" y="83"/>
                  <a:pt x="71" y="83"/>
                </a:cubicBezTo>
                <a:cubicBezTo>
                  <a:pt x="180" y="83"/>
                  <a:pt x="180" y="83"/>
                  <a:pt x="180" y="83"/>
                </a:cubicBezTo>
                <a:cubicBezTo>
                  <a:pt x="180" y="20"/>
                  <a:pt x="180" y="20"/>
                  <a:pt x="180" y="20"/>
                </a:cubicBezTo>
                <a:close/>
                <a:moveTo>
                  <a:pt x="26" y="11"/>
                </a:moveTo>
                <a:cubicBezTo>
                  <a:pt x="22" y="11"/>
                  <a:pt x="18" y="13"/>
                  <a:pt x="16" y="16"/>
                </a:cubicBezTo>
                <a:cubicBezTo>
                  <a:pt x="16" y="16"/>
                  <a:pt x="16" y="16"/>
                  <a:pt x="16" y="16"/>
                </a:cubicBezTo>
                <a:cubicBezTo>
                  <a:pt x="13" y="18"/>
                  <a:pt x="11" y="22"/>
                  <a:pt x="11" y="26"/>
                </a:cubicBezTo>
                <a:cubicBezTo>
                  <a:pt x="11" y="30"/>
                  <a:pt x="13" y="33"/>
                  <a:pt x="16" y="36"/>
                </a:cubicBezTo>
                <a:cubicBezTo>
                  <a:pt x="18" y="38"/>
                  <a:pt x="22" y="40"/>
                  <a:pt x="26" y="40"/>
                </a:cubicBezTo>
                <a:cubicBezTo>
                  <a:pt x="30" y="40"/>
                  <a:pt x="33" y="38"/>
                  <a:pt x="36" y="36"/>
                </a:cubicBezTo>
                <a:cubicBezTo>
                  <a:pt x="36" y="36"/>
                  <a:pt x="36" y="36"/>
                  <a:pt x="36" y="36"/>
                </a:cubicBezTo>
                <a:cubicBezTo>
                  <a:pt x="38" y="33"/>
                  <a:pt x="40" y="30"/>
                  <a:pt x="40" y="26"/>
                </a:cubicBezTo>
                <a:cubicBezTo>
                  <a:pt x="40" y="22"/>
                  <a:pt x="38" y="18"/>
                  <a:pt x="36" y="16"/>
                </a:cubicBezTo>
                <a:cubicBezTo>
                  <a:pt x="36" y="16"/>
                  <a:pt x="36" y="16"/>
                  <a:pt x="36" y="16"/>
                </a:cubicBezTo>
                <a:cubicBezTo>
                  <a:pt x="33" y="13"/>
                  <a:pt x="30" y="11"/>
                  <a:pt x="26" y="11"/>
                </a:cubicBezTo>
                <a:close/>
                <a:moveTo>
                  <a:pt x="26" y="95"/>
                </a:moveTo>
                <a:cubicBezTo>
                  <a:pt x="22" y="95"/>
                  <a:pt x="18" y="96"/>
                  <a:pt x="16" y="99"/>
                </a:cubicBezTo>
                <a:cubicBezTo>
                  <a:pt x="16" y="99"/>
                  <a:pt x="16" y="99"/>
                  <a:pt x="16" y="99"/>
                </a:cubicBezTo>
                <a:cubicBezTo>
                  <a:pt x="13" y="101"/>
                  <a:pt x="11" y="105"/>
                  <a:pt x="11" y="109"/>
                </a:cubicBezTo>
                <a:cubicBezTo>
                  <a:pt x="11" y="113"/>
                  <a:pt x="13" y="116"/>
                  <a:pt x="16" y="119"/>
                </a:cubicBezTo>
                <a:cubicBezTo>
                  <a:pt x="18" y="122"/>
                  <a:pt x="22" y="123"/>
                  <a:pt x="26" y="123"/>
                </a:cubicBezTo>
                <a:cubicBezTo>
                  <a:pt x="30" y="123"/>
                  <a:pt x="33" y="122"/>
                  <a:pt x="36" y="119"/>
                </a:cubicBezTo>
                <a:cubicBezTo>
                  <a:pt x="36" y="119"/>
                  <a:pt x="36" y="119"/>
                  <a:pt x="36" y="119"/>
                </a:cubicBezTo>
                <a:cubicBezTo>
                  <a:pt x="38" y="116"/>
                  <a:pt x="40" y="113"/>
                  <a:pt x="40" y="109"/>
                </a:cubicBezTo>
                <a:cubicBezTo>
                  <a:pt x="40" y="105"/>
                  <a:pt x="38" y="101"/>
                  <a:pt x="36" y="99"/>
                </a:cubicBezTo>
                <a:cubicBezTo>
                  <a:pt x="36" y="99"/>
                  <a:pt x="36" y="99"/>
                  <a:pt x="36" y="99"/>
                </a:cubicBezTo>
                <a:cubicBezTo>
                  <a:pt x="33" y="96"/>
                  <a:pt x="30" y="95"/>
                  <a:pt x="26" y="95"/>
                </a:cubicBezTo>
                <a:close/>
                <a:moveTo>
                  <a:pt x="30" y="104"/>
                </a:moveTo>
                <a:cubicBezTo>
                  <a:pt x="29" y="103"/>
                  <a:pt x="28" y="102"/>
                  <a:pt x="26" y="102"/>
                </a:cubicBezTo>
                <a:cubicBezTo>
                  <a:pt x="24" y="102"/>
                  <a:pt x="22" y="103"/>
                  <a:pt x="21" y="104"/>
                </a:cubicBezTo>
                <a:cubicBezTo>
                  <a:pt x="21" y="104"/>
                  <a:pt x="21" y="104"/>
                  <a:pt x="21" y="104"/>
                </a:cubicBezTo>
                <a:cubicBezTo>
                  <a:pt x="20" y="105"/>
                  <a:pt x="19" y="107"/>
                  <a:pt x="19" y="109"/>
                </a:cubicBezTo>
                <a:cubicBezTo>
                  <a:pt x="19" y="111"/>
                  <a:pt x="20" y="112"/>
                  <a:pt x="21" y="114"/>
                </a:cubicBezTo>
                <a:cubicBezTo>
                  <a:pt x="22" y="115"/>
                  <a:pt x="24" y="116"/>
                  <a:pt x="26" y="116"/>
                </a:cubicBezTo>
                <a:cubicBezTo>
                  <a:pt x="28" y="116"/>
                  <a:pt x="29" y="115"/>
                  <a:pt x="30" y="114"/>
                </a:cubicBezTo>
                <a:cubicBezTo>
                  <a:pt x="30" y="114"/>
                  <a:pt x="30" y="114"/>
                  <a:pt x="30" y="114"/>
                </a:cubicBezTo>
                <a:cubicBezTo>
                  <a:pt x="32" y="112"/>
                  <a:pt x="32" y="111"/>
                  <a:pt x="32" y="109"/>
                </a:cubicBezTo>
                <a:cubicBezTo>
                  <a:pt x="32" y="107"/>
                  <a:pt x="32" y="105"/>
                  <a:pt x="30" y="104"/>
                </a:cubicBezTo>
                <a:close/>
                <a:moveTo>
                  <a:pt x="26" y="53"/>
                </a:moveTo>
                <a:cubicBezTo>
                  <a:pt x="22" y="53"/>
                  <a:pt x="18" y="54"/>
                  <a:pt x="16" y="57"/>
                </a:cubicBezTo>
                <a:cubicBezTo>
                  <a:pt x="16" y="57"/>
                  <a:pt x="16" y="57"/>
                  <a:pt x="16" y="57"/>
                </a:cubicBezTo>
                <a:cubicBezTo>
                  <a:pt x="13" y="60"/>
                  <a:pt x="11" y="63"/>
                  <a:pt x="11" y="67"/>
                </a:cubicBezTo>
                <a:cubicBezTo>
                  <a:pt x="11" y="71"/>
                  <a:pt x="13" y="75"/>
                  <a:pt x="16" y="77"/>
                </a:cubicBezTo>
                <a:cubicBezTo>
                  <a:pt x="18" y="80"/>
                  <a:pt x="22" y="81"/>
                  <a:pt x="26" y="81"/>
                </a:cubicBezTo>
                <a:cubicBezTo>
                  <a:pt x="30" y="81"/>
                  <a:pt x="33" y="80"/>
                  <a:pt x="36" y="77"/>
                </a:cubicBezTo>
                <a:cubicBezTo>
                  <a:pt x="36" y="77"/>
                  <a:pt x="36" y="77"/>
                  <a:pt x="36" y="77"/>
                </a:cubicBezTo>
                <a:cubicBezTo>
                  <a:pt x="38" y="75"/>
                  <a:pt x="40" y="71"/>
                  <a:pt x="40" y="67"/>
                </a:cubicBezTo>
                <a:cubicBezTo>
                  <a:pt x="40" y="63"/>
                  <a:pt x="38" y="60"/>
                  <a:pt x="36" y="57"/>
                </a:cubicBezTo>
                <a:cubicBezTo>
                  <a:pt x="36" y="57"/>
                  <a:pt x="36" y="57"/>
                  <a:pt x="36" y="57"/>
                </a:cubicBezTo>
                <a:cubicBezTo>
                  <a:pt x="33" y="54"/>
                  <a:pt x="30" y="53"/>
                  <a:pt x="26" y="53"/>
                </a:cubicBezTo>
                <a:close/>
                <a:moveTo>
                  <a:pt x="30" y="62"/>
                </a:moveTo>
                <a:cubicBezTo>
                  <a:pt x="29" y="61"/>
                  <a:pt x="28" y="60"/>
                  <a:pt x="26" y="60"/>
                </a:cubicBezTo>
                <a:cubicBezTo>
                  <a:pt x="24" y="60"/>
                  <a:pt x="22" y="61"/>
                  <a:pt x="21" y="62"/>
                </a:cubicBezTo>
                <a:cubicBezTo>
                  <a:pt x="21" y="62"/>
                  <a:pt x="21" y="62"/>
                  <a:pt x="21" y="62"/>
                </a:cubicBezTo>
                <a:cubicBezTo>
                  <a:pt x="20" y="63"/>
                  <a:pt x="19" y="65"/>
                  <a:pt x="19" y="67"/>
                </a:cubicBezTo>
                <a:cubicBezTo>
                  <a:pt x="19" y="69"/>
                  <a:pt x="20" y="71"/>
                  <a:pt x="21" y="72"/>
                </a:cubicBezTo>
                <a:cubicBezTo>
                  <a:pt x="22" y="73"/>
                  <a:pt x="24" y="74"/>
                  <a:pt x="26" y="74"/>
                </a:cubicBezTo>
                <a:cubicBezTo>
                  <a:pt x="28" y="74"/>
                  <a:pt x="29" y="73"/>
                  <a:pt x="30" y="72"/>
                </a:cubicBezTo>
                <a:cubicBezTo>
                  <a:pt x="30" y="72"/>
                  <a:pt x="30" y="72"/>
                  <a:pt x="30" y="72"/>
                </a:cubicBezTo>
                <a:cubicBezTo>
                  <a:pt x="32" y="71"/>
                  <a:pt x="32" y="69"/>
                  <a:pt x="32" y="67"/>
                </a:cubicBezTo>
                <a:cubicBezTo>
                  <a:pt x="32" y="65"/>
                  <a:pt x="32" y="63"/>
                  <a:pt x="30" y="62"/>
                </a:cubicBezTo>
                <a:close/>
                <a:moveTo>
                  <a:pt x="30" y="21"/>
                </a:moveTo>
                <a:cubicBezTo>
                  <a:pt x="29" y="20"/>
                  <a:pt x="28" y="19"/>
                  <a:pt x="26" y="19"/>
                </a:cubicBezTo>
                <a:cubicBezTo>
                  <a:pt x="24" y="19"/>
                  <a:pt x="22" y="20"/>
                  <a:pt x="21" y="21"/>
                </a:cubicBezTo>
                <a:cubicBezTo>
                  <a:pt x="21" y="21"/>
                  <a:pt x="21" y="21"/>
                  <a:pt x="21" y="21"/>
                </a:cubicBezTo>
                <a:cubicBezTo>
                  <a:pt x="20" y="22"/>
                  <a:pt x="19" y="24"/>
                  <a:pt x="19" y="26"/>
                </a:cubicBezTo>
                <a:cubicBezTo>
                  <a:pt x="19" y="28"/>
                  <a:pt x="20" y="29"/>
                  <a:pt x="21" y="31"/>
                </a:cubicBezTo>
                <a:cubicBezTo>
                  <a:pt x="22" y="32"/>
                  <a:pt x="24" y="32"/>
                  <a:pt x="26" y="32"/>
                </a:cubicBezTo>
                <a:cubicBezTo>
                  <a:pt x="28" y="32"/>
                  <a:pt x="29" y="32"/>
                  <a:pt x="30" y="31"/>
                </a:cubicBezTo>
                <a:cubicBezTo>
                  <a:pt x="30" y="31"/>
                  <a:pt x="30" y="31"/>
                  <a:pt x="30" y="31"/>
                </a:cubicBezTo>
                <a:cubicBezTo>
                  <a:pt x="32" y="29"/>
                  <a:pt x="32" y="28"/>
                  <a:pt x="32" y="26"/>
                </a:cubicBezTo>
                <a:cubicBezTo>
                  <a:pt x="32" y="24"/>
                  <a:pt x="32" y="22"/>
                  <a:pt x="30" y="21"/>
                </a:cubicBezTo>
                <a:close/>
                <a:moveTo>
                  <a:pt x="223" y="11"/>
                </a:moveTo>
                <a:cubicBezTo>
                  <a:pt x="219" y="11"/>
                  <a:pt x="216" y="13"/>
                  <a:pt x="213" y="16"/>
                </a:cubicBezTo>
                <a:cubicBezTo>
                  <a:pt x="213" y="16"/>
                  <a:pt x="213" y="16"/>
                  <a:pt x="213" y="16"/>
                </a:cubicBezTo>
                <a:cubicBezTo>
                  <a:pt x="210" y="18"/>
                  <a:pt x="209" y="22"/>
                  <a:pt x="209" y="26"/>
                </a:cubicBezTo>
                <a:cubicBezTo>
                  <a:pt x="209" y="30"/>
                  <a:pt x="210" y="33"/>
                  <a:pt x="213" y="36"/>
                </a:cubicBezTo>
                <a:cubicBezTo>
                  <a:pt x="216" y="38"/>
                  <a:pt x="219" y="40"/>
                  <a:pt x="223" y="40"/>
                </a:cubicBezTo>
                <a:cubicBezTo>
                  <a:pt x="227" y="40"/>
                  <a:pt x="231" y="38"/>
                  <a:pt x="233" y="36"/>
                </a:cubicBezTo>
                <a:cubicBezTo>
                  <a:pt x="233" y="36"/>
                  <a:pt x="233" y="36"/>
                  <a:pt x="233" y="36"/>
                </a:cubicBezTo>
                <a:cubicBezTo>
                  <a:pt x="236" y="33"/>
                  <a:pt x="237" y="30"/>
                  <a:pt x="237" y="26"/>
                </a:cubicBezTo>
                <a:cubicBezTo>
                  <a:pt x="237" y="22"/>
                  <a:pt x="236" y="18"/>
                  <a:pt x="233" y="16"/>
                </a:cubicBezTo>
                <a:cubicBezTo>
                  <a:pt x="233" y="16"/>
                  <a:pt x="233" y="16"/>
                  <a:pt x="233" y="16"/>
                </a:cubicBezTo>
                <a:cubicBezTo>
                  <a:pt x="231" y="13"/>
                  <a:pt x="227" y="11"/>
                  <a:pt x="223" y="11"/>
                </a:cubicBezTo>
                <a:close/>
                <a:moveTo>
                  <a:pt x="223" y="95"/>
                </a:moveTo>
                <a:cubicBezTo>
                  <a:pt x="219" y="95"/>
                  <a:pt x="216" y="96"/>
                  <a:pt x="213" y="99"/>
                </a:cubicBezTo>
                <a:cubicBezTo>
                  <a:pt x="213" y="99"/>
                  <a:pt x="213" y="99"/>
                  <a:pt x="213" y="99"/>
                </a:cubicBezTo>
                <a:cubicBezTo>
                  <a:pt x="210" y="101"/>
                  <a:pt x="209" y="105"/>
                  <a:pt x="209" y="109"/>
                </a:cubicBezTo>
                <a:cubicBezTo>
                  <a:pt x="209" y="113"/>
                  <a:pt x="210" y="116"/>
                  <a:pt x="213" y="119"/>
                </a:cubicBezTo>
                <a:cubicBezTo>
                  <a:pt x="216" y="122"/>
                  <a:pt x="219" y="123"/>
                  <a:pt x="223" y="123"/>
                </a:cubicBezTo>
                <a:cubicBezTo>
                  <a:pt x="227" y="123"/>
                  <a:pt x="231" y="122"/>
                  <a:pt x="233" y="119"/>
                </a:cubicBezTo>
                <a:cubicBezTo>
                  <a:pt x="233" y="119"/>
                  <a:pt x="233" y="119"/>
                  <a:pt x="233" y="119"/>
                </a:cubicBezTo>
                <a:cubicBezTo>
                  <a:pt x="236" y="116"/>
                  <a:pt x="237" y="113"/>
                  <a:pt x="237" y="109"/>
                </a:cubicBezTo>
                <a:cubicBezTo>
                  <a:pt x="237" y="105"/>
                  <a:pt x="236" y="101"/>
                  <a:pt x="233" y="99"/>
                </a:cubicBezTo>
                <a:cubicBezTo>
                  <a:pt x="233" y="99"/>
                  <a:pt x="233" y="99"/>
                  <a:pt x="233" y="99"/>
                </a:cubicBezTo>
                <a:cubicBezTo>
                  <a:pt x="231" y="96"/>
                  <a:pt x="227" y="95"/>
                  <a:pt x="223" y="95"/>
                </a:cubicBezTo>
                <a:close/>
                <a:moveTo>
                  <a:pt x="228" y="104"/>
                </a:moveTo>
                <a:cubicBezTo>
                  <a:pt x="227" y="103"/>
                  <a:pt x="225" y="102"/>
                  <a:pt x="223" y="102"/>
                </a:cubicBezTo>
                <a:cubicBezTo>
                  <a:pt x="221" y="102"/>
                  <a:pt x="220" y="103"/>
                  <a:pt x="218" y="104"/>
                </a:cubicBezTo>
                <a:cubicBezTo>
                  <a:pt x="218" y="104"/>
                  <a:pt x="218" y="104"/>
                  <a:pt x="218" y="104"/>
                </a:cubicBezTo>
                <a:cubicBezTo>
                  <a:pt x="217" y="105"/>
                  <a:pt x="216" y="107"/>
                  <a:pt x="216" y="109"/>
                </a:cubicBezTo>
                <a:cubicBezTo>
                  <a:pt x="216" y="111"/>
                  <a:pt x="217" y="112"/>
                  <a:pt x="218" y="114"/>
                </a:cubicBezTo>
                <a:cubicBezTo>
                  <a:pt x="220" y="115"/>
                  <a:pt x="221" y="116"/>
                  <a:pt x="223" y="116"/>
                </a:cubicBezTo>
                <a:cubicBezTo>
                  <a:pt x="225" y="116"/>
                  <a:pt x="227" y="115"/>
                  <a:pt x="228" y="114"/>
                </a:cubicBezTo>
                <a:cubicBezTo>
                  <a:pt x="228" y="114"/>
                  <a:pt x="228" y="114"/>
                  <a:pt x="228" y="114"/>
                </a:cubicBezTo>
                <a:cubicBezTo>
                  <a:pt x="229" y="112"/>
                  <a:pt x="230" y="111"/>
                  <a:pt x="230" y="109"/>
                </a:cubicBezTo>
                <a:cubicBezTo>
                  <a:pt x="230" y="107"/>
                  <a:pt x="229" y="105"/>
                  <a:pt x="228" y="104"/>
                </a:cubicBezTo>
                <a:close/>
                <a:moveTo>
                  <a:pt x="223" y="53"/>
                </a:moveTo>
                <a:cubicBezTo>
                  <a:pt x="219" y="53"/>
                  <a:pt x="216" y="54"/>
                  <a:pt x="213" y="57"/>
                </a:cubicBezTo>
                <a:cubicBezTo>
                  <a:pt x="213" y="57"/>
                  <a:pt x="213" y="57"/>
                  <a:pt x="213" y="57"/>
                </a:cubicBezTo>
                <a:cubicBezTo>
                  <a:pt x="210" y="60"/>
                  <a:pt x="209" y="63"/>
                  <a:pt x="209" y="67"/>
                </a:cubicBezTo>
                <a:cubicBezTo>
                  <a:pt x="209" y="71"/>
                  <a:pt x="210" y="75"/>
                  <a:pt x="213" y="77"/>
                </a:cubicBezTo>
                <a:cubicBezTo>
                  <a:pt x="216" y="80"/>
                  <a:pt x="219" y="81"/>
                  <a:pt x="223" y="81"/>
                </a:cubicBezTo>
                <a:cubicBezTo>
                  <a:pt x="227" y="81"/>
                  <a:pt x="231" y="80"/>
                  <a:pt x="233" y="77"/>
                </a:cubicBezTo>
                <a:cubicBezTo>
                  <a:pt x="233" y="77"/>
                  <a:pt x="233" y="77"/>
                  <a:pt x="233" y="77"/>
                </a:cubicBezTo>
                <a:cubicBezTo>
                  <a:pt x="236" y="75"/>
                  <a:pt x="237" y="71"/>
                  <a:pt x="237" y="67"/>
                </a:cubicBezTo>
                <a:cubicBezTo>
                  <a:pt x="237" y="63"/>
                  <a:pt x="236" y="60"/>
                  <a:pt x="233" y="57"/>
                </a:cubicBezTo>
                <a:cubicBezTo>
                  <a:pt x="233" y="57"/>
                  <a:pt x="233" y="57"/>
                  <a:pt x="233" y="57"/>
                </a:cubicBezTo>
                <a:cubicBezTo>
                  <a:pt x="231" y="54"/>
                  <a:pt x="227" y="53"/>
                  <a:pt x="223" y="53"/>
                </a:cubicBezTo>
                <a:close/>
                <a:moveTo>
                  <a:pt x="228" y="62"/>
                </a:moveTo>
                <a:cubicBezTo>
                  <a:pt x="227" y="61"/>
                  <a:pt x="225" y="60"/>
                  <a:pt x="223" y="60"/>
                </a:cubicBezTo>
                <a:cubicBezTo>
                  <a:pt x="221" y="60"/>
                  <a:pt x="220" y="61"/>
                  <a:pt x="218" y="62"/>
                </a:cubicBezTo>
                <a:cubicBezTo>
                  <a:pt x="218" y="62"/>
                  <a:pt x="218" y="62"/>
                  <a:pt x="218" y="62"/>
                </a:cubicBezTo>
                <a:cubicBezTo>
                  <a:pt x="217" y="63"/>
                  <a:pt x="216" y="65"/>
                  <a:pt x="216" y="67"/>
                </a:cubicBezTo>
                <a:cubicBezTo>
                  <a:pt x="216" y="69"/>
                  <a:pt x="217" y="71"/>
                  <a:pt x="218" y="72"/>
                </a:cubicBezTo>
                <a:cubicBezTo>
                  <a:pt x="220" y="73"/>
                  <a:pt x="221" y="74"/>
                  <a:pt x="223" y="74"/>
                </a:cubicBezTo>
                <a:cubicBezTo>
                  <a:pt x="225" y="74"/>
                  <a:pt x="227" y="73"/>
                  <a:pt x="228" y="72"/>
                </a:cubicBezTo>
                <a:cubicBezTo>
                  <a:pt x="228" y="72"/>
                  <a:pt x="228" y="72"/>
                  <a:pt x="228" y="72"/>
                </a:cubicBezTo>
                <a:cubicBezTo>
                  <a:pt x="229" y="71"/>
                  <a:pt x="230" y="69"/>
                  <a:pt x="230" y="67"/>
                </a:cubicBezTo>
                <a:cubicBezTo>
                  <a:pt x="230" y="65"/>
                  <a:pt x="229" y="63"/>
                  <a:pt x="228" y="62"/>
                </a:cubicBezTo>
                <a:close/>
                <a:moveTo>
                  <a:pt x="228" y="21"/>
                </a:moveTo>
                <a:cubicBezTo>
                  <a:pt x="227" y="20"/>
                  <a:pt x="225" y="19"/>
                  <a:pt x="223" y="19"/>
                </a:cubicBezTo>
                <a:cubicBezTo>
                  <a:pt x="221" y="19"/>
                  <a:pt x="220" y="20"/>
                  <a:pt x="218" y="21"/>
                </a:cubicBezTo>
                <a:cubicBezTo>
                  <a:pt x="218" y="21"/>
                  <a:pt x="218" y="21"/>
                  <a:pt x="218" y="21"/>
                </a:cubicBezTo>
                <a:cubicBezTo>
                  <a:pt x="217" y="22"/>
                  <a:pt x="216" y="24"/>
                  <a:pt x="216" y="26"/>
                </a:cubicBezTo>
                <a:cubicBezTo>
                  <a:pt x="216" y="28"/>
                  <a:pt x="217" y="29"/>
                  <a:pt x="218" y="31"/>
                </a:cubicBezTo>
                <a:cubicBezTo>
                  <a:pt x="220" y="32"/>
                  <a:pt x="221" y="32"/>
                  <a:pt x="223" y="32"/>
                </a:cubicBezTo>
                <a:cubicBezTo>
                  <a:pt x="225" y="32"/>
                  <a:pt x="227" y="32"/>
                  <a:pt x="228" y="31"/>
                </a:cubicBezTo>
                <a:cubicBezTo>
                  <a:pt x="228" y="31"/>
                  <a:pt x="228" y="31"/>
                  <a:pt x="228" y="31"/>
                </a:cubicBezTo>
                <a:cubicBezTo>
                  <a:pt x="229" y="29"/>
                  <a:pt x="230" y="28"/>
                  <a:pt x="230" y="26"/>
                </a:cubicBezTo>
                <a:cubicBezTo>
                  <a:pt x="230" y="24"/>
                  <a:pt x="229" y="22"/>
                  <a:pt x="228" y="2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72751" tIns="36376" rIns="72751" bIns="36376"/>
          <a:lstStyle/>
          <a:p>
            <a:pPr>
              <a:defRPr/>
            </a:pPr>
            <a:endParaRPr lang="zh-CN" altLang="en-US" sz="143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331" name="Freeform 292"/>
          <p:cNvSpPr>
            <a:spLocks noEditPoints="1"/>
          </p:cNvSpPr>
          <p:nvPr/>
        </p:nvSpPr>
        <p:spPr bwMode="auto">
          <a:xfrm>
            <a:off x="1445850" y="4341293"/>
            <a:ext cx="503419" cy="411365"/>
          </a:xfrm>
          <a:custGeom>
            <a:avLst/>
            <a:gdLst>
              <a:gd name="T0" fmla="*/ 88 w 232"/>
              <a:gd name="T1" fmla="*/ 172 h 189"/>
              <a:gd name="T2" fmla="*/ 156 w 232"/>
              <a:gd name="T3" fmla="*/ 168 h 189"/>
              <a:gd name="T4" fmla="*/ 183 w 232"/>
              <a:gd name="T5" fmla="*/ 172 h 189"/>
              <a:gd name="T6" fmla="*/ 62 w 232"/>
              <a:gd name="T7" fmla="*/ 189 h 189"/>
              <a:gd name="T8" fmla="*/ 123 w 232"/>
              <a:gd name="T9" fmla="*/ 99 h 189"/>
              <a:gd name="T10" fmla="*/ 90 w 232"/>
              <a:gd name="T11" fmla="*/ 110 h 189"/>
              <a:gd name="T12" fmla="*/ 123 w 232"/>
              <a:gd name="T13" fmla="*/ 119 h 189"/>
              <a:gd name="T14" fmla="*/ 113 w 232"/>
              <a:gd name="T15" fmla="*/ 84 h 189"/>
              <a:gd name="T16" fmla="*/ 117 w 232"/>
              <a:gd name="T17" fmla="*/ 65 h 189"/>
              <a:gd name="T18" fmla="*/ 128 w 232"/>
              <a:gd name="T19" fmla="*/ 84 h 189"/>
              <a:gd name="T20" fmla="*/ 52 w 232"/>
              <a:gd name="T21" fmla="*/ 84 h 189"/>
              <a:gd name="T22" fmla="*/ 48 w 232"/>
              <a:gd name="T23" fmla="*/ 65 h 189"/>
              <a:gd name="T24" fmla="*/ 37 w 232"/>
              <a:gd name="T25" fmla="*/ 84 h 189"/>
              <a:gd name="T26" fmla="*/ 37 w 232"/>
              <a:gd name="T27" fmla="*/ 88 h 189"/>
              <a:gd name="T28" fmla="*/ 134 w 232"/>
              <a:gd name="T29" fmla="*/ 93 h 189"/>
              <a:gd name="T30" fmla="*/ 134 w 232"/>
              <a:gd name="T31" fmla="*/ 124 h 189"/>
              <a:gd name="T32" fmla="*/ 103 w 232"/>
              <a:gd name="T33" fmla="*/ 129 h 189"/>
              <a:gd name="T34" fmla="*/ 63 w 232"/>
              <a:gd name="T35" fmla="*/ 129 h 189"/>
              <a:gd name="T36" fmla="*/ 31 w 232"/>
              <a:gd name="T37" fmla="*/ 124 h 189"/>
              <a:gd name="T38" fmla="*/ 31 w 232"/>
              <a:gd name="T39" fmla="*/ 93 h 189"/>
              <a:gd name="T40" fmla="*/ 75 w 232"/>
              <a:gd name="T41" fmla="*/ 99 h 189"/>
              <a:gd name="T42" fmla="*/ 42 w 232"/>
              <a:gd name="T43" fmla="*/ 119 h 189"/>
              <a:gd name="T44" fmla="*/ 75 w 232"/>
              <a:gd name="T45" fmla="*/ 110 h 189"/>
              <a:gd name="T46" fmla="*/ 157 w 232"/>
              <a:gd name="T47" fmla="*/ 0 h 189"/>
              <a:gd name="T48" fmla="*/ 129 w 232"/>
              <a:gd name="T49" fmla="*/ 63 h 189"/>
              <a:gd name="T50" fmla="*/ 203 w 232"/>
              <a:gd name="T51" fmla="*/ 77 h 189"/>
              <a:gd name="T52" fmla="*/ 231 w 232"/>
              <a:gd name="T53" fmla="*/ 14 h 189"/>
              <a:gd name="T54" fmla="*/ 157 w 232"/>
              <a:gd name="T55" fmla="*/ 0 h 189"/>
              <a:gd name="T56" fmla="*/ 161 w 232"/>
              <a:gd name="T57" fmla="*/ 43 h 189"/>
              <a:gd name="T58" fmla="*/ 160 w 232"/>
              <a:gd name="T59" fmla="*/ 58 h 189"/>
              <a:gd name="T60" fmla="*/ 166 w 232"/>
              <a:gd name="T61" fmla="*/ 43 h 189"/>
              <a:gd name="T62" fmla="*/ 161 w 232"/>
              <a:gd name="T63" fmla="*/ 39 h 189"/>
              <a:gd name="T64" fmla="*/ 169 w 232"/>
              <a:gd name="T65" fmla="*/ 30 h 189"/>
              <a:gd name="T66" fmla="*/ 169 w 232"/>
              <a:gd name="T67" fmla="*/ 18 h 189"/>
              <a:gd name="T68" fmla="*/ 164 w 232"/>
              <a:gd name="T69" fmla="*/ 30 h 189"/>
              <a:gd name="T70" fmla="*/ 156 w 232"/>
              <a:gd name="T71" fmla="*/ 20 h 189"/>
              <a:gd name="T72" fmla="*/ 181 w 232"/>
              <a:gd name="T73" fmla="*/ 12 h 189"/>
              <a:gd name="T74" fmla="*/ 181 w 232"/>
              <a:gd name="T75" fmla="*/ 27 h 189"/>
              <a:gd name="T76" fmla="*/ 177 w 232"/>
              <a:gd name="T77" fmla="*/ 47 h 189"/>
              <a:gd name="T78" fmla="*/ 159 w 232"/>
              <a:gd name="T79" fmla="*/ 67 h 189"/>
              <a:gd name="T80" fmla="*/ 150 w 232"/>
              <a:gd name="T81" fmla="*/ 43 h 189"/>
              <a:gd name="T82" fmla="*/ 187 w 232"/>
              <a:gd name="T83" fmla="*/ 10 h 189"/>
              <a:gd name="T84" fmla="*/ 211 w 232"/>
              <a:gd name="T85" fmla="*/ 13 h 189"/>
              <a:gd name="T86" fmla="*/ 205 w 232"/>
              <a:gd name="T87" fmla="*/ 55 h 189"/>
              <a:gd name="T88" fmla="*/ 190 w 232"/>
              <a:gd name="T89" fmla="*/ 66 h 189"/>
              <a:gd name="T90" fmla="*/ 193 w 232"/>
              <a:gd name="T91" fmla="*/ 56 h 189"/>
              <a:gd name="T92" fmla="*/ 198 w 232"/>
              <a:gd name="T93" fmla="*/ 18 h 189"/>
              <a:gd name="T94" fmla="*/ 193 w 232"/>
              <a:gd name="T95" fmla="*/ 56 h 189"/>
              <a:gd name="T96" fmla="*/ 131 w 232"/>
              <a:gd name="T97" fmla="*/ 14 h 189"/>
              <a:gd name="T98" fmla="*/ 21 w 232"/>
              <a:gd name="T99" fmla="*/ 35 h 189"/>
              <a:gd name="T100" fmla="*/ 210 w 232"/>
              <a:gd name="T101" fmla="*/ 141 h 189"/>
              <a:gd name="T102" fmla="*/ 228 w 232"/>
              <a:gd name="T103" fmla="*/ 64 h 189"/>
              <a:gd name="T104" fmla="*/ 232 w 232"/>
              <a:gd name="T105" fmla="*/ 152 h 189"/>
              <a:gd name="T106" fmla="*/ 221 w 232"/>
              <a:gd name="T107" fmla="*/ 163 h 189"/>
              <a:gd name="T108" fmla="*/ 0 w 232"/>
              <a:gd name="T109" fmla="*/ 163 h 189"/>
              <a:gd name="T110" fmla="*/ 0 w 232"/>
              <a:gd name="T111" fmla="*/ 24 h 189"/>
              <a:gd name="T112" fmla="*/ 10 w 232"/>
              <a:gd name="T113" fmla="*/ 14 h 1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232" h="189">
                <a:moveTo>
                  <a:pt x="62" y="172"/>
                </a:moveTo>
                <a:cubicBezTo>
                  <a:pt x="88" y="172"/>
                  <a:pt x="88" y="172"/>
                  <a:pt x="88" y="172"/>
                </a:cubicBezTo>
                <a:cubicBezTo>
                  <a:pt x="88" y="168"/>
                  <a:pt x="88" y="168"/>
                  <a:pt x="88" y="168"/>
                </a:cubicBezTo>
                <a:cubicBezTo>
                  <a:pt x="156" y="168"/>
                  <a:pt x="156" y="168"/>
                  <a:pt x="156" y="168"/>
                </a:cubicBezTo>
                <a:cubicBezTo>
                  <a:pt x="156" y="172"/>
                  <a:pt x="156" y="172"/>
                  <a:pt x="156" y="172"/>
                </a:cubicBezTo>
                <a:cubicBezTo>
                  <a:pt x="183" y="172"/>
                  <a:pt x="183" y="172"/>
                  <a:pt x="183" y="172"/>
                </a:cubicBezTo>
                <a:cubicBezTo>
                  <a:pt x="183" y="189"/>
                  <a:pt x="183" y="189"/>
                  <a:pt x="183" y="189"/>
                </a:cubicBezTo>
                <a:cubicBezTo>
                  <a:pt x="62" y="189"/>
                  <a:pt x="62" y="189"/>
                  <a:pt x="62" y="189"/>
                </a:cubicBezTo>
                <a:cubicBezTo>
                  <a:pt x="62" y="172"/>
                  <a:pt x="62" y="172"/>
                  <a:pt x="62" y="172"/>
                </a:cubicBezTo>
                <a:close/>
                <a:moveTo>
                  <a:pt x="123" y="99"/>
                </a:moveTo>
                <a:cubicBezTo>
                  <a:pt x="90" y="99"/>
                  <a:pt x="90" y="99"/>
                  <a:pt x="90" y="99"/>
                </a:cubicBezTo>
                <a:cubicBezTo>
                  <a:pt x="90" y="110"/>
                  <a:pt x="90" y="110"/>
                  <a:pt x="90" y="110"/>
                </a:cubicBezTo>
                <a:cubicBezTo>
                  <a:pt x="94" y="115"/>
                  <a:pt x="99" y="117"/>
                  <a:pt x="105" y="118"/>
                </a:cubicBezTo>
                <a:cubicBezTo>
                  <a:pt x="110" y="120"/>
                  <a:pt x="116" y="120"/>
                  <a:pt x="123" y="119"/>
                </a:cubicBezTo>
                <a:cubicBezTo>
                  <a:pt x="123" y="99"/>
                  <a:pt x="123" y="99"/>
                  <a:pt x="123" y="99"/>
                </a:cubicBezTo>
                <a:close/>
                <a:moveTo>
                  <a:pt x="113" y="84"/>
                </a:moveTo>
                <a:cubicBezTo>
                  <a:pt x="108" y="65"/>
                  <a:pt x="108" y="65"/>
                  <a:pt x="108" y="65"/>
                </a:cubicBezTo>
                <a:cubicBezTo>
                  <a:pt x="117" y="65"/>
                  <a:pt x="117" y="65"/>
                  <a:pt x="117" y="65"/>
                </a:cubicBezTo>
                <a:cubicBezTo>
                  <a:pt x="131" y="85"/>
                  <a:pt x="131" y="85"/>
                  <a:pt x="131" y="85"/>
                </a:cubicBezTo>
                <a:cubicBezTo>
                  <a:pt x="130" y="85"/>
                  <a:pt x="129" y="84"/>
                  <a:pt x="128" y="84"/>
                </a:cubicBezTo>
                <a:cubicBezTo>
                  <a:pt x="113" y="84"/>
                  <a:pt x="113" y="84"/>
                  <a:pt x="113" y="84"/>
                </a:cubicBezTo>
                <a:close/>
                <a:moveTo>
                  <a:pt x="52" y="84"/>
                </a:moveTo>
                <a:cubicBezTo>
                  <a:pt x="57" y="65"/>
                  <a:pt x="57" y="65"/>
                  <a:pt x="57" y="65"/>
                </a:cubicBezTo>
                <a:cubicBezTo>
                  <a:pt x="48" y="65"/>
                  <a:pt x="48" y="65"/>
                  <a:pt x="48" y="65"/>
                </a:cubicBezTo>
                <a:cubicBezTo>
                  <a:pt x="34" y="85"/>
                  <a:pt x="34" y="85"/>
                  <a:pt x="34" y="85"/>
                </a:cubicBezTo>
                <a:cubicBezTo>
                  <a:pt x="35" y="85"/>
                  <a:pt x="36" y="84"/>
                  <a:pt x="37" y="84"/>
                </a:cubicBezTo>
                <a:cubicBezTo>
                  <a:pt x="52" y="84"/>
                  <a:pt x="52" y="84"/>
                  <a:pt x="52" y="84"/>
                </a:cubicBezTo>
                <a:close/>
                <a:moveTo>
                  <a:pt x="37" y="88"/>
                </a:moveTo>
                <a:cubicBezTo>
                  <a:pt x="67" y="88"/>
                  <a:pt x="98" y="88"/>
                  <a:pt x="128" y="88"/>
                </a:cubicBezTo>
                <a:cubicBezTo>
                  <a:pt x="131" y="88"/>
                  <a:pt x="134" y="90"/>
                  <a:pt x="134" y="93"/>
                </a:cubicBezTo>
                <a:cubicBezTo>
                  <a:pt x="134" y="124"/>
                  <a:pt x="134" y="124"/>
                  <a:pt x="134" y="124"/>
                </a:cubicBezTo>
                <a:cubicBezTo>
                  <a:pt x="134" y="124"/>
                  <a:pt x="134" y="124"/>
                  <a:pt x="134" y="124"/>
                </a:cubicBezTo>
                <a:cubicBezTo>
                  <a:pt x="134" y="126"/>
                  <a:pt x="132" y="129"/>
                  <a:pt x="129" y="129"/>
                </a:cubicBezTo>
                <a:cubicBezTo>
                  <a:pt x="120" y="131"/>
                  <a:pt x="111" y="131"/>
                  <a:pt x="103" y="129"/>
                </a:cubicBezTo>
                <a:cubicBezTo>
                  <a:pt x="95" y="127"/>
                  <a:pt x="88" y="124"/>
                  <a:pt x="83" y="118"/>
                </a:cubicBezTo>
                <a:cubicBezTo>
                  <a:pt x="77" y="124"/>
                  <a:pt x="70" y="127"/>
                  <a:pt x="63" y="129"/>
                </a:cubicBezTo>
                <a:cubicBezTo>
                  <a:pt x="54" y="131"/>
                  <a:pt x="45" y="131"/>
                  <a:pt x="36" y="129"/>
                </a:cubicBezTo>
                <a:cubicBezTo>
                  <a:pt x="33" y="129"/>
                  <a:pt x="31" y="126"/>
                  <a:pt x="31" y="124"/>
                </a:cubicBezTo>
                <a:cubicBezTo>
                  <a:pt x="31" y="124"/>
                  <a:pt x="31" y="124"/>
                  <a:pt x="31" y="124"/>
                </a:cubicBezTo>
                <a:cubicBezTo>
                  <a:pt x="31" y="93"/>
                  <a:pt x="31" y="93"/>
                  <a:pt x="31" y="93"/>
                </a:cubicBezTo>
                <a:cubicBezTo>
                  <a:pt x="31" y="90"/>
                  <a:pt x="34" y="88"/>
                  <a:pt x="37" y="88"/>
                </a:cubicBezTo>
                <a:close/>
                <a:moveTo>
                  <a:pt x="75" y="99"/>
                </a:moveTo>
                <a:cubicBezTo>
                  <a:pt x="42" y="99"/>
                  <a:pt x="42" y="99"/>
                  <a:pt x="42" y="99"/>
                </a:cubicBezTo>
                <a:cubicBezTo>
                  <a:pt x="42" y="119"/>
                  <a:pt x="42" y="119"/>
                  <a:pt x="42" y="119"/>
                </a:cubicBezTo>
                <a:cubicBezTo>
                  <a:pt x="49" y="120"/>
                  <a:pt x="55" y="120"/>
                  <a:pt x="60" y="118"/>
                </a:cubicBezTo>
                <a:cubicBezTo>
                  <a:pt x="66" y="117"/>
                  <a:pt x="71" y="115"/>
                  <a:pt x="75" y="110"/>
                </a:cubicBezTo>
                <a:cubicBezTo>
                  <a:pt x="75" y="99"/>
                  <a:pt x="75" y="99"/>
                  <a:pt x="75" y="99"/>
                </a:cubicBezTo>
                <a:close/>
                <a:moveTo>
                  <a:pt x="157" y="0"/>
                </a:moveTo>
                <a:cubicBezTo>
                  <a:pt x="149" y="0"/>
                  <a:pt x="141" y="6"/>
                  <a:pt x="139" y="14"/>
                </a:cubicBezTo>
                <a:cubicBezTo>
                  <a:pt x="129" y="63"/>
                  <a:pt x="129" y="63"/>
                  <a:pt x="129" y="63"/>
                </a:cubicBezTo>
                <a:cubicBezTo>
                  <a:pt x="127" y="71"/>
                  <a:pt x="132" y="77"/>
                  <a:pt x="140" y="77"/>
                </a:cubicBezTo>
                <a:cubicBezTo>
                  <a:pt x="203" y="77"/>
                  <a:pt x="203" y="77"/>
                  <a:pt x="203" y="77"/>
                </a:cubicBezTo>
                <a:cubicBezTo>
                  <a:pt x="211" y="77"/>
                  <a:pt x="219" y="71"/>
                  <a:pt x="221" y="63"/>
                </a:cubicBezTo>
                <a:cubicBezTo>
                  <a:pt x="231" y="14"/>
                  <a:pt x="231" y="14"/>
                  <a:pt x="231" y="14"/>
                </a:cubicBezTo>
                <a:cubicBezTo>
                  <a:pt x="232" y="6"/>
                  <a:pt x="227" y="0"/>
                  <a:pt x="219" y="0"/>
                </a:cubicBezTo>
                <a:cubicBezTo>
                  <a:pt x="157" y="0"/>
                  <a:pt x="157" y="0"/>
                  <a:pt x="157" y="0"/>
                </a:cubicBezTo>
                <a:close/>
                <a:moveTo>
                  <a:pt x="150" y="43"/>
                </a:moveTo>
                <a:cubicBezTo>
                  <a:pt x="161" y="43"/>
                  <a:pt x="161" y="43"/>
                  <a:pt x="161" y="43"/>
                </a:cubicBezTo>
                <a:cubicBezTo>
                  <a:pt x="158" y="56"/>
                  <a:pt x="158" y="56"/>
                  <a:pt x="158" y="56"/>
                </a:cubicBezTo>
                <a:cubicBezTo>
                  <a:pt x="158" y="57"/>
                  <a:pt x="159" y="58"/>
                  <a:pt x="160" y="58"/>
                </a:cubicBezTo>
                <a:cubicBezTo>
                  <a:pt x="162" y="58"/>
                  <a:pt x="163" y="57"/>
                  <a:pt x="163" y="56"/>
                </a:cubicBezTo>
                <a:cubicBezTo>
                  <a:pt x="166" y="43"/>
                  <a:pt x="166" y="43"/>
                  <a:pt x="166" y="43"/>
                </a:cubicBezTo>
                <a:cubicBezTo>
                  <a:pt x="166" y="42"/>
                  <a:pt x="166" y="41"/>
                  <a:pt x="165" y="40"/>
                </a:cubicBezTo>
                <a:cubicBezTo>
                  <a:pt x="165" y="40"/>
                  <a:pt x="163" y="39"/>
                  <a:pt x="161" y="39"/>
                </a:cubicBezTo>
                <a:cubicBezTo>
                  <a:pt x="163" y="33"/>
                  <a:pt x="163" y="33"/>
                  <a:pt x="163" y="33"/>
                </a:cubicBezTo>
                <a:cubicBezTo>
                  <a:pt x="166" y="33"/>
                  <a:pt x="168" y="32"/>
                  <a:pt x="169" y="30"/>
                </a:cubicBezTo>
                <a:cubicBezTo>
                  <a:pt x="171" y="20"/>
                  <a:pt x="171" y="20"/>
                  <a:pt x="171" y="20"/>
                </a:cubicBezTo>
                <a:cubicBezTo>
                  <a:pt x="171" y="19"/>
                  <a:pt x="171" y="18"/>
                  <a:pt x="169" y="18"/>
                </a:cubicBezTo>
                <a:cubicBezTo>
                  <a:pt x="168" y="18"/>
                  <a:pt x="167" y="19"/>
                  <a:pt x="166" y="20"/>
                </a:cubicBezTo>
                <a:cubicBezTo>
                  <a:pt x="164" y="30"/>
                  <a:pt x="164" y="30"/>
                  <a:pt x="164" y="30"/>
                </a:cubicBezTo>
                <a:cubicBezTo>
                  <a:pt x="153" y="30"/>
                  <a:pt x="153" y="30"/>
                  <a:pt x="153" y="30"/>
                </a:cubicBezTo>
                <a:cubicBezTo>
                  <a:pt x="156" y="20"/>
                  <a:pt x="156" y="20"/>
                  <a:pt x="156" y="20"/>
                </a:cubicBezTo>
                <a:cubicBezTo>
                  <a:pt x="157" y="13"/>
                  <a:pt x="162" y="10"/>
                  <a:pt x="172" y="10"/>
                </a:cubicBezTo>
                <a:cubicBezTo>
                  <a:pt x="175" y="10"/>
                  <a:pt x="178" y="11"/>
                  <a:pt x="181" y="12"/>
                </a:cubicBezTo>
                <a:cubicBezTo>
                  <a:pt x="183" y="14"/>
                  <a:pt x="184" y="16"/>
                  <a:pt x="183" y="20"/>
                </a:cubicBezTo>
                <a:cubicBezTo>
                  <a:pt x="181" y="27"/>
                  <a:pt x="181" y="27"/>
                  <a:pt x="181" y="27"/>
                </a:cubicBezTo>
                <a:cubicBezTo>
                  <a:pt x="180" y="32"/>
                  <a:pt x="177" y="35"/>
                  <a:pt x="173" y="36"/>
                </a:cubicBezTo>
                <a:cubicBezTo>
                  <a:pt x="177" y="38"/>
                  <a:pt x="178" y="41"/>
                  <a:pt x="177" y="47"/>
                </a:cubicBezTo>
                <a:cubicBezTo>
                  <a:pt x="175" y="55"/>
                  <a:pt x="175" y="55"/>
                  <a:pt x="175" y="55"/>
                </a:cubicBezTo>
                <a:cubicBezTo>
                  <a:pt x="173" y="63"/>
                  <a:pt x="168" y="67"/>
                  <a:pt x="159" y="67"/>
                </a:cubicBezTo>
                <a:cubicBezTo>
                  <a:pt x="150" y="67"/>
                  <a:pt x="146" y="63"/>
                  <a:pt x="147" y="56"/>
                </a:cubicBezTo>
                <a:cubicBezTo>
                  <a:pt x="150" y="43"/>
                  <a:pt x="150" y="43"/>
                  <a:pt x="150" y="43"/>
                </a:cubicBezTo>
                <a:close/>
                <a:moveTo>
                  <a:pt x="175" y="66"/>
                </a:moveTo>
                <a:cubicBezTo>
                  <a:pt x="187" y="10"/>
                  <a:pt x="187" y="10"/>
                  <a:pt x="187" y="10"/>
                </a:cubicBezTo>
                <a:cubicBezTo>
                  <a:pt x="203" y="10"/>
                  <a:pt x="203" y="10"/>
                  <a:pt x="203" y="10"/>
                </a:cubicBezTo>
                <a:cubicBezTo>
                  <a:pt x="206" y="10"/>
                  <a:pt x="209" y="11"/>
                  <a:pt x="211" y="13"/>
                </a:cubicBezTo>
                <a:cubicBezTo>
                  <a:pt x="213" y="15"/>
                  <a:pt x="214" y="18"/>
                  <a:pt x="213" y="21"/>
                </a:cubicBezTo>
                <a:cubicBezTo>
                  <a:pt x="205" y="55"/>
                  <a:pt x="205" y="55"/>
                  <a:pt x="205" y="55"/>
                </a:cubicBezTo>
                <a:cubicBezTo>
                  <a:pt x="205" y="59"/>
                  <a:pt x="203" y="61"/>
                  <a:pt x="200" y="63"/>
                </a:cubicBezTo>
                <a:cubicBezTo>
                  <a:pt x="197" y="65"/>
                  <a:pt x="194" y="66"/>
                  <a:pt x="190" y="66"/>
                </a:cubicBezTo>
                <a:cubicBezTo>
                  <a:pt x="175" y="66"/>
                  <a:pt x="175" y="66"/>
                  <a:pt x="175" y="66"/>
                </a:cubicBezTo>
                <a:close/>
                <a:moveTo>
                  <a:pt x="193" y="56"/>
                </a:moveTo>
                <a:cubicBezTo>
                  <a:pt x="193" y="58"/>
                  <a:pt x="191" y="59"/>
                  <a:pt x="189" y="59"/>
                </a:cubicBezTo>
                <a:cubicBezTo>
                  <a:pt x="198" y="18"/>
                  <a:pt x="198" y="18"/>
                  <a:pt x="198" y="18"/>
                </a:cubicBezTo>
                <a:cubicBezTo>
                  <a:pt x="200" y="18"/>
                  <a:pt x="201" y="18"/>
                  <a:pt x="201" y="20"/>
                </a:cubicBezTo>
                <a:cubicBezTo>
                  <a:pt x="193" y="56"/>
                  <a:pt x="193" y="56"/>
                  <a:pt x="193" y="56"/>
                </a:cubicBezTo>
                <a:close/>
                <a:moveTo>
                  <a:pt x="10" y="14"/>
                </a:moveTo>
                <a:cubicBezTo>
                  <a:pt x="131" y="14"/>
                  <a:pt x="131" y="14"/>
                  <a:pt x="131" y="14"/>
                </a:cubicBezTo>
                <a:cubicBezTo>
                  <a:pt x="126" y="35"/>
                  <a:pt x="126" y="35"/>
                  <a:pt x="126" y="35"/>
                </a:cubicBezTo>
                <a:cubicBezTo>
                  <a:pt x="21" y="35"/>
                  <a:pt x="21" y="35"/>
                  <a:pt x="21" y="35"/>
                </a:cubicBezTo>
                <a:cubicBezTo>
                  <a:pt x="21" y="141"/>
                  <a:pt x="21" y="141"/>
                  <a:pt x="21" y="141"/>
                </a:cubicBezTo>
                <a:cubicBezTo>
                  <a:pt x="210" y="141"/>
                  <a:pt x="210" y="141"/>
                  <a:pt x="210" y="141"/>
                </a:cubicBezTo>
                <a:cubicBezTo>
                  <a:pt x="210" y="84"/>
                  <a:pt x="210" y="84"/>
                  <a:pt x="210" y="84"/>
                </a:cubicBezTo>
                <a:cubicBezTo>
                  <a:pt x="219" y="82"/>
                  <a:pt x="226" y="74"/>
                  <a:pt x="228" y="64"/>
                </a:cubicBezTo>
                <a:cubicBezTo>
                  <a:pt x="232" y="49"/>
                  <a:pt x="232" y="49"/>
                  <a:pt x="232" y="49"/>
                </a:cubicBezTo>
                <a:cubicBezTo>
                  <a:pt x="232" y="152"/>
                  <a:pt x="232" y="152"/>
                  <a:pt x="232" y="152"/>
                </a:cubicBezTo>
                <a:cubicBezTo>
                  <a:pt x="232" y="163"/>
                  <a:pt x="232" y="163"/>
                  <a:pt x="232" y="163"/>
                </a:cubicBezTo>
                <a:cubicBezTo>
                  <a:pt x="221" y="163"/>
                  <a:pt x="221" y="163"/>
                  <a:pt x="221" y="163"/>
                </a:cubicBezTo>
                <a:cubicBezTo>
                  <a:pt x="10" y="163"/>
                  <a:pt x="10" y="163"/>
                  <a:pt x="10" y="163"/>
                </a:cubicBezTo>
                <a:cubicBezTo>
                  <a:pt x="0" y="163"/>
                  <a:pt x="0" y="163"/>
                  <a:pt x="0" y="163"/>
                </a:cubicBezTo>
                <a:cubicBezTo>
                  <a:pt x="0" y="152"/>
                  <a:pt x="0" y="152"/>
                  <a:pt x="0" y="152"/>
                </a:cubicBezTo>
                <a:cubicBezTo>
                  <a:pt x="0" y="24"/>
                  <a:pt x="0" y="24"/>
                  <a:pt x="0" y="24"/>
                </a:cubicBezTo>
                <a:cubicBezTo>
                  <a:pt x="0" y="14"/>
                  <a:pt x="0" y="14"/>
                  <a:pt x="0" y="14"/>
                </a:cubicBezTo>
                <a:lnTo>
                  <a:pt x="10" y="1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72751" tIns="36376" rIns="72751" bIns="36376"/>
          <a:lstStyle/>
          <a:p>
            <a:pPr>
              <a:defRPr/>
            </a:pPr>
            <a:endParaRPr lang="zh-CN" altLang="en-US" sz="143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332" name="Freeform 293"/>
          <p:cNvSpPr>
            <a:spLocks noEditPoints="1"/>
          </p:cNvSpPr>
          <p:nvPr/>
        </p:nvSpPr>
        <p:spPr bwMode="auto">
          <a:xfrm>
            <a:off x="4818755" y="2349193"/>
            <a:ext cx="513487" cy="385475"/>
          </a:xfrm>
          <a:custGeom>
            <a:avLst/>
            <a:gdLst>
              <a:gd name="T0" fmla="*/ 3 w 236"/>
              <a:gd name="T1" fmla="*/ 55 h 177"/>
              <a:gd name="T2" fmla="*/ 15 w 236"/>
              <a:gd name="T3" fmla="*/ 80 h 177"/>
              <a:gd name="T4" fmla="*/ 25 w 236"/>
              <a:gd name="T5" fmla="*/ 83 h 177"/>
              <a:gd name="T6" fmla="*/ 59 w 236"/>
              <a:gd name="T7" fmla="*/ 74 h 177"/>
              <a:gd name="T8" fmla="*/ 66 w 236"/>
              <a:gd name="T9" fmla="*/ 66 h 177"/>
              <a:gd name="T10" fmla="*/ 66 w 236"/>
              <a:gd name="T11" fmla="*/ 47 h 177"/>
              <a:gd name="T12" fmla="*/ 170 w 236"/>
              <a:gd name="T13" fmla="*/ 47 h 177"/>
              <a:gd name="T14" fmla="*/ 169 w 236"/>
              <a:gd name="T15" fmla="*/ 66 h 177"/>
              <a:gd name="T16" fmla="*/ 176 w 236"/>
              <a:gd name="T17" fmla="*/ 74 h 177"/>
              <a:gd name="T18" fmla="*/ 211 w 236"/>
              <a:gd name="T19" fmla="*/ 83 h 177"/>
              <a:gd name="T20" fmla="*/ 220 w 236"/>
              <a:gd name="T21" fmla="*/ 80 h 177"/>
              <a:gd name="T22" fmla="*/ 232 w 236"/>
              <a:gd name="T23" fmla="*/ 55 h 177"/>
              <a:gd name="T24" fmla="*/ 229 w 236"/>
              <a:gd name="T25" fmla="*/ 42 h 177"/>
              <a:gd name="T26" fmla="*/ 6 w 236"/>
              <a:gd name="T27" fmla="*/ 42 h 177"/>
              <a:gd name="T28" fmla="*/ 3 w 236"/>
              <a:gd name="T29" fmla="*/ 55 h 177"/>
              <a:gd name="T30" fmla="*/ 82 w 236"/>
              <a:gd name="T31" fmla="*/ 55 h 177"/>
              <a:gd name="T32" fmla="*/ 119 w 236"/>
              <a:gd name="T33" fmla="*/ 50 h 177"/>
              <a:gd name="T34" fmla="*/ 155 w 236"/>
              <a:gd name="T35" fmla="*/ 55 h 177"/>
              <a:gd name="T36" fmla="*/ 155 w 236"/>
              <a:gd name="T37" fmla="*/ 74 h 177"/>
              <a:gd name="T38" fmla="*/ 166 w 236"/>
              <a:gd name="T39" fmla="*/ 86 h 177"/>
              <a:gd name="T40" fmla="*/ 196 w 236"/>
              <a:gd name="T41" fmla="*/ 92 h 177"/>
              <a:gd name="T42" fmla="*/ 205 w 236"/>
              <a:gd name="T43" fmla="*/ 103 h 177"/>
              <a:gd name="T44" fmla="*/ 205 w 236"/>
              <a:gd name="T45" fmla="*/ 158 h 177"/>
              <a:gd name="T46" fmla="*/ 119 w 236"/>
              <a:gd name="T47" fmla="*/ 158 h 177"/>
              <a:gd name="T48" fmla="*/ 32 w 236"/>
              <a:gd name="T49" fmla="*/ 158 h 177"/>
              <a:gd name="T50" fmla="*/ 32 w 236"/>
              <a:gd name="T51" fmla="*/ 103 h 177"/>
              <a:gd name="T52" fmla="*/ 42 w 236"/>
              <a:gd name="T53" fmla="*/ 92 h 177"/>
              <a:gd name="T54" fmla="*/ 72 w 236"/>
              <a:gd name="T55" fmla="*/ 86 h 177"/>
              <a:gd name="T56" fmla="*/ 82 w 236"/>
              <a:gd name="T57" fmla="*/ 74 h 177"/>
              <a:gd name="T58" fmla="*/ 82 w 236"/>
              <a:gd name="T59" fmla="*/ 55 h 177"/>
              <a:gd name="T60" fmla="*/ 119 w 236"/>
              <a:gd name="T61" fmla="*/ 77 h 177"/>
              <a:gd name="T62" fmla="*/ 144 w 236"/>
              <a:gd name="T63" fmla="*/ 87 h 177"/>
              <a:gd name="T64" fmla="*/ 155 w 236"/>
              <a:gd name="T65" fmla="*/ 112 h 177"/>
              <a:gd name="T66" fmla="*/ 151 w 236"/>
              <a:gd name="T67" fmla="*/ 128 h 177"/>
              <a:gd name="T68" fmla="*/ 137 w 236"/>
              <a:gd name="T69" fmla="*/ 121 h 177"/>
              <a:gd name="T70" fmla="*/ 139 w 236"/>
              <a:gd name="T71" fmla="*/ 112 h 177"/>
              <a:gd name="T72" fmla="*/ 133 w 236"/>
              <a:gd name="T73" fmla="*/ 98 h 177"/>
              <a:gd name="T74" fmla="*/ 119 w 236"/>
              <a:gd name="T75" fmla="*/ 92 h 177"/>
              <a:gd name="T76" fmla="*/ 105 w 236"/>
              <a:gd name="T77" fmla="*/ 98 h 177"/>
              <a:gd name="T78" fmla="*/ 99 w 236"/>
              <a:gd name="T79" fmla="*/ 112 h 177"/>
              <a:gd name="T80" fmla="*/ 105 w 236"/>
              <a:gd name="T81" fmla="*/ 126 h 177"/>
              <a:gd name="T82" fmla="*/ 119 w 236"/>
              <a:gd name="T83" fmla="*/ 132 h 177"/>
              <a:gd name="T84" fmla="*/ 132 w 236"/>
              <a:gd name="T85" fmla="*/ 127 h 177"/>
              <a:gd name="T86" fmla="*/ 143 w 236"/>
              <a:gd name="T87" fmla="*/ 138 h 177"/>
              <a:gd name="T88" fmla="*/ 119 w 236"/>
              <a:gd name="T89" fmla="*/ 147 h 177"/>
              <a:gd name="T90" fmla="*/ 94 w 236"/>
              <a:gd name="T91" fmla="*/ 137 h 177"/>
              <a:gd name="T92" fmla="*/ 84 w 236"/>
              <a:gd name="T93" fmla="*/ 112 h 177"/>
              <a:gd name="T94" fmla="*/ 94 w 236"/>
              <a:gd name="T95" fmla="*/ 87 h 177"/>
              <a:gd name="T96" fmla="*/ 119 w 236"/>
              <a:gd name="T97" fmla="*/ 77 h 177"/>
              <a:gd name="T98" fmla="*/ 194 w 236"/>
              <a:gd name="T99" fmla="*/ 162 h 177"/>
              <a:gd name="T100" fmla="*/ 173 w 236"/>
              <a:gd name="T101" fmla="*/ 162 h 177"/>
              <a:gd name="T102" fmla="*/ 173 w 236"/>
              <a:gd name="T103" fmla="*/ 177 h 177"/>
              <a:gd name="T104" fmla="*/ 188 w 236"/>
              <a:gd name="T105" fmla="*/ 177 h 177"/>
              <a:gd name="T106" fmla="*/ 194 w 236"/>
              <a:gd name="T107" fmla="*/ 162 h 177"/>
              <a:gd name="T108" fmla="*/ 44 w 236"/>
              <a:gd name="T109" fmla="*/ 162 h 177"/>
              <a:gd name="T110" fmla="*/ 65 w 236"/>
              <a:gd name="T111" fmla="*/ 162 h 177"/>
              <a:gd name="T112" fmla="*/ 65 w 236"/>
              <a:gd name="T113" fmla="*/ 177 h 177"/>
              <a:gd name="T114" fmla="*/ 50 w 236"/>
              <a:gd name="T115" fmla="*/ 177 h 177"/>
              <a:gd name="T116" fmla="*/ 44 w 236"/>
              <a:gd name="T117" fmla="*/ 162 h 1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236" h="177">
                <a:moveTo>
                  <a:pt x="3" y="55"/>
                </a:moveTo>
                <a:cubicBezTo>
                  <a:pt x="7" y="63"/>
                  <a:pt x="11" y="71"/>
                  <a:pt x="15" y="80"/>
                </a:cubicBezTo>
                <a:cubicBezTo>
                  <a:pt x="17" y="83"/>
                  <a:pt x="20" y="84"/>
                  <a:pt x="25" y="83"/>
                </a:cubicBezTo>
                <a:cubicBezTo>
                  <a:pt x="36" y="80"/>
                  <a:pt x="48" y="77"/>
                  <a:pt x="59" y="74"/>
                </a:cubicBezTo>
                <a:cubicBezTo>
                  <a:pt x="64" y="72"/>
                  <a:pt x="66" y="69"/>
                  <a:pt x="66" y="66"/>
                </a:cubicBezTo>
                <a:cubicBezTo>
                  <a:pt x="66" y="60"/>
                  <a:pt x="66" y="53"/>
                  <a:pt x="66" y="47"/>
                </a:cubicBezTo>
                <a:cubicBezTo>
                  <a:pt x="96" y="33"/>
                  <a:pt x="139" y="33"/>
                  <a:pt x="170" y="47"/>
                </a:cubicBezTo>
                <a:cubicBezTo>
                  <a:pt x="170" y="53"/>
                  <a:pt x="169" y="60"/>
                  <a:pt x="169" y="66"/>
                </a:cubicBezTo>
                <a:cubicBezTo>
                  <a:pt x="169" y="69"/>
                  <a:pt x="171" y="72"/>
                  <a:pt x="176" y="74"/>
                </a:cubicBezTo>
                <a:cubicBezTo>
                  <a:pt x="188" y="77"/>
                  <a:pt x="199" y="80"/>
                  <a:pt x="211" y="83"/>
                </a:cubicBezTo>
                <a:cubicBezTo>
                  <a:pt x="215" y="84"/>
                  <a:pt x="219" y="83"/>
                  <a:pt x="220" y="80"/>
                </a:cubicBezTo>
                <a:cubicBezTo>
                  <a:pt x="224" y="71"/>
                  <a:pt x="228" y="63"/>
                  <a:pt x="232" y="55"/>
                </a:cubicBezTo>
                <a:cubicBezTo>
                  <a:pt x="236" y="48"/>
                  <a:pt x="234" y="45"/>
                  <a:pt x="229" y="42"/>
                </a:cubicBezTo>
                <a:cubicBezTo>
                  <a:pt x="155" y="0"/>
                  <a:pt x="81" y="0"/>
                  <a:pt x="6" y="42"/>
                </a:cubicBezTo>
                <a:cubicBezTo>
                  <a:pt x="1" y="45"/>
                  <a:pt x="0" y="48"/>
                  <a:pt x="3" y="55"/>
                </a:cubicBezTo>
                <a:close/>
                <a:moveTo>
                  <a:pt x="82" y="55"/>
                </a:moveTo>
                <a:cubicBezTo>
                  <a:pt x="94" y="51"/>
                  <a:pt x="106" y="49"/>
                  <a:pt x="119" y="50"/>
                </a:cubicBezTo>
                <a:cubicBezTo>
                  <a:pt x="131" y="49"/>
                  <a:pt x="143" y="51"/>
                  <a:pt x="155" y="55"/>
                </a:cubicBezTo>
                <a:cubicBezTo>
                  <a:pt x="155" y="62"/>
                  <a:pt x="155" y="68"/>
                  <a:pt x="155" y="74"/>
                </a:cubicBezTo>
                <a:cubicBezTo>
                  <a:pt x="156" y="82"/>
                  <a:pt x="160" y="85"/>
                  <a:pt x="166" y="86"/>
                </a:cubicBezTo>
                <a:cubicBezTo>
                  <a:pt x="176" y="88"/>
                  <a:pt x="186" y="90"/>
                  <a:pt x="196" y="92"/>
                </a:cubicBezTo>
                <a:cubicBezTo>
                  <a:pt x="202" y="93"/>
                  <a:pt x="206" y="97"/>
                  <a:pt x="205" y="103"/>
                </a:cubicBezTo>
                <a:cubicBezTo>
                  <a:pt x="205" y="122"/>
                  <a:pt x="205" y="140"/>
                  <a:pt x="205" y="158"/>
                </a:cubicBezTo>
                <a:cubicBezTo>
                  <a:pt x="119" y="158"/>
                  <a:pt x="119" y="158"/>
                  <a:pt x="119" y="158"/>
                </a:cubicBezTo>
                <a:cubicBezTo>
                  <a:pt x="32" y="158"/>
                  <a:pt x="32" y="158"/>
                  <a:pt x="32" y="158"/>
                </a:cubicBezTo>
                <a:cubicBezTo>
                  <a:pt x="32" y="140"/>
                  <a:pt x="32" y="122"/>
                  <a:pt x="32" y="103"/>
                </a:cubicBezTo>
                <a:cubicBezTo>
                  <a:pt x="32" y="97"/>
                  <a:pt x="36" y="93"/>
                  <a:pt x="42" y="92"/>
                </a:cubicBezTo>
                <a:cubicBezTo>
                  <a:pt x="52" y="90"/>
                  <a:pt x="62" y="88"/>
                  <a:pt x="72" y="86"/>
                </a:cubicBezTo>
                <a:cubicBezTo>
                  <a:pt x="78" y="85"/>
                  <a:pt x="82" y="82"/>
                  <a:pt x="82" y="74"/>
                </a:cubicBezTo>
                <a:cubicBezTo>
                  <a:pt x="82" y="68"/>
                  <a:pt x="82" y="62"/>
                  <a:pt x="82" y="55"/>
                </a:cubicBezTo>
                <a:close/>
                <a:moveTo>
                  <a:pt x="119" y="77"/>
                </a:moveTo>
                <a:cubicBezTo>
                  <a:pt x="129" y="77"/>
                  <a:pt x="138" y="81"/>
                  <a:pt x="144" y="87"/>
                </a:cubicBezTo>
                <a:cubicBezTo>
                  <a:pt x="151" y="93"/>
                  <a:pt x="155" y="102"/>
                  <a:pt x="155" y="112"/>
                </a:cubicBezTo>
                <a:cubicBezTo>
                  <a:pt x="155" y="118"/>
                  <a:pt x="153" y="123"/>
                  <a:pt x="151" y="128"/>
                </a:cubicBezTo>
                <a:cubicBezTo>
                  <a:pt x="137" y="121"/>
                  <a:pt x="137" y="121"/>
                  <a:pt x="137" y="121"/>
                </a:cubicBezTo>
                <a:cubicBezTo>
                  <a:pt x="138" y="119"/>
                  <a:pt x="139" y="115"/>
                  <a:pt x="139" y="112"/>
                </a:cubicBezTo>
                <a:cubicBezTo>
                  <a:pt x="139" y="106"/>
                  <a:pt x="137" y="102"/>
                  <a:pt x="133" y="98"/>
                </a:cubicBezTo>
                <a:cubicBezTo>
                  <a:pt x="130" y="94"/>
                  <a:pt x="125" y="92"/>
                  <a:pt x="119" y="92"/>
                </a:cubicBezTo>
                <a:cubicBezTo>
                  <a:pt x="114" y="92"/>
                  <a:pt x="109" y="94"/>
                  <a:pt x="105" y="98"/>
                </a:cubicBezTo>
                <a:cubicBezTo>
                  <a:pt x="102" y="102"/>
                  <a:pt x="99" y="106"/>
                  <a:pt x="99" y="112"/>
                </a:cubicBezTo>
                <a:cubicBezTo>
                  <a:pt x="99" y="117"/>
                  <a:pt x="102" y="122"/>
                  <a:pt x="105" y="126"/>
                </a:cubicBezTo>
                <a:cubicBezTo>
                  <a:pt x="109" y="130"/>
                  <a:pt x="114" y="132"/>
                  <a:pt x="119" y="132"/>
                </a:cubicBezTo>
                <a:cubicBezTo>
                  <a:pt x="124" y="132"/>
                  <a:pt x="128" y="130"/>
                  <a:pt x="132" y="127"/>
                </a:cubicBezTo>
                <a:cubicBezTo>
                  <a:pt x="143" y="138"/>
                  <a:pt x="143" y="138"/>
                  <a:pt x="143" y="138"/>
                </a:cubicBezTo>
                <a:cubicBezTo>
                  <a:pt x="136" y="144"/>
                  <a:pt x="128" y="147"/>
                  <a:pt x="119" y="147"/>
                </a:cubicBezTo>
                <a:cubicBezTo>
                  <a:pt x="109" y="147"/>
                  <a:pt x="101" y="143"/>
                  <a:pt x="94" y="137"/>
                </a:cubicBezTo>
                <a:cubicBezTo>
                  <a:pt x="88" y="131"/>
                  <a:pt x="84" y="122"/>
                  <a:pt x="84" y="112"/>
                </a:cubicBezTo>
                <a:cubicBezTo>
                  <a:pt x="84" y="102"/>
                  <a:pt x="88" y="93"/>
                  <a:pt x="94" y="87"/>
                </a:cubicBezTo>
                <a:cubicBezTo>
                  <a:pt x="101" y="81"/>
                  <a:pt x="109" y="77"/>
                  <a:pt x="119" y="77"/>
                </a:cubicBezTo>
                <a:close/>
                <a:moveTo>
                  <a:pt x="194" y="162"/>
                </a:moveTo>
                <a:cubicBezTo>
                  <a:pt x="187" y="162"/>
                  <a:pt x="180" y="162"/>
                  <a:pt x="173" y="162"/>
                </a:cubicBezTo>
                <a:cubicBezTo>
                  <a:pt x="173" y="167"/>
                  <a:pt x="173" y="172"/>
                  <a:pt x="173" y="177"/>
                </a:cubicBezTo>
                <a:cubicBezTo>
                  <a:pt x="178" y="177"/>
                  <a:pt x="183" y="177"/>
                  <a:pt x="188" y="177"/>
                </a:cubicBezTo>
                <a:cubicBezTo>
                  <a:pt x="190" y="172"/>
                  <a:pt x="192" y="167"/>
                  <a:pt x="194" y="162"/>
                </a:cubicBezTo>
                <a:close/>
                <a:moveTo>
                  <a:pt x="44" y="162"/>
                </a:moveTo>
                <a:cubicBezTo>
                  <a:pt x="51" y="162"/>
                  <a:pt x="58" y="162"/>
                  <a:pt x="65" y="162"/>
                </a:cubicBezTo>
                <a:cubicBezTo>
                  <a:pt x="65" y="167"/>
                  <a:pt x="65" y="172"/>
                  <a:pt x="65" y="177"/>
                </a:cubicBezTo>
                <a:cubicBezTo>
                  <a:pt x="60" y="177"/>
                  <a:pt x="55" y="177"/>
                  <a:pt x="50" y="177"/>
                </a:cubicBezTo>
                <a:cubicBezTo>
                  <a:pt x="48" y="172"/>
                  <a:pt x="46" y="167"/>
                  <a:pt x="44" y="162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72751" tIns="36376" rIns="72751" bIns="36376"/>
          <a:lstStyle/>
          <a:p>
            <a:pPr>
              <a:defRPr/>
            </a:pPr>
            <a:endParaRPr lang="zh-CN" altLang="en-US" sz="143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333" name="Freeform 294"/>
          <p:cNvSpPr>
            <a:spLocks noEditPoints="1"/>
          </p:cNvSpPr>
          <p:nvPr/>
        </p:nvSpPr>
        <p:spPr bwMode="auto">
          <a:xfrm>
            <a:off x="3463840" y="2280153"/>
            <a:ext cx="507733" cy="536501"/>
          </a:xfrm>
          <a:custGeom>
            <a:avLst/>
            <a:gdLst>
              <a:gd name="T0" fmla="*/ 66 w 234"/>
              <a:gd name="T1" fmla="*/ 58 h 247"/>
              <a:gd name="T2" fmla="*/ 54 w 234"/>
              <a:gd name="T3" fmla="*/ 66 h 247"/>
              <a:gd name="T4" fmla="*/ 74 w 234"/>
              <a:gd name="T5" fmla="*/ 44 h 247"/>
              <a:gd name="T6" fmla="*/ 82 w 234"/>
              <a:gd name="T7" fmla="*/ 56 h 247"/>
              <a:gd name="T8" fmla="*/ 74 w 234"/>
              <a:gd name="T9" fmla="*/ 44 h 247"/>
              <a:gd name="T10" fmla="*/ 59 w 234"/>
              <a:gd name="T11" fmla="*/ 88 h 247"/>
              <a:gd name="T12" fmla="*/ 47 w 234"/>
              <a:gd name="T13" fmla="*/ 96 h 247"/>
              <a:gd name="T14" fmla="*/ 67 w 234"/>
              <a:gd name="T15" fmla="*/ 73 h 247"/>
              <a:gd name="T16" fmla="*/ 76 w 234"/>
              <a:gd name="T17" fmla="*/ 85 h 247"/>
              <a:gd name="T18" fmla="*/ 67 w 234"/>
              <a:gd name="T19" fmla="*/ 73 h 247"/>
              <a:gd name="T20" fmla="*/ 95 w 234"/>
              <a:gd name="T21" fmla="*/ 63 h 247"/>
              <a:gd name="T22" fmla="*/ 83 w 234"/>
              <a:gd name="T23" fmla="*/ 71 h 247"/>
              <a:gd name="T24" fmla="*/ 61 w 234"/>
              <a:gd name="T25" fmla="*/ 102 h 247"/>
              <a:gd name="T26" fmla="*/ 69 w 234"/>
              <a:gd name="T27" fmla="*/ 114 h 247"/>
              <a:gd name="T28" fmla="*/ 61 w 234"/>
              <a:gd name="T29" fmla="*/ 102 h 247"/>
              <a:gd name="T30" fmla="*/ 89 w 234"/>
              <a:gd name="T31" fmla="*/ 92 h 247"/>
              <a:gd name="T32" fmla="*/ 77 w 234"/>
              <a:gd name="T33" fmla="*/ 100 h 247"/>
              <a:gd name="T34" fmla="*/ 97 w 234"/>
              <a:gd name="T35" fmla="*/ 77 h 247"/>
              <a:gd name="T36" fmla="*/ 105 w 234"/>
              <a:gd name="T37" fmla="*/ 89 h 247"/>
              <a:gd name="T38" fmla="*/ 97 w 234"/>
              <a:gd name="T39" fmla="*/ 77 h 247"/>
              <a:gd name="T40" fmla="*/ 83 w 234"/>
              <a:gd name="T41" fmla="*/ 122 h 247"/>
              <a:gd name="T42" fmla="*/ 71 w 234"/>
              <a:gd name="T43" fmla="*/ 130 h 247"/>
              <a:gd name="T44" fmla="*/ 91 w 234"/>
              <a:gd name="T45" fmla="*/ 107 h 247"/>
              <a:gd name="T46" fmla="*/ 99 w 234"/>
              <a:gd name="T47" fmla="*/ 119 h 247"/>
              <a:gd name="T48" fmla="*/ 91 w 234"/>
              <a:gd name="T49" fmla="*/ 107 h 247"/>
              <a:gd name="T50" fmla="*/ 119 w 234"/>
              <a:gd name="T51" fmla="*/ 97 h 247"/>
              <a:gd name="T52" fmla="*/ 107 w 234"/>
              <a:gd name="T53" fmla="*/ 105 h 247"/>
              <a:gd name="T54" fmla="*/ 115 w 234"/>
              <a:gd name="T55" fmla="*/ 182 h 247"/>
              <a:gd name="T56" fmla="*/ 94 w 234"/>
              <a:gd name="T57" fmla="*/ 151 h 247"/>
              <a:gd name="T58" fmla="*/ 115 w 234"/>
              <a:gd name="T59" fmla="*/ 182 h 247"/>
              <a:gd name="T60" fmla="*/ 48 w 234"/>
              <a:gd name="T61" fmla="*/ 70 h 247"/>
              <a:gd name="T62" fmla="*/ 36 w 234"/>
              <a:gd name="T63" fmla="*/ 79 h 247"/>
              <a:gd name="T64" fmla="*/ 11 w 234"/>
              <a:gd name="T65" fmla="*/ 31 h 247"/>
              <a:gd name="T66" fmla="*/ 130 w 234"/>
              <a:gd name="T67" fmla="*/ 237 h 247"/>
              <a:gd name="T68" fmla="*/ 169 w 234"/>
              <a:gd name="T69" fmla="*/ 232 h 247"/>
              <a:gd name="T70" fmla="*/ 134 w 234"/>
              <a:gd name="T71" fmla="*/ 181 h 247"/>
              <a:gd name="T72" fmla="*/ 125 w 234"/>
              <a:gd name="T73" fmla="*/ 165 h 247"/>
              <a:gd name="T74" fmla="*/ 96 w 234"/>
              <a:gd name="T75" fmla="*/ 146 h 247"/>
              <a:gd name="T76" fmla="*/ 123 w 234"/>
              <a:gd name="T77" fmla="*/ 126 h 247"/>
              <a:gd name="T78" fmla="*/ 128 w 234"/>
              <a:gd name="T79" fmla="*/ 92 h 247"/>
              <a:gd name="T80" fmla="*/ 72 w 234"/>
              <a:gd name="T81" fmla="*/ 11 h 247"/>
              <a:gd name="T82" fmla="*/ 11 w 234"/>
              <a:gd name="T83" fmla="*/ 31 h 247"/>
              <a:gd name="T84" fmla="*/ 219 w 234"/>
              <a:gd name="T85" fmla="*/ 135 h 247"/>
              <a:gd name="T86" fmla="*/ 199 w 234"/>
              <a:gd name="T87" fmla="*/ 236 h 247"/>
              <a:gd name="T88" fmla="*/ 127 w 234"/>
              <a:gd name="T89" fmla="*/ 138 h 247"/>
              <a:gd name="T90" fmla="*/ 166 w 234"/>
              <a:gd name="T91" fmla="*/ 157 h 247"/>
              <a:gd name="T92" fmla="*/ 155 w 234"/>
              <a:gd name="T93" fmla="*/ 109 h 2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234" h="247">
                <a:moveTo>
                  <a:pt x="56" y="56"/>
                </a:moveTo>
                <a:cubicBezTo>
                  <a:pt x="59" y="54"/>
                  <a:pt x="63" y="55"/>
                  <a:pt x="66" y="58"/>
                </a:cubicBezTo>
                <a:cubicBezTo>
                  <a:pt x="68" y="61"/>
                  <a:pt x="67" y="66"/>
                  <a:pt x="64" y="68"/>
                </a:cubicBezTo>
                <a:cubicBezTo>
                  <a:pt x="61" y="70"/>
                  <a:pt x="56" y="70"/>
                  <a:pt x="54" y="66"/>
                </a:cubicBezTo>
                <a:cubicBezTo>
                  <a:pt x="51" y="63"/>
                  <a:pt x="52" y="58"/>
                  <a:pt x="56" y="56"/>
                </a:cubicBezTo>
                <a:close/>
                <a:moveTo>
                  <a:pt x="74" y="44"/>
                </a:moveTo>
                <a:cubicBezTo>
                  <a:pt x="77" y="41"/>
                  <a:pt x="81" y="42"/>
                  <a:pt x="84" y="46"/>
                </a:cubicBezTo>
                <a:cubicBezTo>
                  <a:pt x="86" y="49"/>
                  <a:pt x="85" y="53"/>
                  <a:pt x="82" y="56"/>
                </a:cubicBezTo>
                <a:cubicBezTo>
                  <a:pt x="78" y="58"/>
                  <a:pt x="74" y="57"/>
                  <a:pt x="72" y="54"/>
                </a:cubicBezTo>
                <a:cubicBezTo>
                  <a:pt x="69" y="51"/>
                  <a:pt x="70" y="46"/>
                  <a:pt x="74" y="44"/>
                </a:cubicBezTo>
                <a:close/>
                <a:moveTo>
                  <a:pt x="49" y="86"/>
                </a:moveTo>
                <a:cubicBezTo>
                  <a:pt x="53" y="83"/>
                  <a:pt x="57" y="84"/>
                  <a:pt x="59" y="88"/>
                </a:cubicBezTo>
                <a:cubicBezTo>
                  <a:pt x="62" y="91"/>
                  <a:pt x="61" y="95"/>
                  <a:pt x="57" y="98"/>
                </a:cubicBezTo>
                <a:cubicBezTo>
                  <a:pt x="54" y="100"/>
                  <a:pt x="50" y="99"/>
                  <a:pt x="47" y="96"/>
                </a:cubicBezTo>
                <a:cubicBezTo>
                  <a:pt x="45" y="92"/>
                  <a:pt x="46" y="88"/>
                  <a:pt x="49" y="86"/>
                </a:cubicBezTo>
                <a:close/>
                <a:moveTo>
                  <a:pt x="67" y="73"/>
                </a:moveTo>
                <a:cubicBezTo>
                  <a:pt x="71" y="71"/>
                  <a:pt x="75" y="72"/>
                  <a:pt x="77" y="75"/>
                </a:cubicBezTo>
                <a:cubicBezTo>
                  <a:pt x="80" y="78"/>
                  <a:pt x="79" y="83"/>
                  <a:pt x="76" y="85"/>
                </a:cubicBezTo>
                <a:cubicBezTo>
                  <a:pt x="72" y="87"/>
                  <a:pt x="68" y="87"/>
                  <a:pt x="66" y="83"/>
                </a:cubicBezTo>
                <a:cubicBezTo>
                  <a:pt x="63" y="80"/>
                  <a:pt x="64" y="75"/>
                  <a:pt x="67" y="73"/>
                </a:cubicBezTo>
                <a:close/>
                <a:moveTo>
                  <a:pt x="85" y="61"/>
                </a:moveTo>
                <a:cubicBezTo>
                  <a:pt x="89" y="59"/>
                  <a:pt x="93" y="59"/>
                  <a:pt x="95" y="63"/>
                </a:cubicBezTo>
                <a:cubicBezTo>
                  <a:pt x="98" y="66"/>
                  <a:pt x="97" y="70"/>
                  <a:pt x="94" y="73"/>
                </a:cubicBezTo>
                <a:cubicBezTo>
                  <a:pt x="90" y="75"/>
                  <a:pt x="86" y="74"/>
                  <a:pt x="83" y="71"/>
                </a:cubicBezTo>
                <a:cubicBezTo>
                  <a:pt x="81" y="68"/>
                  <a:pt x="82" y="63"/>
                  <a:pt x="85" y="61"/>
                </a:cubicBezTo>
                <a:close/>
                <a:moveTo>
                  <a:pt x="61" y="102"/>
                </a:moveTo>
                <a:cubicBezTo>
                  <a:pt x="57" y="104"/>
                  <a:pt x="56" y="109"/>
                  <a:pt x="59" y="112"/>
                </a:cubicBezTo>
                <a:cubicBezTo>
                  <a:pt x="61" y="116"/>
                  <a:pt x="66" y="116"/>
                  <a:pt x="69" y="114"/>
                </a:cubicBezTo>
                <a:cubicBezTo>
                  <a:pt x="72" y="112"/>
                  <a:pt x="73" y="107"/>
                  <a:pt x="71" y="104"/>
                </a:cubicBezTo>
                <a:cubicBezTo>
                  <a:pt x="68" y="101"/>
                  <a:pt x="64" y="100"/>
                  <a:pt x="61" y="102"/>
                </a:cubicBezTo>
                <a:close/>
                <a:moveTo>
                  <a:pt x="79" y="90"/>
                </a:moveTo>
                <a:cubicBezTo>
                  <a:pt x="82" y="87"/>
                  <a:pt x="87" y="88"/>
                  <a:pt x="89" y="92"/>
                </a:cubicBezTo>
                <a:cubicBezTo>
                  <a:pt x="91" y="95"/>
                  <a:pt x="90" y="99"/>
                  <a:pt x="87" y="102"/>
                </a:cubicBezTo>
                <a:cubicBezTo>
                  <a:pt x="84" y="104"/>
                  <a:pt x="79" y="103"/>
                  <a:pt x="77" y="100"/>
                </a:cubicBezTo>
                <a:cubicBezTo>
                  <a:pt x="75" y="96"/>
                  <a:pt x="75" y="92"/>
                  <a:pt x="79" y="90"/>
                </a:cubicBezTo>
                <a:close/>
                <a:moveTo>
                  <a:pt x="97" y="77"/>
                </a:moveTo>
                <a:cubicBezTo>
                  <a:pt x="100" y="75"/>
                  <a:pt x="105" y="76"/>
                  <a:pt x="107" y="79"/>
                </a:cubicBezTo>
                <a:cubicBezTo>
                  <a:pt x="109" y="82"/>
                  <a:pt x="108" y="87"/>
                  <a:pt x="105" y="89"/>
                </a:cubicBezTo>
                <a:cubicBezTo>
                  <a:pt x="102" y="92"/>
                  <a:pt x="97" y="91"/>
                  <a:pt x="95" y="87"/>
                </a:cubicBezTo>
                <a:cubicBezTo>
                  <a:pt x="93" y="84"/>
                  <a:pt x="93" y="80"/>
                  <a:pt x="97" y="77"/>
                </a:cubicBezTo>
                <a:close/>
                <a:moveTo>
                  <a:pt x="73" y="120"/>
                </a:moveTo>
                <a:cubicBezTo>
                  <a:pt x="76" y="118"/>
                  <a:pt x="81" y="119"/>
                  <a:pt x="83" y="122"/>
                </a:cubicBezTo>
                <a:cubicBezTo>
                  <a:pt x="85" y="125"/>
                  <a:pt x="84" y="130"/>
                  <a:pt x="81" y="132"/>
                </a:cubicBezTo>
                <a:cubicBezTo>
                  <a:pt x="78" y="134"/>
                  <a:pt x="73" y="133"/>
                  <a:pt x="71" y="130"/>
                </a:cubicBezTo>
                <a:cubicBezTo>
                  <a:pt x="69" y="127"/>
                  <a:pt x="70" y="122"/>
                  <a:pt x="73" y="120"/>
                </a:cubicBezTo>
                <a:close/>
                <a:moveTo>
                  <a:pt x="91" y="107"/>
                </a:moveTo>
                <a:cubicBezTo>
                  <a:pt x="94" y="105"/>
                  <a:pt x="99" y="106"/>
                  <a:pt x="101" y="109"/>
                </a:cubicBezTo>
                <a:cubicBezTo>
                  <a:pt x="103" y="113"/>
                  <a:pt x="103" y="117"/>
                  <a:pt x="99" y="119"/>
                </a:cubicBezTo>
                <a:cubicBezTo>
                  <a:pt x="96" y="122"/>
                  <a:pt x="91" y="121"/>
                  <a:pt x="89" y="118"/>
                </a:cubicBezTo>
                <a:cubicBezTo>
                  <a:pt x="87" y="114"/>
                  <a:pt x="88" y="110"/>
                  <a:pt x="91" y="107"/>
                </a:cubicBezTo>
                <a:close/>
                <a:moveTo>
                  <a:pt x="109" y="95"/>
                </a:moveTo>
                <a:cubicBezTo>
                  <a:pt x="112" y="93"/>
                  <a:pt x="117" y="94"/>
                  <a:pt x="119" y="97"/>
                </a:cubicBezTo>
                <a:cubicBezTo>
                  <a:pt x="121" y="100"/>
                  <a:pt x="121" y="105"/>
                  <a:pt x="117" y="107"/>
                </a:cubicBezTo>
                <a:cubicBezTo>
                  <a:pt x="114" y="109"/>
                  <a:pt x="109" y="109"/>
                  <a:pt x="107" y="105"/>
                </a:cubicBezTo>
                <a:cubicBezTo>
                  <a:pt x="105" y="102"/>
                  <a:pt x="106" y="97"/>
                  <a:pt x="109" y="95"/>
                </a:cubicBezTo>
                <a:close/>
                <a:moveTo>
                  <a:pt x="115" y="182"/>
                </a:moveTo>
                <a:cubicBezTo>
                  <a:pt x="109" y="181"/>
                  <a:pt x="103" y="177"/>
                  <a:pt x="99" y="171"/>
                </a:cubicBezTo>
                <a:cubicBezTo>
                  <a:pt x="95" y="165"/>
                  <a:pt x="94" y="158"/>
                  <a:pt x="94" y="151"/>
                </a:cubicBezTo>
                <a:cubicBezTo>
                  <a:pt x="120" y="156"/>
                  <a:pt x="120" y="156"/>
                  <a:pt x="120" y="156"/>
                </a:cubicBezTo>
                <a:cubicBezTo>
                  <a:pt x="115" y="182"/>
                  <a:pt x="115" y="182"/>
                  <a:pt x="115" y="182"/>
                </a:cubicBezTo>
                <a:close/>
                <a:moveTo>
                  <a:pt x="37" y="69"/>
                </a:moveTo>
                <a:cubicBezTo>
                  <a:pt x="41" y="66"/>
                  <a:pt x="45" y="67"/>
                  <a:pt x="48" y="70"/>
                </a:cubicBezTo>
                <a:cubicBezTo>
                  <a:pt x="50" y="74"/>
                  <a:pt x="49" y="78"/>
                  <a:pt x="46" y="81"/>
                </a:cubicBezTo>
                <a:cubicBezTo>
                  <a:pt x="42" y="83"/>
                  <a:pt x="38" y="82"/>
                  <a:pt x="36" y="79"/>
                </a:cubicBezTo>
                <a:cubicBezTo>
                  <a:pt x="33" y="75"/>
                  <a:pt x="34" y="71"/>
                  <a:pt x="37" y="69"/>
                </a:cubicBezTo>
                <a:close/>
                <a:moveTo>
                  <a:pt x="11" y="31"/>
                </a:moveTo>
                <a:cubicBezTo>
                  <a:pt x="2" y="37"/>
                  <a:pt x="0" y="48"/>
                  <a:pt x="6" y="56"/>
                </a:cubicBezTo>
                <a:cubicBezTo>
                  <a:pt x="130" y="237"/>
                  <a:pt x="130" y="237"/>
                  <a:pt x="130" y="237"/>
                </a:cubicBezTo>
                <a:cubicBezTo>
                  <a:pt x="136" y="245"/>
                  <a:pt x="148" y="247"/>
                  <a:pt x="156" y="241"/>
                </a:cubicBezTo>
                <a:cubicBezTo>
                  <a:pt x="169" y="232"/>
                  <a:pt x="169" y="232"/>
                  <a:pt x="169" y="232"/>
                </a:cubicBezTo>
                <a:cubicBezTo>
                  <a:pt x="161" y="226"/>
                  <a:pt x="160" y="220"/>
                  <a:pt x="155" y="205"/>
                </a:cubicBezTo>
                <a:cubicBezTo>
                  <a:pt x="146" y="198"/>
                  <a:pt x="137" y="185"/>
                  <a:pt x="134" y="181"/>
                </a:cubicBezTo>
                <a:cubicBezTo>
                  <a:pt x="130" y="183"/>
                  <a:pt x="126" y="184"/>
                  <a:pt x="121" y="183"/>
                </a:cubicBezTo>
                <a:cubicBezTo>
                  <a:pt x="125" y="165"/>
                  <a:pt x="125" y="165"/>
                  <a:pt x="125" y="165"/>
                </a:cubicBezTo>
                <a:cubicBezTo>
                  <a:pt x="122" y="160"/>
                  <a:pt x="120" y="155"/>
                  <a:pt x="118" y="150"/>
                </a:cubicBezTo>
                <a:cubicBezTo>
                  <a:pt x="96" y="146"/>
                  <a:pt x="96" y="146"/>
                  <a:pt x="96" y="146"/>
                </a:cubicBezTo>
                <a:cubicBezTo>
                  <a:pt x="97" y="140"/>
                  <a:pt x="101" y="134"/>
                  <a:pt x="107" y="131"/>
                </a:cubicBezTo>
                <a:cubicBezTo>
                  <a:pt x="112" y="127"/>
                  <a:pt x="117" y="126"/>
                  <a:pt x="123" y="126"/>
                </a:cubicBezTo>
                <a:cubicBezTo>
                  <a:pt x="142" y="113"/>
                  <a:pt x="142" y="113"/>
                  <a:pt x="142" y="113"/>
                </a:cubicBezTo>
                <a:cubicBezTo>
                  <a:pt x="128" y="92"/>
                  <a:pt x="128" y="92"/>
                  <a:pt x="128" y="92"/>
                </a:cubicBezTo>
                <a:cubicBezTo>
                  <a:pt x="128" y="92"/>
                  <a:pt x="128" y="92"/>
                  <a:pt x="128" y="92"/>
                </a:cubicBezTo>
                <a:cubicBezTo>
                  <a:pt x="72" y="11"/>
                  <a:pt x="72" y="11"/>
                  <a:pt x="72" y="11"/>
                </a:cubicBezTo>
                <a:cubicBezTo>
                  <a:pt x="66" y="3"/>
                  <a:pt x="55" y="0"/>
                  <a:pt x="46" y="6"/>
                </a:cubicBezTo>
                <a:cubicBezTo>
                  <a:pt x="11" y="31"/>
                  <a:pt x="11" y="31"/>
                  <a:pt x="11" y="31"/>
                </a:cubicBezTo>
                <a:close/>
                <a:moveTo>
                  <a:pt x="205" y="120"/>
                </a:moveTo>
                <a:cubicBezTo>
                  <a:pt x="212" y="122"/>
                  <a:pt x="217" y="127"/>
                  <a:pt x="219" y="135"/>
                </a:cubicBezTo>
                <a:cubicBezTo>
                  <a:pt x="227" y="165"/>
                  <a:pt x="226" y="180"/>
                  <a:pt x="234" y="211"/>
                </a:cubicBezTo>
                <a:cubicBezTo>
                  <a:pt x="199" y="236"/>
                  <a:pt x="199" y="236"/>
                  <a:pt x="199" y="236"/>
                </a:cubicBezTo>
                <a:cubicBezTo>
                  <a:pt x="180" y="229"/>
                  <a:pt x="169" y="217"/>
                  <a:pt x="166" y="198"/>
                </a:cubicBezTo>
                <a:cubicBezTo>
                  <a:pt x="144" y="176"/>
                  <a:pt x="140" y="171"/>
                  <a:pt x="127" y="138"/>
                </a:cubicBezTo>
                <a:cubicBezTo>
                  <a:pt x="139" y="130"/>
                  <a:pt x="139" y="130"/>
                  <a:pt x="139" y="130"/>
                </a:cubicBezTo>
                <a:cubicBezTo>
                  <a:pt x="153" y="140"/>
                  <a:pt x="157" y="143"/>
                  <a:pt x="166" y="157"/>
                </a:cubicBezTo>
                <a:cubicBezTo>
                  <a:pt x="181" y="147"/>
                  <a:pt x="181" y="147"/>
                  <a:pt x="181" y="147"/>
                </a:cubicBezTo>
                <a:cubicBezTo>
                  <a:pt x="155" y="109"/>
                  <a:pt x="155" y="109"/>
                  <a:pt x="155" y="109"/>
                </a:cubicBezTo>
                <a:cubicBezTo>
                  <a:pt x="172" y="112"/>
                  <a:pt x="188" y="116"/>
                  <a:pt x="205" y="12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72751" tIns="36376" rIns="72751" bIns="36376"/>
          <a:lstStyle/>
          <a:p>
            <a:pPr>
              <a:defRPr/>
            </a:pPr>
            <a:endParaRPr lang="zh-CN" altLang="en-US" sz="143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334" name="Freeform 295"/>
          <p:cNvSpPr>
            <a:spLocks noEditPoints="1"/>
          </p:cNvSpPr>
          <p:nvPr/>
        </p:nvSpPr>
        <p:spPr bwMode="auto">
          <a:xfrm>
            <a:off x="5494774" y="1716324"/>
            <a:ext cx="522117" cy="345201"/>
          </a:xfrm>
          <a:custGeom>
            <a:avLst/>
            <a:gdLst>
              <a:gd name="T0" fmla="*/ 14 w 241"/>
              <a:gd name="T1" fmla="*/ 0 h 159"/>
              <a:gd name="T2" fmla="*/ 55 w 241"/>
              <a:gd name="T3" fmla="*/ 0 h 159"/>
              <a:gd name="T4" fmla="*/ 69 w 241"/>
              <a:gd name="T5" fmla="*/ 13 h 159"/>
              <a:gd name="T6" fmla="*/ 69 w 241"/>
              <a:gd name="T7" fmla="*/ 145 h 159"/>
              <a:gd name="T8" fmla="*/ 55 w 241"/>
              <a:gd name="T9" fmla="*/ 159 h 159"/>
              <a:gd name="T10" fmla="*/ 14 w 241"/>
              <a:gd name="T11" fmla="*/ 159 h 159"/>
              <a:gd name="T12" fmla="*/ 0 w 241"/>
              <a:gd name="T13" fmla="*/ 145 h 159"/>
              <a:gd name="T14" fmla="*/ 0 w 241"/>
              <a:gd name="T15" fmla="*/ 13 h 159"/>
              <a:gd name="T16" fmla="*/ 14 w 241"/>
              <a:gd name="T17" fmla="*/ 0 h 159"/>
              <a:gd name="T18" fmla="*/ 74 w 241"/>
              <a:gd name="T19" fmla="*/ 46 h 159"/>
              <a:gd name="T20" fmla="*/ 84 w 241"/>
              <a:gd name="T21" fmla="*/ 46 h 159"/>
              <a:gd name="T22" fmla="*/ 84 w 241"/>
              <a:gd name="T23" fmla="*/ 41 h 159"/>
              <a:gd name="T24" fmla="*/ 99 w 241"/>
              <a:gd name="T25" fmla="*/ 25 h 159"/>
              <a:gd name="T26" fmla="*/ 226 w 241"/>
              <a:gd name="T27" fmla="*/ 25 h 159"/>
              <a:gd name="T28" fmla="*/ 241 w 241"/>
              <a:gd name="T29" fmla="*/ 41 h 159"/>
              <a:gd name="T30" fmla="*/ 241 w 241"/>
              <a:gd name="T31" fmla="*/ 114 h 159"/>
              <a:gd name="T32" fmla="*/ 226 w 241"/>
              <a:gd name="T33" fmla="*/ 130 h 159"/>
              <a:gd name="T34" fmla="*/ 99 w 241"/>
              <a:gd name="T35" fmla="*/ 130 h 159"/>
              <a:gd name="T36" fmla="*/ 84 w 241"/>
              <a:gd name="T37" fmla="*/ 114 h 159"/>
              <a:gd name="T38" fmla="*/ 84 w 241"/>
              <a:gd name="T39" fmla="*/ 66 h 159"/>
              <a:gd name="T40" fmla="*/ 74 w 241"/>
              <a:gd name="T41" fmla="*/ 66 h 159"/>
              <a:gd name="T42" fmla="*/ 74 w 241"/>
              <a:gd name="T43" fmla="*/ 46 h 159"/>
              <a:gd name="T44" fmla="*/ 116 w 241"/>
              <a:gd name="T45" fmla="*/ 32 h 159"/>
              <a:gd name="T46" fmla="*/ 103 w 241"/>
              <a:gd name="T47" fmla="*/ 44 h 159"/>
              <a:gd name="T48" fmla="*/ 107 w 241"/>
              <a:gd name="T49" fmla="*/ 43 h 159"/>
              <a:gd name="T50" fmla="*/ 212 w 241"/>
              <a:gd name="T51" fmla="*/ 43 h 159"/>
              <a:gd name="T52" fmla="*/ 224 w 241"/>
              <a:gd name="T53" fmla="*/ 56 h 159"/>
              <a:gd name="T54" fmla="*/ 224 w 241"/>
              <a:gd name="T55" fmla="*/ 117 h 159"/>
              <a:gd name="T56" fmla="*/ 224 w 241"/>
              <a:gd name="T57" fmla="*/ 118 h 159"/>
              <a:gd name="T58" fmla="*/ 233 w 241"/>
              <a:gd name="T59" fmla="*/ 106 h 159"/>
              <a:gd name="T60" fmla="*/ 233 w 241"/>
              <a:gd name="T61" fmla="*/ 45 h 159"/>
              <a:gd name="T62" fmla="*/ 220 w 241"/>
              <a:gd name="T63" fmla="*/ 32 h 159"/>
              <a:gd name="T64" fmla="*/ 116 w 241"/>
              <a:gd name="T65" fmla="*/ 32 h 159"/>
              <a:gd name="T66" fmla="*/ 34 w 241"/>
              <a:gd name="T67" fmla="*/ 16 h 159"/>
              <a:gd name="T68" fmla="*/ 14 w 241"/>
              <a:gd name="T69" fmla="*/ 24 h 159"/>
              <a:gd name="T70" fmla="*/ 6 w 241"/>
              <a:gd name="T71" fmla="*/ 43 h 159"/>
              <a:gd name="T72" fmla="*/ 14 w 241"/>
              <a:gd name="T73" fmla="*/ 63 h 159"/>
              <a:gd name="T74" fmla="*/ 34 w 241"/>
              <a:gd name="T75" fmla="*/ 71 h 159"/>
              <a:gd name="T76" fmla="*/ 54 w 241"/>
              <a:gd name="T77" fmla="*/ 63 h 159"/>
              <a:gd name="T78" fmla="*/ 62 w 241"/>
              <a:gd name="T79" fmla="*/ 43 h 159"/>
              <a:gd name="T80" fmla="*/ 54 w 241"/>
              <a:gd name="T81" fmla="*/ 24 h 159"/>
              <a:gd name="T82" fmla="*/ 34 w 241"/>
              <a:gd name="T83" fmla="*/ 16 h 159"/>
              <a:gd name="T84" fmla="*/ 46 w 241"/>
              <a:gd name="T85" fmla="*/ 32 h 159"/>
              <a:gd name="T86" fmla="*/ 34 w 241"/>
              <a:gd name="T87" fmla="*/ 27 h 159"/>
              <a:gd name="T88" fmla="*/ 22 w 241"/>
              <a:gd name="T89" fmla="*/ 32 h 159"/>
              <a:gd name="T90" fmla="*/ 17 w 241"/>
              <a:gd name="T91" fmla="*/ 43 h 159"/>
              <a:gd name="T92" fmla="*/ 22 w 241"/>
              <a:gd name="T93" fmla="*/ 55 h 159"/>
              <a:gd name="T94" fmla="*/ 34 w 241"/>
              <a:gd name="T95" fmla="*/ 60 h 159"/>
              <a:gd name="T96" fmla="*/ 46 w 241"/>
              <a:gd name="T97" fmla="*/ 55 h 159"/>
              <a:gd name="T98" fmla="*/ 51 w 241"/>
              <a:gd name="T99" fmla="*/ 43 h 159"/>
              <a:gd name="T100" fmla="*/ 46 w 241"/>
              <a:gd name="T101" fmla="*/ 32 h 15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241" h="159">
                <a:moveTo>
                  <a:pt x="14" y="0"/>
                </a:moveTo>
                <a:cubicBezTo>
                  <a:pt x="55" y="0"/>
                  <a:pt x="55" y="0"/>
                  <a:pt x="55" y="0"/>
                </a:cubicBezTo>
                <a:cubicBezTo>
                  <a:pt x="62" y="0"/>
                  <a:pt x="69" y="6"/>
                  <a:pt x="69" y="13"/>
                </a:cubicBezTo>
                <a:cubicBezTo>
                  <a:pt x="69" y="145"/>
                  <a:pt x="69" y="145"/>
                  <a:pt x="69" y="145"/>
                </a:cubicBezTo>
                <a:cubicBezTo>
                  <a:pt x="69" y="153"/>
                  <a:pt x="62" y="159"/>
                  <a:pt x="55" y="159"/>
                </a:cubicBezTo>
                <a:cubicBezTo>
                  <a:pt x="14" y="159"/>
                  <a:pt x="14" y="159"/>
                  <a:pt x="14" y="159"/>
                </a:cubicBezTo>
                <a:cubicBezTo>
                  <a:pt x="6" y="159"/>
                  <a:pt x="0" y="153"/>
                  <a:pt x="0" y="145"/>
                </a:cubicBezTo>
                <a:cubicBezTo>
                  <a:pt x="0" y="13"/>
                  <a:pt x="0" y="13"/>
                  <a:pt x="0" y="13"/>
                </a:cubicBezTo>
                <a:cubicBezTo>
                  <a:pt x="0" y="6"/>
                  <a:pt x="6" y="0"/>
                  <a:pt x="14" y="0"/>
                </a:cubicBezTo>
                <a:close/>
                <a:moveTo>
                  <a:pt x="74" y="46"/>
                </a:moveTo>
                <a:cubicBezTo>
                  <a:pt x="84" y="46"/>
                  <a:pt x="84" y="46"/>
                  <a:pt x="84" y="46"/>
                </a:cubicBezTo>
                <a:cubicBezTo>
                  <a:pt x="84" y="41"/>
                  <a:pt x="84" y="41"/>
                  <a:pt x="84" y="41"/>
                </a:cubicBezTo>
                <a:cubicBezTo>
                  <a:pt x="84" y="32"/>
                  <a:pt x="91" y="25"/>
                  <a:pt x="99" y="25"/>
                </a:cubicBezTo>
                <a:cubicBezTo>
                  <a:pt x="226" y="25"/>
                  <a:pt x="226" y="25"/>
                  <a:pt x="226" y="25"/>
                </a:cubicBezTo>
                <a:cubicBezTo>
                  <a:pt x="234" y="25"/>
                  <a:pt x="241" y="32"/>
                  <a:pt x="241" y="41"/>
                </a:cubicBezTo>
                <a:cubicBezTo>
                  <a:pt x="241" y="114"/>
                  <a:pt x="241" y="114"/>
                  <a:pt x="241" y="114"/>
                </a:cubicBezTo>
                <a:cubicBezTo>
                  <a:pt x="241" y="123"/>
                  <a:pt x="234" y="130"/>
                  <a:pt x="226" y="130"/>
                </a:cubicBezTo>
                <a:cubicBezTo>
                  <a:pt x="99" y="130"/>
                  <a:pt x="99" y="130"/>
                  <a:pt x="99" y="130"/>
                </a:cubicBezTo>
                <a:cubicBezTo>
                  <a:pt x="91" y="130"/>
                  <a:pt x="84" y="123"/>
                  <a:pt x="84" y="114"/>
                </a:cubicBezTo>
                <a:cubicBezTo>
                  <a:pt x="84" y="66"/>
                  <a:pt x="84" y="66"/>
                  <a:pt x="84" y="66"/>
                </a:cubicBezTo>
                <a:cubicBezTo>
                  <a:pt x="74" y="66"/>
                  <a:pt x="74" y="66"/>
                  <a:pt x="74" y="66"/>
                </a:cubicBezTo>
                <a:cubicBezTo>
                  <a:pt x="74" y="46"/>
                  <a:pt x="74" y="46"/>
                  <a:pt x="74" y="46"/>
                </a:cubicBezTo>
                <a:close/>
                <a:moveTo>
                  <a:pt x="116" y="32"/>
                </a:moveTo>
                <a:cubicBezTo>
                  <a:pt x="109" y="32"/>
                  <a:pt x="103" y="37"/>
                  <a:pt x="103" y="44"/>
                </a:cubicBezTo>
                <a:cubicBezTo>
                  <a:pt x="104" y="44"/>
                  <a:pt x="105" y="43"/>
                  <a:pt x="107" y="43"/>
                </a:cubicBezTo>
                <a:cubicBezTo>
                  <a:pt x="212" y="43"/>
                  <a:pt x="212" y="43"/>
                  <a:pt x="212" y="43"/>
                </a:cubicBezTo>
                <a:cubicBezTo>
                  <a:pt x="219" y="43"/>
                  <a:pt x="224" y="49"/>
                  <a:pt x="224" y="56"/>
                </a:cubicBezTo>
                <a:cubicBezTo>
                  <a:pt x="224" y="117"/>
                  <a:pt x="224" y="117"/>
                  <a:pt x="224" y="117"/>
                </a:cubicBezTo>
                <a:cubicBezTo>
                  <a:pt x="224" y="118"/>
                  <a:pt x="224" y="118"/>
                  <a:pt x="224" y="118"/>
                </a:cubicBezTo>
                <a:cubicBezTo>
                  <a:pt x="230" y="116"/>
                  <a:pt x="233" y="112"/>
                  <a:pt x="233" y="106"/>
                </a:cubicBezTo>
                <a:cubicBezTo>
                  <a:pt x="233" y="45"/>
                  <a:pt x="233" y="45"/>
                  <a:pt x="233" y="45"/>
                </a:cubicBezTo>
                <a:cubicBezTo>
                  <a:pt x="233" y="38"/>
                  <a:pt x="228" y="32"/>
                  <a:pt x="220" y="32"/>
                </a:cubicBezTo>
                <a:cubicBezTo>
                  <a:pt x="116" y="32"/>
                  <a:pt x="116" y="32"/>
                  <a:pt x="116" y="32"/>
                </a:cubicBezTo>
                <a:close/>
                <a:moveTo>
                  <a:pt x="34" y="16"/>
                </a:moveTo>
                <a:cubicBezTo>
                  <a:pt x="26" y="16"/>
                  <a:pt x="19" y="19"/>
                  <a:pt x="14" y="24"/>
                </a:cubicBezTo>
                <a:cubicBezTo>
                  <a:pt x="9" y="29"/>
                  <a:pt x="6" y="36"/>
                  <a:pt x="6" y="43"/>
                </a:cubicBezTo>
                <a:cubicBezTo>
                  <a:pt x="6" y="51"/>
                  <a:pt x="9" y="58"/>
                  <a:pt x="14" y="63"/>
                </a:cubicBezTo>
                <a:cubicBezTo>
                  <a:pt x="19" y="68"/>
                  <a:pt x="26" y="71"/>
                  <a:pt x="34" y="71"/>
                </a:cubicBezTo>
                <a:cubicBezTo>
                  <a:pt x="42" y="71"/>
                  <a:pt x="49" y="68"/>
                  <a:pt x="54" y="63"/>
                </a:cubicBezTo>
                <a:cubicBezTo>
                  <a:pt x="59" y="58"/>
                  <a:pt x="62" y="51"/>
                  <a:pt x="62" y="43"/>
                </a:cubicBezTo>
                <a:cubicBezTo>
                  <a:pt x="62" y="36"/>
                  <a:pt x="59" y="29"/>
                  <a:pt x="54" y="24"/>
                </a:cubicBezTo>
                <a:cubicBezTo>
                  <a:pt x="49" y="19"/>
                  <a:pt x="42" y="16"/>
                  <a:pt x="34" y="16"/>
                </a:cubicBezTo>
                <a:close/>
                <a:moveTo>
                  <a:pt x="46" y="32"/>
                </a:moveTo>
                <a:cubicBezTo>
                  <a:pt x="43" y="29"/>
                  <a:pt x="39" y="27"/>
                  <a:pt x="34" y="27"/>
                </a:cubicBezTo>
                <a:cubicBezTo>
                  <a:pt x="29" y="27"/>
                  <a:pt x="25" y="29"/>
                  <a:pt x="22" y="32"/>
                </a:cubicBezTo>
                <a:cubicBezTo>
                  <a:pt x="19" y="35"/>
                  <a:pt x="17" y="39"/>
                  <a:pt x="17" y="43"/>
                </a:cubicBezTo>
                <a:cubicBezTo>
                  <a:pt x="17" y="48"/>
                  <a:pt x="19" y="52"/>
                  <a:pt x="22" y="55"/>
                </a:cubicBezTo>
                <a:cubicBezTo>
                  <a:pt x="25" y="58"/>
                  <a:pt x="29" y="60"/>
                  <a:pt x="34" y="60"/>
                </a:cubicBezTo>
                <a:cubicBezTo>
                  <a:pt x="39" y="60"/>
                  <a:pt x="43" y="58"/>
                  <a:pt x="46" y="55"/>
                </a:cubicBezTo>
                <a:cubicBezTo>
                  <a:pt x="49" y="52"/>
                  <a:pt x="51" y="48"/>
                  <a:pt x="51" y="43"/>
                </a:cubicBezTo>
                <a:cubicBezTo>
                  <a:pt x="51" y="39"/>
                  <a:pt x="49" y="35"/>
                  <a:pt x="46" y="32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72751" tIns="36376" rIns="72751" bIns="36376"/>
          <a:lstStyle/>
          <a:p>
            <a:pPr>
              <a:defRPr/>
            </a:pPr>
            <a:endParaRPr lang="zh-CN" altLang="en-US" sz="143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335" name="Freeform 296"/>
          <p:cNvSpPr>
            <a:spLocks noEditPoints="1"/>
          </p:cNvSpPr>
          <p:nvPr/>
        </p:nvSpPr>
        <p:spPr bwMode="auto">
          <a:xfrm>
            <a:off x="2118992" y="4923820"/>
            <a:ext cx="523555" cy="553761"/>
          </a:xfrm>
          <a:custGeom>
            <a:avLst/>
            <a:gdLst>
              <a:gd name="T0" fmla="*/ 130 w 241"/>
              <a:gd name="T1" fmla="*/ 60 h 255"/>
              <a:gd name="T2" fmla="*/ 237 w 241"/>
              <a:gd name="T3" fmla="*/ 180 h 255"/>
              <a:gd name="T4" fmla="*/ 166 w 241"/>
              <a:gd name="T5" fmla="*/ 251 h 255"/>
              <a:gd name="T6" fmla="*/ 90 w 241"/>
              <a:gd name="T7" fmla="*/ 172 h 255"/>
              <a:gd name="T8" fmla="*/ 34 w 241"/>
              <a:gd name="T9" fmla="*/ 97 h 255"/>
              <a:gd name="T10" fmla="*/ 46 w 241"/>
              <a:gd name="T11" fmla="*/ 65 h 255"/>
              <a:gd name="T12" fmla="*/ 89 w 241"/>
              <a:gd name="T13" fmla="*/ 91 h 255"/>
              <a:gd name="T14" fmla="*/ 4 w 241"/>
              <a:gd name="T15" fmla="*/ 36 h 255"/>
              <a:gd name="T16" fmla="*/ 10 w 241"/>
              <a:gd name="T17" fmla="*/ 18 h 255"/>
              <a:gd name="T18" fmla="*/ 109 w 241"/>
              <a:gd name="T19" fmla="*/ 22 h 255"/>
              <a:gd name="T20" fmla="*/ 117 w 241"/>
              <a:gd name="T21" fmla="*/ 42 h 255"/>
              <a:gd name="T22" fmla="*/ 99 w 241"/>
              <a:gd name="T23" fmla="*/ 33 h 255"/>
              <a:gd name="T24" fmla="*/ 20 w 241"/>
              <a:gd name="T25" fmla="*/ 30 h 255"/>
              <a:gd name="T26" fmla="*/ 35 w 241"/>
              <a:gd name="T27" fmla="*/ 53 h 255"/>
              <a:gd name="T28" fmla="*/ 58 w 241"/>
              <a:gd name="T29" fmla="*/ 43 h 255"/>
              <a:gd name="T30" fmla="*/ 84 w 241"/>
              <a:gd name="T31" fmla="*/ 56 h 255"/>
              <a:gd name="T32" fmla="*/ 96 w 241"/>
              <a:gd name="T33" fmla="*/ 46 h 255"/>
              <a:gd name="T34" fmla="*/ 59 w 241"/>
              <a:gd name="T35" fmla="*/ 27 h 255"/>
              <a:gd name="T36" fmla="*/ 23 w 241"/>
              <a:gd name="T37" fmla="*/ 42 h 255"/>
              <a:gd name="T38" fmla="*/ 35 w 241"/>
              <a:gd name="T39" fmla="*/ 53 h 255"/>
              <a:gd name="T40" fmla="*/ 103 w 241"/>
              <a:gd name="T41" fmla="*/ 160 h 255"/>
              <a:gd name="T42" fmla="*/ 144 w 241"/>
              <a:gd name="T43" fmla="*/ 80 h 255"/>
              <a:gd name="T44" fmla="*/ 119 w 241"/>
              <a:gd name="T45" fmla="*/ 164 h 255"/>
              <a:gd name="T46" fmla="*/ 132 w 241"/>
              <a:gd name="T47" fmla="*/ 183 h 255"/>
              <a:gd name="T48" fmla="*/ 119 w 241"/>
              <a:gd name="T49" fmla="*/ 164 h 255"/>
              <a:gd name="T50" fmla="*/ 195 w 241"/>
              <a:gd name="T51" fmla="*/ 192 h 255"/>
              <a:gd name="T52" fmla="*/ 214 w 241"/>
              <a:gd name="T53" fmla="*/ 178 h 255"/>
              <a:gd name="T54" fmla="*/ 175 w 241"/>
              <a:gd name="T55" fmla="*/ 192 h 255"/>
              <a:gd name="T56" fmla="*/ 189 w 241"/>
              <a:gd name="T57" fmla="*/ 211 h 255"/>
              <a:gd name="T58" fmla="*/ 175 w 241"/>
              <a:gd name="T59" fmla="*/ 192 h 255"/>
              <a:gd name="T60" fmla="*/ 150 w 241"/>
              <a:gd name="T61" fmla="*/ 225 h 255"/>
              <a:gd name="T62" fmla="*/ 168 w 241"/>
              <a:gd name="T63" fmla="*/ 212 h 255"/>
              <a:gd name="T64" fmla="*/ 181 w 241"/>
              <a:gd name="T65" fmla="*/ 153 h 255"/>
              <a:gd name="T66" fmla="*/ 194 w 241"/>
              <a:gd name="T67" fmla="*/ 171 h 255"/>
              <a:gd name="T68" fmla="*/ 181 w 241"/>
              <a:gd name="T69" fmla="*/ 153 h 255"/>
              <a:gd name="T70" fmla="*/ 156 w 241"/>
              <a:gd name="T71" fmla="*/ 185 h 255"/>
              <a:gd name="T72" fmla="*/ 174 w 241"/>
              <a:gd name="T73" fmla="*/ 172 h 255"/>
              <a:gd name="T74" fmla="*/ 135 w 241"/>
              <a:gd name="T75" fmla="*/ 187 h 255"/>
              <a:gd name="T76" fmla="*/ 149 w 241"/>
              <a:gd name="T77" fmla="*/ 205 h 255"/>
              <a:gd name="T78" fmla="*/ 135 w 241"/>
              <a:gd name="T79" fmla="*/ 187 h 255"/>
              <a:gd name="T80" fmla="*/ 162 w 241"/>
              <a:gd name="T81" fmla="*/ 147 h 255"/>
              <a:gd name="T82" fmla="*/ 180 w 241"/>
              <a:gd name="T83" fmla="*/ 133 h 255"/>
              <a:gd name="T84" fmla="*/ 142 w 241"/>
              <a:gd name="T85" fmla="*/ 147 h 255"/>
              <a:gd name="T86" fmla="*/ 156 w 241"/>
              <a:gd name="T87" fmla="*/ 166 h 255"/>
              <a:gd name="T88" fmla="*/ 142 w 241"/>
              <a:gd name="T89" fmla="*/ 147 h 2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41" h="255">
                <a:moveTo>
                  <a:pt x="89" y="91"/>
                </a:moveTo>
                <a:cubicBezTo>
                  <a:pt x="130" y="60"/>
                  <a:pt x="130" y="60"/>
                  <a:pt x="130" y="60"/>
                </a:cubicBezTo>
                <a:cubicBezTo>
                  <a:pt x="137" y="56"/>
                  <a:pt x="146" y="57"/>
                  <a:pt x="151" y="64"/>
                </a:cubicBezTo>
                <a:cubicBezTo>
                  <a:pt x="237" y="180"/>
                  <a:pt x="237" y="180"/>
                  <a:pt x="237" y="180"/>
                </a:cubicBezTo>
                <a:cubicBezTo>
                  <a:pt x="241" y="187"/>
                  <a:pt x="240" y="196"/>
                  <a:pt x="233" y="201"/>
                </a:cubicBezTo>
                <a:cubicBezTo>
                  <a:pt x="166" y="251"/>
                  <a:pt x="166" y="251"/>
                  <a:pt x="166" y="251"/>
                </a:cubicBezTo>
                <a:cubicBezTo>
                  <a:pt x="159" y="255"/>
                  <a:pt x="150" y="254"/>
                  <a:pt x="145" y="247"/>
                </a:cubicBezTo>
                <a:cubicBezTo>
                  <a:pt x="90" y="172"/>
                  <a:pt x="90" y="172"/>
                  <a:pt x="90" y="172"/>
                </a:cubicBezTo>
                <a:cubicBezTo>
                  <a:pt x="59" y="131"/>
                  <a:pt x="59" y="131"/>
                  <a:pt x="59" y="131"/>
                </a:cubicBezTo>
                <a:cubicBezTo>
                  <a:pt x="34" y="97"/>
                  <a:pt x="34" y="97"/>
                  <a:pt x="34" y="97"/>
                </a:cubicBezTo>
                <a:cubicBezTo>
                  <a:pt x="28" y="88"/>
                  <a:pt x="30" y="76"/>
                  <a:pt x="38" y="70"/>
                </a:cubicBezTo>
                <a:cubicBezTo>
                  <a:pt x="46" y="65"/>
                  <a:pt x="46" y="65"/>
                  <a:pt x="46" y="65"/>
                </a:cubicBezTo>
                <a:cubicBezTo>
                  <a:pt x="54" y="58"/>
                  <a:pt x="66" y="60"/>
                  <a:pt x="73" y="69"/>
                </a:cubicBezTo>
                <a:cubicBezTo>
                  <a:pt x="89" y="91"/>
                  <a:pt x="89" y="91"/>
                  <a:pt x="89" y="91"/>
                </a:cubicBezTo>
                <a:close/>
                <a:moveTo>
                  <a:pt x="15" y="35"/>
                </a:moveTo>
                <a:cubicBezTo>
                  <a:pt x="12" y="38"/>
                  <a:pt x="7" y="39"/>
                  <a:pt x="4" y="36"/>
                </a:cubicBezTo>
                <a:cubicBezTo>
                  <a:pt x="0" y="33"/>
                  <a:pt x="0" y="28"/>
                  <a:pt x="3" y="24"/>
                </a:cubicBezTo>
                <a:cubicBezTo>
                  <a:pt x="5" y="22"/>
                  <a:pt x="7" y="20"/>
                  <a:pt x="10" y="18"/>
                </a:cubicBezTo>
                <a:cubicBezTo>
                  <a:pt x="24" y="6"/>
                  <a:pt x="41" y="0"/>
                  <a:pt x="58" y="0"/>
                </a:cubicBezTo>
                <a:cubicBezTo>
                  <a:pt x="76" y="1"/>
                  <a:pt x="94" y="7"/>
                  <a:pt x="109" y="22"/>
                </a:cubicBezTo>
                <a:cubicBezTo>
                  <a:pt x="112" y="24"/>
                  <a:pt x="115" y="27"/>
                  <a:pt x="118" y="30"/>
                </a:cubicBezTo>
                <a:cubicBezTo>
                  <a:pt x="121" y="34"/>
                  <a:pt x="120" y="39"/>
                  <a:pt x="117" y="42"/>
                </a:cubicBezTo>
                <a:cubicBezTo>
                  <a:pt x="114" y="44"/>
                  <a:pt x="109" y="44"/>
                  <a:pt x="106" y="41"/>
                </a:cubicBezTo>
                <a:cubicBezTo>
                  <a:pt x="103" y="38"/>
                  <a:pt x="101" y="36"/>
                  <a:pt x="99" y="33"/>
                </a:cubicBezTo>
                <a:cubicBezTo>
                  <a:pt x="86" y="22"/>
                  <a:pt x="72" y="17"/>
                  <a:pt x="58" y="16"/>
                </a:cubicBezTo>
                <a:cubicBezTo>
                  <a:pt x="44" y="16"/>
                  <a:pt x="31" y="21"/>
                  <a:pt x="20" y="30"/>
                </a:cubicBezTo>
                <a:cubicBezTo>
                  <a:pt x="18" y="32"/>
                  <a:pt x="17" y="33"/>
                  <a:pt x="15" y="35"/>
                </a:cubicBezTo>
                <a:close/>
                <a:moveTo>
                  <a:pt x="35" y="53"/>
                </a:moveTo>
                <a:cubicBezTo>
                  <a:pt x="36" y="52"/>
                  <a:pt x="37" y="51"/>
                  <a:pt x="38" y="50"/>
                </a:cubicBezTo>
                <a:cubicBezTo>
                  <a:pt x="44" y="45"/>
                  <a:pt x="51" y="42"/>
                  <a:pt x="58" y="43"/>
                </a:cubicBezTo>
                <a:cubicBezTo>
                  <a:pt x="66" y="43"/>
                  <a:pt x="73" y="46"/>
                  <a:pt x="80" y="52"/>
                </a:cubicBezTo>
                <a:cubicBezTo>
                  <a:pt x="81" y="53"/>
                  <a:pt x="83" y="55"/>
                  <a:pt x="84" y="56"/>
                </a:cubicBezTo>
                <a:cubicBezTo>
                  <a:pt x="87" y="59"/>
                  <a:pt x="92" y="60"/>
                  <a:pt x="95" y="57"/>
                </a:cubicBezTo>
                <a:cubicBezTo>
                  <a:pt x="99" y="54"/>
                  <a:pt x="99" y="49"/>
                  <a:pt x="96" y="46"/>
                </a:cubicBezTo>
                <a:cubicBezTo>
                  <a:pt x="94" y="44"/>
                  <a:pt x="93" y="42"/>
                  <a:pt x="91" y="40"/>
                </a:cubicBezTo>
                <a:cubicBezTo>
                  <a:pt x="81" y="31"/>
                  <a:pt x="70" y="27"/>
                  <a:pt x="59" y="27"/>
                </a:cubicBezTo>
                <a:cubicBezTo>
                  <a:pt x="47" y="26"/>
                  <a:pt x="36" y="30"/>
                  <a:pt x="28" y="38"/>
                </a:cubicBezTo>
                <a:cubicBezTo>
                  <a:pt x="26" y="39"/>
                  <a:pt x="25" y="41"/>
                  <a:pt x="23" y="42"/>
                </a:cubicBezTo>
                <a:cubicBezTo>
                  <a:pt x="20" y="45"/>
                  <a:pt x="21" y="50"/>
                  <a:pt x="24" y="53"/>
                </a:cubicBezTo>
                <a:cubicBezTo>
                  <a:pt x="27" y="56"/>
                  <a:pt x="32" y="56"/>
                  <a:pt x="35" y="53"/>
                </a:cubicBezTo>
                <a:close/>
                <a:moveTo>
                  <a:pt x="79" y="128"/>
                </a:moveTo>
                <a:cubicBezTo>
                  <a:pt x="103" y="160"/>
                  <a:pt x="103" y="160"/>
                  <a:pt x="103" y="160"/>
                </a:cubicBezTo>
                <a:cubicBezTo>
                  <a:pt x="167" y="112"/>
                  <a:pt x="167" y="112"/>
                  <a:pt x="167" y="112"/>
                </a:cubicBezTo>
                <a:cubicBezTo>
                  <a:pt x="144" y="80"/>
                  <a:pt x="144" y="80"/>
                  <a:pt x="144" y="80"/>
                </a:cubicBezTo>
                <a:cubicBezTo>
                  <a:pt x="79" y="128"/>
                  <a:pt x="79" y="128"/>
                  <a:pt x="79" y="128"/>
                </a:cubicBezTo>
                <a:close/>
                <a:moveTo>
                  <a:pt x="119" y="164"/>
                </a:moveTo>
                <a:cubicBezTo>
                  <a:pt x="114" y="168"/>
                  <a:pt x="113" y="175"/>
                  <a:pt x="117" y="180"/>
                </a:cubicBezTo>
                <a:cubicBezTo>
                  <a:pt x="120" y="185"/>
                  <a:pt x="127" y="186"/>
                  <a:pt x="132" y="183"/>
                </a:cubicBezTo>
                <a:cubicBezTo>
                  <a:pt x="137" y="179"/>
                  <a:pt x="139" y="172"/>
                  <a:pt x="135" y="167"/>
                </a:cubicBezTo>
                <a:cubicBezTo>
                  <a:pt x="131" y="162"/>
                  <a:pt x="124" y="161"/>
                  <a:pt x="119" y="164"/>
                </a:cubicBezTo>
                <a:close/>
                <a:moveTo>
                  <a:pt x="198" y="176"/>
                </a:moveTo>
                <a:cubicBezTo>
                  <a:pt x="193" y="180"/>
                  <a:pt x="192" y="187"/>
                  <a:pt x="195" y="192"/>
                </a:cubicBezTo>
                <a:cubicBezTo>
                  <a:pt x="199" y="197"/>
                  <a:pt x="206" y="198"/>
                  <a:pt x="211" y="194"/>
                </a:cubicBezTo>
                <a:cubicBezTo>
                  <a:pt x="216" y="190"/>
                  <a:pt x="217" y="183"/>
                  <a:pt x="214" y="178"/>
                </a:cubicBezTo>
                <a:cubicBezTo>
                  <a:pt x="210" y="173"/>
                  <a:pt x="203" y="172"/>
                  <a:pt x="198" y="176"/>
                </a:cubicBezTo>
                <a:close/>
                <a:moveTo>
                  <a:pt x="175" y="192"/>
                </a:moveTo>
                <a:cubicBezTo>
                  <a:pt x="170" y="196"/>
                  <a:pt x="169" y="203"/>
                  <a:pt x="173" y="208"/>
                </a:cubicBezTo>
                <a:cubicBezTo>
                  <a:pt x="177" y="213"/>
                  <a:pt x="184" y="214"/>
                  <a:pt x="189" y="211"/>
                </a:cubicBezTo>
                <a:cubicBezTo>
                  <a:pt x="194" y="207"/>
                  <a:pt x="195" y="200"/>
                  <a:pt x="191" y="195"/>
                </a:cubicBezTo>
                <a:cubicBezTo>
                  <a:pt x="187" y="190"/>
                  <a:pt x="180" y="189"/>
                  <a:pt x="175" y="192"/>
                </a:cubicBezTo>
                <a:close/>
                <a:moveTo>
                  <a:pt x="152" y="209"/>
                </a:moveTo>
                <a:cubicBezTo>
                  <a:pt x="147" y="213"/>
                  <a:pt x="146" y="220"/>
                  <a:pt x="150" y="225"/>
                </a:cubicBezTo>
                <a:cubicBezTo>
                  <a:pt x="154" y="230"/>
                  <a:pt x="161" y="231"/>
                  <a:pt x="166" y="228"/>
                </a:cubicBezTo>
                <a:cubicBezTo>
                  <a:pt x="171" y="224"/>
                  <a:pt x="172" y="217"/>
                  <a:pt x="168" y="212"/>
                </a:cubicBezTo>
                <a:cubicBezTo>
                  <a:pt x="164" y="207"/>
                  <a:pt x="157" y="206"/>
                  <a:pt x="152" y="209"/>
                </a:cubicBezTo>
                <a:close/>
                <a:moveTo>
                  <a:pt x="181" y="153"/>
                </a:moveTo>
                <a:cubicBezTo>
                  <a:pt x="176" y="157"/>
                  <a:pt x="175" y="164"/>
                  <a:pt x="179" y="169"/>
                </a:cubicBezTo>
                <a:cubicBezTo>
                  <a:pt x="182" y="174"/>
                  <a:pt x="189" y="175"/>
                  <a:pt x="194" y="171"/>
                </a:cubicBezTo>
                <a:cubicBezTo>
                  <a:pt x="199" y="167"/>
                  <a:pt x="200" y="160"/>
                  <a:pt x="197" y="155"/>
                </a:cubicBezTo>
                <a:cubicBezTo>
                  <a:pt x="193" y="150"/>
                  <a:pt x="186" y="149"/>
                  <a:pt x="181" y="153"/>
                </a:cubicBezTo>
                <a:close/>
                <a:moveTo>
                  <a:pt x="158" y="170"/>
                </a:moveTo>
                <a:cubicBezTo>
                  <a:pt x="153" y="173"/>
                  <a:pt x="152" y="180"/>
                  <a:pt x="156" y="185"/>
                </a:cubicBezTo>
                <a:cubicBezTo>
                  <a:pt x="160" y="190"/>
                  <a:pt x="167" y="191"/>
                  <a:pt x="172" y="188"/>
                </a:cubicBezTo>
                <a:cubicBezTo>
                  <a:pt x="177" y="184"/>
                  <a:pt x="178" y="177"/>
                  <a:pt x="174" y="172"/>
                </a:cubicBezTo>
                <a:cubicBezTo>
                  <a:pt x="171" y="167"/>
                  <a:pt x="163" y="166"/>
                  <a:pt x="158" y="170"/>
                </a:cubicBezTo>
                <a:close/>
                <a:moveTo>
                  <a:pt x="135" y="187"/>
                </a:moveTo>
                <a:cubicBezTo>
                  <a:pt x="130" y="190"/>
                  <a:pt x="129" y="197"/>
                  <a:pt x="133" y="202"/>
                </a:cubicBezTo>
                <a:cubicBezTo>
                  <a:pt x="137" y="207"/>
                  <a:pt x="144" y="208"/>
                  <a:pt x="149" y="205"/>
                </a:cubicBezTo>
                <a:cubicBezTo>
                  <a:pt x="154" y="201"/>
                  <a:pt x="155" y="194"/>
                  <a:pt x="151" y="189"/>
                </a:cubicBezTo>
                <a:cubicBezTo>
                  <a:pt x="147" y="184"/>
                  <a:pt x="140" y="183"/>
                  <a:pt x="135" y="187"/>
                </a:cubicBezTo>
                <a:close/>
                <a:moveTo>
                  <a:pt x="165" y="131"/>
                </a:moveTo>
                <a:cubicBezTo>
                  <a:pt x="160" y="135"/>
                  <a:pt x="159" y="142"/>
                  <a:pt x="162" y="147"/>
                </a:cubicBezTo>
                <a:cubicBezTo>
                  <a:pt x="166" y="152"/>
                  <a:pt x="173" y="153"/>
                  <a:pt x="178" y="149"/>
                </a:cubicBezTo>
                <a:cubicBezTo>
                  <a:pt x="183" y="145"/>
                  <a:pt x="184" y="138"/>
                  <a:pt x="180" y="133"/>
                </a:cubicBezTo>
                <a:cubicBezTo>
                  <a:pt x="177" y="128"/>
                  <a:pt x="170" y="127"/>
                  <a:pt x="165" y="131"/>
                </a:cubicBezTo>
                <a:close/>
                <a:moveTo>
                  <a:pt x="142" y="147"/>
                </a:moveTo>
                <a:cubicBezTo>
                  <a:pt x="137" y="151"/>
                  <a:pt x="136" y="158"/>
                  <a:pt x="140" y="163"/>
                </a:cubicBezTo>
                <a:cubicBezTo>
                  <a:pt x="143" y="168"/>
                  <a:pt x="151" y="169"/>
                  <a:pt x="156" y="166"/>
                </a:cubicBezTo>
                <a:cubicBezTo>
                  <a:pt x="161" y="162"/>
                  <a:pt x="162" y="155"/>
                  <a:pt x="158" y="150"/>
                </a:cubicBezTo>
                <a:cubicBezTo>
                  <a:pt x="154" y="145"/>
                  <a:pt x="147" y="144"/>
                  <a:pt x="142" y="147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72751" tIns="36376" rIns="72751" bIns="36376"/>
          <a:lstStyle/>
          <a:p>
            <a:pPr>
              <a:defRPr/>
            </a:pPr>
            <a:endParaRPr lang="zh-CN" altLang="en-US" sz="143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336" name="Freeform 297"/>
          <p:cNvSpPr>
            <a:spLocks noEditPoints="1"/>
          </p:cNvSpPr>
          <p:nvPr/>
        </p:nvSpPr>
        <p:spPr bwMode="auto">
          <a:xfrm>
            <a:off x="4134106" y="5759495"/>
            <a:ext cx="519240" cy="257462"/>
          </a:xfrm>
          <a:custGeom>
            <a:avLst/>
            <a:gdLst>
              <a:gd name="T0" fmla="*/ 224 w 239"/>
              <a:gd name="T1" fmla="*/ 5 h 118"/>
              <a:gd name="T2" fmla="*/ 239 w 239"/>
              <a:gd name="T3" fmla="*/ 77 h 118"/>
              <a:gd name="T4" fmla="*/ 15 w 239"/>
              <a:gd name="T5" fmla="*/ 93 h 118"/>
              <a:gd name="T6" fmla="*/ 0 w 239"/>
              <a:gd name="T7" fmla="*/ 21 h 118"/>
              <a:gd name="T8" fmla="*/ 118 w 239"/>
              <a:gd name="T9" fmla="*/ 24 h 118"/>
              <a:gd name="T10" fmla="*/ 22 w 239"/>
              <a:gd name="T11" fmla="*/ 29 h 118"/>
              <a:gd name="T12" fmla="*/ 26 w 239"/>
              <a:gd name="T13" fmla="*/ 33 h 118"/>
              <a:gd name="T14" fmla="*/ 122 w 239"/>
              <a:gd name="T15" fmla="*/ 29 h 118"/>
              <a:gd name="T16" fmla="*/ 118 w 239"/>
              <a:gd name="T17" fmla="*/ 24 h 118"/>
              <a:gd name="T18" fmla="*/ 26 w 239"/>
              <a:gd name="T19" fmla="*/ 39 h 118"/>
              <a:gd name="T20" fmla="*/ 22 w 239"/>
              <a:gd name="T21" fmla="*/ 43 h 118"/>
              <a:gd name="T22" fmla="*/ 118 w 239"/>
              <a:gd name="T23" fmla="*/ 47 h 118"/>
              <a:gd name="T24" fmla="*/ 122 w 239"/>
              <a:gd name="T25" fmla="*/ 43 h 118"/>
              <a:gd name="T26" fmla="*/ 118 w 239"/>
              <a:gd name="T27" fmla="*/ 53 h 118"/>
              <a:gd name="T28" fmla="*/ 22 w 239"/>
              <a:gd name="T29" fmla="*/ 57 h 118"/>
              <a:gd name="T30" fmla="*/ 26 w 239"/>
              <a:gd name="T31" fmla="*/ 61 h 118"/>
              <a:gd name="T32" fmla="*/ 122 w 239"/>
              <a:gd name="T33" fmla="*/ 57 h 118"/>
              <a:gd name="T34" fmla="*/ 118 w 239"/>
              <a:gd name="T35" fmla="*/ 53 h 118"/>
              <a:gd name="T36" fmla="*/ 26 w 239"/>
              <a:gd name="T37" fmla="*/ 67 h 118"/>
              <a:gd name="T38" fmla="*/ 22 w 239"/>
              <a:gd name="T39" fmla="*/ 71 h 118"/>
              <a:gd name="T40" fmla="*/ 118 w 239"/>
              <a:gd name="T41" fmla="*/ 76 h 118"/>
              <a:gd name="T42" fmla="*/ 122 w 239"/>
              <a:gd name="T43" fmla="*/ 71 h 118"/>
              <a:gd name="T44" fmla="*/ 178 w 239"/>
              <a:gd name="T45" fmla="*/ 4 h 118"/>
              <a:gd name="T46" fmla="*/ 135 w 239"/>
              <a:gd name="T47" fmla="*/ 48 h 118"/>
              <a:gd name="T48" fmla="*/ 178 w 239"/>
              <a:gd name="T49" fmla="*/ 91 h 118"/>
              <a:gd name="T50" fmla="*/ 222 w 239"/>
              <a:gd name="T51" fmla="*/ 48 h 118"/>
              <a:gd name="T52" fmla="*/ 178 w 239"/>
              <a:gd name="T53" fmla="*/ 4 h 118"/>
              <a:gd name="T54" fmla="*/ 178 w 239"/>
              <a:gd name="T55" fmla="*/ 21 h 118"/>
              <a:gd name="T56" fmla="*/ 151 w 239"/>
              <a:gd name="T57" fmla="*/ 48 h 118"/>
              <a:gd name="T58" fmla="*/ 178 w 239"/>
              <a:gd name="T59" fmla="*/ 75 h 118"/>
              <a:gd name="T60" fmla="*/ 205 w 239"/>
              <a:gd name="T61" fmla="*/ 48 h 118"/>
              <a:gd name="T62" fmla="*/ 188 w 239"/>
              <a:gd name="T63" fmla="*/ 100 h 118"/>
              <a:gd name="T64" fmla="*/ 204 w 239"/>
              <a:gd name="T65" fmla="*/ 118 h 118"/>
              <a:gd name="T66" fmla="*/ 188 w 239"/>
              <a:gd name="T67" fmla="*/ 100 h 118"/>
              <a:gd name="T68" fmla="*/ 47 w 239"/>
              <a:gd name="T69" fmla="*/ 118 h 118"/>
              <a:gd name="T70" fmla="*/ 27 w 239"/>
              <a:gd name="T71" fmla="*/ 99 h 1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239" h="118">
                <a:moveTo>
                  <a:pt x="15" y="5"/>
                </a:moveTo>
                <a:cubicBezTo>
                  <a:pt x="84" y="0"/>
                  <a:pt x="153" y="0"/>
                  <a:pt x="224" y="5"/>
                </a:cubicBezTo>
                <a:cubicBezTo>
                  <a:pt x="232" y="6"/>
                  <a:pt x="239" y="12"/>
                  <a:pt x="239" y="21"/>
                </a:cubicBezTo>
                <a:cubicBezTo>
                  <a:pt x="239" y="40"/>
                  <a:pt x="239" y="58"/>
                  <a:pt x="239" y="77"/>
                </a:cubicBezTo>
                <a:cubicBezTo>
                  <a:pt x="239" y="86"/>
                  <a:pt x="232" y="92"/>
                  <a:pt x="224" y="93"/>
                </a:cubicBezTo>
                <a:cubicBezTo>
                  <a:pt x="155" y="96"/>
                  <a:pt x="85" y="96"/>
                  <a:pt x="15" y="93"/>
                </a:cubicBezTo>
                <a:cubicBezTo>
                  <a:pt x="7" y="92"/>
                  <a:pt x="0" y="86"/>
                  <a:pt x="0" y="77"/>
                </a:cubicBezTo>
                <a:cubicBezTo>
                  <a:pt x="0" y="58"/>
                  <a:pt x="0" y="40"/>
                  <a:pt x="0" y="21"/>
                </a:cubicBezTo>
                <a:cubicBezTo>
                  <a:pt x="0" y="12"/>
                  <a:pt x="7" y="6"/>
                  <a:pt x="15" y="5"/>
                </a:cubicBezTo>
                <a:close/>
                <a:moveTo>
                  <a:pt x="118" y="24"/>
                </a:moveTo>
                <a:cubicBezTo>
                  <a:pt x="26" y="24"/>
                  <a:pt x="26" y="24"/>
                  <a:pt x="26" y="24"/>
                </a:cubicBezTo>
                <a:cubicBezTo>
                  <a:pt x="24" y="24"/>
                  <a:pt x="22" y="26"/>
                  <a:pt x="22" y="29"/>
                </a:cubicBezTo>
                <a:cubicBezTo>
                  <a:pt x="22" y="29"/>
                  <a:pt x="22" y="29"/>
                  <a:pt x="22" y="29"/>
                </a:cubicBezTo>
                <a:cubicBezTo>
                  <a:pt x="22" y="31"/>
                  <a:pt x="24" y="33"/>
                  <a:pt x="26" y="33"/>
                </a:cubicBezTo>
                <a:cubicBezTo>
                  <a:pt x="118" y="33"/>
                  <a:pt x="118" y="33"/>
                  <a:pt x="118" y="33"/>
                </a:cubicBezTo>
                <a:cubicBezTo>
                  <a:pt x="120" y="33"/>
                  <a:pt x="122" y="31"/>
                  <a:pt x="122" y="29"/>
                </a:cubicBezTo>
                <a:cubicBezTo>
                  <a:pt x="122" y="29"/>
                  <a:pt x="122" y="29"/>
                  <a:pt x="122" y="29"/>
                </a:cubicBezTo>
                <a:cubicBezTo>
                  <a:pt x="122" y="26"/>
                  <a:pt x="120" y="24"/>
                  <a:pt x="118" y="24"/>
                </a:cubicBezTo>
                <a:close/>
                <a:moveTo>
                  <a:pt x="118" y="39"/>
                </a:moveTo>
                <a:cubicBezTo>
                  <a:pt x="87" y="39"/>
                  <a:pt x="57" y="39"/>
                  <a:pt x="26" y="39"/>
                </a:cubicBezTo>
                <a:cubicBezTo>
                  <a:pt x="24" y="39"/>
                  <a:pt x="22" y="40"/>
                  <a:pt x="22" y="43"/>
                </a:cubicBezTo>
                <a:cubicBezTo>
                  <a:pt x="22" y="43"/>
                  <a:pt x="22" y="43"/>
                  <a:pt x="22" y="43"/>
                </a:cubicBezTo>
                <a:cubicBezTo>
                  <a:pt x="22" y="45"/>
                  <a:pt x="24" y="47"/>
                  <a:pt x="26" y="47"/>
                </a:cubicBezTo>
                <a:cubicBezTo>
                  <a:pt x="57" y="47"/>
                  <a:pt x="87" y="47"/>
                  <a:pt x="118" y="47"/>
                </a:cubicBezTo>
                <a:cubicBezTo>
                  <a:pt x="120" y="47"/>
                  <a:pt x="122" y="45"/>
                  <a:pt x="122" y="43"/>
                </a:cubicBezTo>
                <a:cubicBezTo>
                  <a:pt x="122" y="43"/>
                  <a:pt x="122" y="43"/>
                  <a:pt x="122" y="43"/>
                </a:cubicBezTo>
                <a:cubicBezTo>
                  <a:pt x="122" y="40"/>
                  <a:pt x="120" y="39"/>
                  <a:pt x="118" y="39"/>
                </a:cubicBezTo>
                <a:close/>
                <a:moveTo>
                  <a:pt x="118" y="53"/>
                </a:moveTo>
                <a:cubicBezTo>
                  <a:pt x="87" y="53"/>
                  <a:pt x="57" y="53"/>
                  <a:pt x="26" y="53"/>
                </a:cubicBezTo>
                <a:cubicBezTo>
                  <a:pt x="24" y="53"/>
                  <a:pt x="22" y="55"/>
                  <a:pt x="22" y="57"/>
                </a:cubicBezTo>
                <a:cubicBezTo>
                  <a:pt x="22" y="57"/>
                  <a:pt x="22" y="57"/>
                  <a:pt x="22" y="57"/>
                </a:cubicBezTo>
                <a:cubicBezTo>
                  <a:pt x="22" y="59"/>
                  <a:pt x="24" y="61"/>
                  <a:pt x="26" y="61"/>
                </a:cubicBezTo>
                <a:cubicBezTo>
                  <a:pt x="57" y="61"/>
                  <a:pt x="87" y="61"/>
                  <a:pt x="118" y="61"/>
                </a:cubicBezTo>
                <a:cubicBezTo>
                  <a:pt x="120" y="61"/>
                  <a:pt x="122" y="59"/>
                  <a:pt x="122" y="57"/>
                </a:cubicBezTo>
                <a:cubicBezTo>
                  <a:pt x="122" y="57"/>
                  <a:pt x="122" y="57"/>
                  <a:pt x="122" y="57"/>
                </a:cubicBezTo>
                <a:cubicBezTo>
                  <a:pt x="122" y="55"/>
                  <a:pt x="120" y="53"/>
                  <a:pt x="118" y="53"/>
                </a:cubicBezTo>
                <a:close/>
                <a:moveTo>
                  <a:pt x="118" y="67"/>
                </a:moveTo>
                <a:cubicBezTo>
                  <a:pt x="26" y="67"/>
                  <a:pt x="26" y="67"/>
                  <a:pt x="26" y="67"/>
                </a:cubicBezTo>
                <a:cubicBezTo>
                  <a:pt x="24" y="67"/>
                  <a:pt x="22" y="69"/>
                  <a:pt x="22" y="71"/>
                </a:cubicBezTo>
                <a:cubicBezTo>
                  <a:pt x="22" y="71"/>
                  <a:pt x="22" y="71"/>
                  <a:pt x="22" y="71"/>
                </a:cubicBezTo>
                <a:cubicBezTo>
                  <a:pt x="22" y="74"/>
                  <a:pt x="24" y="76"/>
                  <a:pt x="26" y="76"/>
                </a:cubicBezTo>
                <a:cubicBezTo>
                  <a:pt x="118" y="76"/>
                  <a:pt x="118" y="76"/>
                  <a:pt x="118" y="76"/>
                </a:cubicBezTo>
                <a:cubicBezTo>
                  <a:pt x="120" y="76"/>
                  <a:pt x="122" y="74"/>
                  <a:pt x="122" y="71"/>
                </a:cubicBezTo>
                <a:cubicBezTo>
                  <a:pt x="122" y="71"/>
                  <a:pt x="122" y="71"/>
                  <a:pt x="122" y="71"/>
                </a:cubicBezTo>
                <a:cubicBezTo>
                  <a:pt x="122" y="69"/>
                  <a:pt x="120" y="67"/>
                  <a:pt x="118" y="67"/>
                </a:cubicBezTo>
                <a:close/>
                <a:moveTo>
                  <a:pt x="178" y="4"/>
                </a:moveTo>
                <a:cubicBezTo>
                  <a:pt x="166" y="4"/>
                  <a:pt x="156" y="9"/>
                  <a:pt x="148" y="17"/>
                </a:cubicBezTo>
                <a:cubicBezTo>
                  <a:pt x="140" y="25"/>
                  <a:pt x="135" y="36"/>
                  <a:pt x="135" y="48"/>
                </a:cubicBezTo>
                <a:cubicBezTo>
                  <a:pt x="135" y="60"/>
                  <a:pt x="140" y="71"/>
                  <a:pt x="148" y="79"/>
                </a:cubicBezTo>
                <a:cubicBezTo>
                  <a:pt x="156" y="86"/>
                  <a:pt x="166" y="91"/>
                  <a:pt x="178" y="91"/>
                </a:cubicBezTo>
                <a:cubicBezTo>
                  <a:pt x="190" y="91"/>
                  <a:pt x="201" y="86"/>
                  <a:pt x="209" y="79"/>
                </a:cubicBezTo>
                <a:cubicBezTo>
                  <a:pt x="217" y="71"/>
                  <a:pt x="222" y="60"/>
                  <a:pt x="222" y="48"/>
                </a:cubicBezTo>
                <a:cubicBezTo>
                  <a:pt x="222" y="36"/>
                  <a:pt x="217" y="25"/>
                  <a:pt x="209" y="17"/>
                </a:cubicBezTo>
                <a:cubicBezTo>
                  <a:pt x="201" y="9"/>
                  <a:pt x="190" y="4"/>
                  <a:pt x="178" y="4"/>
                </a:cubicBezTo>
                <a:close/>
                <a:moveTo>
                  <a:pt x="197" y="29"/>
                </a:moveTo>
                <a:cubicBezTo>
                  <a:pt x="193" y="24"/>
                  <a:pt x="186" y="21"/>
                  <a:pt x="178" y="21"/>
                </a:cubicBezTo>
                <a:cubicBezTo>
                  <a:pt x="171" y="21"/>
                  <a:pt x="164" y="24"/>
                  <a:pt x="159" y="29"/>
                </a:cubicBezTo>
                <a:cubicBezTo>
                  <a:pt x="154" y="34"/>
                  <a:pt x="151" y="40"/>
                  <a:pt x="151" y="48"/>
                </a:cubicBezTo>
                <a:cubicBezTo>
                  <a:pt x="151" y="55"/>
                  <a:pt x="154" y="62"/>
                  <a:pt x="159" y="67"/>
                </a:cubicBezTo>
                <a:cubicBezTo>
                  <a:pt x="164" y="72"/>
                  <a:pt x="171" y="75"/>
                  <a:pt x="178" y="75"/>
                </a:cubicBezTo>
                <a:cubicBezTo>
                  <a:pt x="186" y="75"/>
                  <a:pt x="193" y="72"/>
                  <a:pt x="197" y="67"/>
                </a:cubicBezTo>
                <a:cubicBezTo>
                  <a:pt x="202" y="62"/>
                  <a:pt x="205" y="55"/>
                  <a:pt x="205" y="48"/>
                </a:cubicBezTo>
                <a:cubicBezTo>
                  <a:pt x="205" y="40"/>
                  <a:pt x="202" y="34"/>
                  <a:pt x="197" y="29"/>
                </a:cubicBezTo>
                <a:close/>
                <a:moveTo>
                  <a:pt x="188" y="100"/>
                </a:moveTo>
                <a:cubicBezTo>
                  <a:pt x="188" y="118"/>
                  <a:pt x="188" y="118"/>
                  <a:pt x="188" y="118"/>
                </a:cubicBezTo>
                <a:cubicBezTo>
                  <a:pt x="204" y="118"/>
                  <a:pt x="204" y="118"/>
                  <a:pt x="204" y="118"/>
                </a:cubicBezTo>
                <a:cubicBezTo>
                  <a:pt x="208" y="99"/>
                  <a:pt x="208" y="99"/>
                  <a:pt x="208" y="99"/>
                </a:cubicBezTo>
                <a:cubicBezTo>
                  <a:pt x="202" y="99"/>
                  <a:pt x="195" y="100"/>
                  <a:pt x="188" y="100"/>
                </a:cubicBezTo>
                <a:close/>
                <a:moveTo>
                  <a:pt x="47" y="100"/>
                </a:moveTo>
                <a:cubicBezTo>
                  <a:pt x="47" y="118"/>
                  <a:pt x="47" y="118"/>
                  <a:pt x="47" y="118"/>
                </a:cubicBezTo>
                <a:cubicBezTo>
                  <a:pt x="32" y="118"/>
                  <a:pt x="32" y="118"/>
                  <a:pt x="32" y="118"/>
                </a:cubicBezTo>
                <a:cubicBezTo>
                  <a:pt x="27" y="99"/>
                  <a:pt x="27" y="99"/>
                  <a:pt x="27" y="99"/>
                </a:cubicBezTo>
                <a:cubicBezTo>
                  <a:pt x="34" y="99"/>
                  <a:pt x="40" y="100"/>
                  <a:pt x="47" y="10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72751" tIns="36376" rIns="72751" bIns="36376"/>
          <a:lstStyle/>
          <a:p>
            <a:pPr>
              <a:defRPr/>
            </a:pPr>
            <a:endParaRPr lang="zh-CN" altLang="en-US" sz="143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337" name="Freeform 298"/>
          <p:cNvSpPr>
            <a:spLocks noEditPoints="1"/>
          </p:cNvSpPr>
          <p:nvPr/>
        </p:nvSpPr>
        <p:spPr bwMode="auto">
          <a:xfrm>
            <a:off x="2851108" y="4961217"/>
            <a:ext cx="398419" cy="473214"/>
          </a:xfrm>
          <a:custGeom>
            <a:avLst/>
            <a:gdLst>
              <a:gd name="T0" fmla="*/ 63 w 183"/>
              <a:gd name="T1" fmla="*/ 0 h 218"/>
              <a:gd name="T2" fmla="*/ 183 w 183"/>
              <a:gd name="T3" fmla="*/ 14 h 218"/>
              <a:gd name="T4" fmla="*/ 169 w 183"/>
              <a:gd name="T5" fmla="*/ 218 h 218"/>
              <a:gd name="T6" fmla="*/ 0 w 183"/>
              <a:gd name="T7" fmla="*/ 204 h 218"/>
              <a:gd name="T8" fmla="*/ 14 w 183"/>
              <a:gd name="T9" fmla="*/ 41 h 218"/>
              <a:gd name="T10" fmla="*/ 38 w 183"/>
              <a:gd name="T11" fmla="*/ 171 h 218"/>
              <a:gd name="T12" fmla="*/ 61 w 183"/>
              <a:gd name="T13" fmla="*/ 170 h 218"/>
              <a:gd name="T14" fmla="*/ 56 w 183"/>
              <a:gd name="T15" fmla="*/ 154 h 218"/>
              <a:gd name="T16" fmla="*/ 61 w 183"/>
              <a:gd name="T17" fmla="*/ 140 h 218"/>
              <a:gd name="T18" fmla="*/ 50 w 183"/>
              <a:gd name="T19" fmla="*/ 132 h 218"/>
              <a:gd name="T20" fmla="*/ 38 w 183"/>
              <a:gd name="T21" fmla="*/ 149 h 218"/>
              <a:gd name="T22" fmla="*/ 47 w 183"/>
              <a:gd name="T23" fmla="*/ 140 h 218"/>
              <a:gd name="T24" fmla="*/ 51 w 183"/>
              <a:gd name="T25" fmla="*/ 140 h 218"/>
              <a:gd name="T26" fmla="*/ 47 w 183"/>
              <a:gd name="T27" fmla="*/ 151 h 218"/>
              <a:gd name="T28" fmla="*/ 50 w 183"/>
              <a:gd name="T29" fmla="*/ 157 h 218"/>
              <a:gd name="T30" fmla="*/ 51 w 183"/>
              <a:gd name="T31" fmla="*/ 171 h 218"/>
              <a:gd name="T32" fmla="*/ 47 w 183"/>
              <a:gd name="T33" fmla="*/ 171 h 218"/>
              <a:gd name="T34" fmla="*/ 38 w 183"/>
              <a:gd name="T35" fmla="*/ 159 h 218"/>
              <a:gd name="T36" fmla="*/ 87 w 183"/>
              <a:gd name="T37" fmla="*/ 173 h 218"/>
              <a:gd name="T38" fmla="*/ 86 w 183"/>
              <a:gd name="T39" fmla="*/ 151 h 218"/>
              <a:gd name="T40" fmla="*/ 84 w 183"/>
              <a:gd name="T41" fmla="*/ 135 h 218"/>
              <a:gd name="T42" fmla="*/ 63 w 183"/>
              <a:gd name="T43" fmla="*/ 141 h 218"/>
              <a:gd name="T44" fmla="*/ 72 w 183"/>
              <a:gd name="T45" fmla="*/ 149 h 218"/>
              <a:gd name="T46" fmla="*/ 75 w 183"/>
              <a:gd name="T47" fmla="*/ 139 h 218"/>
              <a:gd name="T48" fmla="*/ 75 w 183"/>
              <a:gd name="T49" fmla="*/ 152 h 218"/>
              <a:gd name="T50" fmla="*/ 63 w 183"/>
              <a:gd name="T51" fmla="*/ 179 h 218"/>
              <a:gd name="T52" fmla="*/ 123 w 183"/>
              <a:gd name="T53" fmla="*/ 179 h 218"/>
              <a:gd name="T54" fmla="*/ 112 w 183"/>
              <a:gd name="T55" fmla="*/ 156 h 218"/>
              <a:gd name="T56" fmla="*/ 114 w 183"/>
              <a:gd name="T57" fmla="*/ 163 h 218"/>
              <a:gd name="T58" fmla="*/ 113 w 183"/>
              <a:gd name="T59" fmla="*/ 173 h 218"/>
              <a:gd name="T60" fmla="*/ 111 w 183"/>
              <a:gd name="T61" fmla="*/ 139 h 218"/>
              <a:gd name="T62" fmla="*/ 114 w 183"/>
              <a:gd name="T63" fmla="*/ 139 h 218"/>
              <a:gd name="T64" fmla="*/ 123 w 183"/>
              <a:gd name="T65" fmla="*/ 149 h 218"/>
              <a:gd name="T66" fmla="*/ 112 w 183"/>
              <a:gd name="T67" fmla="*/ 132 h 218"/>
              <a:gd name="T68" fmla="*/ 101 w 183"/>
              <a:gd name="T69" fmla="*/ 172 h 218"/>
              <a:gd name="T70" fmla="*/ 110 w 183"/>
              <a:gd name="T71" fmla="*/ 180 h 218"/>
              <a:gd name="T72" fmla="*/ 119 w 183"/>
              <a:gd name="T73" fmla="*/ 179 h 218"/>
              <a:gd name="T74" fmla="*/ 126 w 183"/>
              <a:gd name="T75" fmla="*/ 179 h 218"/>
              <a:gd name="T76" fmla="*/ 146 w 183"/>
              <a:gd name="T77" fmla="*/ 177 h 218"/>
              <a:gd name="T78" fmla="*/ 149 w 183"/>
              <a:gd name="T79" fmla="*/ 161 h 218"/>
              <a:gd name="T80" fmla="*/ 149 w 183"/>
              <a:gd name="T81" fmla="*/ 147 h 218"/>
              <a:gd name="T82" fmla="*/ 145 w 183"/>
              <a:gd name="T83" fmla="*/ 134 h 218"/>
              <a:gd name="T84" fmla="*/ 126 w 183"/>
              <a:gd name="T85" fmla="*/ 132 h 218"/>
              <a:gd name="T86" fmla="*/ 139 w 183"/>
              <a:gd name="T87" fmla="*/ 149 h 218"/>
              <a:gd name="T88" fmla="*/ 136 w 183"/>
              <a:gd name="T89" fmla="*/ 138 h 218"/>
              <a:gd name="T90" fmla="*/ 139 w 183"/>
              <a:gd name="T91" fmla="*/ 149 h 218"/>
              <a:gd name="T92" fmla="*/ 139 w 183"/>
              <a:gd name="T93" fmla="*/ 159 h 218"/>
              <a:gd name="T94" fmla="*/ 136 w 183"/>
              <a:gd name="T95" fmla="*/ 173 h 218"/>
              <a:gd name="T96" fmla="*/ 143 w 183"/>
              <a:gd name="T97" fmla="*/ 8 h 218"/>
              <a:gd name="T98" fmla="*/ 163 w 183"/>
              <a:gd name="T99" fmla="*/ 63 h 218"/>
              <a:gd name="T100" fmla="*/ 143 w 183"/>
              <a:gd name="T101" fmla="*/ 8 h 218"/>
              <a:gd name="T102" fmla="*/ 25 w 183"/>
              <a:gd name="T103" fmla="*/ 122 h 218"/>
              <a:gd name="T104" fmla="*/ 34 w 183"/>
              <a:gd name="T105" fmla="*/ 197 h 218"/>
              <a:gd name="T106" fmla="*/ 160 w 183"/>
              <a:gd name="T107" fmla="*/ 188 h 218"/>
              <a:gd name="T108" fmla="*/ 151 w 183"/>
              <a:gd name="T109" fmla="*/ 113 h 218"/>
              <a:gd name="T110" fmla="*/ 66 w 183"/>
              <a:gd name="T111" fmla="*/ 8 h 218"/>
              <a:gd name="T112" fmla="*/ 86 w 183"/>
              <a:gd name="T113" fmla="*/ 63 h 218"/>
              <a:gd name="T114" fmla="*/ 66 w 183"/>
              <a:gd name="T115" fmla="*/ 8 h 218"/>
              <a:gd name="T116" fmla="*/ 92 w 183"/>
              <a:gd name="T117" fmla="*/ 63 h 218"/>
              <a:gd name="T118" fmla="*/ 111 w 183"/>
              <a:gd name="T119" fmla="*/ 8 h 218"/>
              <a:gd name="T120" fmla="*/ 117 w 183"/>
              <a:gd name="T121" fmla="*/ 8 h 218"/>
              <a:gd name="T122" fmla="*/ 137 w 183"/>
              <a:gd name="T123" fmla="*/ 63 h 218"/>
              <a:gd name="T124" fmla="*/ 117 w 183"/>
              <a:gd name="T125" fmla="*/ 8 h 2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183" h="218">
                <a:moveTo>
                  <a:pt x="14" y="41"/>
                </a:moveTo>
                <a:cubicBezTo>
                  <a:pt x="63" y="0"/>
                  <a:pt x="63" y="0"/>
                  <a:pt x="63" y="0"/>
                </a:cubicBezTo>
                <a:cubicBezTo>
                  <a:pt x="169" y="0"/>
                  <a:pt x="169" y="0"/>
                  <a:pt x="169" y="0"/>
                </a:cubicBezTo>
                <a:cubicBezTo>
                  <a:pt x="177" y="0"/>
                  <a:pt x="183" y="6"/>
                  <a:pt x="183" y="14"/>
                </a:cubicBezTo>
                <a:cubicBezTo>
                  <a:pt x="183" y="204"/>
                  <a:pt x="183" y="204"/>
                  <a:pt x="183" y="204"/>
                </a:cubicBezTo>
                <a:cubicBezTo>
                  <a:pt x="183" y="212"/>
                  <a:pt x="177" y="218"/>
                  <a:pt x="169" y="218"/>
                </a:cubicBezTo>
                <a:cubicBezTo>
                  <a:pt x="14" y="218"/>
                  <a:pt x="14" y="218"/>
                  <a:pt x="14" y="218"/>
                </a:cubicBezTo>
                <a:cubicBezTo>
                  <a:pt x="6" y="218"/>
                  <a:pt x="0" y="212"/>
                  <a:pt x="0" y="204"/>
                </a:cubicBezTo>
                <a:cubicBezTo>
                  <a:pt x="0" y="66"/>
                  <a:pt x="0" y="66"/>
                  <a:pt x="0" y="66"/>
                </a:cubicBezTo>
                <a:cubicBezTo>
                  <a:pt x="0" y="52"/>
                  <a:pt x="4" y="49"/>
                  <a:pt x="14" y="41"/>
                </a:cubicBezTo>
                <a:close/>
                <a:moveTo>
                  <a:pt x="38" y="159"/>
                </a:moveTo>
                <a:cubicBezTo>
                  <a:pt x="38" y="171"/>
                  <a:pt x="38" y="171"/>
                  <a:pt x="38" y="171"/>
                </a:cubicBezTo>
                <a:cubicBezTo>
                  <a:pt x="38" y="177"/>
                  <a:pt x="42" y="180"/>
                  <a:pt x="50" y="180"/>
                </a:cubicBezTo>
                <a:cubicBezTo>
                  <a:pt x="58" y="180"/>
                  <a:pt x="61" y="176"/>
                  <a:pt x="61" y="170"/>
                </a:cubicBezTo>
                <a:cubicBezTo>
                  <a:pt x="61" y="163"/>
                  <a:pt x="61" y="163"/>
                  <a:pt x="61" y="163"/>
                </a:cubicBezTo>
                <a:cubicBezTo>
                  <a:pt x="61" y="158"/>
                  <a:pt x="60" y="155"/>
                  <a:pt x="56" y="154"/>
                </a:cubicBezTo>
                <a:cubicBezTo>
                  <a:pt x="59" y="153"/>
                  <a:pt x="61" y="150"/>
                  <a:pt x="61" y="146"/>
                </a:cubicBezTo>
                <a:cubicBezTo>
                  <a:pt x="61" y="140"/>
                  <a:pt x="61" y="140"/>
                  <a:pt x="61" y="140"/>
                </a:cubicBezTo>
                <a:cubicBezTo>
                  <a:pt x="61" y="137"/>
                  <a:pt x="60" y="135"/>
                  <a:pt x="58" y="134"/>
                </a:cubicBezTo>
                <a:cubicBezTo>
                  <a:pt x="56" y="132"/>
                  <a:pt x="53" y="132"/>
                  <a:pt x="50" y="132"/>
                </a:cubicBezTo>
                <a:cubicBezTo>
                  <a:pt x="42" y="132"/>
                  <a:pt x="38" y="134"/>
                  <a:pt x="38" y="140"/>
                </a:cubicBezTo>
                <a:cubicBezTo>
                  <a:pt x="38" y="149"/>
                  <a:pt x="38" y="149"/>
                  <a:pt x="38" y="149"/>
                </a:cubicBezTo>
                <a:cubicBezTo>
                  <a:pt x="47" y="149"/>
                  <a:pt x="47" y="149"/>
                  <a:pt x="47" y="149"/>
                </a:cubicBezTo>
                <a:cubicBezTo>
                  <a:pt x="47" y="140"/>
                  <a:pt x="47" y="140"/>
                  <a:pt x="47" y="140"/>
                </a:cubicBezTo>
                <a:cubicBezTo>
                  <a:pt x="47" y="139"/>
                  <a:pt x="48" y="139"/>
                  <a:pt x="49" y="139"/>
                </a:cubicBezTo>
                <a:cubicBezTo>
                  <a:pt x="51" y="139"/>
                  <a:pt x="51" y="139"/>
                  <a:pt x="51" y="140"/>
                </a:cubicBezTo>
                <a:cubicBezTo>
                  <a:pt x="51" y="148"/>
                  <a:pt x="51" y="148"/>
                  <a:pt x="51" y="148"/>
                </a:cubicBezTo>
                <a:cubicBezTo>
                  <a:pt x="51" y="150"/>
                  <a:pt x="50" y="151"/>
                  <a:pt x="47" y="151"/>
                </a:cubicBezTo>
                <a:cubicBezTo>
                  <a:pt x="47" y="156"/>
                  <a:pt x="47" y="156"/>
                  <a:pt x="47" y="156"/>
                </a:cubicBezTo>
                <a:cubicBezTo>
                  <a:pt x="48" y="156"/>
                  <a:pt x="50" y="157"/>
                  <a:pt x="50" y="157"/>
                </a:cubicBezTo>
                <a:cubicBezTo>
                  <a:pt x="51" y="158"/>
                  <a:pt x="51" y="158"/>
                  <a:pt x="51" y="160"/>
                </a:cubicBezTo>
                <a:cubicBezTo>
                  <a:pt x="51" y="171"/>
                  <a:pt x="51" y="171"/>
                  <a:pt x="51" y="171"/>
                </a:cubicBezTo>
                <a:cubicBezTo>
                  <a:pt x="51" y="172"/>
                  <a:pt x="51" y="172"/>
                  <a:pt x="49" y="172"/>
                </a:cubicBezTo>
                <a:cubicBezTo>
                  <a:pt x="48" y="172"/>
                  <a:pt x="47" y="172"/>
                  <a:pt x="47" y="171"/>
                </a:cubicBezTo>
                <a:cubicBezTo>
                  <a:pt x="47" y="159"/>
                  <a:pt x="47" y="159"/>
                  <a:pt x="47" y="159"/>
                </a:cubicBezTo>
                <a:cubicBezTo>
                  <a:pt x="38" y="159"/>
                  <a:pt x="38" y="159"/>
                  <a:pt x="38" y="159"/>
                </a:cubicBezTo>
                <a:close/>
                <a:moveTo>
                  <a:pt x="87" y="179"/>
                </a:moveTo>
                <a:cubicBezTo>
                  <a:pt x="87" y="173"/>
                  <a:pt x="87" y="173"/>
                  <a:pt x="87" y="173"/>
                </a:cubicBezTo>
                <a:cubicBezTo>
                  <a:pt x="74" y="173"/>
                  <a:pt x="74" y="173"/>
                  <a:pt x="74" y="173"/>
                </a:cubicBezTo>
                <a:cubicBezTo>
                  <a:pt x="86" y="151"/>
                  <a:pt x="86" y="151"/>
                  <a:pt x="86" y="151"/>
                </a:cubicBezTo>
                <a:cubicBezTo>
                  <a:pt x="86" y="150"/>
                  <a:pt x="87" y="148"/>
                  <a:pt x="87" y="146"/>
                </a:cubicBezTo>
                <a:cubicBezTo>
                  <a:pt x="87" y="141"/>
                  <a:pt x="86" y="137"/>
                  <a:pt x="84" y="135"/>
                </a:cubicBezTo>
                <a:cubicBezTo>
                  <a:pt x="83" y="133"/>
                  <a:pt x="80" y="132"/>
                  <a:pt x="75" y="132"/>
                </a:cubicBezTo>
                <a:cubicBezTo>
                  <a:pt x="67" y="132"/>
                  <a:pt x="63" y="135"/>
                  <a:pt x="63" y="141"/>
                </a:cubicBezTo>
                <a:cubicBezTo>
                  <a:pt x="63" y="149"/>
                  <a:pt x="63" y="149"/>
                  <a:pt x="63" y="149"/>
                </a:cubicBezTo>
                <a:cubicBezTo>
                  <a:pt x="72" y="149"/>
                  <a:pt x="72" y="149"/>
                  <a:pt x="72" y="149"/>
                </a:cubicBezTo>
                <a:cubicBezTo>
                  <a:pt x="72" y="141"/>
                  <a:pt x="72" y="141"/>
                  <a:pt x="72" y="141"/>
                </a:cubicBezTo>
                <a:cubicBezTo>
                  <a:pt x="72" y="140"/>
                  <a:pt x="73" y="139"/>
                  <a:pt x="75" y="139"/>
                </a:cubicBezTo>
                <a:cubicBezTo>
                  <a:pt x="76" y="139"/>
                  <a:pt x="77" y="140"/>
                  <a:pt x="77" y="142"/>
                </a:cubicBezTo>
                <a:cubicBezTo>
                  <a:pt x="77" y="146"/>
                  <a:pt x="76" y="149"/>
                  <a:pt x="75" y="152"/>
                </a:cubicBezTo>
                <a:cubicBezTo>
                  <a:pt x="63" y="173"/>
                  <a:pt x="63" y="173"/>
                  <a:pt x="63" y="173"/>
                </a:cubicBezTo>
                <a:cubicBezTo>
                  <a:pt x="63" y="179"/>
                  <a:pt x="63" y="179"/>
                  <a:pt x="63" y="179"/>
                </a:cubicBezTo>
                <a:cubicBezTo>
                  <a:pt x="87" y="179"/>
                  <a:pt x="87" y="179"/>
                  <a:pt x="87" y="179"/>
                </a:cubicBezTo>
                <a:close/>
                <a:moveTo>
                  <a:pt x="123" y="179"/>
                </a:moveTo>
                <a:cubicBezTo>
                  <a:pt x="123" y="156"/>
                  <a:pt x="123" y="156"/>
                  <a:pt x="123" y="156"/>
                </a:cubicBezTo>
                <a:cubicBezTo>
                  <a:pt x="112" y="156"/>
                  <a:pt x="112" y="156"/>
                  <a:pt x="112" y="156"/>
                </a:cubicBezTo>
                <a:cubicBezTo>
                  <a:pt x="112" y="163"/>
                  <a:pt x="112" y="163"/>
                  <a:pt x="112" y="163"/>
                </a:cubicBezTo>
                <a:cubicBezTo>
                  <a:pt x="114" y="163"/>
                  <a:pt x="114" y="163"/>
                  <a:pt x="114" y="163"/>
                </a:cubicBezTo>
                <a:cubicBezTo>
                  <a:pt x="114" y="172"/>
                  <a:pt x="114" y="172"/>
                  <a:pt x="114" y="172"/>
                </a:cubicBezTo>
                <a:cubicBezTo>
                  <a:pt x="114" y="173"/>
                  <a:pt x="114" y="173"/>
                  <a:pt x="113" y="173"/>
                </a:cubicBezTo>
                <a:cubicBezTo>
                  <a:pt x="112" y="173"/>
                  <a:pt x="111" y="173"/>
                  <a:pt x="111" y="172"/>
                </a:cubicBezTo>
                <a:cubicBezTo>
                  <a:pt x="111" y="139"/>
                  <a:pt x="111" y="139"/>
                  <a:pt x="111" y="139"/>
                </a:cubicBezTo>
                <a:cubicBezTo>
                  <a:pt x="111" y="138"/>
                  <a:pt x="112" y="138"/>
                  <a:pt x="113" y="138"/>
                </a:cubicBezTo>
                <a:cubicBezTo>
                  <a:pt x="114" y="138"/>
                  <a:pt x="114" y="138"/>
                  <a:pt x="114" y="139"/>
                </a:cubicBezTo>
                <a:cubicBezTo>
                  <a:pt x="114" y="149"/>
                  <a:pt x="114" y="149"/>
                  <a:pt x="114" y="149"/>
                </a:cubicBezTo>
                <a:cubicBezTo>
                  <a:pt x="123" y="149"/>
                  <a:pt x="123" y="149"/>
                  <a:pt x="123" y="149"/>
                </a:cubicBezTo>
                <a:cubicBezTo>
                  <a:pt x="123" y="140"/>
                  <a:pt x="123" y="140"/>
                  <a:pt x="123" y="140"/>
                </a:cubicBezTo>
                <a:cubicBezTo>
                  <a:pt x="123" y="134"/>
                  <a:pt x="120" y="132"/>
                  <a:pt x="112" y="132"/>
                </a:cubicBezTo>
                <a:cubicBezTo>
                  <a:pt x="105" y="132"/>
                  <a:pt x="101" y="135"/>
                  <a:pt x="101" y="141"/>
                </a:cubicBezTo>
                <a:cubicBezTo>
                  <a:pt x="101" y="172"/>
                  <a:pt x="101" y="172"/>
                  <a:pt x="101" y="172"/>
                </a:cubicBezTo>
                <a:cubicBezTo>
                  <a:pt x="101" y="174"/>
                  <a:pt x="102" y="176"/>
                  <a:pt x="103" y="178"/>
                </a:cubicBezTo>
                <a:cubicBezTo>
                  <a:pt x="105" y="179"/>
                  <a:pt x="107" y="180"/>
                  <a:pt x="110" y="180"/>
                </a:cubicBezTo>
                <a:cubicBezTo>
                  <a:pt x="112" y="180"/>
                  <a:pt x="115" y="179"/>
                  <a:pt x="117" y="177"/>
                </a:cubicBezTo>
                <a:cubicBezTo>
                  <a:pt x="119" y="179"/>
                  <a:pt x="119" y="179"/>
                  <a:pt x="119" y="179"/>
                </a:cubicBezTo>
                <a:cubicBezTo>
                  <a:pt x="123" y="179"/>
                  <a:pt x="123" y="179"/>
                  <a:pt x="123" y="179"/>
                </a:cubicBezTo>
                <a:close/>
                <a:moveTo>
                  <a:pt x="126" y="179"/>
                </a:moveTo>
                <a:cubicBezTo>
                  <a:pt x="139" y="179"/>
                  <a:pt x="139" y="179"/>
                  <a:pt x="139" y="179"/>
                </a:cubicBezTo>
                <a:cubicBezTo>
                  <a:pt x="141" y="179"/>
                  <a:pt x="144" y="178"/>
                  <a:pt x="146" y="177"/>
                </a:cubicBezTo>
                <a:cubicBezTo>
                  <a:pt x="148" y="175"/>
                  <a:pt x="149" y="173"/>
                  <a:pt x="149" y="170"/>
                </a:cubicBezTo>
                <a:cubicBezTo>
                  <a:pt x="149" y="161"/>
                  <a:pt x="149" y="161"/>
                  <a:pt x="149" y="161"/>
                </a:cubicBezTo>
                <a:cubicBezTo>
                  <a:pt x="149" y="157"/>
                  <a:pt x="147" y="155"/>
                  <a:pt x="143" y="154"/>
                </a:cubicBezTo>
                <a:cubicBezTo>
                  <a:pt x="147" y="153"/>
                  <a:pt x="149" y="150"/>
                  <a:pt x="149" y="147"/>
                </a:cubicBezTo>
                <a:cubicBezTo>
                  <a:pt x="149" y="140"/>
                  <a:pt x="149" y="140"/>
                  <a:pt x="149" y="140"/>
                </a:cubicBezTo>
                <a:cubicBezTo>
                  <a:pt x="149" y="137"/>
                  <a:pt x="148" y="135"/>
                  <a:pt x="145" y="134"/>
                </a:cubicBezTo>
                <a:cubicBezTo>
                  <a:pt x="143" y="133"/>
                  <a:pt x="141" y="132"/>
                  <a:pt x="138" y="132"/>
                </a:cubicBezTo>
                <a:cubicBezTo>
                  <a:pt x="126" y="132"/>
                  <a:pt x="126" y="132"/>
                  <a:pt x="126" y="132"/>
                </a:cubicBezTo>
                <a:cubicBezTo>
                  <a:pt x="126" y="179"/>
                  <a:pt x="126" y="179"/>
                  <a:pt x="126" y="179"/>
                </a:cubicBezTo>
                <a:close/>
                <a:moveTo>
                  <a:pt x="139" y="149"/>
                </a:moveTo>
                <a:cubicBezTo>
                  <a:pt x="139" y="141"/>
                  <a:pt x="139" y="141"/>
                  <a:pt x="139" y="141"/>
                </a:cubicBezTo>
                <a:cubicBezTo>
                  <a:pt x="139" y="139"/>
                  <a:pt x="138" y="138"/>
                  <a:pt x="136" y="138"/>
                </a:cubicBezTo>
                <a:cubicBezTo>
                  <a:pt x="136" y="151"/>
                  <a:pt x="136" y="151"/>
                  <a:pt x="136" y="151"/>
                </a:cubicBezTo>
                <a:cubicBezTo>
                  <a:pt x="138" y="151"/>
                  <a:pt x="139" y="150"/>
                  <a:pt x="139" y="149"/>
                </a:cubicBezTo>
                <a:close/>
                <a:moveTo>
                  <a:pt x="139" y="171"/>
                </a:moveTo>
                <a:cubicBezTo>
                  <a:pt x="139" y="159"/>
                  <a:pt x="139" y="159"/>
                  <a:pt x="139" y="159"/>
                </a:cubicBezTo>
                <a:cubicBezTo>
                  <a:pt x="139" y="157"/>
                  <a:pt x="138" y="156"/>
                  <a:pt x="136" y="156"/>
                </a:cubicBezTo>
                <a:cubicBezTo>
                  <a:pt x="136" y="173"/>
                  <a:pt x="136" y="173"/>
                  <a:pt x="136" y="173"/>
                </a:cubicBezTo>
                <a:cubicBezTo>
                  <a:pt x="138" y="173"/>
                  <a:pt x="139" y="172"/>
                  <a:pt x="139" y="171"/>
                </a:cubicBezTo>
                <a:close/>
                <a:moveTo>
                  <a:pt x="143" y="8"/>
                </a:moveTo>
                <a:cubicBezTo>
                  <a:pt x="143" y="63"/>
                  <a:pt x="143" y="63"/>
                  <a:pt x="143" y="63"/>
                </a:cubicBezTo>
                <a:cubicBezTo>
                  <a:pt x="163" y="63"/>
                  <a:pt x="163" y="63"/>
                  <a:pt x="163" y="63"/>
                </a:cubicBezTo>
                <a:cubicBezTo>
                  <a:pt x="163" y="8"/>
                  <a:pt x="163" y="8"/>
                  <a:pt x="163" y="8"/>
                </a:cubicBezTo>
                <a:cubicBezTo>
                  <a:pt x="143" y="8"/>
                  <a:pt x="143" y="8"/>
                  <a:pt x="143" y="8"/>
                </a:cubicBezTo>
                <a:close/>
                <a:moveTo>
                  <a:pt x="34" y="113"/>
                </a:moveTo>
                <a:cubicBezTo>
                  <a:pt x="29" y="113"/>
                  <a:pt x="25" y="117"/>
                  <a:pt x="25" y="122"/>
                </a:cubicBezTo>
                <a:cubicBezTo>
                  <a:pt x="25" y="188"/>
                  <a:pt x="25" y="188"/>
                  <a:pt x="25" y="188"/>
                </a:cubicBezTo>
                <a:cubicBezTo>
                  <a:pt x="25" y="193"/>
                  <a:pt x="29" y="197"/>
                  <a:pt x="34" y="197"/>
                </a:cubicBezTo>
                <a:cubicBezTo>
                  <a:pt x="151" y="197"/>
                  <a:pt x="151" y="197"/>
                  <a:pt x="151" y="197"/>
                </a:cubicBezTo>
                <a:cubicBezTo>
                  <a:pt x="156" y="197"/>
                  <a:pt x="160" y="193"/>
                  <a:pt x="160" y="188"/>
                </a:cubicBezTo>
                <a:cubicBezTo>
                  <a:pt x="160" y="122"/>
                  <a:pt x="160" y="122"/>
                  <a:pt x="160" y="122"/>
                </a:cubicBezTo>
                <a:cubicBezTo>
                  <a:pt x="160" y="117"/>
                  <a:pt x="156" y="113"/>
                  <a:pt x="151" y="113"/>
                </a:cubicBezTo>
                <a:cubicBezTo>
                  <a:pt x="34" y="113"/>
                  <a:pt x="34" y="113"/>
                  <a:pt x="34" y="113"/>
                </a:cubicBezTo>
                <a:close/>
                <a:moveTo>
                  <a:pt x="66" y="8"/>
                </a:moveTo>
                <a:cubicBezTo>
                  <a:pt x="66" y="63"/>
                  <a:pt x="66" y="63"/>
                  <a:pt x="66" y="63"/>
                </a:cubicBezTo>
                <a:cubicBezTo>
                  <a:pt x="86" y="63"/>
                  <a:pt x="86" y="63"/>
                  <a:pt x="86" y="63"/>
                </a:cubicBezTo>
                <a:cubicBezTo>
                  <a:pt x="86" y="8"/>
                  <a:pt x="86" y="8"/>
                  <a:pt x="86" y="8"/>
                </a:cubicBezTo>
                <a:cubicBezTo>
                  <a:pt x="66" y="8"/>
                  <a:pt x="66" y="8"/>
                  <a:pt x="66" y="8"/>
                </a:cubicBezTo>
                <a:close/>
                <a:moveTo>
                  <a:pt x="92" y="8"/>
                </a:moveTo>
                <a:cubicBezTo>
                  <a:pt x="92" y="63"/>
                  <a:pt x="92" y="63"/>
                  <a:pt x="92" y="63"/>
                </a:cubicBezTo>
                <a:cubicBezTo>
                  <a:pt x="111" y="63"/>
                  <a:pt x="111" y="63"/>
                  <a:pt x="111" y="63"/>
                </a:cubicBezTo>
                <a:cubicBezTo>
                  <a:pt x="111" y="8"/>
                  <a:pt x="111" y="8"/>
                  <a:pt x="111" y="8"/>
                </a:cubicBezTo>
                <a:cubicBezTo>
                  <a:pt x="92" y="8"/>
                  <a:pt x="92" y="8"/>
                  <a:pt x="92" y="8"/>
                </a:cubicBezTo>
                <a:close/>
                <a:moveTo>
                  <a:pt x="117" y="8"/>
                </a:moveTo>
                <a:cubicBezTo>
                  <a:pt x="117" y="63"/>
                  <a:pt x="117" y="63"/>
                  <a:pt x="117" y="63"/>
                </a:cubicBezTo>
                <a:cubicBezTo>
                  <a:pt x="137" y="63"/>
                  <a:pt x="137" y="63"/>
                  <a:pt x="137" y="63"/>
                </a:cubicBezTo>
                <a:cubicBezTo>
                  <a:pt x="137" y="8"/>
                  <a:pt x="137" y="8"/>
                  <a:pt x="137" y="8"/>
                </a:cubicBezTo>
                <a:lnTo>
                  <a:pt x="117" y="8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72751" tIns="36376" rIns="72751" bIns="36376"/>
          <a:lstStyle/>
          <a:p>
            <a:pPr>
              <a:defRPr/>
            </a:pPr>
            <a:endParaRPr lang="zh-CN" altLang="en-US" sz="143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338" name="Freeform 299"/>
          <p:cNvSpPr>
            <a:spLocks noEditPoints="1"/>
          </p:cNvSpPr>
          <p:nvPr/>
        </p:nvSpPr>
        <p:spPr bwMode="auto">
          <a:xfrm>
            <a:off x="1490439" y="1648723"/>
            <a:ext cx="428625" cy="453076"/>
          </a:xfrm>
          <a:custGeom>
            <a:avLst/>
            <a:gdLst>
              <a:gd name="T0" fmla="*/ 113 w 197"/>
              <a:gd name="T1" fmla="*/ 183 h 209"/>
              <a:gd name="T2" fmla="*/ 77 w 197"/>
              <a:gd name="T3" fmla="*/ 195 h 209"/>
              <a:gd name="T4" fmla="*/ 13 w 197"/>
              <a:gd name="T5" fmla="*/ 135 h 209"/>
              <a:gd name="T6" fmla="*/ 16 w 197"/>
              <a:gd name="T7" fmla="*/ 96 h 209"/>
              <a:gd name="T8" fmla="*/ 20 w 197"/>
              <a:gd name="T9" fmla="*/ 83 h 209"/>
              <a:gd name="T10" fmla="*/ 125 w 197"/>
              <a:gd name="T11" fmla="*/ 178 h 209"/>
              <a:gd name="T12" fmla="*/ 115 w 197"/>
              <a:gd name="T13" fmla="*/ 46 h 209"/>
              <a:gd name="T14" fmla="*/ 115 w 197"/>
              <a:gd name="T15" fmla="*/ 65 h 209"/>
              <a:gd name="T16" fmla="*/ 131 w 197"/>
              <a:gd name="T17" fmla="*/ 52 h 209"/>
              <a:gd name="T18" fmla="*/ 139 w 197"/>
              <a:gd name="T19" fmla="*/ 23 h 209"/>
              <a:gd name="T20" fmla="*/ 143 w 197"/>
              <a:gd name="T21" fmla="*/ 28 h 209"/>
              <a:gd name="T22" fmla="*/ 131 w 197"/>
              <a:gd name="T23" fmla="*/ 7 h 209"/>
              <a:gd name="T24" fmla="*/ 127 w 197"/>
              <a:gd name="T25" fmla="*/ 0 h 209"/>
              <a:gd name="T26" fmla="*/ 124 w 197"/>
              <a:gd name="T27" fmla="*/ 45 h 209"/>
              <a:gd name="T28" fmla="*/ 146 w 197"/>
              <a:gd name="T29" fmla="*/ 81 h 209"/>
              <a:gd name="T30" fmla="*/ 146 w 197"/>
              <a:gd name="T31" fmla="*/ 114 h 209"/>
              <a:gd name="T32" fmla="*/ 173 w 197"/>
              <a:gd name="T33" fmla="*/ 91 h 209"/>
              <a:gd name="T34" fmla="*/ 187 w 197"/>
              <a:gd name="T35" fmla="*/ 42 h 209"/>
              <a:gd name="T36" fmla="*/ 195 w 197"/>
              <a:gd name="T37" fmla="*/ 49 h 209"/>
              <a:gd name="T38" fmla="*/ 173 w 197"/>
              <a:gd name="T39" fmla="*/ 14 h 209"/>
              <a:gd name="T40" fmla="*/ 167 w 197"/>
              <a:gd name="T41" fmla="*/ 1 h 209"/>
              <a:gd name="T42" fmla="*/ 161 w 197"/>
              <a:gd name="T43" fmla="*/ 80 h 209"/>
              <a:gd name="T44" fmla="*/ 90 w 197"/>
              <a:gd name="T45" fmla="*/ 203 h 209"/>
              <a:gd name="T46" fmla="*/ 39 w 197"/>
              <a:gd name="T47" fmla="*/ 174 h 209"/>
              <a:gd name="T48" fmla="*/ 5 w 197"/>
              <a:gd name="T49" fmla="*/ 127 h 209"/>
              <a:gd name="T50" fmla="*/ 31 w 197"/>
              <a:gd name="T51" fmla="*/ 183 h 209"/>
              <a:gd name="T52" fmla="*/ 89 w 197"/>
              <a:gd name="T53" fmla="*/ 204 h 209"/>
              <a:gd name="T54" fmla="*/ 59 w 197"/>
              <a:gd name="T55" fmla="*/ 92 h 209"/>
              <a:gd name="T56" fmla="*/ 114 w 197"/>
              <a:gd name="T57" fmla="*/ 141 h 209"/>
              <a:gd name="T58" fmla="*/ 59 w 197"/>
              <a:gd name="T59" fmla="*/ 92 h 209"/>
              <a:gd name="T60" fmla="*/ 121 w 197"/>
              <a:gd name="T61" fmla="*/ 72 h 209"/>
              <a:gd name="T62" fmla="*/ 113 w 197"/>
              <a:gd name="T63" fmla="*/ 74 h 209"/>
              <a:gd name="T64" fmla="*/ 123 w 197"/>
              <a:gd name="T65" fmla="*/ 83 h 209"/>
              <a:gd name="T66" fmla="*/ 123 w 197"/>
              <a:gd name="T67" fmla="*/ 74 h 209"/>
              <a:gd name="T68" fmla="*/ 158 w 197"/>
              <a:gd name="T69" fmla="*/ 128 h 209"/>
              <a:gd name="T70" fmla="*/ 132 w 197"/>
              <a:gd name="T71" fmla="*/ 158 h 209"/>
              <a:gd name="T72" fmla="*/ 39 w 197"/>
              <a:gd name="T73" fmla="*/ 74 h 209"/>
              <a:gd name="T74" fmla="*/ 66 w 197"/>
              <a:gd name="T75" fmla="*/ 44 h 209"/>
              <a:gd name="T76" fmla="*/ 94 w 197"/>
              <a:gd name="T77" fmla="*/ 51 h 209"/>
              <a:gd name="T78" fmla="*/ 24 w 197"/>
              <a:gd name="T79" fmla="*/ 39 h 209"/>
              <a:gd name="T80" fmla="*/ 68 w 197"/>
              <a:gd name="T81" fmla="*/ 135 h 209"/>
              <a:gd name="T82" fmla="*/ 167 w 197"/>
              <a:gd name="T83" fmla="*/ 169 h 209"/>
              <a:gd name="T84" fmla="*/ 160 w 197"/>
              <a:gd name="T85" fmla="*/ 118 h 2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197" h="209">
                <a:moveTo>
                  <a:pt x="153" y="183"/>
                </a:moveTo>
                <a:cubicBezTo>
                  <a:pt x="144" y="190"/>
                  <a:pt x="130" y="189"/>
                  <a:pt x="113" y="183"/>
                </a:cubicBezTo>
                <a:cubicBezTo>
                  <a:pt x="111" y="183"/>
                  <a:pt x="110" y="182"/>
                  <a:pt x="108" y="181"/>
                </a:cubicBezTo>
                <a:cubicBezTo>
                  <a:pt x="77" y="195"/>
                  <a:pt x="77" y="195"/>
                  <a:pt x="77" y="195"/>
                </a:cubicBezTo>
                <a:cubicBezTo>
                  <a:pt x="66" y="190"/>
                  <a:pt x="56" y="183"/>
                  <a:pt x="42" y="170"/>
                </a:cubicBezTo>
                <a:cubicBezTo>
                  <a:pt x="31" y="161"/>
                  <a:pt x="18" y="145"/>
                  <a:pt x="13" y="135"/>
                </a:cubicBezTo>
                <a:cubicBezTo>
                  <a:pt x="22" y="105"/>
                  <a:pt x="22" y="105"/>
                  <a:pt x="22" y="105"/>
                </a:cubicBezTo>
                <a:cubicBezTo>
                  <a:pt x="20" y="102"/>
                  <a:pt x="18" y="99"/>
                  <a:pt x="16" y="96"/>
                </a:cubicBezTo>
                <a:cubicBezTo>
                  <a:pt x="8" y="80"/>
                  <a:pt x="7" y="65"/>
                  <a:pt x="13" y="56"/>
                </a:cubicBezTo>
                <a:cubicBezTo>
                  <a:pt x="12" y="63"/>
                  <a:pt x="15" y="72"/>
                  <a:pt x="20" y="83"/>
                </a:cubicBezTo>
                <a:cubicBezTo>
                  <a:pt x="28" y="101"/>
                  <a:pt x="44" y="121"/>
                  <a:pt x="64" y="140"/>
                </a:cubicBezTo>
                <a:cubicBezTo>
                  <a:pt x="85" y="158"/>
                  <a:pt x="107" y="172"/>
                  <a:pt x="125" y="178"/>
                </a:cubicBezTo>
                <a:cubicBezTo>
                  <a:pt x="136" y="183"/>
                  <a:pt x="146" y="184"/>
                  <a:pt x="153" y="183"/>
                </a:cubicBezTo>
                <a:close/>
                <a:moveTo>
                  <a:pt x="115" y="46"/>
                </a:moveTo>
                <a:cubicBezTo>
                  <a:pt x="106" y="48"/>
                  <a:pt x="100" y="54"/>
                  <a:pt x="100" y="59"/>
                </a:cubicBezTo>
                <a:cubicBezTo>
                  <a:pt x="100" y="64"/>
                  <a:pt x="106" y="67"/>
                  <a:pt x="115" y="65"/>
                </a:cubicBezTo>
                <a:cubicBezTo>
                  <a:pt x="123" y="63"/>
                  <a:pt x="129" y="58"/>
                  <a:pt x="130" y="53"/>
                </a:cubicBezTo>
                <a:cubicBezTo>
                  <a:pt x="130" y="53"/>
                  <a:pt x="131" y="52"/>
                  <a:pt x="131" y="52"/>
                </a:cubicBezTo>
                <a:cubicBezTo>
                  <a:pt x="131" y="22"/>
                  <a:pt x="131" y="22"/>
                  <a:pt x="131" y="22"/>
                </a:cubicBezTo>
                <a:cubicBezTo>
                  <a:pt x="133" y="22"/>
                  <a:pt x="137" y="22"/>
                  <a:pt x="139" y="23"/>
                </a:cubicBezTo>
                <a:cubicBezTo>
                  <a:pt x="142" y="25"/>
                  <a:pt x="139" y="32"/>
                  <a:pt x="139" y="32"/>
                </a:cubicBezTo>
                <a:cubicBezTo>
                  <a:pt x="139" y="32"/>
                  <a:pt x="142" y="31"/>
                  <a:pt x="143" y="28"/>
                </a:cubicBezTo>
                <a:cubicBezTo>
                  <a:pt x="144" y="24"/>
                  <a:pt x="141" y="19"/>
                  <a:pt x="135" y="15"/>
                </a:cubicBezTo>
                <a:cubicBezTo>
                  <a:pt x="133" y="12"/>
                  <a:pt x="131" y="10"/>
                  <a:pt x="131" y="7"/>
                </a:cubicBezTo>
                <a:cubicBezTo>
                  <a:pt x="131" y="3"/>
                  <a:pt x="131" y="3"/>
                  <a:pt x="131" y="3"/>
                </a:cubicBezTo>
                <a:cubicBezTo>
                  <a:pt x="131" y="1"/>
                  <a:pt x="129" y="0"/>
                  <a:pt x="127" y="0"/>
                </a:cubicBezTo>
                <a:cubicBezTo>
                  <a:pt x="125" y="0"/>
                  <a:pt x="124" y="1"/>
                  <a:pt x="124" y="3"/>
                </a:cubicBezTo>
                <a:cubicBezTo>
                  <a:pt x="124" y="45"/>
                  <a:pt x="124" y="45"/>
                  <a:pt x="124" y="45"/>
                </a:cubicBezTo>
                <a:cubicBezTo>
                  <a:pt x="121" y="45"/>
                  <a:pt x="118" y="45"/>
                  <a:pt x="115" y="46"/>
                </a:cubicBezTo>
                <a:close/>
                <a:moveTo>
                  <a:pt x="146" y="81"/>
                </a:moveTo>
                <a:cubicBezTo>
                  <a:pt x="131" y="85"/>
                  <a:pt x="119" y="95"/>
                  <a:pt x="119" y="104"/>
                </a:cubicBezTo>
                <a:cubicBezTo>
                  <a:pt x="119" y="113"/>
                  <a:pt x="131" y="118"/>
                  <a:pt x="146" y="114"/>
                </a:cubicBezTo>
                <a:cubicBezTo>
                  <a:pt x="159" y="111"/>
                  <a:pt x="170" y="102"/>
                  <a:pt x="172" y="94"/>
                </a:cubicBezTo>
                <a:cubicBezTo>
                  <a:pt x="173" y="93"/>
                  <a:pt x="173" y="92"/>
                  <a:pt x="173" y="91"/>
                </a:cubicBezTo>
                <a:cubicBezTo>
                  <a:pt x="173" y="40"/>
                  <a:pt x="173" y="40"/>
                  <a:pt x="173" y="40"/>
                </a:cubicBezTo>
                <a:cubicBezTo>
                  <a:pt x="177" y="40"/>
                  <a:pt x="183" y="40"/>
                  <a:pt x="187" y="42"/>
                </a:cubicBezTo>
                <a:cubicBezTo>
                  <a:pt x="193" y="45"/>
                  <a:pt x="188" y="58"/>
                  <a:pt x="188" y="58"/>
                </a:cubicBezTo>
                <a:cubicBezTo>
                  <a:pt x="188" y="58"/>
                  <a:pt x="194" y="56"/>
                  <a:pt x="195" y="49"/>
                </a:cubicBezTo>
                <a:cubicBezTo>
                  <a:pt x="197" y="43"/>
                  <a:pt x="192" y="35"/>
                  <a:pt x="181" y="27"/>
                </a:cubicBezTo>
                <a:cubicBezTo>
                  <a:pt x="176" y="23"/>
                  <a:pt x="174" y="18"/>
                  <a:pt x="173" y="14"/>
                </a:cubicBezTo>
                <a:cubicBezTo>
                  <a:pt x="173" y="7"/>
                  <a:pt x="173" y="7"/>
                  <a:pt x="173" y="7"/>
                </a:cubicBezTo>
                <a:cubicBezTo>
                  <a:pt x="173" y="4"/>
                  <a:pt x="170" y="1"/>
                  <a:pt x="167" y="1"/>
                </a:cubicBezTo>
                <a:cubicBezTo>
                  <a:pt x="164" y="1"/>
                  <a:pt x="161" y="4"/>
                  <a:pt x="161" y="7"/>
                </a:cubicBezTo>
                <a:cubicBezTo>
                  <a:pt x="161" y="80"/>
                  <a:pt x="161" y="80"/>
                  <a:pt x="161" y="80"/>
                </a:cubicBezTo>
                <a:cubicBezTo>
                  <a:pt x="157" y="80"/>
                  <a:pt x="151" y="80"/>
                  <a:pt x="146" y="81"/>
                </a:cubicBezTo>
                <a:close/>
                <a:moveTo>
                  <a:pt x="90" y="203"/>
                </a:moveTo>
                <a:cubicBezTo>
                  <a:pt x="87" y="203"/>
                  <a:pt x="82" y="201"/>
                  <a:pt x="77" y="199"/>
                </a:cubicBezTo>
                <a:cubicBezTo>
                  <a:pt x="66" y="195"/>
                  <a:pt x="52" y="186"/>
                  <a:pt x="39" y="174"/>
                </a:cubicBezTo>
                <a:cubicBezTo>
                  <a:pt x="25" y="161"/>
                  <a:pt x="15" y="149"/>
                  <a:pt x="9" y="138"/>
                </a:cubicBezTo>
                <a:cubicBezTo>
                  <a:pt x="7" y="134"/>
                  <a:pt x="6" y="130"/>
                  <a:pt x="5" y="127"/>
                </a:cubicBezTo>
                <a:cubicBezTo>
                  <a:pt x="0" y="133"/>
                  <a:pt x="1" y="142"/>
                  <a:pt x="6" y="153"/>
                </a:cubicBezTo>
                <a:cubicBezTo>
                  <a:pt x="11" y="163"/>
                  <a:pt x="20" y="173"/>
                  <a:pt x="31" y="183"/>
                </a:cubicBezTo>
                <a:cubicBezTo>
                  <a:pt x="42" y="193"/>
                  <a:pt x="53" y="201"/>
                  <a:pt x="63" y="205"/>
                </a:cubicBezTo>
                <a:cubicBezTo>
                  <a:pt x="75" y="209"/>
                  <a:pt x="84" y="209"/>
                  <a:pt x="89" y="204"/>
                </a:cubicBezTo>
                <a:cubicBezTo>
                  <a:pt x="90" y="203"/>
                  <a:pt x="90" y="203"/>
                  <a:pt x="90" y="203"/>
                </a:cubicBezTo>
                <a:close/>
                <a:moveTo>
                  <a:pt x="59" y="92"/>
                </a:moveTo>
                <a:cubicBezTo>
                  <a:pt x="66" y="100"/>
                  <a:pt x="74" y="109"/>
                  <a:pt x="83" y="118"/>
                </a:cubicBezTo>
                <a:cubicBezTo>
                  <a:pt x="94" y="127"/>
                  <a:pt x="104" y="135"/>
                  <a:pt x="114" y="141"/>
                </a:cubicBezTo>
                <a:cubicBezTo>
                  <a:pt x="117" y="130"/>
                  <a:pt x="111" y="115"/>
                  <a:pt x="98" y="104"/>
                </a:cubicBezTo>
                <a:cubicBezTo>
                  <a:pt x="86" y="92"/>
                  <a:pt x="70" y="88"/>
                  <a:pt x="59" y="92"/>
                </a:cubicBezTo>
                <a:close/>
                <a:moveTo>
                  <a:pt x="123" y="74"/>
                </a:moveTo>
                <a:cubicBezTo>
                  <a:pt x="123" y="73"/>
                  <a:pt x="122" y="72"/>
                  <a:pt x="121" y="72"/>
                </a:cubicBezTo>
                <a:cubicBezTo>
                  <a:pt x="120" y="72"/>
                  <a:pt x="118" y="73"/>
                  <a:pt x="117" y="73"/>
                </a:cubicBezTo>
                <a:cubicBezTo>
                  <a:pt x="116" y="73"/>
                  <a:pt x="114" y="73"/>
                  <a:pt x="113" y="74"/>
                </a:cubicBezTo>
                <a:cubicBezTo>
                  <a:pt x="115" y="75"/>
                  <a:pt x="117" y="77"/>
                  <a:pt x="119" y="79"/>
                </a:cubicBezTo>
                <a:cubicBezTo>
                  <a:pt x="120" y="80"/>
                  <a:pt x="122" y="81"/>
                  <a:pt x="123" y="83"/>
                </a:cubicBezTo>
                <a:cubicBezTo>
                  <a:pt x="125" y="81"/>
                  <a:pt x="127" y="80"/>
                  <a:pt x="129" y="79"/>
                </a:cubicBezTo>
                <a:cubicBezTo>
                  <a:pt x="127" y="77"/>
                  <a:pt x="125" y="76"/>
                  <a:pt x="123" y="74"/>
                </a:cubicBezTo>
                <a:close/>
                <a:moveTo>
                  <a:pt x="154" y="120"/>
                </a:moveTo>
                <a:cubicBezTo>
                  <a:pt x="156" y="123"/>
                  <a:pt x="157" y="126"/>
                  <a:pt x="158" y="128"/>
                </a:cubicBezTo>
                <a:cubicBezTo>
                  <a:pt x="165" y="142"/>
                  <a:pt x="167" y="153"/>
                  <a:pt x="162" y="158"/>
                </a:cubicBezTo>
                <a:cubicBezTo>
                  <a:pt x="157" y="164"/>
                  <a:pt x="146" y="163"/>
                  <a:pt x="132" y="158"/>
                </a:cubicBezTo>
                <a:cubicBezTo>
                  <a:pt x="116" y="152"/>
                  <a:pt x="97" y="140"/>
                  <a:pt x="79" y="123"/>
                </a:cubicBezTo>
                <a:cubicBezTo>
                  <a:pt x="60" y="107"/>
                  <a:pt x="47" y="89"/>
                  <a:pt x="39" y="74"/>
                </a:cubicBezTo>
                <a:cubicBezTo>
                  <a:pt x="32" y="60"/>
                  <a:pt x="30" y="49"/>
                  <a:pt x="35" y="44"/>
                </a:cubicBezTo>
                <a:cubicBezTo>
                  <a:pt x="40" y="38"/>
                  <a:pt x="52" y="39"/>
                  <a:pt x="66" y="44"/>
                </a:cubicBezTo>
                <a:cubicBezTo>
                  <a:pt x="74" y="47"/>
                  <a:pt x="82" y="52"/>
                  <a:pt x="91" y="57"/>
                </a:cubicBezTo>
                <a:cubicBezTo>
                  <a:pt x="92" y="55"/>
                  <a:pt x="92" y="53"/>
                  <a:pt x="94" y="51"/>
                </a:cubicBezTo>
                <a:cubicBezTo>
                  <a:pt x="84" y="45"/>
                  <a:pt x="75" y="40"/>
                  <a:pt x="67" y="37"/>
                </a:cubicBezTo>
                <a:cubicBezTo>
                  <a:pt x="48" y="30"/>
                  <a:pt x="32" y="30"/>
                  <a:pt x="24" y="39"/>
                </a:cubicBezTo>
                <a:cubicBezTo>
                  <a:pt x="16" y="48"/>
                  <a:pt x="17" y="64"/>
                  <a:pt x="26" y="82"/>
                </a:cubicBezTo>
                <a:cubicBezTo>
                  <a:pt x="34" y="99"/>
                  <a:pt x="49" y="117"/>
                  <a:pt x="68" y="135"/>
                </a:cubicBezTo>
                <a:cubicBezTo>
                  <a:pt x="87" y="152"/>
                  <a:pt x="107" y="165"/>
                  <a:pt x="125" y="171"/>
                </a:cubicBezTo>
                <a:cubicBezTo>
                  <a:pt x="143" y="178"/>
                  <a:pt x="159" y="178"/>
                  <a:pt x="167" y="169"/>
                </a:cubicBezTo>
                <a:cubicBezTo>
                  <a:pt x="176" y="160"/>
                  <a:pt x="174" y="144"/>
                  <a:pt x="165" y="126"/>
                </a:cubicBezTo>
                <a:cubicBezTo>
                  <a:pt x="164" y="124"/>
                  <a:pt x="162" y="121"/>
                  <a:pt x="160" y="118"/>
                </a:cubicBezTo>
                <a:cubicBezTo>
                  <a:pt x="158" y="119"/>
                  <a:pt x="156" y="120"/>
                  <a:pt x="154" y="12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72751" tIns="36376" rIns="72751" bIns="36376"/>
          <a:lstStyle/>
          <a:p>
            <a:pPr>
              <a:defRPr/>
            </a:pPr>
            <a:endParaRPr lang="zh-CN" altLang="en-US" sz="143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339" name="Freeform 300"/>
          <p:cNvSpPr>
            <a:spLocks noEditPoints="1"/>
          </p:cNvSpPr>
          <p:nvPr/>
        </p:nvSpPr>
        <p:spPr bwMode="auto">
          <a:xfrm>
            <a:off x="2887065" y="1604134"/>
            <a:ext cx="373968" cy="527871"/>
          </a:xfrm>
          <a:custGeom>
            <a:avLst/>
            <a:gdLst>
              <a:gd name="T0" fmla="*/ 109 w 172"/>
              <a:gd name="T1" fmla="*/ 51 h 242"/>
              <a:gd name="T2" fmla="*/ 116 w 172"/>
              <a:gd name="T3" fmla="*/ 28 h 242"/>
              <a:gd name="T4" fmla="*/ 132 w 172"/>
              <a:gd name="T5" fmla="*/ 67 h 242"/>
              <a:gd name="T6" fmla="*/ 132 w 172"/>
              <a:gd name="T7" fmla="*/ 176 h 242"/>
              <a:gd name="T8" fmla="*/ 116 w 172"/>
              <a:gd name="T9" fmla="*/ 214 h 242"/>
              <a:gd name="T10" fmla="*/ 109 w 172"/>
              <a:gd name="T11" fmla="*/ 191 h 242"/>
              <a:gd name="T12" fmla="*/ 45 w 172"/>
              <a:gd name="T13" fmla="*/ 191 h 242"/>
              <a:gd name="T14" fmla="*/ 38 w 172"/>
              <a:gd name="T15" fmla="*/ 214 h 242"/>
              <a:gd name="T16" fmla="*/ 23 w 172"/>
              <a:gd name="T17" fmla="*/ 176 h 242"/>
              <a:gd name="T18" fmla="*/ 23 w 172"/>
              <a:gd name="T19" fmla="*/ 67 h 242"/>
              <a:gd name="T20" fmla="*/ 38 w 172"/>
              <a:gd name="T21" fmla="*/ 28 h 242"/>
              <a:gd name="T22" fmla="*/ 45 w 172"/>
              <a:gd name="T23" fmla="*/ 51 h 242"/>
              <a:gd name="T24" fmla="*/ 49 w 172"/>
              <a:gd name="T25" fmla="*/ 38 h 242"/>
              <a:gd name="T26" fmla="*/ 106 w 172"/>
              <a:gd name="T27" fmla="*/ 9 h 242"/>
              <a:gd name="T28" fmla="*/ 58 w 172"/>
              <a:gd name="T29" fmla="*/ 0 h 242"/>
              <a:gd name="T30" fmla="*/ 49 w 172"/>
              <a:gd name="T31" fmla="*/ 38 h 242"/>
              <a:gd name="T32" fmla="*/ 49 w 172"/>
              <a:gd name="T33" fmla="*/ 204 h 242"/>
              <a:gd name="T34" fmla="*/ 58 w 172"/>
              <a:gd name="T35" fmla="*/ 242 h 242"/>
              <a:gd name="T36" fmla="*/ 106 w 172"/>
              <a:gd name="T37" fmla="*/ 233 h 242"/>
              <a:gd name="T38" fmla="*/ 68 w 172"/>
              <a:gd name="T39" fmla="*/ 124 h 242"/>
              <a:gd name="T40" fmla="*/ 78 w 172"/>
              <a:gd name="T41" fmla="*/ 127 h 242"/>
              <a:gd name="T42" fmla="*/ 83 w 172"/>
              <a:gd name="T43" fmla="*/ 133 h 242"/>
              <a:gd name="T44" fmla="*/ 82 w 172"/>
              <a:gd name="T45" fmla="*/ 124 h 242"/>
              <a:gd name="T46" fmla="*/ 102 w 172"/>
              <a:gd name="T47" fmla="*/ 102 h 242"/>
              <a:gd name="T48" fmla="*/ 76 w 172"/>
              <a:gd name="T49" fmla="*/ 116 h 242"/>
              <a:gd name="T50" fmla="*/ 49 w 172"/>
              <a:gd name="T51" fmla="*/ 87 h 242"/>
              <a:gd name="T52" fmla="*/ 72 w 172"/>
              <a:gd name="T53" fmla="*/ 120 h 242"/>
              <a:gd name="T54" fmla="*/ 158 w 172"/>
              <a:gd name="T55" fmla="*/ 106 h 242"/>
              <a:gd name="T56" fmla="*/ 172 w 172"/>
              <a:gd name="T57" fmla="*/ 112 h 242"/>
              <a:gd name="T58" fmla="*/ 166 w 172"/>
              <a:gd name="T59" fmla="*/ 139 h 242"/>
              <a:gd name="T60" fmla="*/ 158 w 172"/>
              <a:gd name="T61" fmla="*/ 106 h 242"/>
              <a:gd name="T62" fmla="*/ 77 w 172"/>
              <a:gd name="T63" fmla="*/ 66 h 242"/>
              <a:gd name="T64" fmla="*/ 22 w 172"/>
              <a:gd name="T65" fmla="*/ 121 h 242"/>
              <a:gd name="T66" fmla="*/ 77 w 172"/>
              <a:gd name="T67" fmla="*/ 177 h 242"/>
              <a:gd name="T68" fmla="*/ 133 w 172"/>
              <a:gd name="T69" fmla="*/ 121 h 2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172" h="242">
                <a:moveTo>
                  <a:pt x="77" y="44"/>
                </a:moveTo>
                <a:cubicBezTo>
                  <a:pt x="89" y="44"/>
                  <a:pt x="99" y="46"/>
                  <a:pt x="109" y="51"/>
                </a:cubicBezTo>
                <a:cubicBezTo>
                  <a:pt x="109" y="28"/>
                  <a:pt x="109" y="28"/>
                  <a:pt x="109" y="28"/>
                </a:cubicBezTo>
                <a:cubicBezTo>
                  <a:pt x="116" y="28"/>
                  <a:pt x="116" y="28"/>
                  <a:pt x="116" y="28"/>
                </a:cubicBezTo>
                <a:cubicBezTo>
                  <a:pt x="128" y="63"/>
                  <a:pt x="128" y="63"/>
                  <a:pt x="128" y="63"/>
                </a:cubicBezTo>
                <a:cubicBezTo>
                  <a:pt x="130" y="64"/>
                  <a:pt x="131" y="65"/>
                  <a:pt x="132" y="67"/>
                </a:cubicBezTo>
                <a:cubicBezTo>
                  <a:pt x="146" y="81"/>
                  <a:pt x="154" y="100"/>
                  <a:pt x="154" y="121"/>
                </a:cubicBezTo>
                <a:cubicBezTo>
                  <a:pt x="154" y="142"/>
                  <a:pt x="146" y="162"/>
                  <a:pt x="132" y="176"/>
                </a:cubicBezTo>
                <a:cubicBezTo>
                  <a:pt x="131" y="177"/>
                  <a:pt x="129" y="178"/>
                  <a:pt x="128" y="179"/>
                </a:cubicBezTo>
                <a:cubicBezTo>
                  <a:pt x="116" y="214"/>
                  <a:pt x="116" y="214"/>
                  <a:pt x="116" y="214"/>
                </a:cubicBezTo>
                <a:cubicBezTo>
                  <a:pt x="109" y="214"/>
                  <a:pt x="109" y="214"/>
                  <a:pt x="109" y="214"/>
                </a:cubicBezTo>
                <a:cubicBezTo>
                  <a:pt x="109" y="191"/>
                  <a:pt x="109" y="191"/>
                  <a:pt x="109" y="191"/>
                </a:cubicBezTo>
                <a:cubicBezTo>
                  <a:pt x="99" y="196"/>
                  <a:pt x="89" y="198"/>
                  <a:pt x="77" y="198"/>
                </a:cubicBezTo>
                <a:cubicBezTo>
                  <a:pt x="66" y="198"/>
                  <a:pt x="55" y="196"/>
                  <a:pt x="45" y="191"/>
                </a:cubicBezTo>
                <a:cubicBezTo>
                  <a:pt x="45" y="214"/>
                  <a:pt x="45" y="214"/>
                  <a:pt x="45" y="214"/>
                </a:cubicBezTo>
                <a:cubicBezTo>
                  <a:pt x="38" y="214"/>
                  <a:pt x="38" y="214"/>
                  <a:pt x="38" y="214"/>
                </a:cubicBezTo>
                <a:cubicBezTo>
                  <a:pt x="25" y="178"/>
                  <a:pt x="25" y="178"/>
                  <a:pt x="25" y="178"/>
                </a:cubicBezTo>
                <a:cubicBezTo>
                  <a:pt x="25" y="177"/>
                  <a:pt x="24" y="176"/>
                  <a:pt x="23" y="176"/>
                </a:cubicBezTo>
                <a:cubicBezTo>
                  <a:pt x="9" y="162"/>
                  <a:pt x="0" y="142"/>
                  <a:pt x="0" y="121"/>
                </a:cubicBezTo>
                <a:cubicBezTo>
                  <a:pt x="0" y="100"/>
                  <a:pt x="9" y="81"/>
                  <a:pt x="23" y="67"/>
                </a:cubicBezTo>
                <a:cubicBezTo>
                  <a:pt x="24" y="66"/>
                  <a:pt x="24" y="65"/>
                  <a:pt x="25" y="64"/>
                </a:cubicBezTo>
                <a:cubicBezTo>
                  <a:pt x="38" y="28"/>
                  <a:pt x="38" y="28"/>
                  <a:pt x="38" y="28"/>
                </a:cubicBezTo>
                <a:cubicBezTo>
                  <a:pt x="45" y="28"/>
                  <a:pt x="45" y="28"/>
                  <a:pt x="45" y="28"/>
                </a:cubicBezTo>
                <a:cubicBezTo>
                  <a:pt x="45" y="51"/>
                  <a:pt x="45" y="51"/>
                  <a:pt x="45" y="51"/>
                </a:cubicBezTo>
                <a:cubicBezTo>
                  <a:pt x="55" y="47"/>
                  <a:pt x="66" y="44"/>
                  <a:pt x="77" y="44"/>
                </a:cubicBezTo>
                <a:close/>
                <a:moveTo>
                  <a:pt x="49" y="38"/>
                </a:moveTo>
                <a:cubicBezTo>
                  <a:pt x="106" y="38"/>
                  <a:pt x="106" y="38"/>
                  <a:pt x="106" y="38"/>
                </a:cubicBezTo>
                <a:cubicBezTo>
                  <a:pt x="106" y="9"/>
                  <a:pt x="106" y="9"/>
                  <a:pt x="106" y="9"/>
                </a:cubicBezTo>
                <a:cubicBezTo>
                  <a:pt x="106" y="4"/>
                  <a:pt x="101" y="0"/>
                  <a:pt x="96" y="0"/>
                </a:cubicBezTo>
                <a:cubicBezTo>
                  <a:pt x="58" y="0"/>
                  <a:pt x="58" y="0"/>
                  <a:pt x="58" y="0"/>
                </a:cubicBezTo>
                <a:cubicBezTo>
                  <a:pt x="53" y="0"/>
                  <a:pt x="49" y="4"/>
                  <a:pt x="49" y="9"/>
                </a:cubicBezTo>
                <a:cubicBezTo>
                  <a:pt x="49" y="38"/>
                  <a:pt x="49" y="38"/>
                  <a:pt x="49" y="38"/>
                </a:cubicBezTo>
                <a:close/>
                <a:moveTo>
                  <a:pt x="106" y="204"/>
                </a:moveTo>
                <a:cubicBezTo>
                  <a:pt x="49" y="204"/>
                  <a:pt x="49" y="204"/>
                  <a:pt x="49" y="204"/>
                </a:cubicBezTo>
                <a:cubicBezTo>
                  <a:pt x="49" y="233"/>
                  <a:pt x="49" y="233"/>
                  <a:pt x="49" y="233"/>
                </a:cubicBezTo>
                <a:cubicBezTo>
                  <a:pt x="49" y="238"/>
                  <a:pt x="53" y="242"/>
                  <a:pt x="58" y="242"/>
                </a:cubicBezTo>
                <a:cubicBezTo>
                  <a:pt x="96" y="242"/>
                  <a:pt x="96" y="242"/>
                  <a:pt x="96" y="242"/>
                </a:cubicBezTo>
                <a:cubicBezTo>
                  <a:pt x="101" y="242"/>
                  <a:pt x="106" y="238"/>
                  <a:pt x="106" y="233"/>
                </a:cubicBezTo>
                <a:cubicBezTo>
                  <a:pt x="106" y="204"/>
                  <a:pt x="106" y="204"/>
                  <a:pt x="106" y="204"/>
                </a:cubicBezTo>
                <a:close/>
                <a:moveTo>
                  <a:pt x="68" y="124"/>
                </a:moveTo>
                <a:cubicBezTo>
                  <a:pt x="74" y="130"/>
                  <a:pt x="74" y="130"/>
                  <a:pt x="74" y="130"/>
                </a:cubicBezTo>
                <a:cubicBezTo>
                  <a:pt x="78" y="127"/>
                  <a:pt x="78" y="127"/>
                  <a:pt x="78" y="127"/>
                </a:cubicBezTo>
                <a:cubicBezTo>
                  <a:pt x="78" y="127"/>
                  <a:pt x="78" y="127"/>
                  <a:pt x="78" y="127"/>
                </a:cubicBezTo>
                <a:cubicBezTo>
                  <a:pt x="83" y="133"/>
                  <a:pt x="83" y="133"/>
                  <a:pt x="83" y="133"/>
                </a:cubicBezTo>
                <a:cubicBezTo>
                  <a:pt x="87" y="130"/>
                  <a:pt x="87" y="130"/>
                  <a:pt x="87" y="130"/>
                </a:cubicBezTo>
                <a:cubicBezTo>
                  <a:pt x="82" y="124"/>
                  <a:pt x="82" y="124"/>
                  <a:pt x="82" y="124"/>
                </a:cubicBezTo>
                <a:cubicBezTo>
                  <a:pt x="83" y="123"/>
                  <a:pt x="83" y="122"/>
                  <a:pt x="83" y="121"/>
                </a:cubicBezTo>
                <a:cubicBezTo>
                  <a:pt x="102" y="102"/>
                  <a:pt x="102" y="102"/>
                  <a:pt x="102" y="102"/>
                </a:cubicBezTo>
                <a:cubicBezTo>
                  <a:pt x="96" y="96"/>
                  <a:pt x="96" y="96"/>
                  <a:pt x="96" y="96"/>
                </a:cubicBezTo>
                <a:cubicBezTo>
                  <a:pt x="76" y="116"/>
                  <a:pt x="76" y="116"/>
                  <a:pt x="76" y="116"/>
                </a:cubicBezTo>
                <a:cubicBezTo>
                  <a:pt x="52" y="84"/>
                  <a:pt x="52" y="84"/>
                  <a:pt x="52" y="84"/>
                </a:cubicBezTo>
                <a:cubicBezTo>
                  <a:pt x="49" y="87"/>
                  <a:pt x="49" y="87"/>
                  <a:pt x="49" y="87"/>
                </a:cubicBezTo>
                <a:cubicBezTo>
                  <a:pt x="72" y="118"/>
                  <a:pt x="72" y="118"/>
                  <a:pt x="72" y="118"/>
                </a:cubicBezTo>
                <a:cubicBezTo>
                  <a:pt x="72" y="119"/>
                  <a:pt x="72" y="119"/>
                  <a:pt x="72" y="120"/>
                </a:cubicBezTo>
                <a:cubicBezTo>
                  <a:pt x="68" y="124"/>
                  <a:pt x="68" y="124"/>
                  <a:pt x="68" y="124"/>
                </a:cubicBezTo>
                <a:close/>
                <a:moveTo>
                  <a:pt x="158" y="106"/>
                </a:moveTo>
                <a:cubicBezTo>
                  <a:pt x="166" y="106"/>
                  <a:pt x="166" y="106"/>
                  <a:pt x="166" y="106"/>
                </a:cubicBezTo>
                <a:cubicBezTo>
                  <a:pt x="169" y="106"/>
                  <a:pt x="172" y="109"/>
                  <a:pt x="172" y="112"/>
                </a:cubicBezTo>
                <a:cubicBezTo>
                  <a:pt x="172" y="133"/>
                  <a:pt x="172" y="133"/>
                  <a:pt x="172" y="133"/>
                </a:cubicBezTo>
                <a:cubicBezTo>
                  <a:pt x="172" y="136"/>
                  <a:pt x="169" y="139"/>
                  <a:pt x="166" y="139"/>
                </a:cubicBezTo>
                <a:cubicBezTo>
                  <a:pt x="158" y="139"/>
                  <a:pt x="158" y="139"/>
                  <a:pt x="158" y="139"/>
                </a:cubicBezTo>
                <a:cubicBezTo>
                  <a:pt x="158" y="106"/>
                  <a:pt x="158" y="106"/>
                  <a:pt x="158" y="106"/>
                </a:cubicBezTo>
                <a:close/>
                <a:moveTo>
                  <a:pt x="117" y="82"/>
                </a:moveTo>
                <a:cubicBezTo>
                  <a:pt x="107" y="72"/>
                  <a:pt x="93" y="66"/>
                  <a:pt x="77" y="66"/>
                </a:cubicBezTo>
                <a:cubicBezTo>
                  <a:pt x="62" y="66"/>
                  <a:pt x="48" y="72"/>
                  <a:pt x="38" y="82"/>
                </a:cubicBezTo>
                <a:cubicBezTo>
                  <a:pt x="28" y="92"/>
                  <a:pt x="22" y="106"/>
                  <a:pt x="22" y="121"/>
                </a:cubicBezTo>
                <a:cubicBezTo>
                  <a:pt x="22" y="136"/>
                  <a:pt x="28" y="150"/>
                  <a:pt x="38" y="160"/>
                </a:cubicBezTo>
                <a:cubicBezTo>
                  <a:pt x="48" y="170"/>
                  <a:pt x="62" y="177"/>
                  <a:pt x="77" y="177"/>
                </a:cubicBezTo>
                <a:cubicBezTo>
                  <a:pt x="93" y="177"/>
                  <a:pt x="107" y="170"/>
                  <a:pt x="117" y="160"/>
                </a:cubicBezTo>
                <a:cubicBezTo>
                  <a:pt x="127" y="150"/>
                  <a:pt x="133" y="136"/>
                  <a:pt x="133" y="121"/>
                </a:cubicBezTo>
                <a:cubicBezTo>
                  <a:pt x="133" y="106"/>
                  <a:pt x="127" y="92"/>
                  <a:pt x="117" y="82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72751" tIns="36376" rIns="72751" bIns="36376"/>
          <a:lstStyle/>
          <a:p>
            <a:pPr>
              <a:defRPr/>
            </a:pPr>
            <a:endParaRPr lang="zh-CN" altLang="en-US" sz="143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340" name="Freeform 301"/>
          <p:cNvSpPr>
            <a:spLocks noEditPoints="1"/>
          </p:cNvSpPr>
          <p:nvPr/>
        </p:nvSpPr>
        <p:spPr bwMode="auto">
          <a:xfrm>
            <a:off x="2139129" y="1644407"/>
            <a:ext cx="474652" cy="473214"/>
          </a:xfrm>
          <a:custGeom>
            <a:avLst/>
            <a:gdLst>
              <a:gd name="T0" fmla="*/ 109 w 219"/>
              <a:gd name="T1" fmla="*/ 0 h 218"/>
              <a:gd name="T2" fmla="*/ 219 w 219"/>
              <a:gd name="T3" fmla="*/ 109 h 218"/>
              <a:gd name="T4" fmla="*/ 109 w 219"/>
              <a:gd name="T5" fmla="*/ 218 h 218"/>
              <a:gd name="T6" fmla="*/ 0 w 219"/>
              <a:gd name="T7" fmla="*/ 109 h 218"/>
              <a:gd name="T8" fmla="*/ 109 w 219"/>
              <a:gd name="T9" fmla="*/ 0 h 218"/>
              <a:gd name="T10" fmla="*/ 146 w 219"/>
              <a:gd name="T11" fmla="*/ 52 h 218"/>
              <a:gd name="T12" fmla="*/ 137 w 219"/>
              <a:gd name="T13" fmla="*/ 66 h 218"/>
              <a:gd name="T14" fmla="*/ 145 w 219"/>
              <a:gd name="T15" fmla="*/ 73 h 218"/>
              <a:gd name="T16" fmla="*/ 160 w 219"/>
              <a:gd name="T17" fmla="*/ 109 h 218"/>
              <a:gd name="T18" fmla="*/ 145 w 219"/>
              <a:gd name="T19" fmla="*/ 144 h 218"/>
              <a:gd name="T20" fmla="*/ 110 w 219"/>
              <a:gd name="T21" fmla="*/ 159 h 218"/>
              <a:gd name="T22" fmla="*/ 74 w 219"/>
              <a:gd name="T23" fmla="*/ 144 h 218"/>
              <a:gd name="T24" fmla="*/ 60 w 219"/>
              <a:gd name="T25" fmla="*/ 109 h 218"/>
              <a:gd name="T26" fmla="*/ 74 w 219"/>
              <a:gd name="T27" fmla="*/ 73 h 218"/>
              <a:gd name="T28" fmla="*/ 81 w 219"/>
              <a:gd name="T29" fmla="*/ 67 h 218"/>
              <a:gd name="T30" fmla="*/ 73 w 219"/>
              <a:gd name="T31" fmla="*/ 53 h 218"/>
              <a:gd name="T32" fmla="*/ 62 w 219"/>
              <a:gd name="T33" fmla="*/ 61 h 218"/>
              <a:gd name="T34" fmla="*/ 43 w 219"/>
              <a:gd name="T35" fmla="*/ 109 h 218"/>
              <a:gd name="T36" fmla="*/ 62 w 219"/>
              <a:gd name="T37" fmla="*/ 156 h 218"/>
              <a:gd name="T38" fmla="*/ 110 w 219"/>
              <a:gd name="T39" fmla="*/ 176 h 218"/>
              <a:gd name="T40" fmla="*/ 157 w 219"/>
              <a:gd name="T41" fmla="*/ 156 h 218"/>
              <a:gd name="T42" fmla="*/ 177 w 219"/>
              <a:gd name="T43" fmla="*/ 109 h 218"/>
              <a:gd name="T44" fmla="*/ 157 w 219"/>
              <a:gd name="T45" fmla="*/ 61 h 218"/>
              <a:gd name="T46" fmla="*/ 146 w 219"/>
              <a:gd name="T47" fmla="*/ 52 h 218"/>
              <a:gd name="T48" fmla="*/ 100 w 219"/>
              <a:gd name="T49" fmla="*/ 15 h 218"/>
              <a:gd name="T50" fmla="*/ 100 w 219"/>
              <a:gd name="T51" fmla="*/ 98 h 218"/>
              <a:gd name="T52" fmla="*/ 118 w 219"/>
              <a:gd name="T53" fmla="*/ 98 h 218"/>
              <a:gd name="T54" fmla="*/ 118 w 219"/>
              <a:gd name="T55" fmla="*/ 15 h 218"/>
              <a:gd name="T56" fmla="*/ 100 w 219"/>
              <a:gd name="T57" fmla="*/ 15 h 2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</a:cxnLst>
            <a:rect l="0" t="0" r="r" b="b"/>
            <a:pathLst>
              <a:path w="219" h="218">
                <a:moveTo>
                  <a:pt x="109" y="0"/>
                </a:moveTo>
                <a:cubicBezTo>
                  <a:pt x="170" y="0"/>
                  <a:pt x="219" y="49"/>
                  <a:pt x="219" y="109"/>
                </a:cubicBezTo>
                <a:cubicBezTo>
                  <a:pt x="219" y="169"/>
                  <a:pt x="170" y="218"/>
                  <a:pt x="109" y="218"/>
                </a:cubicBezTo>
                <a:cubicBezTo>
                  <a:pt x="49" y="218"/>
                  <a:pt x="0" y="169"/>
                  <a:pt x="0" y="109"/>
                </a:cubicBezTo>
                <a:cubicBezTo>
                  <a:pt x="0" y="49"/>
                  <a:pt x="49" y="0"/>
                  <a:pt x="109" y="0"/>
                </a:cubicBezTo>
                <a:close/>
                <a:moveTo>
                  <a:pt x="146" y="52"/>
                </a:moveTo>
                <a:cubicBezTo>
                  <a:pt x="137" y="66"/>
                  <a:pt x="137" y="66"/>
                  <a:pt x="137" y="66"/>
                </a:cubicBezTo>
                <a:cubicBezTo>
                  <a:pt x="140" y="68"/>
                  <a:pt x="143" y="71"/>
                  <a:pt x="145" y="73"/>
                </a:cubicBezTo>
                <a:cubicBezTo>
                  <a:pt x="154" y="82"/>
                  <a:pt x="160" y="95"/>
                  <a:pt x="160" y="109"/>
                </a:cubicBezTo>
                <a:cubicBezTo>
                  <a:pt x="160" y="122"/>
                  <a:pt x="154" y="135"/>
                  <a:pt x="145" y="144"/>
                </a:cubicBezTo>
                <a:cubicBezTo>
                  <a:pt x="136" y="153"/>
                  <a:pt x="124" y="159"/>
                  <a:pt x="110" y="159"/>
                </a:cubicBezTo>
                <a:cubicBezTo>
                  <a:pt x="96" y="159"/>
                  <a:pt x="83" y="153"/>
                  <a:pt x="74" y="144"/>
                </a:cubicBezTo>
                <a:cubicBezTo>
                  <a:pt x="65" y="135"/>
                  <a:pt x="60" y="122"/>
                  <a:pt x="60" y="109"/>
                </a:cubicBezTo>
                <a:cubicBezTo>
                  <a:pt x="60" y="95"/>
                  <a:pt x="65" y="82"/>
                  <a:pt x="74" y="73"/>
                </a:cubicBezTo>
                <a:cubicBezTo>
                  <a:pt x="76" y="71"/>
                  <a:pt x="79" y="69"/>
                  <a:pt x="81" y="67"/>
                </a:cubicBezTo>
                <a:cubicBezTo>
                  <a:pt x="73" y="53"/>
                  <a:pt x="73" y="53"/>
                  <a:pt x="73" y="53"/>
                </a:cubicBezTo>
                <a:cubicBezTo>
                  <a:pt x="69" y="55"/>
                  <a:pt x="65" y="58"/>
                  <a:pt x="62" y="61"/>
                </a:cubicBezTo>
                <a:cubicBezTo>
                  <a:pt x="50" y="73"/>
                  <a:pt x="43" y="90"/>
                  <a:pt x="43" y="109"/>
                </a:cubicBezTo>
                <a:cubicBezTo>
                  <a:pt x="43" y="127"/>
                  <a:pt x="50" y="144"/>
                  <a:pt x="62" y="156"/>
                </a:cubicBezTo>
                <a:cubicBezTo>
                  <a:pt x="74" y="168"/>
                  <a:pt x="91" y="176"/>
                  <a:pt x="110" y="176"/>
                </a:cubicBezTo>
                <a:cubicBezTo>
                  <a:pt x="128" y="176"/>
                  <a:pt x="145" y="168"/>
                  <a:pt x="157" y="156"/>
                </a:cubicBezTo>
                <a:cubicBezTo>
                  <a:pt x="170" y="144"/>
                  <a:pt x="177" y="127"/>
                  <a:pt x="177" y="109"/>
                </a:cubicBezTo>
                <a:cubicBezTo>
                  <a:pt x="177" y="90"/>
                  <a:pt x="170" y="73"/>
                  <a:pt x="157" y="61"/>
                </a:cubicBezTo>
                <a:cubicBezTo>
                  <a:pt x="154" y="57"/>
                  <a:pt x="150" y="54"/>
                  <a:pt x="146" y="52"/>
                </a:cubicBezTo>
                <a:close/>
                <a:moveTo>
                  <a:pt x="100" y="15"/>
                </a:moveTo>
                <a:cubicBezTo>
                  <a:pt x="100" y="98"/>
                  <a:pt x="100" y="98"/>
                  <a:pt x="100" y="98"/>
                </a:cubicBezTo>
                <a:cubicBezTo>
                  <a:pt x="118" y="98"/>
                  <a:pt x="118" y="98"/>
                  <a:pt x="118" y="98"/>
                </a:cubicBezTo>
                <a:cubicBezTo>
                  <a:pt x="118" y="15"/>
                  <a:pt x="118" y="15"/>
                  <a:pt x="118" y="15"/>
                </a:cubicBezTo>
                <a:lnTo>
                  <a:pt x="100" y="15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72751" tIns="36376" rIns="72751" bIns="36376"/>
          <a:lstStyle/>
          <a:p>
            <a:pPr>
              <a:defRPr/>
            </a:pPr>
            <a:endParaRPr lang="zh-CN" altLang="en-US" sz="143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341" name="Freeform 302"/>
          <p:cNvSpPr>
            <a:spLocks noEditPoints="1"/>
          </p:cNvSpPr>
          <p:nvPr/>
        </p:nvSpPr>
        <p:spPr bwMode="auto">
          <a:xfrm>
            <a:off x="4909370" y="1622833"/>
            <a:ext cx="329380" cy="509172"/>
          </a:xfrm>
          <a:custGeom>
            <a:avLst/>
            <a:gdLst>
              <a:gd name="T0" fmla="*/ 136 w 151"/>
              <a:gd name="T1" fmla="*/ 83 h 235"/>
              <a:gd name="T2" fmla="*/ 127 w 151"/>
              <a:gd name="T3" fmla="*/ 124 h 235"/>
              <a:gd name="T4" fmla="*/ 14 w 151"/>
              <a:gd name="T5" fmla="*/ 114 h 235"/>
              <a:gd name="T6" fmla="*/ 14 w 151"/>
              <a:gd name="T7" fmla="*/ 81 h 235"/>
              <a:gd name="T8" fmla="*/ 67 w 151"/>
              <a:gd name="T9" fmla="*/ 73 h 235"/>
              <a:gd name="T10" fmla="*/ 133 w 151"/>
              <a:gd name="T11" fmla="*/ 73 h 235"/>
              <a:gd name="T12" fmla="*/ 151 w 151"/>
              <a:gd name="T13" fmla="*/ 24 h 235"/>
              <a:gd name="T14" fmla="*/ 132 w 151"/>
              <a:gd name="T15" fmla="*/ 39 h 235"/>
              <a:gd name="T16" fmla="*/ 34 w 151"/>
              <a:gd name="T17" fmla="*/ 0 h 235"/>
              <a:gd name="T18" fmla="*/ 4 w 151"/>
              <a:gd name="T19" fmla="*/ 24 h 235"/>
              <a:gd name="T20" fmla="*/ 6 w 151"/>
              <a:gd name="T21" fmla="*/ 60 h 235"/>
              <a:gd name="T22" fmla="*/ 67 w 151"/>
              <a:gd name="T23" fmla="*/ 73 h 235"/>
              <a:gd name="T24" fmla="*/ 46 w 151"/>
              <a:gd name="T25" fmla="*/ 130 h 235"/>
              <a:gd name="T26" fmla="*/ 40 w 151"/>
              <a:gd name="T27" fmla="*/ 156 h 235"/>
              <a:gd name="T28" fmla="*/ 24 w 151"/>
              <a:gd name="T29" fmla="*/ 130 h 235"/>
              <a:gd name="T30" fmla="*/ 30 w 151"/>
              <a:gd name="T31" fmla="*/ 156 h 235"/>
              <a:gd name="T32" fmla="*/ 24 w 151"/>
              <a:gd name="T33" fmla="*/ 130 h 235"/>
              <a:gd name="T34" fmla="*/ 63 w 151"/>
              <a:gd name="T35" fmla="*/ 130 h 235"/>
              <a:gd name="T36" fmla="*/ 56 w 151"/>
              <a:gd name="T37" fmla="*/ 156 h 235"/>
              <a:gd name="T38" fmla="*/ 72 w 151"/>
              <a:gd name="T39" fmla="*/ 130 h 235"/>
              <a:gd name="T40" fmla="*/ 79 w 151"/>
              <a:gd name="T41" fmla="*/ 156 h 235"/>
              <a:gd name="T42" fmla="*/ 72 w 151"/>
              <a:gd name="T43" fmla="*/ 130 h 235"/>
              <a:gd name="T44" fmla="*/ 95 w 151"/>
              <a:gd name="T45" fmla="*/ 130 h 235"/>
              <a:gd name="T46" fmla="*/ 89 w 151"/>
              <a:gd name="T47" fmla="*/ 156 h 235"/>
              <a:gd name="T48" fmla="*/ 105 w 151"/>
              <a:gd name="T49" fmla="*/ 130 h 235"/>
              <a:gd name="T50" fmla="*/ 112 w 151"/>
              <a:gd name="T51" fmla="*/ 156 h 235"/>
              <a:gd name="T52" fmla="*/ 105 w 151"/>
              <a:gd name="T53" fmla="*/ 130 h 235"/>
              <a:gd name="T54" fmla="*/ 128 w 151"/>
              <a:gd name="T55" fmla="*/ 130 h 235"/>
              <a:gd name="T56" fmla="*/ 121 w 151"/>
              <a:gd name="T57" fmla="*/ 156 h 235"/>
              <a:gd name="T58" fmla="*/ 23 w 151"/>
              <a:gd name="T59" fmla="*/ 222 h 235"/>
              <a:gd name="T60" fmla="*/ 125 w 151"/>
              <a:gd name="T61" fmla="*/ 235 h 235"/>
              <a:gd name="T62" fmla="*/ 23 w 151"/>
              <a:gd name="T63" fmla="*/ 222 h 235"/>
              <a:gd name="T64" fmla="*/ 127 w 151"/>
              <a:gd name="T65" fmla="*/ 162 h 235"/>
              <a:gd name="T66" fmla="*/ 136 w 151"/>
              <a:gd name="T67" fmla="*/ 203 h 235"/>
              <a:gd name="T68" fmla="*/ 23 w 151"/>
              <a:gd name="T69" fmla="*/ 212 h 235"/>
              <a:gd name="T70" fmla="*/ 14 w 151"/>
              <a:gd name="T71" fmla="*/ 171 h 235"/>
              <a:gd name="T72" fmla="*/ 82 w 151"/>
              <a:gd name="T73" fmla="*/ 172 h 235"/>
              <a:gd name="T74" fmla="*/ 120 w 151"/>
              <a:gd name="T75" fmla="*/ 188 h 235"/>
              <a:gd name="T76" fmla="*/ 82 w 151"/>
              <a:gd name="T77" fmla="*/ 172 h 2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151" h="235">
                <a:moveTo>
                  <a:pt x="136" y="81"/>
                </a:moveTo>
                <a:cubicBezTo>
                  <a:pt x="136" y="82"/>
                  <a:pt x="136" y="82"/>
                  <a:pt x="136" y="83"/>
                </a:cubicBezTo>
                <a:cubicBezTo>
                  <a:pt x="136" y="114"/>
                  <a:pt x="136" y="114"/>
                  <a:pt x="136" y="114"/>
                </a:cubicBezTo>
                <a:cubicBezTo>
                  <a:pt x="136" y="120"/>
                  <a:pt x="132" y="124"/>
                  <a:pt x="127" y="124"/>
                </a:cubicBezTo>
                <a:cubicBezTo>
                  <a:pt x="23" y="124"/>
                  <a:pt x="23" y="124"/>
                  <a:pt x="23" y="124"/>
                </a:cubicBezTo>
                <a:cubicBezTo>
                  <a:pt x="18" y="124"/>
                  <a:pt x="14" y="120"/>
                  <a:pt x="14" y="114"/>
                </a:cubicBezTo>
                <a:cubicBezTo>
                  <a:pt x="14" y="83"/>
                  <a:pt x="14" y="83"/>
                  <a:pt x="14" y="83"/>
                </a:cubicBezTo>
                <a:cubicBezTo>
                  <a:pt x="14" y="82"/>
                  <a:pt x="14" y="82"/>
                  <a:pt x="14" y="81"/>
                </a:cubicBezTo>
                <a:cubicBezTo>
                  <a:pt x="136" y="81"/>
                  <a:pt x="136" y="81"/>
                  <a:pt x="136" y="81"/>
                </a:cubicBezTo>
                <a:close/>
                <a:moveTo>
                  <a:pt x="67" y="73"/>
                </a:moveTo>
                <a:cubicBezTo>
                  <a:pt x="83" y="73"/>
                  <a:pt x="83" y="73"/>
                  <a:pt x="83" y="73"/>
                </a:cubicBezTo>
                <a:cubicBezTo>
                  <a:pt x="133" y="73"/>
                  <a:pt x="133" y="73"/>
                  <a:pt x="133" y="73"/>
                </a:cubicBezTo>
                <a:cubicBezTo>
                  <a:pt x="144" y="60"/>
                  <a:pt x="144" y="60"/>
                  <a:pt x="144" y="60"/>
                </a:cubicBezTo>
                <a:cubicBezTo>
                  <a:pt x="151" y="24"/>
                  <a:pt x="151" y="24"/>
                  <a:pt x="151" y="24"/>
                </a:cubicBezTo>
                <a:cubicBezTo>
                  <a:pt x="147" y="24"/>
                  <a:pt x="147" y="24"/>
                  <a:pt x="147" y="24"/>
                </a:cubicBezTo>
                <a:cubicBezTo>
                  <a:pt x="132" y="39"/>
                  <a:pt x="132" y="39"/>
                  <a:pt x="132" y="39"/>
                </a:cubicBezTo>
                <a:cubicBezTo>
                  <a:pt x="130" y="28"/>
                  <a:pt x="129" y="14"/>
                  <a:pt x="116" y="0"/>
                </a:cubicBezTo>
                <a:cubicBezTo>
                  <a:pt x="34" y="0"/>
                  <a:pt x="34" y="0"/>
                  <a:pt x="34" y="0"/>
                </a:cubicBezTo>
                <a:cubicBezTo>
                  <a:pt x="22" y="14"/>
                  <a:pt x="21" y="28"/>
                  <a:pt x="19" y="39"/>
                </a:cubicBezTo>
                <a:cubicBezTo>
                  <a:pt x="4" y="24"/>
                  <a:pt x="4" y="24"/>
                  <a:pt x="4" y="24"/>
                </a:cubicBezTo>
                <a:cubicBezTo>
                  <a:pt x="0" y="24"/>
                  <a:pt x="0" y="24"/>
                  <a:pt x="0" y="24"/>
                </a:cubicBezTo>
                <a:cubicBezTo>
                  <a:pt x="6" y="60"/>
                  <a:pt x="6" y="60"/>
                  <a:pt x="6" y="60"/>
                </a:cubicBezTo>
                <a:cubicBezTo>
                  <a:pt x="18" y="73"/>
                  <a:pt x="18" y="73"/>
                  <a:pt x="18" y="73"/>
                </a:cubicBezTo>
                <a:cubicBezTo>
                  <a:pt x="67" y="73"/>
                  <a:pt x="67" y="73"/>
                  <a:pt x="67" y="73"/>
                </a:cubicBezTo>
                <a:close/>
                <a:moveTo>
                  <a:pt x="40" y="130"/>
                </a:moveTo>
                <a:cubicBezTo>
                  <a:pt x="42" y="130"/>
                  <a:pt x="44" y="130"/>
                  <a:pt x="46" y="130"/>
                </a:cubicBezTo>
                <a:cubicBezTo>
                  <a:pt x="46" y="139"/>
                  <a:pt x="46" y="147"/>
                  <a:pt x="46" y="156"/>
                </a:cubicBezTo>
                <a:cubicBezTo>
                  <a:pt x="44" y="156"/>
                  <a:pt x="42" y="156"/>
                  <a:pt x="40" y="156"/>
                </a:cubicBezTo>
                <a:cubicBezTo>
                  <a:pt x="40" y="147"/>
                  <a:pt x="40" y="139"/>
                  <a:pt x="40" y="130"/>
                </a:cubicBezTo>
                <a:close/>
                <a:moveTo>
                  <a:pt x="24" y="130"/>
                </a:moveTo>
                <a:cubicBezTo>
                  <a:pt x="30" y="130"/>
                  <a:pt x="30" y="130"/>
                  <a:pt x="30" y="130"/>
                </a:cubicBezTo>
                <a:cubicBezTo>
                  <a:pt x="30" y="156"/>
                  <a:pt x="30" y="156"/>
                  <a:pt x="30" y="156"/>
                </a:cubicBezTo>
                <a:cubicBezTo>
                  <a:pt x="24" y="156"/>
                  <a:pt x="24" y="156"/>
                  <a:pt x="24" y="156"/>
                </a:cubicBezTo>
                <a:cubicBezTo>
                  <a:pt x="24" y="130"/>
                  <a:pt x="24" y="130"/>
                  <a:pt x="24" y="130"/>
                </a:cubicBezTo>
                <a:close/>
                <a:moveTo>
                  <a:pt x="56" y="130"/>
                </a:moveTo>
                <a:cubicBezTo>
                  <a:pt x="58" y="130"/>
                  <a:pt x="61" y="130"/>
                  <a:pt x="63" y="130"/>
                </a:cubicBezTo>
                <a:cubicBezTo>
                  <a:pt x="63" y="139"/>
                  <a:pt x="63" y="147"/>
                  <a:pt x="63" y="156"/>
                </a:cubicBezTo>
                <a:cubicBezTo>
                  <a:pt x="61" y="156"/>
                  <a:pt x="58" y="156"/>
                  <a:pt x="56" y="156"/>
                </a:cubicBezTo>
                <a:cubicBezTo>
                  <a:pt x="56" y="147"/>
                  <a:pt x="56" y="139"/>
                  <a:pt x="56" y="130"/>
                </a:cubicBezTo>
                <a:close/>
                <a:moveTo>
                  <a:pt x="72" y="130"/>
                </a:moveTo>
                <a:cubicBezTo>
                  <a:pt x="75" y="130"/>
                  <a:pt x="77" y="130"/>
                  <a:pt x="79" y="130"/>
                </a:cubicBezTo>
                <a:cubicBezTo>
                  <a:pt x="79" y="139"/>
                  <a:pt x="79" y="147"/>
                  <a:pt x="79" y="156"/>
                </a:cubicBezTo>
                <a:cubicBezTo>
                  <a:pt x="77" y="156"/>
                  <a:pt x="75" y="156"/>
                  <a:pt x="72" y="156"/>
                </a:cubicBezTo>
                <a:cubicBezTo>
                  <a:pt x="72" y="147"/>
                  <a:pt x="72" y="139"/>
                  <a:pt x="72" y="130"/>
                </a:cubicBezTo>
                <a:close/>
                <a:moveTo>
                  <a:pt x="89" y="130"/>
                </a:moveTo>
                <a:cubicBezTo>
                  <a:pt x="91" y="130"/>
                  <a:pt x="93" y="130"/>
                  <a:pt x="95" y="130"/>
                </a:cubicBezTo>
                <a:cubicBezTo>
                  <a:pt x="95" y="139"/>
                  <a:pt x="95" y="147"/>
                  <a:pt x="95" y="156"/>
                </a:cubicBezTo>
                <a:cubicBezTo>
                  <a:pt x="93" y="156"/>
                  <a:pt x="91" y="156"/>
                  <a:pt x="89" y="156"/>
                </a:cubicBezTo>
                <a:cubicBezTo>
                  <a:pt x="89" y="147"/>
                  <a:pt x="89" y="139"/>
                  <a:pt x="89" y="130"/>
                </a:cubicBezTo>
                <a:close/>
                <a:moveTo>
                  <a:pt x="105" y="130"/>
                </a:moveTo>
                <a:cubicBezTo>
                  <a:pt x="107" y="130"/>
                  <a:pt x="109" y="130"/>
                  <a:pt x="112" y="130"/>
                </a:cubicBezTo>
                <a:cubicBezTo>
                  <a:pt x="112" y="139"/>
                  <a:pt x="112" y="147"/>
                  <a:pt x="112" y="156"/>
                </a:cubicBezTo>
                <a:cubicBezTo>
                  <a:pt x="109" y="156"/>
                  <a:pt x="107" y="156"/>
                  <a:pt x="105" y="156"/>
                </a:cubicBezTo>
                <a:cubicBezTo>
                  <a:pt x="105" y="147"/>
                  <a:pt x="105" y="139"/>
                  <a:pt x="105" y="130"/>
                </a:cubicBezTo>
                <a:close/>
                <a:moveTo>
                  <a:pt x="121" y="130"/>
                </a:moveTo>
                <a:cubicBezTo>
                  <a:pt x="128" y="130"/>
                  <a:pt x="128" y="130"/>
                  <a:pt x="128" y="130"/>
                </a:cubicBezTo>
                <a:cubicBezTo>
                  <a:pt x="128" y="156"/>
                  <a:pt x="128" y="156"/>
                  <a:pt x="128" y="156"/>
                </a:cubicBezTo>
                <a:cubicBezTo>
                  <a:pt x="121" y="156"/>
                  <a:pt x="121" y="156"/>
                  <a:pt x="121" y="156"/>
                </a:cubicBezTo>
                <a:cubicBezTo>
                  <a:pt x="121" y="130"/>
                  <a:pt x="121" y="130"/>
                  <a:pt x="121" y="130"/>
                </a:cubicBezTo>
                <a:close/>
                <a:moveTo>
                  <a:pt x="23" y="222"/>
                </a:moveTo>
                <a:cubicBezTo>
                  <a:pt x="125" y="222"/>
                  <a:pt x="125" y="222"/>
                  <a:pt x="125" y="222"/>
                </a:cubicBezTo>
                <a:cubicBezTo>
                  <a:pt x="125" y="235"/>
                  <a:pt x="125" y="235"/>
                  <a:pt x="125" y="235"/>
                </a:cubicBezTo>
                <a:cubicBezTo>
                  <a:pt x="23" y="235"/>
                  <a:pt x="23" y="235"/>
                  <a:pt x="23" y="235"/>
                </a:cubicBezTo>
                <a:cubicBezTo>
                  <a:pt x="23" y="222"/>
                  <a:pt x="23" y="222"/>
                  <a:pt x="23" y="222"/>
                </a:cubicBezTo>
                <a:close/>
                <a:moveTo>
                  <a:pt x="23" y="162"/>
                </a:moveTo>
                <a:cubicBezTo>
                  <a:pt x="127" y="162"/>
                  <a:pt x="127" y="162"/>
                  <a:pt x="127" y="162"/>
                </a:cubicBezTo>
                <a:cubicBezTo>
                  <a:pt x="132" y="162"/>
                  <a:pt x="136" y="166"/>
                  <a:pt x="136" y="171"/>
                </a:cubicBezTo>
                <a:cubicBezTo>
                  <a:pt x="136" y="203"/>
                  <a:pt x="136" y="203"/>
                  <a:pt x="136" y="203"/>
                </a:cubicBezTo>
                <a:cubicBezTo>
                  <a:pt x="136" y="208"/>
                  <a:pt x="132" y="212"/>
                  <a:pt x="127" y="212"/>
                </a:cubicBezTo>
                <a:cubicBezTo>
                  <a:pt x="23" y="212"/>
                  <a:pt x="23" y="212"/>
                  <a:pt x="23" y="212"/>
                </a:cubicBezTo>
                <a:cubicBezTo>
                  <a:pt x="18" y="212"/>
                  <a:pt x="14" y="208"/>
                  <a:pt x="14" y="203"/>
                </a:cubicBezTo>
                <a:cubicBezTo>
                  <a:pt x="14" y="171"/>
                  <a:pt x="14" y="171"/>
                  <a:pt x="14" y="171"/>
                </a:cubicBezTo>
                <a:cubicBezTo>
                  <a:pt x="14" y="166"/>
                  <a:pt x="18" y="162"/>
                  <a:pt x="23" y="162"/>
                </a:cubicBezTo>
                <a:close/>
                <a:moveTo>
                  <a:pt x="82" y="172"/>
                </a:moveTo>
                <a:cubicBezTo>
                  <a:pt x="82" y="188"/>
                  <a:pt x="82" y="188"/>
                  <a:pt x="82" y="188"/>
                </a:cubicBezTo>
                <a:cubicBezTo>
                  <a:pt x="120" y="188"/>
                  <a:pt x="120" y="188"/>
                  <a:pt x="120" y="188"/>
                </a:cubicBezTo>
                <a:cubicBezTo>
                  <a:pt x="120" y="172"/>
                  <a:pt x="120" y="172"/>
                  <a:pt x="120" y="172"/>
                </a:cubicBezTo>
                <a:lnTo>
                  <a:pt x="82" y="172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72751" tIns="36376" rIns="72751" bIns="36376"/>
          <a:lstStyle/>
          <a:p>
            <a:pPr>
              <a:defRPr/>
            </a:pPr>
            <a:endParaRPr lang="zh-CN" altLang="en-US" sz="143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342" name="Freeform 303"/>
          <p:cNvSpPr>
            <a:spLocks noEditPoints="1"/>
          </p:cNvSpPr>
          <p:nvPr/>
        </p:nvSpPr>
        <p:spPr bwMode="auto">
          <a:xfrm>
            <a:off x="5582512" y="5618538"/>
            <a:ext cx="363900" cy="507733"/>
          </a:xfrm>
          <a:custGeom>
            <a:avLst/>
            <a:gdLst>
              <a:gd name="T0" fmla="*/ 161 w 167"/>
              <a:gd name="T1" fmla="*/ 176 h 234"/>
              <a:gd name="T2" fmla="*/ 7 w 167"/>
              <a:gd name="T3" fmla="*/ 57 h 234"/>
              <a:gd name="T4" fmla="*/ 152 w 167"/>
              <a:gd name="T5" fmla="*/ 214 h 234"/>
              <a:gd name="T6" fmla="*/ 137 w 167"/>
              <a:gd name="T7" fmla="*/ 188 h 234"/>
              <a:gd name="T8" fmla="*/ 133 w 167"/>
              <a:gd name="T9" fmla="*/ 222 h 234"/>
              <a:gd name="T10" fmla="*/ 138 w 167"/>
              <a:gd name="T11" fmla="*/ 228 h 234"/>
              <a:gd name="T12" fmla="*/ 148 w 167"/>
              <a:gd name="T13" fmla="*/ 215 h 234"/>
              <a:gd name="T14" fmla="*/ 122 w 167"/>
              <a:gd name="T15" fmla="*/ 230 h 234"/>
              <a:gd name="T16" fmla="*/ 122 w 167"/>
              <a:gd name="T17" fmla="*/ 203 h 234"/>
              <a:gd name="T18" fmla="*/ 106 w 167"/>
              <a:gd name="T19" fmla="*/ 214 h 234"/>
              <a:gd name="T20" fmla="*/ 120 w 167"/>
              <a:gd name="T21" fmla="*/ 228 h 234"/>
              <a:gd name="T22" fmla="*/ 110 w 167"/>
              <a:gd name="T23" fmla="*/ 222 h 234"/>
              <a:gd name="T24" fmla="*/ 84 w 167"/>
              <a:gd name="T25" fmla="*/ 234 h 234"/>
              <a:gd name="T26" fmla="*/ 88 w 167"/>
              <a:gd name="T27" fmla="*/ 212 h 234"/>
              <a:gd name="T28" fmla="*/ 80 w 167"/>
              <a:gd name="T29" fmla="*/ 207 h 234"/>
              <a:gd name="T30" fmla="*/ 76 w 167"/>
              <a:gd name="T31" fmla="*/ 230 h 234"/>
              <a:gd name="T32" fmla="*/ 78 w 167"/>
              <a:gd name="T33" fmla="*/ 216 h 234"/>
              <a:gd name="T34" fmla="*/ 92 w 167"/>
              <a:gd name="T35" fmla="*/ 222 h 234"/>
              <a:gd name="T36" fmla="*/ 62 w 167"/>
              <a:gd name="T37" fmla="*/ 214 h 234"/>
              <a:gd name="T38" fmla="*/ 46 w 167"/>
              <a:gd name="T39" fmla="*/ 188 h 234"/>
              <a:gd name="T40" fmla="*/ 42 w 167"/>
              <a:gd name="T41" fmla="*/ 222 h 234"/>
              <a:gd name="T42" fmla="*/ 48 w 167"/>
              <a:gd name="T43" fmla="*/ 228 h 234"/>
              <a:gd name="T44" fmla="*/ 58 w 167"/>
              <a:gd name="T45" fmla="*/ 215 h 234"/>
              <a:gd name="T46" fmla="*/ 31 w 167"/>
              <a:gd name="T47" fmla="*/ 230 h 234"/>
              <a:gd name="T48" fmla="*/ 31 w 167"/>
              <a:gd name="T49" fmla="*/ 203 h 234"/>
              <a:gd name="T50" fmla="*/ 15 w 167"/>
              <a:gd name="T51" fmla="*/ 214 h 234"/>
              <a:gd name="T52" fmla="*/ 29 w 167"/>
              <a:gd name="T53" fmla="*/ 228 h 234"/>
              <a:gd name="T54" fmla="*/ 19 w 167"/>
              <a:gd name="T55" fmla="*/ 222 h 234"/>
              <a:gd name="T56" fmla="*/ 144 w 167"/>
              <a:gd name="T57" fmla="*/ 0 h 234"/>
              <a:gd name="T58" fmla="*/ 148 w 167"/>
              <a:gd name="T59" fmla="*/ 22 h 234"/>
              <a:gd name="T60" fmla="*/ 140 w 167"/>
              <a:gd name="T61" fmla="*/ 27 h 234"/>
              <a:gd name="T62" fmla="*/ 136 w 167"/>
              <a:gd name="T63" fmla="*/ 4 h 234"/>
              <a:gd name="T64" fmla="*/ 138 w 167"/>
              <a:gd name="T65" fmla="*/ 18 h 234"/>
              <a:gd name="T66" fmla="*/ 152 w 167"/>
              <a:gd name="T67" fmla="*/ 12 h 234"/>
              <a:gd name="T68" fmla="*/ 122 w 167"/>
              <a:gd name="T69" fmla="*/ 20 h 234"/>
              <a:gd name="T70" fmla="*/ 107 w 167"/>
              <a:gd name="T71" fmla="*/ 46 h 234"/>
              <a:gd name="T72" fmla="*/ 103 w 167"/>
              <a:gd name="T73" fmla="*/ 12 h 234"/>
              <a:gd name="T74" fmla="*/ 108 w 167"/>
              <a:gd name="T75" fmla="*/ 6 h 234"/>
              <a:gd name="T76" fmla="*/ 118 w 167"/>
              <a:gd name="T77" fmla="*/ 19 h 234"/>
              <a:gd name="T78" fmla="*/ 92 w 167"/>
              <a:gd name="T79" fmla="*/ 4 h 234"/>
              <a:gd name="T80" fmla="*/ 92 w 167"/>
              <a:gd name="T81" fmla="*/ 31 h 234"/>
              <a:gd name="T82" fmla="*/ 76 w 167"/>
              <a:gd name="T83" fmla="*/ 20 h 234"/>
              <a:gd name="T84" fmla="*/ 90 w 167"/>
              <a:gd name="T85" fmla="*/ 6 h 234"/>
              <a:gd name="T86" fmla="*/ 80 w 167"/>
              <a:gd name="T87" fmla="*/ 12 h 234"/>
              <a:gd name="T88" fmla="*/ 54 w 167"/>
              <a:gd name="T89" fmla="*/ 0 h 234"/>
              <a:gd name="T90" fmla="*/ 58 w 167"/>
              <a:gd name="T91" fmla="*/ 22 h 234"/>
              <a:gd name="T92" fmla="*/ 49 w 167"/>
              <a:gd name="T93" fmla="*/ 27 h 234"/>
              <a:gd name="T94" fmla="*/ 46 w 167"/>
              <a:gd name="T95" fmla="*/ 4 h 234"/>
              <a:gd name="T96" fmla="*/ 48 w 167"/>
              <a:gd name="T97" fmla="*/ 18 h 234"/>
              <a:gd name="T98" fmla="*/ 62 w 167"/>
              <a:gd name="T99" fmla="*/ 12 h 234"/>
              <a:gd name="T100" fmla="*/ 31 w 167"/>
              <a:gd name="T101" fmla="*/ 20 h 234"/>
              <a:gd name="T102" fmla="*/ 16 w 167"/>
              <a:gd name="T103" fmla="*/ 46 h 234"/>
              <a:gd name="T104" fmla="*/ 12 w 167"/>
              <a:gd name="T105" fmla="*/ 12 h 234"/>
              <a:gd name="T106" fmla="*/ 17 w 167"/>
              <a:gd name="T107" fmla="*/ 6 h 234"/>
              <a:gd name="T108" fmla="*/ 27 w 167"/>
              <a:gd name="T109" fmla="*/ 19 h 234"/>
              <a:gd name="T110" fmla="*/ 144 w 167"/>
              <a:gd name="T111" fmla="*/ 156 h 234"/>
              <a:gd name="T112" fmla="*/ 14 w 167"/>
              <a:gd name="T113" fmla="*/ 72 h 234"/>
              <a:gd name="T114" fmla="*/ 154 w 167"/>
              <a:gd name="T115" fmla="*/ 161 h 2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167" h="234">
                <a:moveTo>
                  <a:pt x="22" y="51"/>
                </a:moveTo>
                <a:cubicBezTo>
                  <a:pt x="146" y="51"/>
                  <a:pt x="146" y="51"/>
                  <a:pt x="146" y="51"/>
                </a:cubicBezTo>
                <a:cubicBezTo>
                  <a:pt x="152" y="51"/>
                  <a:pt x="157" y="54"/>
                  <a:pt x="161" y="57"/>
                </a:cubicBezTo>
                <a:cubicBezTo>
                  <a:pt x="165" y="61"/>
                  <a:pt x="167" y="67"/>
                  <a:pt x="167" y="72"/>
                </a:cubicBezTo>
                <a:cubicBezTo>
                  <a:pt x="167" y="161"/>
                  <a:pt x="167" y="161"/>
                  <a:pt x="167" y="161"/>
                </a:cubicBezTo>
                <a:cubicBezTo>
                  <a:pt x="167" y="167"/>
                  <a:pt x="165" y="172"/>
                  <a:pt x="161" y="176"/>
                </a:cubicBezTo>
                <a:cubicBezTo>
                  <a:pt x="157" y="180"/>
                  <a:pt x="152" y="182"/>
                  <a:pt x="146" y="182"/>
                </a:cubicBezTo>
                <a:cubicBezTo>
                  <a:pt x="22" y="182"/>
                  <a:pt x="22" y="182"/>
                  <a:pt x="22" y="182"/>
                </a:cubicBezTo>
                <a:cubicBezTo>
                  <a:pt x="16" y="182"/>
                  <a:pt x="10" y="180"/>
                  <a:pt x="7" y="176"/>
                </a:cubicBezTo>
                <a:cubicBezTo>
                  <a:pt x="3" y="172"/>
                  <a:pt x="0" y="167"/>
                  <a:pt x="0" y="161"/>
                </a:cubicBezTo>
                <a:cubicBezTo>
                  <a:pt x="0" y="72"/>
                  <a:pt x="0" y="72"/>
                  <a:pt x="0" y="72"/>
                </a:cubicBezTo>
                <a:cubicBezTo>
                  <a:pt x="0" y="67"/>
                  <a:pt x="3" y="61"/>
                  <a:pt x="7" y="57"/>
                </a:cubicBezTo>
                <a:cubicBezTo>
                  <a:pt x="10" y="54"/>
                  <a:pt x="16" y="51"/>
                  <a:pt x="22" y="51"/>
                </a:cubicBezTo>
                <a:close/>
                <a:moveTo>
                  <a:pt x="144" y="234"/>
                </a:moveTo>
                <a:cubicBezTo>
                  <a:pt x="147" y="234"/>
                  <a:pt x="150" y="232"/>
                  <a:pt x="152" y="230"/>
                </a:cubicBezTo>
                <a:cubicBezTo>
                  <a:pt x="152" y="230"/>
                  <a:pt x="152" y="230"/>
                  <a:pt x="152" y="230"/>
                </a:cubicBezTo>
                <a:cubicBezTo>
                  <a:pt x="154" y="228"/>
                  <a:pt x="155" y="225"/>
                  <a:pt x="155" y="222"/>
                </a:cubicBezTo>
                <a:cubicBezTo>
                  <a:pt x="155" y="219"/>
                  <a:pt x="154" y="216"/>
                  <a:pt x="152" y="214"/>
                </a:cubicBezTo>
                <a:cubicBezTo>
                  <a:pt x="152" y="214"/>
                  <a:pt x="152" y="214"/>
                  <a:pt x="152" y="214"/>
                </a:cubicBezTo>
                <a:cubicBezTo>
                  <a:pt x="151" y="213"/>
                  <a:pt x="150" y="212"/>
                  <a:pt x="148" y="212"/>
                </a:cubicBezTo>
                <a:cubicBezTo>
                  <a:pt x="148" y="207"/>
                  <a:pt x="148" y="207"/>
                  <a:pt x="148" y="207"/>
                </a:cubicBezTo>
                <a:cubicBezTo>
                  <a:pt x="152" y="203"/>
                  <a:pt x="152" y="203"/>
                  <a:pt x="152" y="203"/>
                </a:cubicBezTo>
                <a:cubicBezTo>
                  <a:pt x="152" y="188"/>
                  <a:pt x="152" y="188"/>
                  <a:pt x="152" y="188"/>
                </a:cubicBezTo>
                <a:cubicBezTo>
                  <a:pt x="137" y="188"/>
                  <a:pt x="137" y="188"/>
                  <a:pt x="137" y="188"/>
                </a:cubicBezTo>
                <a:cubicBezTo>
                  <a:pt x="137" y="203"/>
                  <a:pt x="137" y="203"/>
                  <a:pt x="137" y="203"/>
                </a:cubicBezTo>
                <a:cubicBezTo>
                  <a:pt x="140" y="207"/>
                  <a:pt x="140" y="207"/>
                  <a:pt x="140" y="207"/>
                </a:cubicBezTo>
                <a:cubicBezTo>
                  <a:pt x="140" y="212"/>
                  <a:pt x="140" y="212"/>
                  <a:pt x="140" y="212"/>
                </a:cubicBezTo>
                <a:cubicBezTo>
                  <a:pt x="138" y="212"/>
                  <a:pt x="137" y="213"/>
                  <a:pt x="136" y="214"/>
                </a:cubicBezTo>
                <a:cubicBezTo>
                  <a:pt x="136" y="214"/>
                  <a:pt x="136" y="214"/>
                  <a:pt x="136" y="214"/>
                </a:cubicBezTo>
                <a:cubicBezTo>
                  <a:pt x="134" y="216"/>
                  <a:pt x="133" y="219"/>
                  <a:pt x="133" y="222"/>
                </a:cubicBezTo>
                <a:cubicBezTo>
                  <a:pt x="133" y="225"/>
                  <a:pt x="134" y="228"/>
                  <a:pt x="136" y="230"/>
                </a:cubicBezTo>
                <a:cubicBezTo>
                  <a:pt x="136" y="230"/>
                  <a:pt x="136" y="230"/>
                  <a:pt x="136" y="230"/>
                </a:cubicBezTo>
                <a:cubicBezTo>
                  <a:pt x="138" y="232"/>
                  <a:pt x="141" y="234"/>
                  <a:pt x="144" y="234"/>
                </a:cubicBezTo>
                <a:close/>
                <a:moveTo>
                  <a:pt x="150" y="228"/>
                </a:moveTo>
                <a:cubicBezTo>
                  <a:pt x="148" y="229"/>
                  <a:pt x="146" y="230"/>
                  <a:pt x="144" y="230"/>
                </a:cubicBezTo>
                <a:cubicBezTo>
                  <a:pt x="142" y="230"/>
                  <a:pt x="140" y="229"/>
                  <a:pt x="138" y="228"/>
                </a:cubicBezTo>
                <a:cubicBezTo>
                  <a:pt x="137" y="226"/>
                  <a:pt x="136" y="224"/>
                  <a:pt x="136" y="222"/>
                </a:cubicBezTo>
                <a:cubicBezTo>
                  <a:pt x="136" y="220"/>
                  <a:pt x="137" y="218"/>
                  <a:pt x="138" y="216"/>
                </a:cubicBezTo>
                <a:cubicBezTo>
                  <a:pt x="139" y="216"/>
                  <a:pt x="139" y="216"/>
                  <a:pt x="140" y="215"/>
                </a:cubicBezTo>
                <a:cubicBezTo>
                  <a:pt x="140" y="222"/>
                  <a:pt x="140" y="222"/>
                  <a:pt x="140" y="222"/>
                </a:cubicBezTo>
                <a:cubicBezTo>
                  <a:pt x="148" y="222"/>
                  <a:pt x="148" y="222"/>
                  <a:pt x="148" y="222"/>
                </a:cubicBezTo>
                <a:cubicBezTo>
                  <a:pt x="148" y="215"/>
                  <a:pt x="148" y="215"/>
                  <a:pt x="148" y="215"/>
                </a:cubicBezTo>
                <a:cubicBezTo>
                  <a:pt x="149" y="215"/>
                  <a:pt x="149" y="216"/>
                  <a:pt x="150" y="216"/>
                </a:cubicBezTo>
                <a:cubicBezTo>
                  <a:pt x="151" y="218"/>
                  <a:pt x="152" y="220"/>
                  <a:pt x="152" y="222"/>
                </a:cubicBezTo>
                <a:cubicBezTo>
                  <a:pt x="152" y="224"/>
                  <a:pt x="151" y="226"/>
                  <a:pt x="150" y="228"/>
                </a:cubicBezTo>
                <a:close/>
                <a:moveTo>
                  <a:pt x="114" y="234"/>
                </a:moveTo>
                <a:cubicBezTo>
                  <a:pt x="117" y="234"/>
                  <a:pt x="120" y="232"/>
                  <a:pt x="122" y="230"/>
                </a:cubicBezTo>
                <a:cubicBezTo>
                  <a:pt x="122" y="230"/>
                  <a:pt x="122" y="230"/>
                  <a:pt x="122" y="230"/>
                </a:cubicBezTo>
                <a:cubicBezTo>
                  <a:pt x="124" y="228"/>
                  <a:pt x="126" y="225"/>
                  <a:pt x="126" y="222"/>
                </a:cubicBezTo>
                <a:cubicBezTo>
                  <a:pt x="126" y="219"/>
                  <a:pt x="124" y="216"/>
                  <a:pt x="122" y="214"/>
                </a:cubicBezTo>
                <a:cubicBezTo>
                  <a:pt x="122" y="214"/>
                  <a:pt x="122" y="214"/>
                  <a:pt x="122" y="214"/>
                </a:cubicBezTo>
                <a:cubicBezTo>
                  <a:pt x="121" y="213"/>
                  <a:pt x="120" y="212"/>
                  <a:pt x="118" y="212"/>
                </a:cubicBezTo>
                <a:cubicBezTo>
                  <a:pt x="118" y="207"/>
                  <a:pt x="118" y="207"/>
                  <a:pt x="118" y="207"/>
                </a:cubicBezTo>
                <a:cubicBezTo>
                  <a:pt x="122" y="203"/>
                  <a:pt x="122" y="203"/>
                  <a:pt x="122" y="203"/>
                </a:cubicBezTo>
                <a:cubicBezTo>
                  <a:pt x="122" y="188"/>
                  <a:pt x="122" y="188"/>
                  <a:pt x="122" y="188"/>
                </a:cubicBezTo>
                <a:cubicBezTo>
                  <a:pt x="107" y="188"/>
                  <a:pt x="107" y="188"/>
                  <a:pt x="107" y="188"/>
                </a:cubicBezTo>
                <a:cubicBezTo>
                  <a:pt x="107" y="203"/>
                  <a:pt x="107" y="203"/>
                  <a:pt x="107" y="203"/>
                </a:cubicBezTo>
                <a:cubicBezTo>
                  <a:pt x="110" y="207"/>
                  <a:pt x="110" y="207"/>
                  <a:pt x="110" y="207"/>
                </a:cubicBezTo>
                <a:cubicBezTo>
                  <a:pt x="110" y="212"/>
                  <a:pt x="110" y="212"/>
                  <a:pt x="110" y="212"/>
                </a:cubicBezTo>
                <a:cubicBezTo>
                  <a:pt x="109" y="212"/>
                  <a:pt x="107" y="213"/>
                  <a:pt x="106" y="214"/>
                </a:cubicBezTo>
                <a:cubicBezTo>
                  <a:pt x="106" y="214"/>
                  <a:pt x="106" y="214"/>
                  <a:pt x="106" y="214"/>
                </a:cubicBezTo>
                <a:cubicBezTo>
                  <a:pt x="104" y="216"/>
                  <a:pt x="103" y="219"/>
                  <a:pt x="103" y="222"/>
                </a:cubicBezTo>
                <a:cubicBezTo>
                  <a:pt x="103" y="225"/>
                  <a:pt x="104" y="228"/>
                  <a:pt x="106" y="230"/>
                </a:cubicBezTo>
                <a:cubicBezTo>
                  <a:pt x="106" y="230"/>
                  <a:pt x="106" y="230"/>
                  <a:pt x="106" y="230"/>
                </a:cubicBezTo>
                <a:cubicBezTo>
                  <a:pt x="108" y="232"/>
                  <a:pt x="111" y="234"/>
                  <a:pt x="114" y="234"/>
                </a:cubicBezTo>
                <a:close/>
                <a:moveTo>
                  <a:pt x="120" y="228"/>
                </a:moveTo>
                <a:cubicBezTo>
                  <a:pt x="119" y="229"/>
                  <a:pt x="116" y="230"/>
                  <a:pt x="114" y="230"/>
                </a:cubicBezTo>
                <a:cubicBezTo>
                  <a:pt x="112" y="230"/>
                  <a:pt x="110" y="229"/>
                  <a:pt x="108" y="228"/>
                </a:cubicBezTo>
                <a:cubicBezTo>
                  <a:pt x="107" y="226"/>
                  <a:pt x="106" y="224"/>
                  <a:pt x="106" y="222"/>
                </a:cubicBezTo>
                <a:cubicBezTo>
                  <a:pt x="106" y="220"/>
                  <a:pt x="107" y="218"/>
                  <a:pt x="108" y="216"/>
                </a:cubicBezTo>
                <a:cubicBezTo>
                  <a:pt x="109" y="216"/>
                  <a:pt x="109" y="216"/>
                  <a:pt x="110" y="215"/>
                </a:cubicBezTo>
                <a:cubicBezTo>
                  <a:pt x="110" y="222"/>
                  <a:pt x="110" y="222"/>
                  <a:pt x="110" y="222"/>
                </a:cubicBezTo>
                <a:cubicBezTo>
                  <a:pt x="118" y="222"/>
                  <a:pt x="118" y="222"/>
                  <a:pt x="118" y="222"/>
                </a:cubicBezTo>
                <a:cubicBezTo>
                  <a:pt x="118" y="215"/>
                  <a:pt x="118" y="215"/>
                  <a:pt x="118" y="215"/>
                </a:cubicBezTo>
                <a:cubicBezTo>
                  <a:pt x="119" y="215"/>
                  <a:pt x="120" y="216"/>
                  <a:pt x="120" y="216"/>
                </a:cubicBezTo>
                <a:cubicBezTo>
                  <a:pt x="121" y="218"/>
                  <a:pt x="122" y="220"/>
                  <a:pt x="122" y="222"/>
                </a:cubicBezTo>
                <a:cubicBezTo>
                  <a:pt x="122" y="224"/>
                  <a:pt x="121" y="226"/>
                  <a:pt x="120" y="228"/>
                </a:cubicBezTo>
                <a:close/>
                <a:moveTo>
                  <a:pt x="84" y="234"/>
                </a:moveTo>
                <a:cubicBezTo>
                  <a:pt x="87" y="234"/>
                  <a:pt x="90" y="232"/>
                  <a:pt x="92" y="230"/>
                </a:cubicBezTo>
                <a:cubicBezTo>
                  <a:pt x="92" y="230"/>
                  <a:pt x="92" y="230"/>
                  <a:pt x="92" y="230"/>
                </a:cubicBezTo>
                <a:cubicBezTo>
                  <a:pt x="94" y="228"/>
                  <a:pt x="95" y="225"/>
                  <a:pt x="95" y="222"/>
                </a:cubicBezTo>
                <a:cubicBezTo>
                  <a:pt x="95" y="219"/>
                  <a:pt x="94" y="216"/>
                  <a:pt x="92" y="214"/>
                </a:cubicBezTo>
                <a:cubicBezTo>
                  <a:pt x="92" y="214"/>
                  <a:pt x="92" y="214"/>
                  <a:pt x="92" y="214"/>
                </a:cubicBezTo>
                <a:cubicBezTo>
                  <a:pt x="91" y="213"/>
                  <a:pt x="89" y="212"/>
                  <a:pt x="88" y="212"/>
                </a:cubicBezTo>
                <a:cubicBezTo>
                  <a:pt x="88" y="207"/>
                  <a:pt x="88" y="207"/>
                  <a:pt x="88" y="207"/>
                </a:cubicBezTo>
                <a:cubicBezTo>
                  <a:pt x="92" y="203"/>
                  <a:pt x="92" y="203"/>
                  <a:pt x="92" y="203"/>
                </a:cubicBezTo>
                <a:cubicBezTo>
                  <a:pt x="92" y="188"/>
                  <a:pt x="92" y="188"/>
                  <a:pt x="92" y="188"/>
                </a:cubicBezTo>
                <a:cubicBezTo>
                  <a:pt x="76" y="188"/>
                  <a:pt x="76" y="188"/>
                  <a:pt x="76" y="188"/>
                </a:cubicBezTo>
                <a:cubicBezTo>
                  <a:pt x="76" y="203"/>
                  <a:pt x="76" y="203"/>
                  <a:pt x="76" y="203"/>
                </a:cubicBezTo>
                <a:cubicBezTo>
                  <a:pt x="80" y="207"/>
                  <a:pt x="80" y="207"/>
                  <a:pt x="80" y="207"/>
                </a:cubicBezTo>
                <a:cubicBezTo>
                  <a:pt x="80" y="212"/>
                  <a:pt x="80" y="212"/>
                  <a:pt x="80" y="212"/>
                </a:cubicBezTo>
                <a:cubicBezTo>
                  <a:pt x="78" y="212"/>
                  <a:pt x="77" y="213"/>
                  <a:pt x="76" y="214"/>
                </a:cubicBezTo>
                <a:cubicBezTo>
                  <a:pt x="76" y="214"/>
                  <a:pt x="76" y="214"/>
                  <a:pt x="76" y="214"/>
                </a:cubicBezTo>
                <a:cubicBezTo>
                  <a:pt x="74" y="216"/>
                  <a:pt x="72" y="219"/>
                  <a:pt x="72" y="222"/>
                </a:cubicBezTo>
                <a:cubicBezTo>
                  <a:pt x="72" y="225"/>
                  <a:pt x="74" y="228"/>
                  <a:pt x="76" y="230"/>
                </a:cubicBezTo>
                <a:cubicBezTo>
                  <a:pt x="76" y="230"/>
                  <a:pt x="76" y="230"/>
                  <a:pt x="76" y="230"/>
                </a:cubicBezTo>
                <a:cubicBezTo>
                  <a:pt x="78" y="232"/>
                  <a:pt x="81" y="234"/>
                  <a:pt x="84" y="234"/>
                </a:cubicBezTo>
                <a:close/>
                <a:moveTo>
                  <a:pt x="90" y="228"/>
                </a:moveTo>
                <a:cubicBezTo>
                  <a:pt x="88" y="229"/>
                  <a:pt x="86" y="230"/>
                  <a:pt x="84" y="230"/>
                </a:cubicBezTo>
                <a:cubicBezTo>
                  <a:pt x="81" y="230"/>
                  <a:pt x="79" y="229"/>
                  <a:pt x="78" y="228"/>
                </a:cubicBezTo>
                <a:cubicBezTo>
                  <a:pt x="77" y="226"/>
                  <a:pt x="76" y="224"/>
                  <a:pt x="76" y="222"/>
                </a:cubicBezTo>
                <a:cubicBezTo>
                  <a:pt x="76" y="220"/>
                  <a:pt x="77" y="218"/>
                  <a:pt x="78" y="216"/>
                </a:cubicBezTo>
                <a:cubicBezTo>
                  <a:pt x="78" y="216"/>
                  <a:pt x="79" y="216"/>
                  <a:pt x="80" y="215"/>
                </a:cubicBezTo>
                <a:cubicBezTo>
                  <a:pt x="80" y="222"/>
                  <a:pt x="80" y="222"/>
                  <a:pt x="80" y="222"/>
                </a:cubicBezTo>
                <a:cubicBezTo>
                  <a:pt x="88" y="222"/>
                  <a:pt x="88" y="222"/>
                  <a:pt x="88" y="222"/>
                </a:cubicBezTo>
                <a:cubicBezTo>
                  <a:pt x="88" y="215"/>
                  <a:pt x="88" y="215"/>
                  <a:pt x="88" y="215"/>
                </a:cubicBezTo>
                <a:cubicBezTo>
                  <a:pt x="88" y="215"/>
                  <a:pt x="89" y="216"/>
                  <a:pt x="90" y="216"/>
                </a:cubicBezTo>
                <a:cubicBezTo>
                  <a:pt x="91" y="218"/>
                  <a:pt x="92" y="220"/>
                  <a:pt x="92" y="222"/>
                </a:cubicBezTo>
                <a:cubicBezTo>
                  <a:pt x="92" y="224"/>
                  <a:pt x="91" y="226"/>
                  <a:pt x="90" y="228"/>
                </a:cubicBezTo>
                <a:close/>
                <a:moveTo>
                  <a:pt x="54" y="234"/>
                </a:moveTo>
                <a:cubicBezTo>
                  <a:pt x="57" y="234"/>
                  <a:pt x="60" y="232"/>
                  <a:pt x="62" y="230"/>
                </a:cubicBezTo>
                <a:cubicBezTo>
                  <a:pt x="62" y="230"/>
                  <a:pt x="62" y="230"/>
                  <a:pt x="62" y="230"/>
                </a:cubicBezTo>
                <a:cubicBezTo>
                  <a:pt x="64" y="228"/>
                  <a:pt x="65" y="225"/>
                  <a:pt x="65" y="222"/>
                </a:cubicBezTo>
                <a:cubicBezTo>
                  <a:pt x="65" y="219"/>
                  <a:pt x="64" y="216"/>
                  <a:pt x="62" y="214"/>
                </a:cubicBezTo>
                <a:cubicBezTo>
                  <a:pt x="62" y="214"/>
                  <a:pt x="62" y="214"/>
                  <a:pt x="62" y="214"/>
                </a:cubicBezTo>
                <a:cubicBezTo>
                  <a:pt x="61" y="213"/>
                  <a:pt x="59" y="212"/>
                  <a:pt x="58" y="212"/>
                </a:cubicBezTo>
                <a:cubicBezTo>
                  <a:pt x="58" y="207"/>
                  <a:pt x="58" y="207"/>
                  <a:pt x="58" y="207"/>
                </a:cubicBezTo>
                <a:cubicBezTo>
                  <a:pt x="62" y="203"/>
                  <a:pt x="62" y="203"/>
                  <a:pt x="62" y="203"/>
                </a:cubicBezTo>
                <a:cubicBezTo>
                  <a:pt x="62" y="188"/>
                  <a:pt x="62" y="188"/>
                  <a:pt x="62" y="188"/>
                </a:cubicBezTo>
                <a:cubicBezTo>
                  <a:pt x="46" y="188"/>
                  <a:pt x="46" y="188"/>
                  <a:pt x="46" y="188"/>
                </a:cubicBezTo>
                <a:cubicBezTo>
                  <a:pt x="46" y="203"/>
                  <a:pt x="46" y="203"/>
                  <a:pt x="46" y="203"/>
                </a:cubicBezTo>
                <a:cubicBezTo>
                  <a:pt x="49" y="207"/>
                  <a:pt x="49" y="207"/>
                  <a:pt x="49" y="207"/>
                </a:cubicBezTo>
                <a:cubicBezTo>
                  <a:pt x="49" y="212"/>
                  <a:pt x="49" y="212"/>
                  <a:pt x="49" y="212"/>
                </a:cubicBezTo>
                <a:cubicBezTo>
                  <a:pt x="48" y="212"/>
                  <a:pt x="47" y="213"/>
                  <a:pt x="46" y="214"/>
                </a:cubicBezTo>
                <a:cubicBezTo>
                  <a:pt x="46" y="214"/>
                  <a:pt x="46" y="214"/>
                  <a:pt x="46" y="214"/>
                </a:cubicBezTo>
                <a:cubicBezTo>
                  <a:pt x="43" y="216"/>
                  <a:pt x="42" y="219"/>
                  <a:pt x="42" y="222"/>
                </a:cubicBezTo>
                <a:cubicBezTo>
                  <a:pt x="42" y="225"/>
                  <a:pt x="43" y="228"/>
                  <a:pt x="46" y="230"/>
                </a:cubicBezTo>
                <a:cubicBezTo>
                  <a:pt x="46" y="230"/>
                  <a:pt x="46" y="230"/>
                  <a:pt x="46" y="230"/>
                </a:cubicBezTo>
                <a:cubicBezTo>
                  <a:pt x="48" y="232"/>
                  <a:pt x="50" y="234"/>
                  <a:pt x="54" y="234"/>
                </a:cubicBezTo>
                <a:close/>
                <a:moveTo>
                  <a:pt x="59" y="228"/>
                </a:moveTo>
                <a:cubicBezTo>
                  <a:pt x="58" y="229"/>
                  <a:pt x="56" y="230"/>
                  <a:pt x="54" y="230"/>
                </a:cubicBezTo>
                <a:cubicBezTo>
                  <a:pt x="51" y="230"/>
                  <a:pt x="49" y="229"/>
                  <a:pt x="48" y="228"/>
                </a:cubicBezTo>
                <a:cubicBezTo>
                  <a:pt x="46" y="226"/>
                  <a:pt x="45" y="224"/>
                  <a:pt x="45" y="222"/>
                </a:cubicBezTo>
                <a:cubicBezTo>
                  <a:pt x="45" y="220"/>
                  <a:pt x="46" y="218"/>
                  <a:pt x="48" y="216"/>
                </a:cubicBezTo>
                <a:cubicBezTo>
                  <a:pt x="48" y="216"/>
                  <a:pt x="49" y="216"/>
                  <a:pt x="49" y="215"/>
                </a:cubicBezTo>
                <a:cubicBezTo>
                  <a:pt x="49" y="222"/>
                  <a:pt x="49" y="222"/>
                  <a:pt x="49" y="222"/>
                </a:cubicBezTo>
                <a:cubicBezTo>
                  <a:pt x="58" y="222"/>
                  <a:pt x="58" y="222"/>
                  <a:pt x="58" y="222"/>
                </a:cubicBezTo>
                <a:cubicBezTo>
                  <a:pt x="58" y="215"/>
                  <a:pt x="58" y="215"/>
                  <a:pt x="58" y="215"/>
                </a:cubicBezTo>
                <a:cubicBezTo>
                  <a:pt x="58" y="215"/>
                  <a:pt x="59" y="216"/>
                  <a:pt x="59" y="216"/>
                </a:cubicBezTo>
                <a:cubicBezTo>
                  <a:pt x="61" y="218"/>
                  <a:pt x="62" y="220"/>
                  <a:pt x="62" y="222"/>
                </a:cubicBezTo>
                <a:cubicBezTo>
                  <a:pt x="62" y="224"/>
                  <a:pt x="61" y="226"/>
                  <a:pt x="59" y="228"/>
                </a:cubicBezTo>
                <a:close/>
                <a:moveTo>
                  <a:pt x="23" y="234"/>
                </a:moveTo>
                <a:cubicBezTo>
                  <a:pt x="26" y="234"/>
                  <a:pt x="29" y="232"/>
                  <a:pt x="31" y="230"/>
                </a:cubicBezTo>
                <a:cubicBezTo>
                  <a:pt x="31" y="230"/>
                  <a:pt x="31" y="230"/>
                  <a:pt x="31" y="230"/>
                </a:cubicBezTo>
                <a:cubicBezTo>
                  <a:pt x="33" y="228"/>
                  <a:pt x="35" y="225"/>
                  <a:pt x="35" y="222"/>
                </a:cubicBezTo>
                <a:cubicBezTo>
                  <a:pt x="35" y="219"/>
                  <a:pt x="33" y="216"/>
                  <a:pt x="31" y="214"/>
                </a:cubicBezTo>
                <a:cubicBezTo>
                  <a:pt x="31" y="214"/>
                  <a:pt x="31" y="214"/>
                  <a:pt x="31" y="214"/>
                </a:cubicBezTo>
                <a:cubicBezTo>
                  <a:pt x="30" y="213"/>
                  <a:pt x="29" y="212"/>
                  <a:pt x="27" y="212"/>
                </a:cubicBezTo>
                <a:cubicBezTo>
                  <a:pt x="27" y="207"/>
                  <a:pt x="27" y="207"/>
                  <a:pt x="27" y="207"/>
                </a:cubicBezTo>
                <a:cubicBezTo>
                  <a:pt x="31" y="203"/>
                  <a:pt x="31" y="203"/>
                  <a:pt x="31" y="203"/>
                </a:cubicBezTo>
                <a:cubicBezTo>
                  <a:pt x="31" y="188"/>
                  <a:pt x="31" y="188"/>
                  <a:pt x="31" y="188"/>
                </a:cubicBezTo>
                <a:cubicBezTo>
                  <a:pt x="16" y="188"/>
                  <a:pt x="16" y="188"/>
                  <a:pt x="16" y="188"/>
                </a:cubicBezTo>
                <a:cubicBezTo>
                  <a:pt x="16" y="203"/>
                  <a:pt x="16" y="203"/>
                  <a:pt x="16" y="203"/>
                </a:cubicBezTo>
                <a:cubicBezTo>
                  <a:pt x="19" y="207"/>
                  <a:pt x="19" y="207"/>
                  <a:pt x="19" y="207"/>
                </a:cubicBezTo>
                <a:cubicBezTo>
                  <a:pt x="19" y="212"/>
                  <a:pt x="19" y="212"/>
                  <a:pt x="19" y="212"/>
                </a:cubicBezTo>
                <a:cubicBezTo>
                  <a:pt x="17" y="212"/>
                  <a:pt x="16" y="213"/>
                  <a:pt x="15" y="214"/>
                </a:cubicBezTo>
                <a:cubicBezTo>
                  <a:pt x="15" y="214"/>
                  <a:pt x="15" y="214"/>
                  <a:pt x="15" y="214"/>
                </a:cubicBezTo>
                <a:cubicBezTo>
                  <a:pt x="13" y="216"/>
                  <a:pt x="12" y="219"/>
                  <a:pt x="12" y="222"/>
                </a:cubicBezTo>
                <a:cubicBezTo>
                  <a:pt x="12" y="225"/>
                  <a:pt x="13" y="228"/>
                  <a:pt x="15" y="230"/>
                </a:cubicBezTo>
                <a:cubicBezTo>
                  <a:pt x="15" y="230"/>
                  <a:pt x="15" y="230"/>
                  <a:pt x="15" y="230"/>
                </a:cubicBezTo>
                <a:cubicBezTo>
                  <a:pt x="17" y="232"/>
                  <a:pt x="20" y="234"/>
                  <a:pt x="23" y="234"/>
                </a:cubicBezTo>
                <a:close/>
                <a:moveTo>
                  <a:pt x="29" y="228"/>
                </a:moveTo>
                <a:cubicBezTo>
                  <a:pt x="27" y="229"/>
                  <a:pt x="25" y="230"/>
                  <a:pt x="23" y="230"/>
                </a:cubicBezTo>
                <a:cubicBezTo>
                  <a:pt x="21" y="230"/>
                  <a:pt x="19" y="229"/>
                  <a:pt x="17" y="228"/>
                </a:cubicBezTo>
                <a:cubicBezTo>
                  <a:pt x="16" y="226"/>
                  <a:pt x="15" y="224"/>
                  <a:pt x="15" y="222"/>
                </a:cubicBezTo>
                <a:cubicBezTo>
                  <a:pt x="15" y="220"/>
                  <a:pt x="16" y="218"/>
                  <a:pt x="17" y="216"/>
                </a:cubicBezTo>
                <a:cubicBezTo>
                  <a:pt x="18" y="216"/>
                  <a:pt x="18" y="216"/>
                  <a:pt x="19" y="215"/>
                </a:cubicBezTo>
                <a:cubicBezTo>
                  <a:pt x="19" y="222"/>
                  <a:pt x="19" y="222"/>
                  <a:pt x="19" y="222"/>
                </a:cubicBezTo>
                <a:cubicBezTo>
                  <a:pt x="27" y="222"/>
                  <a:pt x="27" y="222"/>
                  <a:pt x="27" y="222"/>
                </a:cubicBezTo>
                <a:cubicBezTo>
                  <a:pt x="27" y="215"/>
                  <a:pt x="27" y="215"/>
                  <a:pt x="27" y="215"/>
                </a:cubicBezTo>
                <a:cubicBezTo>
                  <a:pt x="28" y="215"/>
                  <a:pt x="28" y="216"/>
                  <a:pt x="29" y="216"/>
                </a:cubicBezTo>
                <a:cubicBezTo>
                  <a:pt x="30" y="218"/>
                  <a:pt x="31" y="220"/>
                  <a:pt x="31" y="222"/>
                </a:cubicBezTo>
                <a:cubicBezTo>
                  <a:pt x="31" y="224"/>
                  <a:pt x="30" y="226"/>
                  <a:pt x="29" y="228"/>
                </a:cubicBezTo>
                <a:close/>
                <a:moveTo>
                  <a:pt x="144" y="0"/>
                </a:moveTo>
                <a:cubicBezTo>
                  <a:pt x="147" y="0"/>
                  <a:pt x="150" y="2"/>
                  <a:pt x="152" y="4"/>
                </a:cubicBezTo>
                <a:cubicBezTo>
                  <a:pt x="152" y="4"/>
                  <a:pt x="152" y="4"/>
                  <a:pt x="152" y="4"/>
                </a:cubicBezTo>
                <a:cubicBezTo>
                  <a:pt x="154" y="6"/>
                  <a:pt x="155" y="9"/>
                  <a:pt x="155" y="12"/>
                </a:cubicBezTo>
                <a:cubicBezTo>
                  <a:pt x="155" y="15"/>
                  <a:pt x="154" y="18"/>
                  <a:pt x="152" y="20"/>
                </a:cubicBezTo>
                <a:cubicBezTo>
                  <a:pt x="152" y="20"/>
                  <a:pt x="152" y="20"/>
                  <a:pt x="152" y="20"/>
                </a:cubicBezTo>
                <a:cubicBezTo>
                  <a:pt x="151" y="21"/>
                  <a:pt x="150" y="22"/>
                  <a:pt x="148" y="22"/>
                </a:cubicBezTo>
                <a:cubicBezTo>
                  <a:pt x="148" y="27"/>
                  <a:pt x="148" y="27"/>
                  <a:pt x="148" y="27"/>
                </a:cubicBezTo>
                <a:cubicBezTo>
                  <a:pt x="152" y="31"/>
                  <a:pt x="152" y="31"/>
                  <a:pt x="152" y="31"/>
                </a:cubicBezTo>
                <a:cubicBezTo>
                  <a:pt x="152" y="46"/>
                  <a:pt x="152" y="46"/>
                  <a:pt x="152" y="46"/>
                </a:cubicBezTo>
                <a:cubicBezTo>
                  <a:pt x="137" y="46"/>
                  <a:pt x="137" y="46"/>
                  <a:pt x="137" y="46"/>
                </a:cubicBezTo>
                <a:cubicBezTo>
                  <a:pt x="137" y="31"/>
                  <a:pt x="137" y="31"/>
                  <a:pt x="137" y="31"/>
                </a:cubicBezTo>
                <a:cubicBezTo>
                  <a:pt x="140" y="27"/>
                  <a:pt x="140" y="27"/>
                  <a:pt x="140" y="27"/>
                </a:cubicBezTo>
                <a:cubicBezTo>
                  <a:pt x="140" y="22"/>
                  <a:pt x="140" y="22"/>
                  <a:pt x="140" y="22"/>
                </a:cubicBezTo>
                <a:cubicBezTo>
                  <a:pt x="138" y="22"/>
                  <a:pt x="137" y="21"/>
                  <a:pt x="136" y="20"/>
                </a:cubicBezTo>
                <a:cubicBezTo>
                  <a:pt x="136" y="20"/>
                  <a:pt x="136" y="20"/>
                  <a:pt x="136" y="20"/>
                </a:cubicBezTo>
                <a:cubicBezTo>
                  <a:pt x="134" y="18"/>
                  <a:pt x="133" y="15"/>
                  <a:pt x="133" y="12"/>
                </a:cubicBezTo>
                <a:cubicBezTo>
                  <a:pt x="133" y="9"/>
                  <a:pt x="134" y="6"/>
                  <a:pt x="136" y="4"/>
                </a:cubicBezTo>
                <a:cubicBezTo>
                  <a:pt x="136" y="4"/>
                  <a:pt x="136" y="4"/>
                  <a:pt x="136" y="4"/>
                </a:cubicBezTo>
                <a:cubicBezTo>
                  <a:pt x="138" y="2"/>
                  <a:pt x="141" y="0"/>
                  <a:pt x="144" y="0"/>
                </a:cubicBezTo>
                <a:close/>
                <a:moveTo>
                  <a:pt x="150" y="6"/>
                </a:moveTo>
                <a:cubicBezTo>
                  <a:pt x="148" y="5"/>
                  <a:pt x="146" y="4"/>
                  <a:pt x="144" y="4"/>
                </a:cubicBezTo>
                <a:cubicBezTo>
                  <a:pt x="142" y="4"/>
                  <a:pt x="140" y="5"/>
                  <a:pt x="138" y="6"/>
                </a:cubicBezTo>
                <a:cubicBezTo>
                  <a:pt x="137" y="8"/>
                  <a:pt x="136" y="10"/>
                  <a:pt x="136" y="12"/>
                </a:cubicBezTo>
                <a:cubicBezTo>
                  <a:pt x="136" y="14"/>
                  <a:pt x="137" y="16"/>
                  <a:pt x="138" y="18"/>
                </a:cubicBezTo>
                <a:cubicBezTo>
                  <a:pt x="139" y="18"/>
                  <a:pt x="139" y="18"/>
                  <a:pt x="140" y="19"/>
                </a:cubicBezTo>
                <a:cubicBezTo>
                  <a:pt x="140" y="12"/>
                  <a:pt x="140" y="12"/>
                  <a:pt x="140" y="12"/>
                </a:cubicBezTo>
                <a:cubicBezTo>
                  <a:pt x="148" y="12"/>
                  <a:pt x="148" y="12"/>
                  <a:pt x="148" y="12"/>
                </a:cubicBezTo>
                <a:cubicBezTo>
                  <a:pt x="148" y="19"/>
                  <a:pt x="148" y="19"/>
                  <a:pt x="148" y="19"/>
                </a:cubicBezTo>
                <a:cubicBezTo>
                  <a:pt x="149" y="18"/>
                  <a:pt x="149" y="18"/>
                  <a:pt x="150" y="18"/>
                </a:cubicBezTo>
                <a:cubicBezTo>
                  <a:pt x="151" y="16"/>
                  <a:pt x="152" y="14"/>
                  <a:pt x="152" y="12"/>
                </a:cubicBezTo>
                <a:cubicBezTo>
                  <a:pt x="152" y="10"/>
                  <a:pt x="151" y="8"/>
                  <a:pt x="150" y="6"/>
                </a:cubicBezTo>
                <a:close/>
                <a:moveTo>
                  <a:pt x="114" y="0"/>
                </a:moveTo>
                <a:cubicBezTo>
                  <a:pt x="117" y="0"/>
                  <a:pt x="120" y="2"/>
                  <a:pt x="122" y="4"/>
                </a:cubicBezTo>
                <a:cubicBezTo>
                  <a:pt x="122" y="4"/>
                  <a:pt x="122" y="4"/>
                  <a:pt x="122" y="4"/>
                </a:cubicBezTo>
                <a:cubicBezTo>
                  <a:pt x="124" y="6"/>
                  <a:pt x="126" y="9"/>
                  <a:pt x="126" y="12"/>
                </a:cubicBezTo>
                <a:cubicBezTo>
                  <a:pt x="126" y="15"/>
                  <a:pt x="124" y="18"/>
                  <a:pt x="122" y="20"/>
                </a:cubicBezTo>
                <a:cubicBezTo>
                  <a:pt x="122" y="20"/>
                  <a:pt x="122" y="20"/>
                  <a:pt x="122" y="20"/>
                </a:cubicBezTo>
                <a:cubicBezTo>
                  <a:pt x="121" y="21"/>
                  <a:pt x="120" y="22"/>
                  <a:pt x="118" y="22"/>
                </a:cubicBezTo>
                <a:cubicBezTo>
                  <a:pt x="118" y="27"/>
                  <a:pt x="118" y="27"/>
                  <a:pt x="118" y="27"/>
                </a:cubicBezTo>
                <a:cubicBezTo>
                  <a:pt x="122" y="31"/>
                  <a:pt x="122" y="31"/>
                  <a:pt x="122" y="31"/>
                </a:cubicBezTo>
                <a:cubicBezTo>
                  <a:pt x="122" y="46"/>
                  <a:pt x="122" y="46"/>
                  <a:pt x="122" y="46"/>
                </a:cubicBezTo>
                <a:cubicBezTo>
                  <a:pt x="107" y="46"/>
                  <a:pt x="107" y="46"/>
                  <a:pt x="107" y="46"/>
                </a:cubicBezTo>
                <a:cubicBezTo>
                  <a:pt x="107" y="31"/>
                  <a:pt x="107" y="31"/>
                  <a:pt x="107" y="31"/>
                </a:cubicBezTo>
                <a:cubicBezTo>
                  <a:pt x="110" y="27"/>
                  <a:pt x="110" y="27"/>
                  <a:pt x="110" y="27"/>
                </a:cubicBezTo>
                <a:cubicBezTo>
                  <a:pt x="110" y="22"/>
                  <a:pt x="110" y="22"/>
                  <a:pt x="110" y="22"/>
                </a:cubicBezTo>
                <a:cubicBezTo>
                  <a:pt x="109" y="22"/>
                  <a:pt x="107" y="21"/>
                  <a:pt x="106" y="20"/>
                </a:cubicBezTo>
                <a:cubicBezTo>
                  <a:pt x="106" y="20"/>
                  <a:pt x="106" y="20"/>
                  <a:pt x="106" y="20"/>
                </a:cubicBezTo>
                <a:cubicBezTo>
                  <a:pt x="104" y="18"/>
                  <a:pt x="103" y="15"/>
                  <a:pt x="103" y="12"/>
                </a:cubicBezTo>
                <a:cubicBezTo>
                  <a:pt x="103" y="9"/>
                  <a:pt x="104" y="6"/>
                  <a:pt x="106" y="4"/>
                </a:cubicBezTo>
                <a:cubicBezTo>
                  <a:pt x="106" y="4"/>
                  <a:pt x="106" y="4"/>
                  <a:pt x="106" y="4"/>
                </a:cubicBezTo>
                <a:cubicBezTo>
                  <a:pt x="108" y="2"/>
                  <a:pt x="111" y="0"/>
                  <a:pt x="114" y="0"/>
                </a:cubicBezTo>
                <a:close/>
                <a:moveTo>
                  <a:pt x="120" y="6"/>
                </a:moveTo>
                <a:cubicBezTo>
                  <a:pt x="119" y="5"/>
                  <a:pt x="116" y="4"/>
                  <a:pt x="114" y="4"/>
                </a:cubicBezTo>
                <a:cubicBezTo>
                  <a:pt x="112" y="4"/>
                  <a:pt x="110" y="5"/>
                  <a:pt x="108" y="6"/>
                </a:cubicBezTo>
                <a:cubicBezTo>
                  <a:pt x="107" y="8"/>
                  <a:pt x="106" y="10"/>
                  <a:pt x="106" y="12"/>
                </a:cubicBezTo>
                <a:cubicBezTo>
                  <a:pt x="106" y="14"/>
                  <a:pt x="107" y="16"/>
                  <a:pt x="108" y="18"/>
                </a:cubicBezTo>
                <a:cubicBezTo>
                  <a:pt x="109" y="18"/>
                  <a:pt x="109" y="18"/>
                  <a:pt x="110" y="19"/>
                </a:cubicBezTo>
                <a:cubicBezTo>
                  <a:pt x="110" y="12"/>
                  <a:pt x="110" y="12"/>
                  <a:pt x="110" y="12"/>
                </a:cubicBezTo>
                <a:cubicBezTo>
                  <a:pt x="118" y="12"/>
                  <a:pt x="118" y="12"/>
                  <a:pt x="118" y="12"/>
                </a:cubicBezTo>
                <a:cubicBezTo>
                  <a:pt x="118" y="19"/>
                  <a:pt x="118" y="19"/>
                  <a:pt x="118" y="19"/>
                </a:cubicBezTo>
                <a:cubicBezTo>
                  <a:pt x="119" y="18"/>
                  <a:pt x="120" y="18"/>
                  <a:pt x="120" y="18"/>
                </a:cubicBezTo>
                <a:cubicBezTo>
                  <a:pt x="121" y="16"/>
                  <a:pt x="122" y="14"/>
                  <a:pt x="122" y="12"/>
                </a:cubicBezTo>
                <a:cubicBezTo>
                  <a:pt x="122" y="10"/>
                  <a:pt x="121" y="8"/>
                  <a:pt x="120" y="6"/>
                </a:cubicBezTo>
                <a:close/>
                <a:moveTo>
                  <a:pt x="84" y="0"/>
                </a:moveTo>
                <a:cubicBezTo>
                  <a:pt x="87" y="0"/>
                  <a:pt x="90" y="2"/>
                  <a:pt x="92" y="4"/>
                </a:cubicBezTo>
                <a:cubicBezTo>
                  <a:pt x="92" y="4"/>
                  <a:pt x="92" y="4"/>
                  <a:pt x="92" y="4"/>
                </a:cubicBezTo>
                <a:cubicBezTo>
                  <a:pt x="94" y="6"/>
                  <a:pt x="95" y="9"/>
                  <a:pt x="95" y="12"/>
                </a:cubicBezTo>
                <a:cubicBezTo>
                  <a:pt x="95" y="15"/>
                  <a:pt x="94" y="18"/>
                  <a:pt x="92" y="20"/>
                </a:cubicBezTo>
                <a:cubicBezTo>
                  <a:pt x="92" y="20"/>
                  <a:pt x="92" y="20"/>
                  <a:pt x="92" y="20"/>
                </a:cubicBezTo>
                <a:cubicBezTo>
                  <a:pt x="91" y="21"/>
                  <a:pt x="89" y="22"/>
                  <a:pt x="88" y="22"/>
                </a:cubicBezTo>
                <a:cubicBezTo>
                  <a:pt x="88" y="27"/>
                  <a:pt x="88" y="27"/>
                  <a:pt x="88" y="27"/>
                </a:cubicBezTo>
                <a:cubicBezTo>
                  <a:pt x="92" y="31"/>
                  <a:pt x="92" y="31"/>
                  <a:pt x="92" y="31"/>
                </a:cubicBezTo>
                <a:cubicBezTo>
                  <a:pt x="92" y="46"/>
                  <a:pt x="92" y="46"/>
                  <a:pt x="92" y="46"/>
                </a:cubicBezTo>
                <a:cubicBezTo>
                  <a:pt x="76" y="46"/>
                  <a:pt x="76" y="46"/>
                  <a:pt x="76" y="46"/>
                </a:cubicBezTo>
                <a:cubicBezTo>
                  <a:pt x="76" y="31"/>
                  <a:pt x="76" y="31"/>
                  <a:pt x="76" y="31"/>
                </a:cubicBezTo>
                <a:cubicBezTo>
                  <a:pt x="80" y="27"/>
                  <a:pt x="80" y="27"/>
                  <a:pt x="80" y="27"/>
                </a:cubicBezTo>
                <a:cubicBezTo>
                  <a:pt x="80" y="22"/>
                  <a:pt x="80" y="22"/>
                  <a:pt x="80" y="22"/>
                </a:cubicBezTo>
                <a:cubicBezTo>
                  <a:pt x="78" y="22"/>
                  <a:pt x="77" y="21"/>
                  <a:pt x="76" y="20"/>
                </a:cubicBezTo>
                <a:cubicBezTo>
                  <a:pt x="76" y="20"/>
                  <a:pt x="76" y="20"/>
                  <a:pt x="76" y="20"/>
                </a:cubicBezTo>
                <a:cubicBezTo>
                  <a:pt x="74" y="18"/>
                  <a:pt x="72" y="15"/>
                  <a:pt x="72" y="12"/>
                </a:cubicBezTo>
                <a:cubicBezTo>
                  <a:pt x="72" y="9"/>
                  <a:pt x="74" y="6"/>
                  <a:pt x="76" y="4"/>
                </a:cubicBezTo>
                <a:cubicBezTo>
                  <a:pt x="76" y="4"/>
                  <a:pt x="76" y="4"/>
                  <a:pt x="76" y="4"/>
                </a:cubicBezTo>
                <a:cubicBezTo>
                  <a:pt x="78" y="2"/>
                  <a:pt x="81" y="0"/>
                  <a:pt x="84" y="0"/>
                </a:cubicBezTo>
                <a:close/>
                <a:moveTo>
                  <a:pt x="90" y="6"/>
                </a:moveTo>
                <a:cubicBezTo>
                  <a:pt x="88" y="5"/>
                  <a:pt x="86" y="4"/>
                  <a:pt x="84" y="4"/>
                </a:cubicBezTo>
                <a:cubicBezTo>
                  <a:pt x="81" y="4"/>
                  <a:pt x="79" y="5"/>
                  <a:pt x="78" y="6"/>
                </a:cubicBezTo>
                <a:cubicBezTo>
                  <a:pt x="77" y="8"/>
                  <a:pt x="76" y="10"/>
                  <a:pt x="76" y="12"/>
                </a:cubicBezTo>
                <a:cubicBezTo>
                  <a:pt x="76" y="14"/>
                  <a:pt x="77" y="16"/>
                  <a:pt x="78" y="18"/>
                </a:cubicBezTo>
                <a:cubicBezTo>
                  <a:pt x="78" y="18"/>
                  <a:pt x="79" y="18"/>
                  <a:pt x="80" y="19"/>
                </a:cubicBezTo>
                <a:cubicBezTo>
                  <a:pt x="80" y="12"/>
                  <a:pt x="80" y="12"/>
                  <a:pt x="80" y="12"/>
                </a:cubicBezTo>
                <a:cubicBezTo>
                  <a:pt x="88" y="12"/>
                  <a:pt x="88" y="12"/>
                  <a:pt x="88" y="12"/>
                </a:cubicBezTo>
                <a:cubicBezTo>
                  <a:pt x="88" y="19"/>
                  <a:pt x="88" y="19"/>
                  <a:pt x="88" y="19"/>
                </a:cubicBezTo>
                <a:cubicBezTo>
                  <a:pt x="88" y="18"/>
                  <a:pt x="89" y="18"/>
                  <a:pt x="90" y="18"/>
                </a:cubicBezTo>
                <a:cubicBezTo>
                  <a:pt x="91" y="16"/>
                  <a:pt x="92" y="14"/>
                  <a:pt x="92" y="12"/>
                </a:cubicBezTo>
                <a:cubicBezTo>
                  <a:pt x="92" y="10"/>
                  <a:pt x="91" y="8"/>
                  <a:pt x="90" y="6"/>
                </a:cubicBezTo>
                <a:close/>
                <a:moveTo>
                  <a:pt x="54" y="0"/>
                </a:moveTo>
                <a:cubicBezTo>
                  <a:pt x="57" y="0"/>
                  <a:pt x="60" y="2"/>
                  <a:pt x="62" y="4"/>
                </a:cubicBezTo>
                <a:cubicBezTo>
                  <a:pt x="62" y="4"/>
                  <a:pt x="62" y="4"/>
                  <a:pt x="62" y="4"/>
                </a:cubicBezTo>
                <a:cubicBezTo>
                  <a:pt x="64" y="6"/>
                  <a:pt x="65" y="9"/>
                  <a:pt x="65" y="12"/>
                </a:cubicBezTo>
                <a:cubicBezTo>
                  <a:pt x="65" y="15"/>
                  <a:pt x="64" y="18"/>
                  <a:pt x="62" y="20"/>
                </a:cubicBezTo>
                <a:cubicBezTo>
                  <a:pt x="62" y="20"/>
                  <a:pt x="62" y="20"/>
                  <a:pt x="62" y="20"/>
                </a:cubicBezTo>
                <a:cubicBezTo>
                  <a:pt x="61" y="21"/>
                  <a:pt x="59" y="22"/>
                  <a:pt x="58" y="22"/>
                </a:cubicBezTo>
                <a:cubicBezTo>
                  <a:pt x="58" y="27"/>
                  <a:pt x="58" y="27"/>
                  <a:pt x="58" y="27"/>
                </a:cubicBezTo>
                <a:cubicBezTo>
                  <a:pt x="62" y="31"/>
                  <a:pt x="62" y="31"/>
                  <a:pt x="62" y="31"/>
                </a:cubicBezTo>
                <a:cubicBezTo>
                  <a:pt x="62" y="46"/>
                  <a:pt x="62" y="46"/>
                  <a:pt x="62" y="46"/>
                </a:cubicBezTo>
                <a:cubicBezTo>
                  <a:pt x="46" y="46"/>
                  <a:pt x="46" y="46"/>
                  <a:pt x="46" y="46"/>
                </a:cubicBezTo>
                <a:cubicBezTo>
                  <a:pt x="46" y="31"/>
                  <a:pt x="46" y="31"/>
                  <a:pt x="46" y="31"/>
                </a:cubicBezTo>
                <a:cubicBezTo>
                  <a:pt x="49" y="27"/>
                  <a:pt x="49" y="27"/>
                  <a:pt x="49" y="27"/>
                </a:cubicBezTo>
                <a:cubicBezTo>
                  <a:pt x="49" y="22"/>
                  <a:pt x="49" y="22"/>
                  <a:pt x="49" y="22"/>
                </a:cubicBezTo>
                <a:cubicBezTo>
                  <a:pt x="48" y="22"/>
                  <a:pt x="47" y="21"/>
                  <a:pt x="46" y="20"/>
                </a:cubicBezTo>
                <a:cubicBezTo>
                  <a:pt x="46" y="20"/>
                  <a:pt x="46" y="20"/>
                  <a:pt x="46" y="20"/>
                </a:cubicBezTo>
                <a:cubicBezTo>
                  <a:pt x="43" y="18"/>
                  <a:pt x="42" y="15"/>
                  <a:pt x="42" y="12"/>
                </a:cubicBezTo>
                <a:cubicBezTo>
                  <a:pt x="42" y="9"/>
                  <a:pt x="43" y="6"/>
                  <a:pt x="46" y="4"/>
                </a:cubicBezTo>
                <a:cubicBezTo>
                  <a:pt x="46" y="4"/>
                  <a:pt x="46" y="4"/>
                  <a:pt x="46" y="4"/>
                </a:cubicBezTo>
                <a:cubicBezTo>
                  <a:pt x="48" y="2"/>
                  <a:pt x="50" y="0"/>
                  <a:pt x="54" y="0"/>
                </a:cubicBezTo>
                <a:close/>
                <a:moveTo>
                  <a:pt x="59" y="6"/>
                </a:moveTo>
                <a:cubicBezTo>
                  <a:pt x="58" y="5"/>
                  <a:pt x="56" y="4"/>
                  <a:pt x="54" y="4"/>
                </a:cubicBezTo>
                <a:cubicBezTo>
                  <a:pt x="51" y="4"/>
                  <a:pt x="49" y="5"/>
                  <a:pt x="48" y="6"/>
                </a:cubicBezTo>
                <a:cubicBezTo>
                  <a:pt x="46" y="8"/>
                  <a:pt x="45" y="10"/>
                  <a:pt x="45" y="12"/>
                </a:cubicBezTo>
                <a:cubicBezTo>
                  <a:pt x="45" y="14"/>
                  <a:pt x="46" y="16"/>
                  <a:pt x="48" y="18"/>
                </a:cubicBezTo>
                <a:cubicBezTo>
                  <a:pt x="48" y="18"/>
                  <a:pt x="49" y="18"/>
                  <a:pt x="49" y="19"/>
                </a:cubicBezTo>
                <a:cubicBezTo>
                  <a:pt x="49" y="12"/>
                  <a:pt x="49" y="12"/>
                  <a:pt x="49" y="12"/>
                </a:cubicBezTo>
                <a:cubicBezTo>
                  <a:pt x="58" y="12"/>
                  <a:pt x="58" y="12"/>
                  <a:pt x="58" y="12"/>
                </a:cubicBezTo>
                <a:cubicBezTo>
                  <a:pt x="58" y="19"/>
                  <a:pt x="58" y="19"/>
                  <a:pt x="58" y="19"/>
                </a:cubicBezTo>
                <a:cubicBezTo>
                  <a:pt x="58" y="18"/>
                  <a:pt x="59" y="18"/>
                  <a:pt x="59" y="18"/>
                </a:cubicBezTo>
                <a:cubicBezTo>
                  <a:pt x="61" y="16"/>
                  <a:pt x="62" y="14"/>
                  <a:pt x="62" y="12"/>
                </a:cubicBezTo>
                <a:cubicBezTo>
                  <a:pt x="62" y="10"/>
                  <a:pt x="61" y="8"/>
                  <a:pt x="59" y="6"/>
                </a:cubicBezTo>
                <a:close/>
                <a:moveTo>
                  <a:pt x="23" y="0"/>
                </a:moveTo>
                <a:cubicBezTo>
                  <a:pt x="26" y="0"/>
                  <a:pt x="29" y="2"/>
                  <a:pt x="31" y="4"/>
                </a:cubicBezTo>
                <a:cubicBezTo>
                  <a:pt x="31" y="4"/>
                  <a:pt x="31" y="4"/>
                  <a:pt x="31" y="4"/>
                </a:cubicBezTo>
                <a:cubicBezTo>
                  <a:pt x="33" y="6"/>
                  <a:pt x="35" y="9"/>
                  <a:pt x="35" y="12"/>
                </a:cubicBezTo>
                <a:cubicBezTo>
                  <a:pt x="35" y="15"/>
                  <a:pt x="33" y="18"/>
                  <a:pt x="31" y="20"/>
                </a:cubicBezTo>
                <a:cubicBezTo>
                  <a:pt x="31" y="20"/>
                  <a:pt x="31" y="20"/>
                  <a:pt x="31" y="20"/>
                </a:cubicBezTo>
                <a:cubicBezTo>
                  <a:pt x="30" y="21"/>
                  <a:pt x="29" y="22"/>
                  <a:pt x="27" y="22"/>
                </a:cubicBezTo>
                <a:cubicBezTo>
                  <a:pt x="27" y="27"/>
                  <a:pt x="27" y="27"/>
                  <a:pt x="27" y="27"/>
                </a:cubicBezTo>
                <a:cubicBezTo>
                  <a:pt x="31" y="31"/>
                  <a:pt x="31" y="31"/>
                  <a:pt x="31" y="31"/>
                </a:cubicBezTo>
                <a:cubicBezTo>
                  <a:pt x="31" y="46"/>
                  <a:pt x="31" y="46"/>
                  <a:pt x="31" y="46"/>
                </a:cubicBezTo>
                <a:cubicBezTo>
                  <a:pt x="16" y="46"/>
                  <a:pt x="16" y="46"/>
                  <a:pt x="16" y="46"/>
                </a:cubicBezTo>
                <a:cubicBezTo>
                  <a:pt x="16" y="31"/>
                  <a:pt x="16" y="31"/>
                  <a:pt x="16" y="31"/>
                </a:cubicBezTo>
                <a:cubicBezTo>
                  <a:pt x="19" y="27"/>
                  <a:pt x="19" y="27"/>
                  <a:pt x="19" y="27"/>
                </a:cubicBezTo>
                <a:cubicBezTo>
                  <a:pt x="19" y="22"/>
                  <a:pt x="19" y="22"/>
                  <a:pt x="19" y="22"/>
                </a:cubicBezTo>
                <a:cubicBezTo>
                  <a:pt x="17" y="22"/>
                  <a:pt x="16" y="21"/>
                  <a:pt x="15" y="20"/>
                </a:cubicBezTo>
                <a:cubicBezTo>
                  <a:pt x="15" y="20"/>
                  <a:pt x="15" y="20"/>
                  <a:pt x="15" y="20"/>
                </a:cubicBezTo>
                <a:cubicBezTo>
                  <a:pt x="13" y="18"/>
                  <a:pt x="12" y="15"/>
                  <a:pt x="12" y="12"/>
                </a:cubicBezTo>
                <a:cubicBezTo>
                  <a:pt x="12" y="9"/>
                  <a:pt x="13" y="6"/>
                  <a:pt x="15" y="4"/>
                </a:cubicBezTo>
                <a:cubicBezTo>
                  <a:pt x="15" y="4"/>
                  <a:pt x="15" y="4"/>
                  <a:pt x="15" y="4"/>
                </a:cubicBezTo>
                <a:cubicBezTo>
                  <a:pt x="17" y="2"/>
                  <a:pt x="20" y="0"/>
                  <a:pt x="23" y="0"/>
                </a:cubicBezTo>
                <a:close/>
                <a:moveTo>
                  <a:pt x="29" y="6"/>
                </a:moveTo>
                <a:cubicBezTo>
                  <a:pt x="27" y="5"/>
                  <a:pt x="25" y="4"/>
                  <a:pt x="23" y="4"/>
                </a:cubicBezTo>
                <a:cubicBezTo>
                  <a:pt x="21" y="4"/>
                  <a:pt x="19" y="5"/>
                  <a:pt x="17" y="6"/>
                </a:cubicBezTo>
                <a:cubicBezTo>
                  <a:pt x="16" y="8"/>
                  <a:pt x="15" y="10"/>
                  <a:pt x="15" y="12"/>
                </a:cubicBezTo>
                <a:cubicBezTo>
                  <a:pt x="15" y="14"/>
                  <a:pt x="16" y="16"/>
                  <a:pt x="17" y="18"/>
                </a:cubicBezTo>
                <a:cubicBezTo>
                  <a:pt x="18" y="18"/>
                  <a:pt x="18" y="18"/>
                  <a:pt x="19" y="19"/>
                </a:cubicBezTo>
                <a:cubicBezTo>
                  <a:pt x="19" y="12"/>
                  <a:pt x="19" y="12"/>
                  <a:pt x="19" y="12"/>
                </a:cubicBezTo>
                <a:cubicBezTo>
                  <a:pt x="27" y="12"/>
                  <a:pt x="27" y="12"/>
                  <a:pt x="27" y="12"/>
                </a:cubicBezTo>
                <a:cubicBezTo>
                  <a:pt x="27" y="19"/>
                  <a:pt x="27" y="19"/>
                  <a:pt x="27" y="19"/>
                </a:cubicBezTo>
                <a:cubicBezTo>
                  <a:pt x="28" y="18"/>
                  <a:pt x="28" y="18"/>
                  <a:pt x="29" y="18"/>
                </a:cubicBezTo>
                <a:cubicBezTo>
                  <a:pt x="30" y="16"/>
                  <a:pt x="31" y="14"/>
                  <a:pt x="31" y="12"/>
                </a:cubicBezTo>
                <a:cubicBezTo>
                  <a:pt x="31" y="10"/>
                  <a:pt x="30" y="8"/>
                  <a:pt x="29" y="6"/>
                </a:cubicBezTo>
                <a:close/>
                <a:moveTo>
                  <a:pt x="22" y="75"/>
                </a:moveTo>
                <a:cubicBezTo>
                  <a:pt x="22" y="156"/>
                  <a:pt x="22" y="156"/>
                  <a:pt x="22" y="156"/>
                </a:cubicBezTo>
                <a:cubicBezTo>
                  <a:pt x="144" y="156"/>
                  <a:pt x="144" y="156"/>
                  <a:pt x="144" y="156"/>
                </a:cubicBezTo>
                <a:cubicBezTo>
                  <a:pt x="144" y="75"/>
                  <a:pt x="144" y="75"/>
                  <a:pt x="144" y="75"/>
                </a:cubicBezTo>
                <a:cubicBezTo>
                  <a:pt x="22" y="75"/>
                  <a:pt x="22" y="75"/>
                  <a:pt x="22" y="75"/>
                </a:cubicBezTo>
                <a:close/>
                <a:moveTo>
                  <a:pt x="146" y="64"/>
                </a:moveTo>
                <a:cubicBezTo>
                  <a:pt x="22" y="64"/>
                  <a:pt x="22" y="64"/>
                  <a:pt x="22" y="64"/>
                </a:cubicBezTo>
                <a:cubicBezTo>
                  <a:pt x="19" y="64"/>
                  <a:pt x="17" y="65"/>
                  <a:pt x="16" y="67"/>
                </a:cubicBezTo>
                <a:cubicBezTo>
                  <a:pt x="14" y="68"/>
                  <a:pt x="14" y="70"/>
                  <a:pt x="14" y="72"/>
                </a:cubicBezTo>
                <a:cubicBezTo>
                  <a:pt x="14" y="161"/>
                  <a:pt x="14" y="161"/>
                  <a:pt x="14" y="161"/>
                </a:cubicBezTo>
                <a:cubicBezTo>
                  <a:pt x="14" y="163"/>
                  <a:pt x="14" y="165"/>
                  <a:pt x="16" y="166"/>
                </a:cubicBezTo>
                <a:cubicBezTo>
                  <a:pt x="17" y="168"/>
                  <a:pt x="19" y="169"/>
                  <a:pt x="22" y="169"/>
                </a:cubicBezTo>
                <a:cubicBezTo>
                  <a:pt x="146" y="169"/>
                  <a:pt x="146" y="169"/>
                  <a:pt x="146" y="169"/>
                </a:cubicBezTo>
                <a:cubicBezTo>
                  <a:pt x="148" y="169"/>
                  <a:pt x="150" y="168"/>
                  <a:pt x="152" y="166"/>
                </a:cubicBezTo>
                <a:cubicBezTo>
                  <a:pt x="153" y="165"/>
                  <a:pt x="154" y="163"/>
                  <a:pt x="154" y="161"/>
                </a:cubicBezTo>
                <a:cubicBezTo>
                  <a:pt x="154" y="72"/>
                  <a:pt x="154" y="72"/>
                  <a:pt x="154" y="72"/>
                </a:cubicBezTo>
                <a:cubicBezTo>
                  <a:pt x="154" y="70"/>
                  <a:pt x="153" y="68"/>
                  <a:pt x="152" y="67"/>
                </a:cubicBezTo>
                <a:cubicBezTo>
                  <a:pt x="150" y="65"/>
                  <a:pt x="148" y="64"/>
                  <a:pt x="146" y="6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72751" tIns="36376" rIns="72751" bIns="36376"/>
          <a:lstStyle/>
          <a:p>
            <a:pPr>
              <a:defRPr/>
            </a:pPr>
            <a:endParaRPr lang="zh-CN" altLang="en-US" sz="143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343" name="Freeform 356"/>
          <p:cNvSpPr>
            <a:spLocks noEditPoints="1"/>
          </p:cNvSpPr>
          <p:nvPr/>
        </p:nvSpPr>
        <p:spPr bwMode="auto">
          <a:xfrm>
            <a:off x="6255655" y="2946105"/>
            <a:ext cx="312120" cy="491912"/>
          </a:xfrm>
          <a:custGeom>
            <a:avLst/>
            <a:gdLst>
              <a:gd name="T0" fmla="*/ 107 w 126"/>
              <a:gd name="T1" fmla="*/ 19 h 199"/>
              <a:gd name="T2" fmla="*/ 117 w 126"/>
              <a:gd name="T3" fmla="*/ 95 h 199"/>
              <a:gd name="T4" fmla="*/ 97 w 126"/>
              <a:gd name="T5" fmla="*/ 123 h 199"/>
              <a:gd name="T6" fmla="*/ 104 w 126"/>
              <a:gd name="T7" fmla="*/ 122 h 199"/>
              <a:gd name="T8" fmla="*/ 108 w 126"/>
              <a:gd name="T9" fmla="*/ 137 h 199"/>
              <a:gd name="T10" fmla="*/ 105 w 126"/>
              <a:gd name="T11" fmla="*/ 149 h 199"/>
              <a:gd name="T12" fmla="*/ 108 w 126"/>
              <a:gd name="T13" fmla="*/ 161 h 199"/>
              <a:gd name="T14" fmla="*/ 104 w 126"/>
              <a:gd name="T15" fmla="*/ 175 h 199"/>
              <a:gd name="T16" fmla="*/ 29 w 126"/>
              <a:gd name="T17" fmla="*/ 181 h 199"/>
              <a:gd name="T18" fmla="*/ 22 w 126"/>
              <a:gd name="T19" fmla="*/ 177 h 199"/>
              <a:gd name="T20" fmla="*/ 22 w 126"/>
              <a:gd name="T21" fmla="*/ 156 h 199"/>
              <a:gd name="T22" fmla="*/ 22 w 126"/>
              <a:gd name="T23" fmla="*/ 153 h 199"/>
              <a:gd name="T24" fmla="*/ 22 w 126"/>
              <a:gd name="T25" fmla="*/ 132 h 199"/>
              <a:gd name="T26" fmla="*/ 28 w 126"/>
              <a:gd name="T27" fmla="*/ 129 h 199"/>
              <a:gd name="T28" fmla="*/ 31 w 126"/>
              <a:gd name="T29" fmla="*/ 117 h 199"/>
              <a:gd name="T30" fmla="*/ 0 w 126"/>
              <a:gd name="T31" fmla="*/ 63 h 199"/>
              <a:gd name="T32" fmla="*/ 63 w 126"/>
              <a:gd name="T33" fmla="*/ 0 h 199"/>
              <a:gd name="T34" fmla="*/ 52 w 126"/>
              <a:gd name="T35" fmla="*/ 76 h 199"/>
              <a:gd name="T36" fmla="*/ 57 w 126"/>
              <a:gd name="T37" fmla="*/ 73 h 199"/>
              <a:gd name="T38" fmla="*/ 63 w 126"/>
              <a:gd name="T39" fmla="*/ 76 h 199"/>
              <a:gd name="T40" fmla="*/ 68 w 126"/>
              <a:gd name="T41" fmla="*/ 73 h 199"/>
              <a:gd name="T42" fmla="*/ 74 w 126"/>
              <a:gd name="T43" fmla="*/ 76 h 199"/>
              <a:gd name="T44" fmla="*/ 81 w 126"/>
              <a:gd name="T45" fmla="*/ 71 h 199"/>
              <a:gd name="T46" fmla="*/ 73 w 126"/>
              <a:gd name="T47" fmla="*/ 96 h 199"/>
              <a:gd name="T48" fmla="*/ 84 w 126"/>
              <a:gd name="T49" fmla="*/ 124 h 199"/>
              <a:gd name="T50" fmla="*/ 84 w 126"/>
              <a:gd name="T51" fmla="*/ 109 h 199"/>
              <a:gd name="T52" fmla="*/ 106 w 126"/>
              <a:gd name="T53" fmla="*/ 88 h 199"/>
              <a:gd name="T54" fmla="*/ 98 w 126"/>
              <a:gd name="T55" fmla="*/ 28 h 199"/>
              <a:gd name="T56" fmla="*/ 28 w 126"/>
              <a:gd name="T57" fmla="*/ 28 h 199"/>
              <a:gd name="T58" fmla="*/ 20 w 126"/>
              <a:gd name="T59" fmla="*/ 89 h 199"/>
              <a:gd name="T60" fmla="*/ 44 w 126"/>
              <a:gd name="T61" fmla="*/ 109 h 199"/>
              <a:gd name="T62" fmla="*/ 44 w 126"/>
              <a:gd name="T63" fmla="*/ 125 h 199"/>
              <a:gd name="T64" fmla="*/ 55 w 126"/>
              <a:gd name="T65" fmla="*/ 96 h 199"/>
              <a:gd name="T66" fmla="*/ 47 w 126"/>
              <a:gd name="T67" fmla="*/ 71 h 199"/>
              <a:gd name="T68" fmla="*/ 76 w 126"/>
              <a:gd name="T69" fmla="*/ 79 h 199"/>
              <a:gd name="T70" fmla="*/ 68 w 126"/>
              <a:gd name="T71" fmla="*/ 78 h 199"/>
              <a:gd name="T72" fmla="*/ 57 w 126"/>
              <a:gd name="T73" fmla="*/ 78 h 199"/>
              <a:gd name="T74" fmla="*/ 52 w 126"/>
              <a:gd name="T75" fmla="*/ 79 h 199"/>
              <a:gd name="T76" fmla="*/ 61 w 126"/>
              <a:gd name="T77" fmla="*/ 94 h 199"/>
              <a:gd name="T78" fmla="*/ 61 w 126"/>
              <a:gd name="T79" fmla="*/ 125 h 199"/>
              <a:gd name="T80" fmla="*/ 66 w 126"/>
              <a:gd name="T81" fmla="*/ 95 h 199"/>
              <a:gd name="T82" fmla="*/ 67 w 126"/>
              <a:gd name="T83" fmla="*/ 93 h 199"/>
              <a:gd name="T84" fmla="*/ 82 w 126"/>
              <a:gd name="T85" fmla="*/ 180 h 199"/>
              <a:gd name="T86" fmla="*/ 64 w 126"/>
              <a:gd name="T87" fmla="*/ 199 h 199"/>
              <a:gd name="T88" fmla="*/ 82 w 126"/>
              <a:gd name="T89" fmla="*/ 180 h 199"/>
              <a:gd name="T90" fmla="*/ 33 w 126"/>
              <a:gd name="T91" fmla="*/ 165 h 199"/>
              <a:gd name="T92" fmla="*/ 33 w 126"/>
              <a:gd name="T93" fmla="*/ 168 h 199"/>
              <a:gd name="T94" fmla="*/ 95 w 126"/>
              <a:gd name="T95" fmla="*/ 161 h 199"/>
              <a:gd name="T96" fmla="*/ 95 w 126"/>
              <a:gd name="T97" fmla="*/ 136 h 199"/>
              <a:gd name="T98" fmla="*/ 33 w 126"/>
              <a:gd name="T99" fmla="*/ 143 h 199"/>
              <a:gd name="T100" fmla="*/ 95 w 126"/>
              <a:gd name="T101" fmla="*/ 139 h 199"/>
              <a:gd name="T102" fmla="*/ 95 w 126"/>
              <a:gd name="T103" fmla="*/ 136 h 19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126" h="199">
                <a:moveTo>
                  <a:pt x="63" y="0"/>
                </a:moveTo>
                <a:cubicBezTo>
                  <a:pt x="80" y="0"/>
                  <a:pt x="96" y="7"/>
                  <a:pt x="107" y="19"/>
                </a:cubicBezTo>
                <a:cubicBezTo>
                  <a:pt x="119" y="30"/>
                  <a:pt x="126" y="46"/>
                  <a:pt x="126" y="63"/>
                </a:cubicBezTo>
                <a:cubicBezTo>
                  <a:pt x="126" y="75"/>
                  <a:pt x="123" y="86"/>
                  <a:pt x="117" y="95"/>
                </a:cubicBezTo>
                <a:cubicBezTo>
                  <a:pt x="112" y="104"/>
                  <a:pt x="105" y="111"/>
                  <a:pt x="97" y="116"/>
                </a:cubicBezTo>
                <a:cubicBezTo>
                  <a:pt x="97" y="123"/>
                  <a:pt x="97" y="123"/>
                  <a:pt x="97" y="123"/>
                </a:cubicBezTo>
                <a:cubicBezTo>
                  <a:pt x="99" y="122"/>
                  <a:pt x="99" y="122"/>
                  <a:pt x="99" y="122"/>
                </a:cubicBezTo>
                <a:cubicBezTo>
                  <a:pt x="104" y="122"/>
                  <a:pt x="104" y="122"/>
                  <a:pt x="104" y="122"/>
                </a:cubicBezTo>
                <a:cubicBezTo>
                  <a:pt x="106" y="126"/>
                  <a:pt x="106" y="126"/>
                  <a:pt x="106" y="126"/>
                </a:cubicBezTo>
                <a:cubicBezTo>
                  <a:pt x="107" y="130"/>
                  <a:pt x="108" y="134"/>
                  <a:pt x="108" y="137"/>
                </a:cubicBezTo>
                <a:cubicBezTo>
                  <a:pt x="108" y="141"/>
                  <a:pt x="107" y="144"/>
                  <a:pt x="106" y="148"/>
                </a:cubicBezTo>
                <a:cubicBezTo>
                  <a:pt x="105" y="149"/>
                  <a:pt x="105" y="149"/>
                  <a:pt x="105" y="149"/>
                </a:cubicBezTo>
                <a:cubicBezTo>
                  <a:pt x="106" y="150"/>
                  <a:pt x="106" y="150"/>
                  <a:pt x="106" y="150"/>
                </a:cubicBezTo>
                <a:cubicBezTo>
                  <a:pt x="107" y="154"/>
                  <a:pt x="108" y="157"/>
                  <a:pt x="108" y="161"/>
                </a:cubicBezTo>
                <a:cubicBezTo>
                  <a:pt x="108" y="164"/>
                  <a:pt x="107" y="168"/>
                  <a:pt x="106" y="171"/>
                </a:cubicBezTo>
                <a:cubicBezTo>
                  <a:pt x="104" y="175"/>
                  <a:pt x="104" y="175"/>
                  <a:pt x="104" y="175"/>
                </a:cubicBezTo>
                <a:cubicBezTo>
                  <a:pt x="100" y="175"/>
                  <a:pt x="100" y="175"/>
                  <a:pt x="100" y="175"/>
                </a:cubicBezTo>
                <a:cubicBezTo>
                  <a:pt x="29" y="181"/>
                  <a:pt x="29" y="181"/>
                  <a:pt x="29" y="181"/>
                </a:cubicBezTo>
                <a:cubicBezTo>
                  <a:pt x="24" y="182"/>
                  <a:pt x="24" y="182"/>
                  <a:pt x="24" y="182"/>
                </a:cubicBezTo>
                <a:cubicBezTo>
                  <a:pt x="22" y="177"/>
                  <a:pt x="22" y="177"/>
                  <a:pt x="22" y="177"/>
                </a:cubicBezTo>
                <a:cubicBezTo>
                  <a:pt x="21" y="174"/>
                  <a:pt x="20" y="171"/>
                  <a:pt x="20" y="167"/>
                </a:cubicBezTo>
                <a:cubicBezTo>
                  <a:pt x="20" y="164"/>
                  <a:pt x="21" y="160"/>
                  <a:pt x="22" y="156"/>
                </a:cubicBezTo>
                <a:cubicBezTo>
                  <a:pt x="23" y="155"/>
                  <a:pt x="23" y="155"/>
                  <a:pt x="23" y="155"/>
                </a:cubicBezTo>
                <a:cubicBezTo>
                  <a:pt x="22" y="153"/>
                  <a:pt x="22" y="153"/>
                  <a:pt x="22" y="153"/>
                </a:cubicBezTo>
                <a:cubicBezTo>
                  <a:pt x="21" y="150"/>
                  <a:pt x="20" y="147"/>
                  <a:pt x="20" y="144"/>
                </a:cubicBezTo>
                <a:cubicBezTo>
                  <a:pt x="20" y="140"/>
                  <a:pt x="21" y="136"/>
                  <a:pt x="22" y="132"/>
                </a:cubicBezTo>
                <a:cubicBezTo>
                  <a:pt x="24" y="129"/>
                  <a:pt x="24" y="129"/>
                  <a:pt x="24" y="129"/>
                </a:cubicBezTo>
                <a:cubicBezTo>
                  <a:pt x="28" y="129"/>
                  <a:pt x="28" y="129"/>
                  <a:pt x="28" y="129"/>
                </a:cubicBezTo>
                <a:cubicBezTo>
                  <a:pt x="31" y="129"/>
                  <a:pt x="31" y="129"/>
                  <a:pt x="31" y="129"/>
                </a:cubicBezTo>
                <a:cubicBezTo>
                  <a:pt x="31" y="117"/>
                  <a:pt x="31" y="117"/>
                  <a:pt x="31" y="117"/>
                </a:cubicBezTo>
                <a:cubicBezTo>
                  <a:pt x="22" y="112"/>
                  <a:pt x="15" y="104"/>
                  <a:pt x="9" y="96"/>
                </a:cubicBezTo>
                <a:cubicBezTo>
                  <a:pt x="3" y="86"/>
                  <a:pt x="0" y="75"/>
                  <a:pt x="0" y="63"/>
                </a:cubicBezTo>
                <a:cubicBezTo>
                  <a:pt x="0" y="46"/>
                  <a:pt x="7" y="30"/>
                  <a:pt x="19" y="19"/>
                </a:cubicBezTo>
                <a:cubicBezTo>
                  <a:pt x="30" y="7"/>
                  <a:pt x="46" y="0"/>
                  <a:pt x="63" y="0"/>
                </a:cubicBezTo>
                <a:close/>
                <a:moveTo>
                  <a:pt x="49" y="75"/>
                </a:moveTo>
                <a:cubicBezTo>
                  <a:pt x="50" y="76"/>
                  <a:pt x="51" y="76"/>
                  <a:pt x="52" y="76"/>
                </a:cubicBezTo>
                <a:cubicBezTo>
                  <a:pt x="54" y="76"/>
                  <a:pt x="55" y="75"/>
                  <a:pt x="56" y="74"/>
                </a:cubicBezTo>
                <a:cubicBezTo>
                  <a:pt x="57" y="73"/>
                  <a:pt x="57" y="73"/>
                  <a:pt x="57" y="73"/>
                </a:cubicBezTo>
                <a:cubicBezTo>
                  <a:pt x="58" y="74"/>
                  <a:pt x="58" y="74"/>
                  <a:pt x="58" y="74"/>
                </a:cubicBezTo>
                <a:cubicBezTo>
                  <a:pt x="60" y="76"/>
                  <a:pt x="61" y="76"/>
                  <a:pt x="63" y="76"/>
                </a:cubicBezTo>
                <a:cubicBezTo>
                  <a:pt x="64" y="76"/>
                  <a:pt x="65" y="76"/>
                  <a:pt x="67" y="74"/>
                </a:cubicBezTo>
                <a:cubicBezTo>
                  <a:pt x="68" y="73"/>
                  <a:pt x="68" y="73"/>
                  <a:pt x="68" y="73"/>
                </a:cubicBezTo>
                <a:cubicBezTo>
                  <a:pt x="69" y="74"/>
                  <a:pt x="69" y="74"/>
                  <a:pt x="69" y="74"/>
                </a:cubicBezTo>
                <a:cubicBezTo>
                  <a:pt x="71" y="76"/>
                  <a:pt x="72" y="76"/>
                  <a:pt x="74" y="76"/>
                </a:cubicBezTo>
                <a:cubicBezTo>
                  <a:pt x="76" y="76"/>
                  <a:pt x="77" y="75"/>
                  <a:pt x="79" y="75"/>
                </a:cubicBezTo>
                <a:cubicBezTo>
                  <a:pt x="81" y="71"/>
                  <a:pt x="81" y="71"/>
                  <a:pt x="81" y="71"/>
                </a:cubicBezTo>
                <a:cubicBezTo>
                  <a:pt x="87" y="74"/>
                  <a:pt x="87" y="74"/>
                  <a:pt x="87" y="74"/>
                </a:cubicBezTo>
                <a:cubicBezTo>
                  <a:pt x="73" y="96"/>
                  <a:pt x="73" y="96"/>
                  <a:pt x="73" y="96"/>
                </a:cubicBezTo>
                <a:cubicBezTo>
                  <a:pt x="73" y="125"/>
                  <a:pt x="73" y="125"/>
                  <a:pt x="73" y="125"/>
                </a:cubicBezTo>
                <a:cubicBezTo>
                  <a:pt x="84" y="124"/>
                  <a:pt x="84" y="124"/>
                  <a:pt x="84" y="124"/>
                </a:cubicBezTo>
                <a:cubicBezTo>
                  <a:pt x="84" y="112"/>
                  <a:pt x="84" y="112"/>
                  <a:pt x="84" y="112"/>
                </a:cubicBezTo>
                <a:cubicBezTo>
                  <a:pt x="84" y="109"/>
                  <a:pt x="84" y="109"/>
                  <a:pt x="84" y="109"/>
                </a:cubicBezTo>
                <a:cubicBezTo>
                  <a:pt x="87" y="107"/>
                  <a:pt x="87" y="107"/>
                  <a:pt x="87" y="107"/>
                </a:cubicBezTo>
                <a:cubicBezTo>
                  <a:pt x="95" y="102"/>
                  <a:pt x="101" y="96"/>
                  <a:pt x="106" y="88"/>
                </a:cubicBezTo>
                <a:cubicBezTo>
                  <a:pt x="110" y="81"/>
                  <a:pt x="113" y="72"/>
                  <a:pt x="113" y="63"/>
                </a:cubicBezTo>
                <a:cubicBezTo>
                  <a:pt x="113" y="49"/>
                  <a:pt x="107" y="37"/>
                  <a:pt x="98" y="28"/>
                </a:cubicBezTo>
                <a:cubicBezTo>
                  <a:pt x="89" y="19"/>
                  <a:pt x="77" y="13"/>
                  <a:pt x="63" y="13"/>
                </a:cubicBezTo>
                <a:cubicBezTo>
                  <a:pt x="49" y="13"/>
                  <a:pt x="37" y="19"/>
                  <a:pt x="28" y="28"/>
                </a:cubicBezTo>
                <a:cubicBezTo>
                  <a:pt x="19" y="37"/>
                  <a:pt x="13" y="49"/>
                  <a:pt x="13" y="63"/>
                </a:cubicBezTo>
                <a:cubicBezTo>
                  <a:pt x="13" y="73"/>
                  <a:pt x="16" y="81"/>
                  <a:pt x="20" y="89"/>
                </a:cubicBezTo>
                <a:cubicBezTo>
                  <a:pt x="25" y="97"/>
                  <a:pt x="32" y="103"/>
                  <a:pt x="40" y="107"/>
                </a:cubicBezTo>
                <a:cubicBezTo>
                  <a:pt x="44" y="109"/>
                  <a:pt x="44" y="109"/>
                  <a:pt x="44" y="109"/>
                </a:cubicBezTo>
                <a:cubicBezTo>
                  <a:pt x="44" y="113"/>
                  <a:pt x="44" y="113"/>
                  <a:pt x="44" y="113"/>
                </a:cubicBezTo>
                <a:cubicBezTo>
                  <a:pt x="44" y="125"/>
                  <a:pt x="44" y="125"/>
                  <a:pt x="44" y="125"/>
                </a:cubicBezTo>
                <a:cubicBezTo>
                  <a:pt x="55" y="125"/>
                  <a:pt x="55" y="125"/>
                  <a:pt x="55" y="125"/>
                </a:cubicBezTo>
                <a:cubicBezTo>
                  <a:pt x="55" y="96"/>
                  <a:pt x="55" y="96"/>
                  <a:pt x="55" y="96"/>
                </a:cubicBezTo>
                <a:cubicBezTo>
                  <a:pt x="41" y="74"/>
                  <a:pt x="41" y="74"/>
                  <a:pt x="41" y="74"/>
                </a:cubicBezTo>
                <a:cubicBezTo>
                  <a:pt x="47" y="71"/>
                  <a:pt x="47" y="71"/>
                  <a:pt x="47" y="71"/>
                </a:cubicBezTo>
                <a:cubicBezTo>
                  <a:pt x="49" y="75"/>
                  <a:pt x="49" y="75"/>
                  <a:pt x="49" y="75"/>
                </a:cubicBezTo>
                <a:close/>
                <a:moveTo>
                  <a:pt x="76" y="79"/>
                </a:moveTo>
                <a:cubicBezTo>
                  <a:pt x="75" y="79"/>
                  <a:pt x="75" y="79"/>
                  <a:pt x="74" y="79"/>
                </a:cubicBezTo>
                <a:cubicBezTo>
                  <a:pt x="72" y="80"/>
                  <a:pt x="70" y="79"/>
                  <a:pt x="68" y="78"/>
                </a:cubicBezTo>
                <a:cubicBezTo>
                  <a:pt x="66" y="79"/>
                  <a:pt x="65" y="80"/>
                  <a:pt x="63" y="80"/>
                </a:cubicBezTo>
                <a:cubicBezTo>
                  <a:pt x="61" y="80"/>
                  <a:pt x="59" y="79"/>
                  <a:pt x="57" y="78"/>
                </a:cubicBezTo>
                <a:cubicBezTo>
                  <a:pt x="56" y="79"/>
                  <a:pt x="54" y="79"/>
                  <a:pt x="52" y="79"/>
                </a:cubicBezTo>
                <a:cubicBezTo>
                  <a:pt x="52" y="79"/>
                  <a:pt x="52" y="79"/>
                  <a:pt x="52" y="79"/>
                </a:cubicBezTo>
                <a:cubicBezTo>
                  <a:pt x="61" y="93"/>
                  <a:pt x="61" y="93"/>
                  <a:pt x="61" y="93"/>
                </a:cubicBezTo>
                <a:cubicBezTo>
                  <a:pt x="61" y="94"/>
                  <a:pt x="61" y="94"/>
                  <a:pt x="61" y="94"/>
                </a:cubicBezTo>
                <a:cubicBezTo>
                  <a:pt x="61" y="95"/>
                  <a:pt x="61" y="95"/>
                  <a:pt x="61" y="95"/>
                </a:cubicBezTo>
                <a:cubicBezTo>
                  <a:pt x="61" y="125"/>
                  <a:pt x="61" y="125"/>
                  <a:pt x="61" y="125"/>
                </a:cubicBezTo>
                <a:cubicBezTo>
                  <a:pt x="66" y="125"/>
                  <a:pt x="66" y="125"/>
                  <a:pt x="66" y="125"/>
                </a:cubicBezTo>
                <a:cubicBezTo>
                  <a:pt x="66" y="95"/>
                  <a:pt x="66" y="95"/>
                  <a:pt x="66" y="95"/>
                </a:cubicBezTo>
                <a:cubicBezTo>
                  <a:pt x="66" y="94"/>
                  <a:pt x="66" y="94"/>
                  <a:pt x="66" y="94"/>
                </a:cubicBezTo>
                <a:cubicBezTo>
                  <a:pt x="67" y="93"/>
                  <a:pt x="67" y="93"/>
                  <a:pt x="67" y="93"/>
                </a:cubicBezTo>
                <a:cubicBezTo>
                  <a:pt x="76" y="79"/>
                  <a:pt x="76" y="79"/>
                  <a:pt x="76" y="79"/>
                </a:cubicBezTo>
                <a:close/>
                <a:moveTo>
                  <a:pt x="82" y="180"/>
                </a:moveTo>
                <a:cubicBezTo>
                  <a:pt x="46" y="184"/>
                  <a:pt x="46" y="184"/>
                  <a:pt x="46" y="184"/>
                </a:cubicBezTo>
                <a:cubicBezTo>
                  <a:pt x="47" y="192"/>
                  <a:pt x="54" y="199"/>
                  <a:pt x="64" y="199"/>
                </a:cubicBezTo>
                <a:cubicBezTo>
                  <a:pt x="74" y="199"/>
                  <a:pt x="82" y="191"/>
                  <a:pt x="82" y="181"/>
                </a:cubicBezTo>
                <a:cubicBezTo>
                  <a:pt x="82" y="181"/>
                  <a:pt x="82" y="181"/>
                  <a:pt x="82" y="180"/>
                </a:cubicBezTo>
                <a:close/>
                <a:moveTo>
                  <a:pt x="95" y="159"/>
                </a:moveTo>
                <a:cubicBezTo>
                  <a:pt x="33" y="165"/>
                  <a:pt x="33" y="165"/>
                  <a:pt x="33" y="165"/>
                </a:cubicBezTo>
                <a:cubicBezTo>
                  <a:pt x="33" y="166"/>
                  <a:pt x="33" y="166"/>
                  <a:pt x="33" y="167"/>
                </a:cubicBezTo>
                <a:cubicBezTo>
                  <a:pt x="33" y="167"/>
                  <a:pt x="33" y="167"/>
                  <a:pt x="33" y="168"/>
                </a:cubicBezTo>
                <a:cubicBezTo>
                  <a:pt x="95" y="162"/>
                  <a:pt x="95" y="162"/>
                  <a:pt x="95" y="162"/>
                </a:cubicBezTo>
                <a:cubicBezTo>
                  <a:pt x="95" y="162"/>
                  <a:pt x="95" y="161"/>
                  <a:pt x="95" y="161"/>
                </a:cubicBezTo>
                <a:cubicBezTo>
                  <a:pt x="95" y="160"/>
                  <a:pt x="95" y="160"/>
                  <a:pt x="95" y="159"/>
                </a:cubicBezTo>
                <a:close/>
                <a:moveTo>
                  <a:pt x="95" y="136"/>
                </a:moveTo>
                <a:cubicBezTo>
                  <a:pt x="33" y="141"/>
                  <a:pt x="33" y="141"/>
                  <a:pt x="33" y="141"/>
                </a:cubicBezTo>
                <a:cubicBezTo>
                  <a:pt x="33" y="142"/>
                  <a:pt x="33" y="143"/>
                  <a:pt x="33" y="143"/>
                </a:cubicBezTo>
                <a:cubicBezTo>
                  <a:pt x="33" y="144"/>
                  <a:pt x="33" y="144"/>
                  <a:pt x="33" y="144"/>
                </a:cubicBezTo>
                <a:cubicBezTo>
                  <a:pt x="95" y="139"/>
                  <a:pt x="95" y="139"/>
                  <a:pt x="95" y="139"/>
                </a:cubicBezTo>
                <a:cubicBezTo>
                  <a:pt x="95" y="138"/>
                  <a:pt x="95" y="138"/>
                  <a:pt x="95" y="137"/>
                </a:cubicBezTo>
                <a:cubicBezTo>
                  <a:pt x="95" y="137"/>
                  <a:pt x="95" y="136"/>
                  <a:pt x="95" y="136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72751" tIns="36376" rIns="72751" bIns="36376"/>
          <a:lstStyle/>
          <a:p>
            <a:pPr>
              <a:defRPr/>
            </a:pPr>
            <a:endParaRPr lang="zh-CN" altLang="en-US" sz="143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344" name="Freeform 357"/>
          <p:cNvSpPr>
            <a:spLocks noEditPoints="1"/>
          </p:cNvSpPr>
          <p:nvPr/>
        </p:nvSpPr>
        <p:spPr bwMode="auto">
          <a:xfrm>
            <a:off x="6186615" y="3672465"/>
            <a:ext cx="496227" cy="363900"/>
          </a:xfrm>
          <a:custGeom>
            <a:avLst/>
            <a:gdLst>
              <a:gd name="T0" fmla="*/ 79 w 200"/>
              <a:gd name="T1" fmla="*/ 80 h 147"/>
              <a:gd name="T2" fmla="*/ 155 w 200"/>
              <a:gd name="T3" fmla="*/ 42 h 147"/>
              <a:gd name="T4" fmla="*/ 181 w 200"/>
              <a:gd name="T5" fmla="*/ 49 h 147"/>
              <a:gd name="T6" fmla="*/ 161 w 200"/>
              <a:gd name="T7" fmla="*/ 62 h 147"/>
              <a:gd name="T8" fmla="*/ 145 w 200"/>
              <a:gd name="T9" fmla="*/ 54 h 147"/>
              <a:gd name="T10" fmla="*/ 155 w 200"/>
              <a:gd name="T11" fmla="*/ 42 h 147"/>
              <a:gd name="T12" fmla="*/ 173 w 200"/>
              <a:gd name="T13" fmla="*/ 26 h 147"/>
              <a:gd name="T14" fmla="*/ 173 w 200"/>
              <a:gd name="T15" fmla="*/ 31 h 147"/>
              <a:gd name="T16" fmla="*/ 167 w 200"/>
              <a:gd name="T17" fmla="*/ 31 h 147"/>
              <a:gd name="T18" fmla="*/ 167 w 200"/>
              <a:gd name="T19" fmla="*/ 26 h 147"/>
              <a:gd name="T20" fmla="*/ 179 w 200"/>
              <a:gd name="T21" fmla="*/ 120 h 147"/>
              <a:gd name="T22" fmla="*/ 170 w 200"/>
              <a:gd name="T23" fmla="*/ 112 h 147"/>
              <a:gd name="T24" fmla="*/ 170 w 200"/>
              <a:gd name="T25" fmla="*/ 104 h 147"/>
              <a:gd name="T26" fmla="*/ 6 w 200"/>
              <a:gd name="T27" fmla="*/ 0 h 147"/>
              <a:gd name="T28" fmla="*/ 0 w 200"/>
              <a:gd name="T29" fmla="*/ 140 h 147"/>
              <a:gd name="T30" fmla="*/ 194 w 200"/>
              <a:gd name="T31" fmla="*/ 147 h 147"/>
              <a:gd name="T32" fmla="*/ 200 w 200"/>
              <a:gd name="T33" fmla="*/ 6 h 147"/>
              <a:gd name="T34" fmla="*/ 6 w 200"/>
              <a:gd name="T35" fmla="*/ 0 h 147"/>
              <a:gd name="T36" fmla="*/ 12 w 200"/>
              <a:gd name="T37" fmla="*/ 134 h 147"/>
              <a:gd name="T38" fmla="*/ 79 w 200"/>
              <a:gd name="T39" fmla="*/ 13 h 147"/>
              <a:gd name="T40" fmla="*/ 138 w 200"/>
              <a:gd name="T41" fmla="*/ 73 h 147"/>
              <a:gd name="T42" fmla="*/ 127 w 200"/>
              <a:gd name="T43" fmla="*/ 57 h 147"/>
              <a:gd name="T44" fmla="*/ 118 w 200"/>
              <a:gd name="T45" fmla="*/ 83 h 147"/>
              <a:gd name="T46" fmla="*/ 96 w 200"/>
              <a:gd name="T47" fmla="*/ 113 h 147"/>
              <a:gd name="T48" fmla="*/ 85 w 200"/>
              <a:gd name="T49" fmla="*/ 102 h 147"/>
              <a:gd name="T50" fmla="*/ 114 w 200"/>
              <a:gd name="T51" fmla="*/ 80 h 147"/>
              <a:gd name="T52" fmla="*/ 122 w 200"/>
              <a:gd name="T53" fmla="*/ 58 h 147"/>
              <a:gd name="T54" fmla="*/ 79 w 200"/>
              <a:gd name="T55" fmla="*/ 13 h 147"/>
              <a:gd name="T56" fmla="*/ 52 w 200"/>
              <a:gd name="T57" fmla="*/ 73 h 147"/>
              <a:gd name="T58" fmla="*/ 54 w 200"/>
              <a:gd name="T59" fmla="*/ 73 h 147"/>
              <a:gd name="T60" fmla="*/ 87 w 200"/>
              <a:gd name="T61" fmla="*/ 51 h 147"/>
              <a:gd name="T62" fmla="*/ 78 w 200"/>
              <a:gd name="T63" fmla="*/ 24 h 147"/>
              <a:gd name="T64" fmla="*/ 30 w 200"/>
              <a:gd name="T65" fmla="*/ 74 h 147"/>
              <a:gd name="T66" fmla="*/ 46 w 200"/>
              <a:gd name="T67" fmla="*/ 40 h 147"/>
              <a:gd name="T68" fmla="*/ 94 w 200"/>
              <a:gd name="T69" fmla="*/ 27 h 147"/>
              <a:gd name="T70" fmla="*/ 49 w 200"/>
              <a:gd name="T71" fmla="*/ 44 h 147"/>
              <a:gd name="T72" fmla="*/ 40 w 200"/>
              <a:gd name="T73" fmla="*/ 74 h 147"/>
              <a:gd name="T74" fmla="*/ 78 w 200"/>
              <a:gd name="T75" fmla="*/ 34 h 147"/>
              <a:gd name="T76" fmla="*/ 78 w 200"/>
              <a:gd name="T77" fmla="*/ 32 h 147"/>
              <a:gd name="T78" fmla="*/ 45 w 200"/>
              <a:gd name="T79" fmla="*/ 73 h 147"/>
              <a:gd name="T80" fmla="*/ 47 w 200"/>
              <a:gd name="T81" fmla="*/ 73 h 147"/>
              <a:gd name="T82" fmla="*/ 89 w 200"/>
              <a:gd name="T83" fmla="*/ 44 h 147"/>
              <a:gd name="T84" fmla="*/ 79 w 200"/>
              <a:gd name="T85" fmla="*/ 54 h 147"/>
              <a:gd name="T86" fmla="*/ 98 w 200"/>
              <a:gd name="T87" fmla="*/ 73 h 1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</a:cxnLst>
            <a:rect l="0" t="0" r="r" b="b"/>
            <a:pathLst>
              <a:path w="200" h="147">
                <a:moveTo>
                  <a:pt x="79" y="66"/>
                </a:moveTo>
                <a:cubicBezTo>
                  <a:pt x="82" y="66"/>
                  <a:pt x="85" y="69"/>
                  <a:pt x="85" y="73"/>
                </a:cubicBezTo>
                <a:cubicBezTo>
                  <a:pt x="85" y="77"/>
                  <a:pt x="82" y="80"/>
                  <a:pt x="79" y="80"/>
                </a:cubicBezTo>
                <a:cubicBezTo>
                  <a:pt x="75" y="80"/>
                  <a:pt x="72" y="77"/>
                  <a:pt x="72" y="73"/>
                </a:cubicBezTo>
                <a:cubicBezTo>
                  <a:pt x="72" y="69"/>
                  <a:pt x="75" y="66"/>
                  <a:pt x="79" y="66"/>
                </a:cubicBezTo>
                <a:close/>
                <a:moveTo>
                  <a:pt x="155" y="42"/>
                </a:moveTo>
                <a:cubicBezTo>
                  <a:pt x="161" y="42"/>
                  <a:pt x="161" y="42"/>
                  <a:pt x="161" y="42"/>
                </a:cubicBezTo>
                <a:cubicBezTo>
                  <a:pt x="161" y="49"/>
                  <a:pt x="161" y="49"/>
                  <a:pt x="161" y="49"/>
                </a:cubicBezTo>
                <a:cubicBezTo>
                  <a:pt x="181" y="49"/>
                  <a:pt x="181" y="49"/>
                  <a:pt x="181" y="49"/>
                </a:cubicBezTo>
                <a:cubicBezTo>
                  <a:pt x="181" y="54"/>
                  <a:pt x="181" y="54"/>
                  <a:pt x="181" y="54"/>
                </a:cubicBezTo>
                <a:cubicBezTo>
                  <a:pt x="161" y="54"/>
                  <a:pt x="161" y="54"/>
                  <a:pt x="161" y="54"/>
                </a:cubicBezTo>
                <a:cubicBezTo>
                  <a:pt x="161" y="62"/>
                  <a:pt x="161" y="62"/>
                  <a:pt x="161" y="62"/>
                </a:cubicBezTo>
                <a:cubicBezTo>
                  <a:pt x="155" y="62"/>
                  <a:pt x="155" y="62"/>
                  <a:pt x="155" y="62"/>
                </a:cubicBezTo>
                <a:cubicBezTo>
                  <a:pt x="155" y="54"/>
                  <a:pt x="155" y="54"/>
                  <a:pt x="155" y="54"/>
                </a:cubicBezTo>
                <a:cubicBezTo>
                  <a:pt x="145" y="54"/>
                  <a:pt x="145" y="54"/>
                  <a:pt x="145" y="54"/>
                </a:cubicBezTo>
                <a:cubicBezTo>
                  <a:pt x="145" y="49"/>
                  <a:pt x="145" y="49"/>
                  <a:pt x="145" y="49"/>
                </a:cubicBezTo>
                <a:cubicBezTo>
                  <a:pt x="155" y="49"/>
                  <a:pt x="155" y="49"/>
                  <a:pt x="155" y="49"/>
                </a:cubicBezTo>
                <a:cubicBezTo>
                  <a:pt x="155" y="42"/>
                  <a:pt x="155" y="42"/>
                  <a:pt x="155" y="42"/>
                </a:cubicBezTo>
                <a:close/>
                <a:moveTo>
                  <a:pt x="167" y="20"/>
                </a:moveTo>
                <a:cubicBezTo>
                  <a:pt x="173" y="20"/>
                  <a:pt x="173" y="20"/>
                  <a:pt x="173" y="20"/>
                </a:cubicBezTo>
                <a:cubicBezTo>
                  <a:pt x="173" y="26"/>
                  <a:pt x="173" y="26"/>
                  <a:pt x="173" y="26"/>
                </a:cubicBezTo>
                <a:cubicBezTo>
                  <a:pt x="181" y="26"/>
                  <a:pt x="181" y="26"/>
                  <a:pt x="181" y="26"/>
                </a:cubicBezTo>
                <a:cubicBezTo>
                  <a:pt x="181" y="31"/>
                  <a:pt x="181" y="31"/>
                  <a:pt x="181" y="31"/>
                </a:cubicBezTo>
                <a:cubicBezTo>
                  <a:pt x="173" y="31"/>
                  <a:pt x="173" y="31"/>
                  <a:pt x="173" y="31"/>
                </a:cubicBezTo>
                <a:cubicBezTo>
                  <a:pt x="173" y="39"/>
                  <a:pt x="173" y="39"/>
                  <a:pt x="173" y="39"/>
                </a:cubicBezTo>
                <a:cubicBezTo>
                  <a:pt x="167" y="39"/>
                  <a:pt x="167" y="39"/>
                  <a:pt x="167" y="39"/>
                </a:cubicBezTo>
                <a:cubicBezTo>
                  <a:pt x="167" y="31"/>
                  <a:pt x="167" y="31"/>
                  <a:pt x="167" y="31"/>
                </a:cubicBezTo>
                <a:cubicBezTo>
                  <a:pt x="139" y="31"/>
                  <a:pt x="139" y="31"/>
                  <a:pt x="139" y="31"/>
                </a:cubicBezTo>
                <a:cubicBezTo>
                  <a:pt x="139" y="26"/>
                  <a:pt x="139" y="26"/>
                  <a:pt x="139" y="26"/>
                </a:cubicBezTo>
                <a:cubicBezTo>
                  <a:pt x="167" y="26"/>
                  <a:pt x="167" y="26"/>
                  <a:pt x="167" y="26"/>
                </a:cubicBezTo>
                <a:cubicBezTo>
                  <a:pt x="167" y="20"/>
                  <a:pt x="167" y="20"/>
                  <a:pt x="167" y="20"/>
                </a:cubicBezTo>
                <a:close/>
                <a:moveTo>
                  <a:pt x="170" y="112"/>
                </a:moveTo>
                <a:cubicBezTo>
                  <a:pt x="175" y="112"/>
                  <a:pt x="179" y="116"/>
                  <a:pt x="179" y="120"/>
                </a:cubicBezTo>
                <a:cubicBezTo>
                  <a:pt x="179" y="124"/>
                  <a:pt x="175" y="128"/>
                  <a:pt x="170" y="128"/>
                </a:cubicBezTo>
                <a:cubicBezTo>
                  <a:pt x="166" y="128"/>
                  <a:pt x="162" y="124"/>
                  <a:pt x="162" y="120"/>
                </a:cubicBezTo>
                <a:cubicBezTo>
                  <a:pt x="162" y="116"/>
                  <a:pt x="166" y="112"/>
                  <a:pt x="170" y="112"/>
                </a:cubicBezTo>
                <a:close/>
                <a:moveTo>
                  <a:pt x="170" y="88"/>
                </a:moveTo>
                <a:cubicBezTo>
                  <a:pt x="175" y="88"/>
                  <a:pt x="179" y="91"/>
                  <a:pt x="179" y="96"/>
                </a:cubicBezTo>
                <a:cubicBezTo>
                  <a:pt x="179" y="100"/>
                  <a:pt x="175" y="104"/>
                  <a:pt x="170" y="104"/>
                </a:cubicBezTo>
                <a:cubicBezTo>
                  <a:pt x="166" y="104"/>
                  <a:pt x="162" y="100"/>
                  <a:pt x="162" y="96"/>
                </a:cubicBezTo>
                <a:cubicBezTo>
                  <a:pt x="162" y="91"/>
                  <a:pt x="166" y="88"/>
                  <a:pt x="170" y="88"/>
                </a:cubicBezTo>
                <a:close/>
                <a:moveTo>
                  <a:pt x="6" y="0"/>
                </a:moveTo>
                <a:cubicBezTo>
                  <a:pt x="0" y="0"/>
                  <a:pt x="0" y="0"/>
                  <a:pt x="0" y="0"/>
                </a:cubicBezTo>
                <a:cubicBezTo>
                  <a:pt x="0" y="6"/>
                  <a:pt x="0" y="6"/>
                  <a:pt x="0" y="6"/>
                </a:cubicBezTo>
                <a:cubicBezTo>
                  <a:pt x="0" y="140"/>
                  <a:pt x="0" y="140"/>
                  <a:pt x="0" y="140"/>
                </a:cubicBezTo>
                <a:cubicBezTo>
                  <a:pt x="0" y="147"/>
                  <a:pt x="0" y="147"/>
                  <a:pt x="0" y="147"/>
                </a:cubicBezTo>
                <a:cubicBezTo>
                  <a:pt x="6" y="147"/>
                  <a:pt x="6" y="147"/>
                  <a:pt x="6" y="147"/>
                </a:cubicBezTo>
                <a:cubicBezTo>
                  <a:pt x="194" y="147"/>
                  <a:pt x="194" y="147"/>
                  <a:pt x="194" y="147"/>
                </a:cubicBezTo>
                <a:cubicBezTo>
                  <a:pt x="200" y="147"/>
                  <a:pt x="200" y="147"/>
                  <a:pt x="200" y="147"/>
                </a:cubicBezTo>
                <a:cubicBezTo>
                  <a:pt x="200" y="140"/>
                  <a:pt x="200" y="140"/>
                  <a:pt x="200" y="140"/>
                </a:cubicBezTo>
                <a:cubicBezTo>
                  <a:pt x="200" y="6"/>
                  <a:pt x="200" y="6"/>
                  <a:pt x="200" y="6"/>
                </a:cubicBezTo>
                <a:cubicBezTo>
                  <a:pt x="200" y="0"/>
                  <a:pt x="200" y="0"/>
                  <a:pt x="200" y="0"/>
                </a:cubicBezTo>
                <a:cubicBezTo>
                  <a:pt x="194" y="0"/>
                  <a:pt x="194" y="0"/>
                  <a:pt x="194" y="0"/>
                </a:cubicBezTo>
                <a:cubicBezTo>
                  <a:pt x="6" y="0"/>
                  <a:pt x="6" y="0"/>
                  <a:pt x="6" y="0"/>
                </a:cubicBezTo>
                <a:close/>
                <a:moveTo>
                  <a:pt x="187" y="13"/>
                </a:moveTo>
                <a:cubicBezTo>
                  <a:pt x="12" y="13"/>
                  <a:pt x="12" y="13"/>
                  <a:pt x="12" y="13"/>
                </a:cubicBezTo>
                <a:cubicBezTo>
                  <a:pt x="12" y="134"/>
                  <a:pt x="12" y="134"/>
                  <a:pt x="12" y="134"/>
                </a:cubicBezTo>
                <a:cubicBezTo>
                  <a:pt x="187" y="134"/>
                  <a:pt x="187" y="134"/>
                  <a:pt x="187" y="134"/>
                </a:cubicBezTo>
                <a:cubicBezTo>
                  <a:pt x="187" y="13"/>
                  <a:pt x="187" y="13"/>
                  <a:pt x="187" y="13"/>
                </a:cubicBezTo>
                <a:close/>
                <a:moveTo>
                  <a:pt x="79" y="13"/>
                </a:moveTo>
                <a:cubicBezTo>
                  <a:pt x="46" y="13"/>
                  <a:pt x="19" y="40"/>
                  <a:pt x="19" y="73"/>
                </a:cubicBezTo>
                <a:cubicBezTo>
                  <a:pt x="19" y="106"/>
                  <a:pt x="46" y="133"/>
                  <a:pt x="79" y="133"/>
                </a:cubicBezTo>
                <a:cubicBezTo>
                  <a:pt x="112" y="133"/>
                  <a:pt x="138" y="106"/>
                  <a:pt x="138" y="73"/>
                </a:cubicBezTo>
                <a:cubicBezTo>
                  <a:pt x="138" y="57"/>
                  <a:pt x="132" y="43"/>
                  <a:pt x="122" y="32"/>
                </a:cubicBezTo>
                <a:cubicBezTo>
                  <a:pt x="127" y="57"/>
                  <a:pt x="127" y="57"/>
                  <a:pt x="127" y="57"/>
                </a:cubicBezTo>
                <a:cubicBezTo>
                  <a:pt x="127" y="57"/>
                  <a:pt x="127" y="57"/>
                  <a:pt x="127" y="57"/>
                </a:cubicBezTo>
                <a:cubicBezTo>
                  <a:pt x="129" y="71"/>
                  <a:pt x="125" y="75"/>
                  <a:pt x="118" y="82"/>
                </a:cubicBezTo>
                <a:cubicBezTo>
                  <a:pt x="118" y="83"/>
                  <a:pt x="118" y="83"/>
                  <a:pt x="118" y="83"/>
                </a:cubicBezTo>
                <a:cubicBezTo>
                  <a:pt x="118" y="83"/>
                  <a:pt x="118" y="83"/>
                  <a:pt x="118" y="83"/>
                </a:cubicBezTo>
                <a:cubicBezTo>
                  <a:pt x="113" y="89"/>
                  <a:pt x="113" y="89"/>
                  <a:pt x="113" y="89"/>
                </a:cubicBezTo>
                <a:cubicBezTo>
                  <a:pt x="115" y="91"/>
                  <a:pt x="115" y="94"/>
                  <a:pt x="113" y="96"/>
                </a:cubicBezTo>
                <a:cubicBezTo>
                  <a:pt x="96" y="113"/>
                  <a:pt x="96" y="113"/>
                  <a:pt x="96" y="113"/>
                </a:cubicBezTo>
                <a:cubicBezTo>
                  <a:pt x="94" y="115"/>
                  <a:pt x="90" y="115"/>
                  <a:pt x="88" y="113"/>
                </a:cubicBezTo>
                <a:cubicBezTo>
                  <a:pt x="85" y="110"/>
                  <a:pt x="85" y="110"/>
                  <a:pt x="85" y="110"/>
                </a:cubicBezTo>
                <a:cubicBezTo>
                  <a:pt x="83" y="108"/>
                  <a:pt x="83" y="104"/>
                  <a:pt x="85" y="102"/>
                </a:cubicBezTo>
                <a:cubicBezTo>
                  <a:pt x="102" y="85"/>
                  <a:pt x="102" y="85"/>
                  <a:pt x="102" y="85"/>
                </a:cubicBezTo>
                <a:cubicBezTo>
                  <a:pt x="104" y="83"/>
                  <a:pt x="107" y="83"/>
                  <a:pt x="109" y="85"/>
                </a:cubicBezTo>
                <a:cubicBezTo>
                  <a:pt x="114" y="80"/>
                  <a:pt x="114" y="80"/>
                  <a:pt x="114" y="80"/>
                </a:cubicBezTo>
                <a:cubicBezTo>
                  <a:pt x="114" y="80"/>
                  <a:pt x="114" y="80"/>
                  <a:pt x="114" y="80"/>
                </a:cubicBezTo>
                <a:cubicBezTo>
                  <a:pt x="115" y="79"/>
                  <a:pt x="115" y="79"/>
                  <a:pt x="115" y="79"/>
                </a:cubicBezTo>
                <a:cubicBezTo>
                  <a:pt x="121" y="73"/>
                  <a:pt x="124" y="69"/>
                  <a:pt x="122" y="58"/>
                </a:cubicBezTo>
                <a:cubicBezTo>
                  <a:pt x="122" y="58"/>
                  <a:pt x="122" y="58"/>
                  <a:pt x="122" y="58"/>
                </a:cubicBezTo>
                <a:cubicBezTo>
                  <a:pt x="116" y="27"/>
                  <a:pt x="116" y="27"/>
                  <a:pt x="116" y="27"/>
                </a:cubicBezTo>
                <a:cubicBezTo>
                  <a:pt x="106" y="18"/>
                  <a:pt x="93" y="13"/>
                  <a:pt x="79" y="13"/>
                </a:cubicBezTo>
                <a:close/>
                <a:moveTo>
                  <a:pt x="78" y="46"/>
                </a:moveTo>
                <a:cubicBezTo>
                  <a:pt x="71" y="46"/>
                  <a:pt x="65" y="49"/>
                  <a:pt x="60" y="54"/>
                </a:cubicBezTo>
                <a:cubicBezTo>
                  <a:pt x="55" y="59"/>
                  <a:pt x="52" y="65"/>
                  <a:pt x="52" y="73"/>
                </a:cubicBezTo>
                <a:cubicBezTo>
                  <a:pt x="52" y="73"/>
                  <a:pt x="52" y="74"/>
                  <a:pt x="52" y="75"/>
                </a:cubicBezTo>
                <a:cubicBezTo>
                  <a:pt x="55" y="75"/>
                  <a:pt x="55" y="75"/>
                  <a:pt x="55" y="75"/>
                </a:cubicBezTo>
                <a:cubicBezTo>
                  <a:pt x="54" y="74"/>
                  <a:pt x="54" y="73"/>
                  <a:pt x="54" y="73"/>
                </a:cubicBezTo>
                <a:cubicBezTo>
                  <a:pt x="54" y="66"/>
                  <a:pt x="57" y="60"/>
                  <a:pt x="61" y="56"/>
                </a:cubicBezTo>
                <a:cubicBezTo>
                  <a:pt x="66" y="51"/>
                  <a:pt x="72" y="49"/>
                  <a:pt x="78" y="49"/>
                </a:cubicBezTo>
                <a:cubicBezTo>
                  <a:pt x="82" y="49"/>
                  <a:pt x="85" y="49"/>
                  <a:pt x="87" y="51"/>
                </a:cubicBezTo>
                <a:cubicBezTo>
                  <a:pt x="88" y="48"/>
                  <a:pt x="88" y="48"/>
                  <a:pt x="88" y="48"/>
                </a:cubicBezTo>
                <a:cubicBezTo>
                  <a:pt x="85" y="47"/>
                  <a:pt x="82" y="46"/>
                  <a:pt x="78" y="46"/>
                </a:cubicBezTo>
                <a:close/>
                <a:moveTo>
                  <a:pt x="78" y="24"/>
                </a:moveTo>
                <a:cubicBezTo>
                  <a:pt x="65" y="24"/>
                  <a:pt x="53" y="30"/>
                  <a:pt x="44" y="39"/>
                </a:cubicBezTo>
                <a:cubicBezTo>
                  <a:pt x="35" y="47"/>
                  <a:pt x="30" y="59"/>
                  <a:pt x="30" y="73"/>
                </a:cubicBezTo>
                <a:cubicBezTo>
                  <a:pt x="30" y="73"/>
                  <a:pt x="30" y="74"/>
                  <a:pt x="30" y="74"/>
                </a:cubicBezTo>
                <a:cubicBezTo>
                  <a:pt x="32" y="74"/>
                  <a:pt x="32" y="74"/>
                  <a:pt x="32" y="74"/>
                </a:cubicBezTo>
                <a:cubicBezTo>
                  <a:pt x="32" y="74"/>
                  <a:pt x="32" y="73"/>
                  <a:pt x="32" y="73"/>
                </a:cubicBezTo>
                <a:cubicBezTo>
                  <a:pt x="32" y="60"/>
                  <a:pt x="38" y="49"/>
                  <a:pt x="46" y="40"/>
                </a:cubicBezTo>
                <a:cubicBezTo>
                  <a:pt x="54" y="32"/>
                  <a:pt x="66" y="27"/>
                  <a:pt x="78" y="27"/>
                </a:cubicBezTo>
                <a:cubicBezTo>
                  <a:pt x="84" y="27"/>
                  <a:pt x="89" y="28"/>
                  <a:pt x="94" y="29"/>
                </a:cubicBezTo>
                <a:cubicBezTo>
                  <a:pt x="94" y="27"/>
                  <a:pt x="94" y="27"/>
                  <a:pt x="94" y="27"/>
                </a:cubicBezTo>
                <a:cubicBezTo>
                  <a:pt x="89" y="25"/>
                  <a:pt x="84" y="24"/>
                  <a:pt x="78" y="24"/>
                </a:cubicBezTo>
                <a:close/>
                <a:moveTo>
                  <a:pt x="78" y="32"/>
                </a:moveTo>
                <a:cubicBezTo>
                  <a:pt x="67" y="32"/>
                  <a:pt x="57" y="36"/>
                  <a:pt x="49" y="44"/>
                </a:cubicBezTo>
                <a:cubicBezTo>
                  <a:pt x="42" y="51"/>
                  <a:pt x="38" y="61"/>
                  <a:pt x="38" y="73"/>
                </a:cubicBezTo>
                <a:cubicBezTo>
                  <a:pt x="38" y="73"/>
                  <a:pt x="38" y="74"/>
                  <a:pt x="38" y="74"/>
                </a:cubicBezTo>
                <a:cubicBezTo>
                  <a:pt x="40" y="74"/>
                  <a:pt x="40" y="74"/>
                  <a:pt x="40" y="74"/>
                </a:cubicBezTo>
                <a:cubicBezTo>
                  <a:pt x="40" y="74"/>
                  <a:pt x="40" y="73"/>
                  <a:pt x="40" y="73"/>
                </a:cubicBezTo>
                <a:cubicBezTo>
                  <a:pt x="40" y="62"/>
                  <a:pt x="44" y="53"/>
                  <a:pt x="51" y="46"/>
                </a:cubicBezTo>
                <a:cubicBezTo>
                  <a:pt x="58" y="39"/>
                  <a:pt x="68" y="34"/>
                  <a:pt x="78" y="34"/>
                </a:cubicBezTo>
                <a:cubicBezTo>
                  <a:pt x="83" y="34"/>
                  <a:pt x="87" y="35"/>
                  <a:pt x="92" y="37"/>
                </a:cubicBezTo>
                <a:cubicBezTo>
                  <a:pt x="92" y="34"/>
                  <a:pt x="92" y="34"/>
                  <a:pt x="92" y="34"/>
                </a:cubicBezTo>
                <a:cubicBezTo>
                  <a:pt x="88" y="33"/>
                  <a:pt x="83" y="32"/>
                  <a:pt x="78" y="32"/>
                </a:cubicBezTo>
                <a:close/>
                <a:moveTo>
                  <a:pt x="78" y="39"/>
                </a:moveTo>
                <a:cubicBezTo>
                  <a:pt x="69" y="39"/>
                  <a:pt x="61" y="43"/>
                  <a:pt x="55" y="49"/>
                </a:cubicBezTo>
                <a:cubicBezTo>
                  <a:pt x="49" y="55"/>
                  <a:pt x="45" y="63"/>
                  <a:pt x="45" y="73"/>
                </a:cubicBezTo>
                <a:cubicBezTo>
                  <a:pt x="45" y="73"/>
                  <a:pt x="45" y="74"/>
                  <a:pt x="45" y="75"/>
                </a:cubicBezTo>
                <a:cubicBezTo>
                  <a:pt x="47" y="75"/>
                  <a:pt x="47" y="75"/>
                  <a:pt x="47" y="75"/>
                </a:cubicBezTo>
                <a:cubicBezTo>
                  <a:pt x="47" y="74"/>
                  <a:pt x="47" y="73"/>
                  <a:pt x="47" y="73"/>
                </a:cubicBezTo>
                <a:cubicBezTo>
                  <a:pt x="47" y="64"/>
                  <a:pt x="51" y="56"/>
                  <a:pt x="56" y="51"/>
                </a:cubicBezTo>
                <a:cubicBezTo>
                  <a:pt x="62" y="45"/>
                  <a:pt x="70" y="42"/>
                  <a:pt x="78" y="42"/>
                </a:cubicBezTo>
                <a:cubicBezTo>
                  <a:pt x="82" y="42"/>
                  <a:pt x="86" y="42"/>
                  <a:pt x="89" y="44"/>
                </a:cubicBezTo>
                <a:cubicBezTo>
                  <a:pt x="90" y="41"/>
                  <a:pt x="90" y="41"/>
                  <a:pt x="90" y="41"/>
                </a:cubicBezTo>
                <a:cubicBezTo>
                  <a:pt x="86" y="40"/>
                  <a:pt x="83" y="39"/>
                  <a:pt x="78" y="39"/>
                </a:cubicBezTo>
                <a:close/>
                <a:moveTo>
                  <a:pt x="79" y="54"/>
                </a:moveTo>
                <a:cubicBezTo>
                  <a:pt x="68" y="54"/>
                  <a:pt x="60" y="62"/>
                  <a:pt x="60" y="73"/>
                </a:cubicBezTo>
                <a:cubicBezTo>
                  <a:pt x="60" y="83"/>
                  <a:pt x="68" y="92"/>
                  <a:pt x="79" y="92"/>
                </a:cubicBezTo>
                <a:cubicBezTo>
                  <a:pt x="89" y="92"/>
                  <a:pt x="98" y="83"/>
                  <a:pt x="98" y="73"/>
                </a:cubicBezTo>
                <a:cubicBezTo>
                  <a:pt x="98" y="62"/>
                  <a:pt x="89" y="54"/>
                  <a:pt x="79" y="5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72751" tIns="36376" rIns="72751" bIns="36376"/>
          <a:lstStyle/>
          <a:p>
            <a:pPr>
              <a:defRPr/>
            </a:pPr>
            <a:endParaRPr lang="zh-CN" altLang="en-US" sz="143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345" name="Freeform 358"/>
          <p:cNvSpPr>
            <a:spLocks noEditPoints="1"/>
          </p:cNvSpPr>
          <p:nvPr/>
        </p:nvSpPr>
        <p:spPr bwMode="auto">
          <a:xfrm>
            <a:off x="9001445" y="5651620"/>
            <a:ext cx="312119" cy="458831"/>
          </a:xfrm>
          <a:custGeom>
            <a:avLst/>
            <a:gdLst>
              <a:gd name="T0" fmla="*/ 13 w 126"/>
              <a:gd name="T1" fmla="*/ 0 h 185"/>
              <a:gd name="T2" fmla="*/ 113 w 126"/>
              <a:gd name="T3" fmla="*/ 0 h 185"/>
              <a:gd name="T4" fmla="*/ 126 w 126"/>
              <a:gd name="T5" fmla="*/ 13 h 185"/>
              <a:gd name="T6" fmla="*/ 126 w 126"/>
              <a:gd name="T7" fmla="*/ 172 h 185"/>
              <a:gd name="T8" fmla="*/ 113 w 126"/>
              <a:gd name="T9" fmla="*/ 185 h 185"/>
              <a:gd name="T10" fmla="*/ 13 w 126"/>
              <a:gd name="T11" fmla="*/ 185 h 185"/>
              <a:gd name="T12" fmla="*/ 0 w 126"/>
              <a:gd name="T13" fmla="*/ 172 h 185"/>
              <a:gd name="T14" fmla="*/ 0 w 126"/>
              <a:gd name="T15" fmla="*/ 13 h 185"/>
              <a:gd name="T16" fmla="*/ 13 w 126"/>
              <a:gd name="T17" fmla="*/ 0 h 185"/>
              <a:gd name="T18" fmla="*/ 90 w 126"/>
              <a:gd name="T19" fmla="*/ 85 h 185"/>
              <a:gd name="T20" fmla="*/ 92 w 126"/>
              <a:gd name="T21" fmla="*/ 72 h 185"/>
              <a:gd name="T22" fmla="*/ 107 w 126"/>
              <a:gd name="T23" fmla="*/ 42 h 185"/>
              <a:gd name="T24" fmla="*/ 72 w 126"/>
              <a:gd name="T25" fmla="*/ 13 h 185"/>
              <a:gd name="T26" fmla="*/ 45 w 126"/>
              <a:gd name="T27" fmla="*/ 37 h 185"/>
              <a:gd name="T28" fmla="*/ 38 w 126"/>
              <a:gd name="T29" fmla="*/ 44 h 185"/>
              <a:gd name="T30" fmla="*/ 31 w 126"/>
              <a:gd name="T31" fmla="*/ 43 h 185"/>
              <a:gd name="T32" fmla="*/ 13 w 126"/>
              <a:gd name="T33" fmla="*/ 65 h 185"/>
              <a:gd name="T34" fmla="*/ 33 w 126"/>
              <a:gd name="T35" fmla="*/ 83 h 185"/>
              <a:gd name="T36" fmla="*/ 34 w 126"/>
              <a:gd name="T37" fmla="*/ 87 h 185"/>
              <a:gd name="T38" fmla="*/ 18 w 126"/>
              <a:gd name="T39" fmla="*/ 127 h 185"/>
              <a:gd name="T40" fmla="*/ 68 w 126"/>
              <a:gd name="T41" fmla="*/ 169 h 185"/>
              <a:gd name="T42" fmla="*/ 110 w 126"/>
              <a:gd name="T43" fmla="*/ 118 h 185"/>
              <a:gd name="T44" fmla="*/ 90 w 126"/>
              <a:gd name="T45" fmla="*/ 85 h 185"/>
              <a:gd name="T46" fmla="*/ 63 w 126"/>
              <a:gd name="T47" fmla="*/ 113 h 185"/>
              <a:gd name="T48" fmla="*/ 54 w 126"/>
              <a:gd name="T49" fmla="*/ 124 h 185"/>
              <a:gd name="T50" fmla="*/ 65 w 126"/>
              <a:gd name="T51" fmla="*/ 133 h 185"/>
              <a:gd name="T52" fmla="*/ 73 w 126"/>
              <a:gd name="T53" fmla="*/ 122 h 185"/>
              <a:gd name="T54" fmla="*/ 63 w 126"/>
              <a:gd name="T55" fmla="*/ 113 h 185"/>
              <a:gd name="T56" fmla="*/ 61 w 126"/>
              <a:gd name="T57" fmla="*/ 91 h 185"/>
              <a:gd name="T58" fmla="*/ 32 w 126"/>
              <a:gd name="T59" fmla="*/ 126 h 185"/>
              <a:gd name="T60" fmla="*/ 67 w 126"/>
              <a:gd name="T61" fmla="*/ 155 h 185"/>
              <a:gd name="T62" fmla="*/ 95 w 126"/>
              <a:gd name="T63" fmla="*/ 120 h 185"/>
              <a:gd name="T64" fmla="*/ 61 w 126"/>
              <a:gd name="T65" fmla="*/ 91 h 185"/>
              <a:gd name="T66" fmla="*/ 74 w 126"/>
              <a:gd name="T67" fmla="*/ 25 h 185"/>
              <a:gd name="T68" fmla="*/ 56 w 126"/>
              <a:gd name="T69" fmla="*/ 46 h 185"/>
              <a:gd name="T70" fmla="*/ 77 w 126"/>
              <a:gd name="T71" fmla="*/ 64 h 185"/>
              <a:gd name="T72" fmla="*/ 95 w 126"/>
              <a:gd name="T73" fmla="*/ 43 h 185"/>
              <a:gd name="T74" fmla="*/ 74 w 126"/>
              <a:gd name="T75" fmla="*/ 25 h 185"/>
              <a:gd name="T76" fmla="*/ 32 w 126"/>
              <a:gd name="T77" fmla="*/ 53 h 185"/>
              <a:gd name="T78" fmla="*/ 23 w 126"/>
              <a:gd name="T79" fmla="*/ 64 h 185"/>
              <a:gd name="T80" fmla="*/ 33 w 126"/>
              <a:gd name="T81" fmla="*/ 73 h 185"/>
              <a:gd name="T82" fmla="*/ 42 w 126"/>
              <a:gd name="T83" fmla="*/ 62 h 185"/>
              <a:gd name="T84" fmla="*/ 32 w 126"/>
              <a:gd name="T85" fmla="*/ 53 h 18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126" h="185">
                <a:moveTo>
                  <a:pt x="13" y="0"/>
                </a:moveTo>
                <a:cubicBezTo>
                  <a:pt x="113" y="0"/>
                  <a:pt x="113" y="0"/>
                  <a:pt x="113" y="0"/>
                </a:cubicBezTo>
                <a:cubicBezTo>
                  <a:pt x="120" y="0"/>
                  <a:pt x="126" y="6"/>
                  <a:pt x="126" y="13"/>
                </a:cubicBezTo>
                <a:cubicBezTo>
                  <a:pt x="126" y="172"/>
                  <a:pt x="126" y="172"/>
                  <a:pt x="126" y="172"/>
                </a:cubicBezTo>
                <a:cubicBezTo>
                  <a:pt x="126" y="179"/>
                  <a:pt x="120" y="185"/>
                  <a:pt x="113" y="185"/>
                </a:cubicBezTo>
                <a:cubicBezTo>
                  <a:pt x="13" y="185"/>
                  <a:pt x="13" y="185"/>
                  <a:pt x="13" y="185"/>
                </a:cubicBezTo>
                <a:cubicBezTo>
                  <a:pt x="6" y="185"/>
                  <a:pt x="0" y="179"/>
                  <a:pt x="0" y="172"/>
                </a:cubicBezTo>
                <a:cubicBezTo>
                  <a:pt x="0" y="13"/>
                  <a:pt x="0" y="13"/>
                  <a:pt x="0" y="13"/>
                </a:cubicBezTo>
                <a:cubicBezTo>
                  <a:pt x="0" y="6"/>
                  <a:pt x="6" y="0"/>
                  <a:pt x="13" y="0"/>
                </a:cubicBezTo>
                <a:close/>
                <a:moveTo>
                  <a:pt x="90" y="85"/>
                </a:moveTo>
                <a:cubicBezTo>
                  <a:pt x="84" y="80"/>
                  <a:pt x="87" y="74"/>
                  <a:pt x="92" y="72"/>
                </a:cubicBezTo>
                <a:cubicBezTo>
                  <a:pt x="102" y="66"/>
                  <a:pt x="108" y="54"/>
                  <a:pt x="107" y="42"/>
                </a:cubicBezTo>
                <a:cubicBezTo>
                  <a:pt x="105" y="24"/>
                  <a:pt x="90" y="11"/>
                  <a:pt x="72" y="13"/>
                </a:cubicBezTo>
                <a:cubicBezTo>
                  <a:pt x="58" y="14"/>
                  <a:pt x="48" y="24"/>
                  <a:pt x="45" y="37"/>
                </a:cubicBezTo>
                <a:cubicBezTo>
                  <a:pt x="43" y="45"/>
                  <a:pt x="41" y="44"/>
                  <a:pt x="38" y="44"/>
                </a:cubicBezTo>
                <a:cubicBezTo>
                  <a:pt x="35" y="43"/>
                  <a:pt x="33" y="43"/>
                  <a:pt x="31" y="43"/>
                </a:cubicBezTo>
                <a:cubicBezTo>
                  <a:pt x="20" y="44"/>
                  <a:pt x="11" y="54"/>
                  <a:pt x="13" y="65"/>
                </a:cubicBezTo>
                <a:cubicBezTo>
                  <a:pt x="14" y="75"/>
                  <a:pt x="23" y="83"/>
                  <a:pt x="33" y="83"/>
                </a:cubicBezTo>
                <a:cubicBezTo>
                  <a:pt x="38" y="83"/>
                  <a:pt x="37" y="85"/>
                  <a:pt x="34" y="87"/>
                </a:cubicBezTo>
                <a:cubicBezTo>
                  <a:pt x="23" y="97"/>
                  <a:pt x="16" y="111"/>
                  <a:pt x="18" y="127"/>
                </a:cubicBezTo>
                <a:cubicBezTo>
                  <a:pt x="20" y="153"/>
                  <a:pt x="43" y="171"/>
                  <a:pt x="68" y="169"/>
                </a:cubicBezTo>
                <a:cubicBezTo>
                  <a:pt x="93" y="166"/>
                  <a:pt x="112" y="144"/>
                  <a:pt x="110" y="118"/>
                </a:cubicBezTo>
                <a:cubicBezTo>
                  <a:pt x="108" y="104"/>
                  <a:pt x="101" y="92"/>
                  <a:pt x="90" y="85"/>
                </a:cubicBezTo>
                <a:close/>
                <a:moveTo>
                  <a:pt x="63" y="113"/>
                </a:moveTo>
                <a:cubicBezTo>
                  <a:pt x="57" y="114"/>
                  <a:pt x="53" y="118"/>
                  <a:pt x="54" y="124"/>
                </a:cubicBezTo>
                <a:cubicBezTo>
                  <a:pt x="54" y="129"/>
                  <a:pt x="59" y="133"/>
                  <a:pt x="65" y="133"/>
                </a:cubicBezTo>
                <a:cubicBezTo>
                  <a:pt x="70" y="132"/>
                  <a:pt x="74" y="127"/>
                  <a:pt x="73" y="122"/>
                </a:cubicBezTo>
                <a:cubicBezTo>
                  <a:pt x="73" y="117"/>
                  <a:pt x="68" y="113"/>
                  <a:pt x="63" y="113"/>
                </a:cubicBezTo>
                <a:close/>
                <a:moveTo>
                  <a:pt x="61" y="91"/>
                </a:moveTo>
                <a:cubicBezTo>
                  <a:pt x="43" y="93"/>
                  <a:pt x="30" y="108"/>
                  <a:pt x="32" y="126"/>
                </a:cubicBezTo>
                <a:cubicBezTo>
                  <a:pt x="33" y="143"/>
                  <a:pt x="49" y="156"/>
                  <a:pt x="67" y="155"/>
                </a:cubicBezTo>
                <a:cubicBezTo>
                  <a:pt x="84" y="153"/>
                  <a:pt x="97" y="137"/>
                  <a:pt x="95" y="120"/>
                </a:cubicBezTo>
                <a:cubicBezTo>
                  <a:pt x="94" y="102"/>
                  <a:pt x="78" y="89"/>
                  <a:pt x="61" y="91"/>
                </a:cubicBezTo>
                <a:close/>
                <a:moveTo>
                  <a:pt x="74" y="25"/>
                </a:moveTo>
                <a:cubicBezTo>
                  <a:pt x="63" y="26"/>
                  <a:pt x="55" y="36"/>
                  <a:pt x="56" y="46"/>
                </a:cubicBezTo>
                <a:cubicBezTo>
                  <a:pt x="57" y="57"/>
                  <a:pt x="67" y="65"/>
                  <a:pt x="77" y="64"/>
                </a:cubicBezTo>
                <a:cubicBezTo>
                  <a:pt x="88" y="63"/>
                  <a:pt x="96" y="53"/>
                  <a:pt x="95" y="43"/>
                </a:cubicBezTo>
                <a:cubicBezTo>
                  <a:pt x="94" y="32"/>
                  <a:pt x="84" y="24"/>
                  <a:pt x="74" y="25"/>
                </a:cubicBezTo>
                <a:close/>
                <a:moveTo>
                  <a:pt x="32" y="53"/>
                </a:moveTo>
                <a:cubicBezTo>
                  <a:pt x="26" y="54"/>
                  <a:pt x="22" y="59"/>
                  <a:pt x="23" y="64"/>
                </a:cubicBezTo>
                <a:cubicBezTo>
                  <a:pt x="23" y="69"/>
                  <a:pt x="28" y="73"/>
                  <a:pt x="33" y="73"/>
                </a:cubicBezTo>
                <a:cubicBezTo>
                  <a:pt x="39" y="72"/>
                  <a:pt x="43" y="67"/>
                  <a:pt x="42" y="62"/>
                </a:cubicBezTo>
                <a:cubicBezTo>
                  <a:pt x="42" y="57"/>
                  <a:pt x="37" y="53"/>
                  <a:pt x="32" y="53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72751" tIns="36376" rIns="72751" bIns="36376"/>
          <a:lstStyle/>
          <a:p>
            <a:pPr>
              <a:defRPr/>
            </a:pPr>
            <a:endParaRPr lang="zh-CN" altLang="en-US" sz="143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346" name="Freeform 359"/>
          <p:cNvSpPr>
            <a:spLocks noEditPoints="1"/>
          </p:cNvSpPr>
          <p:nvPr/>
        </p:nvSpPr>
        <p:spPr bwMode="auto">
          <a:xfrm>
            <a:off x="8309603" y="5008683"/>
            <a:ext cx="322188" cy="440132"/>
          </a:xfrm>
          <a:custGeom>
            <a:avLst/>
            <a:gdLst>
              <a:gd name="T0" fmla="*/ 19 w 130"/>
              <a:gd name="T1" fmla="*/ 0 h 177"/>
              <a:gd name="T2" fmla="*/ 112 w 130"/>
              <a:gd name="T3" fmla="*/ 0 h 177"/>
              <a:gd name="T4" fmla="*/ 121 w 130"/>
              <a:gd name="T5" fmla="*/ 0 h 177"/>
              <a:gd name="T6" fmla="*/ 121 w 130"/>
              <a:gd name="T7" fmla="*/ 8 h 177"/>
              <a:gd name="T8" fmla="*/ 121 w 130"/>
              <a:gd name="T9" fmla="*/ 59 h 177"/>
              <a:gd name="T10" fmla="*/ 130 w 130"/>
              <a:gd name="T11" fmla="*/ 59 h 177"/>
              <a:gd name="T12" fmla="*/ 130 w 130"/>
              <a:gd name="T13" fmla="*/ 112 h 177"/>
              <a:gd name="T14" fmla="*/ 65 w 130"/>
              <a:gd name="T15" fmla="*/ 177 h 177"/>
              <a:gd name="T16" fmla="*/ 65 w 130"/>
              <a:gd name="T17" fmla="*/ 177 h 177"/>
              <a:gd name="T18" fmla="*/ 0 w 130"/>
              <a:gd name="T19" fmla="*/ 112 h 177"/>
              <a:gd name="T20" fmla="*/ 0 w 130"/>
              <a:gd name="T21" fmla="*/ 59 h 177"/>
              <a:gd name="T22" fmla="*/ 11 w 130"/>
              <a:gd name="T23" fmla="*/ 59 h 177"/>
              <a:gd name="T24" fmla="*/ 11 w 130"/>
              <a:gd name="T25" fmla="*/ 8 h 177"/>
              <a:gd name="T26" fmla="*/ 11 w 130"/>
              <a:gd name="T27" fmla="*/ 0 h 177"/>
              <a:gd name="T28" fmla="*/ 19 w 130"/>
              <a:gd name="T29" fmla="*/ 0 h 177"/>
              <a:gd name="T30" fmla="*/ 75 w 130"/>
              <a:gd name="T31" fmla="*/ 32 h 177"/>
              <a:gd name="T32" fmla="*/ 75 w 130"/>
              <a:gd name="T33" fmla="*/ 43 h 177"/>
              <a:gd name="T34" fmla="*/ 94 w 130"/>
              <a:gd name="T35" fmla="*/ 43 h 177"/>
              <a:gd name="T36" fmla="*/ 94 w 130"/>
              <a:gd name="T37" fmla="*/ 32 h 177"/>
              <a:gd name="T38" fmla="*/ 75 w 130"/>
              <a:gd name="T39" fmla="*/ 32 h 177"/>
              <a:gd name="T40" fmla="*/ 36 w 130"/>
              <a:gd name="T41" fmla="*/ 32 h 177"/>
              <a:gd name="T42" fmla="*/ 36 w 130"/>
              <a:gd name="T43" fmla="*/ 43 h 177"/>
              <a:gd name="T44" fmla="*/ 54 w 130"/>
              <a:gd name="T45" fmla="*/ 43 h 177"/>
              <a:gd name="T46" fmla="*/ 54 w 130"/>
              <a:gd name="T47" fmla="*/ 32 h 177"/>
              <a:gd name="T48" fmla="*/ 36 w 130"/>
              <a:gd name="T49" fmla="*/ 32 h 177"/>
              <a:gd name="T50" fmla="*/ 27 w 130"/>
              <a:gd name="T51" fmla="*/ 59 h 177"/>
              <a:gd name="T52" fmla="*/ 104 w 130"/>
              <a:gd name="T53" fmla="*/ 59 h 177"/>
              <a:gd name="T54" fmla="*/ 104 w 130"/>
              <a:gd name="T55" fmla="*/ 16 h 177"/>
              <a:gd name="T56" fmla="*/ 27 w 130"/>
              <a:gd name="T57" fmla="*/ 16 h 177"/>
              <a:gd name="T58" fmla="*/ 27 w 130"/>
              <a:gd name="T59" fmla="*/ 59 h 1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130" h="177">
                <a:moveTo>
                  <a:pt x="19" y="0"/>
                </a:moveTo>
                <a:cubicBezTo>
                  <a:pt x="112" y="0"/>
                  <a:pt x="112" y="0"/>
                  <a:pt x="112" y="0"/>
                </a:cubicBezTo>
                <a:cubicBezTo>
                  <a:pt x="121" y="0"/>
                  <a:pt x="121" y="0"/>
                  <a:pt x="121" y="0"/>
                </a:cubicBezTo>
                <a:cubicBezTo>
                  <a:pt x="121" y="8"/>
                  <a:pt x="121" y="8"/>
                  <a:pt x="121" y="8"/>
                </a:cubicBezTo>
                <a:cubicBezTo>
                  <a:pt x="121" y="59"/>
                  <a:pt x="121" y="59"/>
                  <a:pt x="121" y="59"/>
                </a:cubicBezTo>
                <a:cubicBezTo>
                  <a:pt x="130" y="59"/>
                  <a:pt x="130" y="59"/>
                  <a:pt x="130" y="59"/>
                </a:cubicBezTo>
                <a:cubicBezTo>
                  <a:pt x="130" y="112"/>
                  <a:pt x="130" y="112"/>
                  <a:pt x="130" y="112"/>
                </a:cubicBezTo>
                <a:cubicBezTo>
                  <a:pt x="130" y="148"/>
                  <a:pt x="101" y="177"/>
                  <a:pt x="65" y="177"/>
                </a:cubicBezTo>
                <a:cubicBezTo>
                  <a:pt x="65" y="177"/>
                  <a:pt x="65" y="177"/>
                  <a:pt x="65" y="177"/>
                </a:cubicBezTo>
                <a:cubicBezTo>
                  <a:pt x="29" y="177"/>
                  <a:pt x="0" y="148"/>
                  <a:pt x="0" y="112"/>
                </a:cubicBezTo>
                <a:cubicBezTo>
                  <a:pt x="0" y="59"/>
                  <a:pt x="0" y="59"/>
                  <a:pt x="0" y="59"/>
                </a:cubicBezTo>
                <a:cubicBezTo>
                  <a:pt x="11" y="59"/>
                  <a:pt x="11" y="59"/>
                  <a:pt x="11" y="59"/>
                </a:cubicBezTo>
                <a:cubicBezTo>
                  <a:pt x="11" y="8"/>
                  <a:pt x="11" y="8"/>
                  <a:pt x="11" y="8"/>
                </a:cubicBezTo>
                <a:cubicBezTo>
                  <a:pt x="11" y="0"/>
                  <a:pt x="11" y="0"/>
                  <a:pt x="11" y="0"/>
                </a:cubicBezTo>
                <a:cubicBezTo>
                  <a:pt x="19" y="0"/>
                  <a:pt x="19" y="0"/>
                  <a:pt x="19" y="0"/>
                </a:cubicBezTo>
                <a:close/>
                <a:moveTo>
                  <a:pt x="75" y="32"/>
                </a:moveTo>
                <a:cubicBezTo>
                  <a:pt x="75" y="43"/>
                  <a:pt x="75" y="43"/>
                  <a:pt x="75" y="43"/>
                </a:cubicBezTo>
                <a:cubicBezTo>
                  <a:pt x="94" y="43"/>
                  <a:pt x="94" y="43"/>
                  <a:pt x="94" y="43"/>
                </a:cubicBezTo>
                <a:cubicBezTo>
                  <a:pt x="94" y="32"/>
                  <a:pt x="94" y="32"/>
                  <a:pt x="94" y="32"/>
                </a:cubicBezTo>
                <a:cubicBezTo>
                  <a:pt x="75" y="32"/>
                  <a:pt x="75" y="32"/>
                  <a:pt x="75" y="32"/>
                </a:cubicBezTo>
                <a:close/>
                <a:moveTo>
                  <a:pt x="36" y="32"/>
                </a:moveTo>
                <a:cubicBezTo>
                  <a:pt x="36" y="43"/>
                  <a:pt x="36" y="43"/>
                  <a:pt x="36" y="43"/>
                </a:cubicBezTo>
                <a:cubicBezTo>
                  <a:pt x="54" y="43"/>
                  <a:pt x="54" y="43"/>
                  <a:pt x="54" y="43"/>
                </a:cubicBezTo>
                <a:cubicBezTo>
                  <a:pt x="54" y="32"/>
                  <a:pt x="54" y="32"/>
                  <a:pt x="54" y="32"/>
                </a:cubicBezTo>
                <a:cubicBezTo>
                  <a:pt x="36" y="32"/>
                  <a:pt x="36" y="32"/>
                  <a:pt x="36" y="32"/>
                </a:cubicBezTo>
                <a:close/>
                <a:moveTo>
                  <a:pt x="27" y="59"/>
                </a:moveTo>
                <a:cubicBezTo>
                  <a:pt x="104" y="59"/>
                  <a:pt x="104" y="59"/>
                  <a:pt x="104" y="59"/>
                </a:cubicBezTo>
                <a:cubicBezTo>
                  <a:pt x="104" y="16"/>
                  <a:pt x="104" y="16"/>
                  <a:pt x="104" y="16"/>
                </a:cubicBezTo>
                <a:cubicBezTo>
                  <a:pt x="27" y="16"/>
                  <a:pt x="27" y="16"/>
                  <a:pt x="27" y="16"/>
                </a:cubicBezTo>
                <a:lnTo>
                  <a:pt x="27" y="59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72751" tIns="36376" rIns="72751" bIns="36376"/>
          <a:lstStyle/>
          <a:p>
            <a:pPr>
              <a:defRPr/>
            </a:pPr>
            <a:endParaRPr lang="zh-CN" altLang="en-US" sz="143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347" name="Freeform 360"/>
          <p:cNvSpPr>
            <a:spLocks noEditPoints="1"/>
          </p:cNvSpPr>
          <p:nvPr/>
        </p:nvSpPr>
        <p:spPr bwMode="auto">
          <a:xfrm>
            <a:off x="7501257" y="1673174"/>
            <a:ext cx="560952" cy="401297"/>
          </a:xfrm>
          <a:custGeom>
            <a:avLst/>
            <a:gdLst>
              <a:gd name="T0" fmla="*/ 21 w 226"/>
              <a:gd name="T1" fmla="*/ 33 h 162"/>
              <a:gd name="T2" fmla="*/ 114 w 226"/>
              <a:gd name="T3" fmla="*/ 0 h 162"/>
              <a:gd name="T4" fmla="*/ 213 w 226"/>
              <a:gd name="T5" fmla="*/ 51 h 162"/>
              <a:gd name="T6" fmla="*/ 109 w 226"/>
              <a:gd name="T7" fmla="*/ 104 h 162"/>
              <a:gd name="T8" fmla="*/ 75 w 226"/>
              <a:gd name="T9" fmla="*/ 98 h 162"/>
              <a:gd name="T10" fmla="*/ 65 w 226"/>
              <a:gd name="T11" fmla="*/ 104 h 162"/>
              <a:gd name="T12" fmla="*/ 71 w 226"/>
              <a:gd name="T13" fmla="*/ 110 h 162"/>
              <a:gd name="T14" fmla="*/ 71 w 226"/>
              <a:gd name="T15" fmla="*/ 124 h 162"/>
              <a:gd name="T16" fmla="*/ 113 w 226"/>
              <a:gd name="T17" fmla="*/ 151 h 162"/>
              <a:gd name="T18" fmla="*/ 78 w 226"/>
              <a:gd name="T19" fmla="*/ 120 h 162"/>
              <a:gd name="T20" fmla="*/ 82 w 226"/>
              <a:gd name="T21" fmla="*/ 109 h 162"/>
              <a:gd name="T22" fmla="*/ 82 w 226"/>
              <a:gd name="T23" fmla="*/ 99 h 162"/>
              <a:gd name="T24" fmla="*/ 79 w 226"/>
              <a:gd name="T25" fmla="*/ 103 h 162"/>
              <a:gd name="T26" fmla="*/ 71 w 226"/>
              <a:gd name="T27" fmla="*/ 103 h 162"/>
              <a:gd name="T28" fmla="*/ 71 w 226"/>
              <a:gd name="T29" fmla="*/ 105 h 162"/>
              <a:gd name="T30" fmla="*/ 79 w 226"/>
              <a:gd name="T31" fmla="*/ 105 h 162"/>
              <a:gd name="T32" fmla="*/ 79 w 226"/>
              <a:gd name="T33" fmla="*/ 103 h 162"/>
              <a:gd name="T34" fmla="*/ 37 w 226"/>
              <a:gd name="T35" fmla="*/ 91 h 162"/>
              <a:gd name="T36" fmla="*/ 37 w 226"/>
              <a:gd name="T37" fmla="*/ 105 h 162"/>
              <a:gd name="T38" fmla="*/ 41 w 226"/>
              <a:gd name="T39" fmla="*/ 121 h 162"/>
              <a:gd name="T40" fmla="*/ 43 w 226"/>
              <a:gd name="T41" fmla="*/ 126 h 162"/>
              <a:gd name="T42" fmla="*/ 103 w 226"/>
              <a:gd name="T43" fmla="*/ 154 h 162"/>
              <a:gd name="T44" fmla="*/ 50 w 226"/>
              <a:gd name="T45" fmla="*/ 106 h 162"/>
              <a:gd name="T46" fmla="*/ 60 w 226"/>
              <a:gd name="T47" fmla="*/ 98 h 162"/>
              <a:gd name="T48" fmla="*/ 46 w 226"/>
              <a:gd name="T49" fmla="*/ 89 h 162"/>
              <a:gd name="T50" fmla="*/ 46 w 226"/>
              <a:gd name="T51" fmla="*/ 95 h 162"/>
              <a:gd name="T52" fmla="*/ 38 w 226"/>
              <a:gd name="T53" fmla="*/ 98 h 162"/>
              <a:gd name="T54" fmla="*/ 46 w 226"/>
              <a:gd name="T55" fmla="*/ 100 h 162"/>
              <a:gd name="T56" fmla="*/ 53 w 226"/>
              <a:gd name="T57" fmla="*/ 98 h 162"/>
              <a:gd name="T58" fmla="*/ 34 w 226"/>
              <a:gd name="T59" fmla="*/ 48 h 162"/>
              <a:gd name="T60" fmla="*/ 17 w 226"/>
              <a:gd name="T61" fmla="*/ 60 h 162"/>
              <a:gd name="T62" fmla="*/ 101 w 226"/>
              <a:gd name="T63" fmla="*/ 85 h 162"/>
              <a:gd name="T64" fmla="*/ 34 w 226"/>
              <a:gd name="T65" fmla="*/ 48 h 162"/>
              <a:gd name="T66" fmla="*/ 34 w 226"/>
              <a:gd name="T67" fmla="*/ 48 h 162"/>
              <a:gd name="T68" fmla="*/ 0 w 226"/>
              <a:gd name="T69" fmla="*/ 39 h 162"/>
              <a:gd name="T70" fmla="*/ 7 w 226"/>
              <a:gd name="T71" fmla="*/ 48 h 162"/>
              <a:gd name="T72" fmla="*/ 17 w 226"/>
              <a:gd name="T73" fmla="*/ 52 h 162"/>
              <a:gd name="T74" fmla="*/ 200 w 226"/>
              <a:gd name="T75" fmla="*/ 89 h 162"/>
              <a:gd name="T76" fmla="*/ 214 w 226"/>
              <a:gd name="T77" fmla="*/ 96 h 162"/>
              <a:gd name="T78" fmla="*/ 217 w 226"/>
              <a:gd name="T79" fmla="*/ 85 h 162"/>
              <a:gd name="T80" fmla="*/ 209 w 226"/>
              <a:gd name="T81" fmla="*/ 77 h 162"/>
              <a:gd name="T82" fmla="*/ 169 w 226"/>
              <a:gd name="T83" fmla="*/ 91 h 162"/>
              <a:gd name="T84" fmla="*/ 183 w 226"/>
              <a:gd name="T85" fmla="*/ 97 h 162"/>
              <a:gd name="T86" fmla="*/ 203 w 226"/>
              <a:gd name="T87" fmla="*/ 99 h 162"/>
              <a:gd name="T88" fmla="*/ 195 w 226"/>
              <a:gd name="T89" fmla="*/ 90 h 162"/>
              <a:gd name="T90" fmla="*/ 169 w 226"/>
              <a:gd name="T91" fmla="*/ 91 h 162"/>
              <a:gd name="T92" fmla="*/ 154 w 226"/>
              <a:gd name="T93" fmla="*/ 105 h 162"/>
              <a:gd name="T94" fmla="*/ 169 w 226"/>
              <a:gd name="T95" fmla="*/ 111 h 162"/>
              <a:gd name="T96" fmla="*/ 171 w 226"/>
              <a:gd name="T97" fmla="*/ 100 h 162"/>
              <a:gd name="T98" fmla="*/ 164 w 226"/>
              <a:gd name="T99" fmla="*/ 92 h 162"/>
              <a:gd name="T100" fmla="*/ 123 w 226"/>
              <a:gd name="T101" fmla="*/ 106 h 162"/>
              <a:gd name="T102" fmla="*/ 137 w 226"/>
              <a:gd name="T103" fmla="*/ 112 h 162"/>
              <a:gd name="T104" fmla="*/ 157 w 226"/>
              <a:gd name="T105" fmla="*/ 115 h 162"/>
              <a:gd name="T106" fmla="*/ 149 w 226"/>
              <a:gd name="T107" fmla="*/ 105 h 162"/>
              <a:gd name="T108" fmla="*/ 123 w 226"/>
              <a:gd name="T109" fmla="*/ 106 h 162"/>
              <a:gd name="T110" fmla="*/ 48 w 226"/>
              <a:gd name="T111" fmla="*/ 28 h 162"/>
              <a:gd name="T112" fmla="*/ 116 w 226"/>
              <a:gd name="T113" fmla="*/ 64 h 162"/>
              <a:gd name="T114" fmla="*/ 183 w 226"/>
              <a:gd name="T115" fmla="*/ 45 h 162"/>
              <a:gd name="T116" fmla="*/ 183 w 226"/>
              <a:gd name="T117" fmla="*/ 38 h 162"/>
              <a:gd name="T118" fmla="*/ 107 w 226"/>
              <a:gd name="T119" fmla="*/ 12 h 162"/>
              <a:gd name="T120" fmla="*/ 117 w 226"/>
              <a:gd name="T121" fmla="*/ 56 h 1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226" h="162">
                <a:moveTo>
                  <a:pt x="109" y="80"/>
                </a:moveTo>
                <a:cubicBezTo>
                  <a:pt x="21" y="33"/>
                  <a:pt x="21" y="33"/>
                  <a:pt x="21" y="33"/>
                </a:cubicBezTo>
                <a:cubicBezTo>
                  <a:pt x="29" y="24"/>
                  <a:pt x="29" y="24"/>
                  <a:pt x="29" y="24"/>
                </a:cubicBezTo>
                <a:cubicBezTo>
                  <a:pt x="114" y="0"/>
                  <a:pt x="114" y="0"/>
                  <a:pt x="114" y="0"/>
                </a:cubicBezTo>
                <a:cubicBezTo>
                  <a:pt x="206" y="41"/>
                  <a:pt x="206" y="41"/>
                  <a:pt x="206" y="41"/>
                </a:cubicBezTo>
                <a:cubicBezTo>
                  <a:pt x="213" y="51"/>
                  <a:pt x="213" y="51"/>
                  <a:pt x="213" y="51"/>
                </a:cubicBezTo>
                <a:cubicBezTo>
                  <a:pt x="213" y="70"/>
                  <a:pt x="213" y="70"/>
                  <a:pt x="213" y="70"/>
                </a:cubicBezTo>
                <a:cubicBezTo>
                  <a:pt x="109" y="104"/>
                  <a:pt x="109" y="104"/>
                  <a:pt x="109" y="104"/>
                </a:cubicBezTo>
                <a:cubicBezTo>
                  <a:pt x="109" y="80"/>
                  <a:pt x="109" y="80"/>
                  <a:pt x="109" y="80"/>
                </a:cubicBezTo>
                <a:close/>
                <a:moveTo>
                  <a:pt x="75" y="98"/>
                </a:moveTo>
                <a:cubicBezTo>
                  <a:pt x="72" y="98"/>
                  <a:pt x="70" y="98"/>
                  <a:pt x="68" y="99"/>
                </a:cubicBezTo>
                <a:cubicBezTo>
                  <a:pt x="66" y="100"/>
                  <a:pt x="65" y="102"/>
                  <a:pt x="65" y="104"/>
                </a:cubicBezTo>
                <a:cubicBezTo>
                  <a:pt x="65" y="106"/>
                  <a:pt x="66" y="108"/>
                  <a:pt x="68" y="109"/>
                </a:cubicBezTo>
                <a:cubicBezTo>
                  <a:pt x="69" y="110"/>
                  <a:pt x="70" y="110"/>
                  <a:pt x="71" y="110"/>
                </a:cubicBezTo>
                <a:cubicBezTo>
                  <a:pt x="71" y="122"/>
                  <a:pt x="71" y="122"/>
                  <a:pt x="71" y="122"/>
                </a:cubicBezTo>
                <a:cubicBezTo>
                  <a:pt x="71" y="124"/>
                  <a:pt x="71" y="124"/>
                  <a:pt x="71" y="124"/>
                </a:cubicBezTo>
                <a:cubicBezTo>
                  <a:pt x="73" y="125"/>
                  <a:pt x="73" y="125"/>
                  <a:pt x="73" y="125"/>
                </a:cubicBezTo>
                <a:cubicBezTo>
                  <a:pt x="113" y="151"/>
                  <a:pt x="113" y="151"/>
                  <a:pt x="113" y="151"/>
                </a:cubicBezTo>
                <a:cubicBezTo>
                  <a:pt x="117" y="145"/>
                  <a:pt x="117" y="145"/>
                  <a:pt x="117" y="145"/>
                </a:cubicBezTo>
                <a:cubicBezTo>
                  <a:pt x="78" y="120"/>
                  <a:pt x="78" y="120"/>
                  <a:pt x="78" y="120"/>
                </a:cubicBezTo>
                <a:cubicBezTo>
                  <a:pt x="78" y="111"/>
                  <a:pt x="78" y="111"/>
                  <a:pt x="78" y="111"/>
                </a:cubicBezTo>
                <a:cubicBezTo>
                  <a:pt x="80" y="110"/>
                  <a:pt x="81" y="110"/>
                  <a:pt x="82" y="109"/>
                </a:cubicBezTo>
                <a:cubicBezTo>
                  <a:pt x="84" y="108"/>
                  <a:pt x="85" y="106"/>
                  <a:pt x="85" y="104"/>
                </a:cubicBezTo>
                <a:cubicBezTo>
                  <a:pt x="85" y="102"/>
                  <a:pt x="84" y="100"/>
                  <a:pt x="82" y="99"/>
                </a:cubicBezTo>
                <a:cubicBezTo>
                  <a:pt x="80" y="98"/>
                  <a:pt x="77" y="98"/>
                  <a:pt x="75" y="98"/>
                </a:cubicBezTo>
                <a:close/>
                <a:moveTo>
                  <a:pt x="79" y="103"/>
                </a:moveTo>
                <a:cubicBezTo>
                  <a:pt x="78" y="103"/>
                  <a:pt x="77" y="102"/>
                  <a:pt x="75" y="102"/>
                </a:cubicBezTo>
                <a:cubicBezTo>
                  <a:pt x="73" y="102"/>
                  <a:pt x="72" y="103"/>
                  <a:pt x="71" y="103"/>
                </a:cubicBezTo>
                <a:cubicBezTo>
                  <a:pt x="70" y="104"/>
                  <a:pt x="69" y="104"/>
                  <a:pt x="69" y="104"/>
                </a:cubicBezTo>
                <a:cubicBezTo>
                  <a:pt x="69" y="105"/>
                  <a:pt x="70" y="105"/>
                  <a:pt x="71" y="105"/>
                </a:cubicBezTo>
                <a:cubicBezTo>
                  <a:pt x="72" y="106"/>
                  <a:pt x="73" y="106"/>
                  <a:pt x="75" y="106"/>
                </a:cubicBezTo>
                <a:cubicBezTo>
                  <a:pt x="77" y="106"/>
                  <a:pt x="78" y="106"/>
                  <a:pt x="79" y="105"/>
                </a:cubicBezTo>
                <a:cubicBezTo>
                  <a:pt x="80" y="105"/>
                  <a:pt x="80" y="105"/>
                  <a:pt x="80" y="104"/>
                </a:cubicBezTo>
                <a:cubicBezTo>
                  <a:pt x="80" y="104"/>
                  <a:pt x="80" y="104"/>
                  <a:pt x="79" y="103"/>
                </a:cubicBezTo>
                <a:close/>
                <a:moveTo>
                  <a:pt x="46" y="89"/>
                </a:moveTo>
                <a:cubicBezTo>
                  <a:pt x="42" y="89"/>
                  <a:pt x="39" y="90"/>
                  <a:pt x="37" y="91"/>
                </a:cubicBezTo>
                <a:cubicBezTo>
                  <a:pt x="34" y="93"/>
                  <a:pt x="32" y="95"/>
                  <a:pt x="32" y="98"/>
                </a:cubicBezTo>
                <a:cubicBezTo>
                  <a:pt x="32" y="101"/>
                  <a:pt x="34" y="103"/>
                  <a:pt x="37" y="105"/>
                </a:cubicBezTo>
                <a:cubicBezTo>
                  <a:pt x="38" y="105"/>
                  <a:pt x="39" y="106"/>
                  <a:pt x="41" y="106"/>
                </a:cubicBezTo>
                <a:cubicBezTo>
                  <a:pt x="41" y="121"/>
                  <a:pt x="41" y="121"/>
                  <a:pt x="41" y="121"/>
                </a:cubicBezTo>
                <a:cubicBezTo>
                  <a:pt x="41" y="124"/>
                  <a:pt x="41" y="124"/>
                  <a:pt x="41" y="124"/>
                </a:cubicBezTo>
                <a:cubicBezTo>
                  <a:pt x="43" y="126"/>
                  <a:pt x="43" y="126"/>
                  <a:pt x="43" y="126"/>
                </a:cubicBezTo>
                <a:cubicBezTo>
                  <a:pt x="97" y="162"/>
                  <a:pt x="97" y="162"/>
                  <a:pt x="97" y="162"/>
                </a:cubicBezTo>
                <a:cubicBezTo>
                  <a:pt x="103" y="154"/>
                  <a:pt x="103" y="154"/>
                  <a:pt x="103" y="154"/>
                </a:cubicBezTo>
                <a:cubicBezTo>
                  <a:pt x="51" y="119"/>
                  <a:pt x="51" y="119"/>
                  <a:pt x="51" y="119"/>
                </a:cubicBezTo>
                <a:cubicBezTo>
                  <a:pt x="50" y="106"/>
                  <a:pt x="50" y="106"/>
                  <a:pt x="50" y="106"/>
                </a:cubicBezTo>
                <a:cubicBezTo>
                  <a:pt x="52" y="106"/>
                  <a:pt x="54" y="105"/>
                  <a:pt x="55" y="105"/>
                </a:cubicBezTo>
                <a:cubicBezTo>
                  <a:pt x="58" y="103"/>
                  <a:pt x="60" y="101"/>
                  <a:pt x="60" y="98"/>
                </a:cubicBezTo>
                <a:cubicBezTo>
                  <a:pt x="60" y="95"/>
                  <a:pt x="58" y="93"/>
                  <a:pt x="55" y="91"/>
                </a:cubicBezTo>
                <a:cubicBezTo>
                  <a:pt x="52" y="90"/>
                  <a:pt x="49" y="89"/>
                  <a:pt x="46" y="89"/>
                </a:cubicBezTo>
                <a:close/>
                <a:moveTo>
                  <a:pt x="52" y="97"/>
                </a:moveTo>
                <a:cubicBezTo>
                  <a:pt x="50" y="96"/>
                  <a:pt x="48" y="95"/>
                  <a:pt x="46" y="95"/>
                </a:cubicBezTo>
                <a:cubicBezTo>
                  <a:pt x="43" y="95"/>
                  <a:pt x="41" y="96"/>
                  <a:pt x="40" y="97"/>
                </a:cubicBezTo>
                <a:cubicBezTo>
                  <a:pt x="39" y="97"/>
                  <a:pt x="38" y="98"/>
                  <a:pt x="38" y="98"/>
                </a:cubicBezTo>
                <a:cubicBezTo>
                  <a:pt x="38" y="98"/>
                  <a:pt x="39" y="99"/>
                  <a:pt x="40" y="99"/>
                </a:cubicBezTo>
                <a:cubicBezTo>
                  <a:pt x="41" y="100"/>
                  <a:pt x="43" y="100"/>
                  <a:pt x="46" y="100"/>
                </a:cubicBezTo>
                <a:cubicBezTo>
                  <a:pt x="48" y="100"/>
                  <a:pt x="50" y="100"/>
                  <a:pt x="52" y="99"/>
                </a:cubicBezTo>
                <a:cubicBezTo>
                  <a:pt x="53" y="99"/>
                  <a:pt x="53" y="98"/>
                  <a:pt x="53" y="98"/>
                </a:cubicBezTo>
                <a:cubicBezTo>
                  <a:pt x="53" y="98"/>
                  <a:pt x="53" y="97"/>
                  <a:pt x="52" y="97"/>
                </a:cubicBezTo>
                <a:close/>
                <a:moveTo>
                  <a:pt x="34" y="48"/>
                </a:moveTo>
                <a:cubicBezTo>
                  <a:pt x="17" y="52"/>
                  <a:pt x="17" y="52"/>
                  <a:pt x="17" y="52"/>
                </a:cubicBezTo>
                <a:cubicBezTo>
                  <a:pt x="17" y="60"/>
                  <a:pt x="17" y="60"/>
                  <a:pt x="17" y="60"/>
                </a:cubicBezTo>
                <a:cubicBezTo>
                  <a:pt x="101" y="106"/>
                  <a:pt x="101" y="106"/>
                  <a:pt x="101" y="106"/>
                </a:cubicBezTo>
                <a:cubicBezTo>
                  <a:pt x="101" y="85"/>
                  <a:pt x="101" y="85"/>
                  <a:pt x="101" y="85"/>
                </a:cubicBezTo>
                <a:cubicBezTo>
                  <a:pt x="34" y="48"/>
                  <a:pt x="34" y="48"/>
                  <a:pt x="34" y="48"/>
                </a:cubicBezTo>
                <a:cubicBezTo>
                  <a:pt x="34" y="48"/>
                  <a:pt x="34" y="48"/>
                  <a:pt x="34" y="48"/>
                </a:cubicBezTo>
                <a:close/>
                <a:moveTo>
                  <a:pt x="17" y="52"/>
                </a:moveTo>
                <a:cubicBezTo>
                  <a:pt x="34" y="48"/>
                  <a:pt x="34" y="48"/>
                  <a:pt x="34" y="48"/>
                </a:cubicBezTo>
                <a:cubicBezTo>
                  <a:pt x="12" y="35"/>
                  <a:pt x="12" y="35"/>
                  <a:pt x="12" y="35"/>
                </a:cubicBezTo>
                <a:cubicBezTo>
                  <a:pt x="0" y="39"/>
                  <a:pt x="0" y="39"/>
                  <a:pt x="0" y="39"/>
                </a:cubicBezTo>
                <a:cubicBezTo>
                  <a:pt x="8" y="46"/>
                  <a:pt x="8" y="46"/>
                  <a:pt x="8" y="46"/>
                </a:cubicBezTo>
                <a:cubicBezTo>
                  <a:pt x="7" y="48"/>
                  <a:pt x="7" y="48"/>
                  <a:pt x="7" y="48"/>
                </a:cubicBezTo>
                <a:cubicBezTo>
                  <a:pt x="15" y="52"/>
                  <a:pt x="15" y="52"/>
                  <a:pt x="15" y="52"/>
                </a:cubicBezTo>
                <a:cubicBezTo>
                  <a:pt x="17" y="52"/>
                  <a:pt x="17" y="52"/>
                  <a:pt x="17" y="52"/>
                </a:cubicBezTo>
                <a:close/>
                <a:moveTo>
                  <a:pt x="191" y="83"/>
                </a:moveTo>
                <a:cubicBezTo>
                  <a:pt x="200" y="89"/>
                  <a:pt x="200" y="89"/>
                  <a:pt x="200" y="89"/>
                </a:cubicBezTo>
                <a:cubicBezTo>
                  <a:pt x="205" y="89"/>
                  <a:pt x="205" y="89"/>
                  <a:pt x="205" y="89"/>
                </a:cubicBezTo>
                <a:cubicBezTo>
                  <a:pt x="214" y="96"/>
                  <a:pt x="214" y="96"/>
                  <a:pt x="214" y="96"/>
                </a:cubicBezTo>
                <a:cubicBezTo>
                  <a:pt x="226" y="91"/>
                  <a:pt x="226" y="91"/>
                  <a:pt x="226" y="91"/>
                </a:cubicBezTo>
                <a:cubicBezTo>
                  <a:pt x="217" y="85"/>
                  <a:pt x="217" y="85"/>
                  <a:pt x="217" y="85"/>
                </a:cubicBezTo>
                <a:cubicBezTo>
                  <a:pt x="217" y="82"/>
                  <a:pt x="217" y="82"/>
                  <a:pt x="217" y="82"/>
                </a:cubicBezTo>
                <a:cubicBezTo>
                  <a:pt x="209" y="77"/>
                  <a:pt x="209" y="77"/>
                  <a:pt x="209" y="77"/>
                </a:cubicBezTo>
                <a:cubicBezTo>
                  <a:pt x="191" y="83"/>
                  <a:pt x="191" y="83"/>
                  <a:pt x="191" y="83"/>
                </a:cubicBezTo>
                <a:close/>
                <a:moveTo>
                  <a:pt x="169" y="91"/>
                </a:moveTo>
                <a:cubicBezTo>
                  <a:pt x="177" y="97"/>
                  <a:pt x="177" y="97"/>
                  <a:pt x="177" y="97"/>
                </a:cubicBezTo>
                <a:cubicBezTo>
                  <a:pt x="183" y="97"/>
                  <a:pt x="183" y="97"/>
                  <a:pt x="183" y="97"/>
                </a:cubicBezTo>
                <a:cubicBezTo>
                  <a:pt x="192" y="104"/>
                  <a:pt x="192" y="104"/>
                  <a:pt x="192" y="104"/>
                </a:cubicBezTo>
                <a:cubicBezTo>
                  <a:pt x="203" y="99"/>
                  <a:pt x="203" y="99"/>
                  <a:pt x="203" y="99"/>
                </a:cubicBezTo>
                <a:cubicBezTo>
                  <a:pt x="194" y="93"/>
                  <a:pt x="194" y="93"/>
                  <a:pt x="194" y="93"/>
                </a:cubicBezTo>
                <a:cubicBezTo>
                  <a:pt x="195" y="90"/>
                  <a:pt x="195" y="90"/>
                  <a:pt x="195" y="90"/>
                </a:cubicBezTo>
                <a:cubicBezTo>
                  <a:pt x="187" y="85"/>
                  <a:pt x="187" y="85"/>
                  <a:pt x="187" y="85"/>
                </a:cubicBezTo>
                <a:cubicBezTo>
                  <a:pt x="169" y="91"/>
                  <a:pt x="169" y="91"/>
                  <a:pt x="169" y="91"/>
                </a:cubicBezTo>
                <a:close/>
                <a:moveTo>
                  <a:pt x="146" y="99"/>
                </a:moveTo>
                <a:cubicBezTo>
                  <a:pt x="154" y="105"/>
                  <a:pt x="154" y="105"/>
                  <a:pt x="154" y="105"/>
                </a:cubicBezTo>
                <a:cubicBezTo>
                  <a:pt x="160" y="105"/>
                  <a:pt x="160" y="105"/>
                  <a:pt x="160" y="105"/>
                </a:cubicBezTo>
                <a:cubicBezTo>
                  <a:pt x="169" y="111"/>
                  <a:pt x="169" y="111"/>
                  <a:pt x="169" y="111"/>
                </a:cubicBezTo>
                <a:cubicBezTo>
                  <a:pt x="180" y="107"/>
                  <a:pt x="180" y="107"/>
                  <a:pt x="180" y="107"/>
                </a:cubicBezTo>
                <a:cubicBezTo>
                  <a:pt x="171" y="100"/>
                  <a:pt x="171" y="100"/>
                  <a:pt x="171" y="100"/>
                </a:cubicBezTo>
                <a:cubicBezTo>
                  <a:pt x="171" y="98"/>
                  <a:pt x="171" y="98"/>
                  <a:pt x="171" y="98"/>
                </a:cubicBezTo>
                <a:cubicBezTo>
                  <a:pt x="164" y="92"/>
                  <a:pt x="164" y="92"/>
                  <a:pt x="164" y="92"/>
                </a:cubicBezTo>
                <a:cubicBezTo>
                  <a:pt x="146" y="99"/>
                  <a:pt x="146" y="99"/>
                  <a:pt x="146" y="99"/>
                </a:cubicBezTo>
                <a:close/>
                <a:moveTo>
                  <a:pt x="123" y="106"/>
                </a:moveTo>
                <a:cubicBezTo>
                  <a:pt x="132" y="112"/>
                  <a:pt x="132" y="112"/>
                  <a:pt x="132" y="112"/>
                </a:cubicBezTo>
                <a:cubicBezTo>
                  <a:pt x="137" y="112"/>
                  <a:pt x="137" y="112"/>
                  <a:pt x="137" y="112"/>
                </a:cubicBezTo>
                <a:cubicBezTo>
                  <a:pt x="146" y="119"/>
                  <a:pt x="146" y="119"/>
                  <a:pt x="146" y="119"/>
                </a:cubicBezTo>
                <a:cubicBezTo>
                  <a:pt x="157" y="115"/>
                  <a:pt x="157" y="115"/>
                  <a:pt x="157" y="115"/>
                </a:cubicBezTo>
                <a:cubicBezTo>
                  <a:pt x="148" y="108"/>
                  <a:pt x="148" y="108"/>
                  <a:pt x="148" y="108"/>
                </a:cubicBezTo>
                <a:cubicBezTo>
                  <a:pt x="149" y="105"/>
                  <a:pt x="149" y="105"/>
                  <a:pt x="149" y="105"/>
                </a:cubicBezTo>
                <a:cubicBezTo>
                  <a:pt x="141" y="100"/>
                  <a:pt x="141" y="100"/>
                  <a:pt x="141" y="100"/>
                </a:cubicBezTo>
                <a:cubicBezTo>
                  <a:pt x="123" y="106"/>
                  <a:pt x="123" y="106"/>
                  <a:pt x="123" y="106"/>
                </a:cubicBezTo>
                <a:close/>
                <a:moveTo>
                  <a:pt x="58" y="26"/>
                </a:moveTo>
                <a:cubicBezTo>
                  <a:pt x="48" y="28"/>
                  <a:pt x="48" y="28"/>
                  <a:pt x="48" y="28"/>
                </a:cubicBezTo>
                <a:cubicBezTo>
                  <a:pt x="115" y="63"/>
                  <a:pt x="115" y="63"/>
                  <a:pt x="115" y="63"/>
                </a:cubicBezTo>
                <a:cubicBezTo>
                  <a:pt x="116" y="64"/>
                  <a:pt x="116" y="64"/>
                  <a:pt x="116" y="64"/>
                </a:cubicBezTo>
                <a:cubicBezTo>
                  <a:pt x="118" y="63"/>
                  <a:pt x="118" y="63"/>
                  <a:pt x="118" y="63"/>
                </a:cubicBezTo>
                <a:cubicBezTo>
                  <a:pt x="183" y="45"/>
                  <a:pt x="183" y="45"/>
                  <a:pt x="183" y="45"/>
                </a:cubicBezTo>
                <a:cubicBezTo>
                  <a:pt x="192" y="42"/>
                  <a:pt x="192" y="42"/>
                  <a:pt x="192" y="42"/>
                </a:cubicBezTo>
                <a:cubicBezTo>
                  <a:pt x="183" y="38"/>
                  <a:pt x="183" y="38"/>
                  <a:pt x="183" y="38"/>
                </a:cubicBezTo>
                <a:cubicBezTo>
                  <a:pt x="117" y="9"/>
                  <a:pt x="117" y="9"/>
                  <a:pt x="117" y="9"/>
                </a:cubicBezTo>
                <a:cubicBezTo>
                  <a:pt x="107" y="12"/>
                  <a:pt x="107" y="12"/>
                  <a:pt x="107" y="12"/>
                </a:cubicBezTo>
                <a:cubicBezTo>
                  <a:pt x="171" y="41"/>
                  <a:pt x="171" y="41"/>
                  <a:pt x="171" y="41"/>
                </a:cubicBezTo>
                <a:cubicBezTo>
                  <a:pt x="117" y="56"/>
                  <a:pt x="117" y="56"/>
                  <a:pt x="117" y="56"/>
                </a:cubicBezTo>
                <a:lnTo>
                  <a:pt x="58" y="2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72751" tIns="36376" rIns="72751" bIns="36376"/>
          <a:lstStyle/>
          <a:p>
            <a:pPr>
              <a:defRPr/>
            </a:pPr>
            <a:endParaRPr lang="zh-CN" altLang="en-US" sz="143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348" name="Freeform 361"/>
          <p:cNvSpPr>
            <a:spLocks noEditPoints="1"/>
          </p:cNvSpPr>
          <p:nvPr/>
        </p:nvSpPr>
        <p:spPr bwMode="auto">
          <a:xfrm>
            <a:off x="7538653" y="4266500"/>
            <a:ext cx="500542" cy="513487"/>
          </a:xfrm>
          <a:custGeom>
            <a:avLst/>
            <a:gdLst>
              <a:gd name="T0" fmla="*/ 86 w 202"/>
              <a:gd name="T1" fmla="*/ 199 h 207"/>
              <a:gd name="T2" fmla="*/ 202 w 202"/>
              <a:gd name="T3" fmla="*/ 158 h 207"/>
              <a:gd name="T4" fmla="*/ 10 w 202"/>
              <a:gd name="T5" fmla="*/ 164 h 207"/>
              <a:gd name="T6" fmla="*/ 44 w 202"/>
              <a:gd name="T7" fmla="*/ 152 h 207"/>
              <a:gd name="T8" fmla="*/ 68 w 202"/>
              <a:gd name="T9" fmla="*/ 152 h 207"/>
              <a:gd name="T10" fmla="*/ 44 w 202"/>
              <a:gd name="T11" fmla="*/ 152 h 207"/>
              <a:gd name="T12" fmla="*/ 157 w 202"/>
              <a:gd name="T13" fmla="*/ 137 h 207"/>
              <a:gd name="T14" fmla="*/ 155 w 202"/>
              <a:gd name="T15" fmla="*/ 147 h 207"/>
              <a:gd name="T16" fmla="*/ 129 w 202"/>
              <a:gd name="T17" fmla="*/ 148 h 207"/>
              <a:gd name="T18" fmla="*/ 151 w 202"/>
              <a:gd name="T19" fmla="*/ 148 h 207"/>
              <a:gd name="T20" fmla="*/ 129 w 202"/>
              <a:gd name="T21" fmla="*/ 148 h 207"/>
              <a:gd name="T22" fmla="*/ 123 w 202"/>
              <a:gd name="T23" fmla="*/ 160 h 207"/>
              <a:gd name="T24" fmla="*/ 125 w 202"/>
              <a:gd name="T25" fmla="*/ 150 h 207"/>
              <a:gd name="T26" fmla="*/ 95 w 202"/>
              <a:gd name="T27" fmla="*/ 162 h 207"/>
              <a:gd name="T28" fmla="*/ 119 w 202"/>
              <a:gd name="T29" fmla="*/ 162 h 207"/>
              <a:gd name="T30" fmla="*/ 95 w 202"/>
              <a:gd name="T31" fmla="*/ 162 h 207"/>
              <a:gd name="T32" fmla="*/ 87 w 202"/>
              <a:gd name="T33" fmla="*/ 175 h 207"/>
              <a:gd name="T34" fmla="*/ 90 w 202"/>
              <a:gd name="T35" fmla="*/ 164 h 207"/>
              <a:gd name="T36" fmla="*/ 129 w 202"/>
              <a:gd name="T37" fmla="*/ 135 h 207"/>
              <a:gd name="T38" fmla="*/ 151 w 202"/>
              <a:gd name="T39" fmla="*/ 135 h 207"/>
              <a:gd name="T40" fmla="*/ 129 w 202"/>
              <a:gd name="T41" fmla="*/ 135 h 207"/>
              <a:gd name="T42" fmla="*/ 125 w 202"/>
              <a:gd name="T43" fmla="*/ 136 h 207"/>
              <a:gd name="T44" fmla="*/ 123 w 202"/>
              <a:gd name="T45" fmla="*/ 145 h 207"/>
              <a:gd name="T46" fmla="*/ 96 w 202"/>
              <a:gd name="T47" fmla="*/ 147 h 207"/>
              <a:gd name="T48" fmla="*/ 119 w 202"/>
              <a:gd name="T49" fmla="*/ 147 h 207"/>
              <a:gd name="T50" fmla="*/ 96 w 202"/>
              <a:gd name="T51" fmla="*/ 147 h 207"/>
              <a:gd name="T52" fmla="*/ 89 w 202"/>
              <a:gd name="T53" fmla="*/ 159 h 207"/>
              <a:gd name="T54" fmla="*/ 92 w 202"/>
              <a:gd name="T55" fmla="*/ 149 h 207"/>
              <a:gd name="T56" fmla="*/ 59 w 202"/>
              <a:gd name="T57" fmla="*/ 161 h 207"/>
              <a:gd name="T58" fmla="*/ 84 w 202"/>
              <a:gd name="T59" fmla="*/ 161 h 207"/>
              <a:gd name="T60" fmla="*/ 59 w 202"/>
              <a:gd name="T61" fmla="*/ 161 h 207"/>
              <a:gd name="T62" fmla="*/ 126 w 202"/>
              <a:gd name="T63" fmla="*/ 124 h 207"/>
              <a:gd name="T64" fmla="*/ 124 w 202"/>
              <a:gd name="T65" fmla="*/ 132 h 207"/>
              <a:gd name="T66" fmla="*/ 98 w 202"/>
              <a:gd name="T67" fmla="*/ 133 h 207"/>
              <a:gd name="T68" fmla="*/ 120 w 202"/>
              <a:gd name="T69" fmla="*/ 134 h 207"/>
              <a:gd name="T70" fmla="*/ 98 w 202"/>
              <a:gd name="T71" fmla="*/ 133 h 207"/>
              <a:gd name="T72" fmla="*/ 94 w 202"/>
              <a:gd name="T73" fmla="*/ 135 h 207"/>
              <a:gd name="T74" fmla="*/ 91 w 202"/>
              <a:gd name="T75" fmla="*/ 144 h 207"/>
              <a:gd name="T76" fmla="*/ 63 w 202"/>
              <a:gd name="T77" fmla="*/ 146 h 207"/>
              <a:gd name="T78" fmla="*/ 86 w 202"/>
              <a:gd name="T79" fmla="*/ 146 h 207"/>
              <a:gd name="T80" fmla="*/ 63 w 202"/>
              <a:gd name="T81" fmla="*/ 146 h 207"/>
              <a:gd name="T82" fmla="*/ 13 w 202"/>
              <a:gd name="T83" fmla="*/ 151 h 207"/>
              <a:gd name="T84" fmla="*/ 201 w 202"/>
              <a:gd name="T85" fmla="*/ 145 h 207"/>
              <a:gd name="T86" fmla="*/ 125 w 202"/>
              <a:gd name="T87" fmla="*/ 4 h 207"/>
              <a:gd name="T88" fmla="*/ 7 w 202"/>
              <a:gd name="T89" fmla="*/ 33 h 207"/>
              <a:gd name="T90" fmla="*/ 116 w 202"/>
              <a:gd name="T91" fmla="*/ 0 h 207"/>
              <a:gd name="T92" fmla="*/ 7 w 202"/>
              <a:gd name="T93" fmla="*/ 33 h 207"/>
              <a:gd name="T94" fmla="*/ 0 w 202"/>
              <a:gd name="T95" fmla="*/ 148 h 207"/>
              <a:gd name="T96" fmla="*/ 6 w 202"/>
              <a:gd name="T97" fmla="*/ 36 h 207"/>
              <a:gd name="T98" fmla="*/ 25 w 202"/>
              <a:gd name="T99" fmla="*/ 42 h 207"/>
              <a:gd name="T100" fmla="*/ 116 w 202"/>
              <a:gd name="T101" fmla="*/ 104 h 207"/>
              <a:gd name="T102" fmla="*/ 25 w 202"/>
              <a:gd name="T103" fmla="*/ 42 h 2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202" h="207">
                <a:moveTo>
                  <a:pt x="10" y="156"/>
                </a:moveTo>
                <a:cubicBezTo>
                  <a:pt x="86" y="199"/>
                  <a:pt x="86" y="199"/>
                  <a:pt x="86" y="199"/>
                </a:cubicBezTo>
                <a:cubicBezTo>
                  <a:pt x="202" y="150"/>
                  <a:pt x="202" y="150"/>
                  <a:pt x="202" y="150"/>
                </a:cubicBezTo>
                <a:cubicBezTo>
                  <a:pt x="202" y="158"/>
                  <a:pt x="202" y="158"/>
                  <a:pt x="202" y="158"/>
                </a:cubicBezTo>
                <a:cubicBezTo>
                  <a:pt x="86" y="207"/>
                  <a:pt x="86" y="207"/>
                  <a:pt x="86" y="207"/>
                </a:cubicBezTo>
                <a:cubicBezTo>
                  <a:pt x="10" y="164"/>
                  <a:pt x="10" y="164"/>
                  <a:pt x="10" y="164"/>
                </a:cubicBezTo>
                <a:cubicBezTo>
                  <a:pt x="10" y="156"/>
                  <a:pt x="10" y="156"/>
                  <a:pt x="10" y="156"/>
                </a:cubicBezTo>
                <a:close/>
                <a:moveTo>
                  <a:pt x="44" y="152"/>
                </a:moveTo>
                <a:cubicBezTo>
                  <a:pt x="47" y="154"/>
                  <a:pt x="50" y="156"/>
                  <a:pt x="54" y="158"/>
                </a:cubicBezTo>
                <a:cubicBezTo>
                  <a:pt x="59" y="156"/>
                  <a:pt x="63" y="154"/>
                  <a:pt x="68" y="152"/>
                </a:cubicBezTo>
                <a:cubicBezTo>
                  <a:pt x="65" y="151"/>
                  <a:pt x="61" y="149"/>
                  <a:pt x="58" y="147"/>
                </a:cubicBezTo>
                <a:cubicBezTo>
                  <a:pt x="53" y="149"/>
                  <a:pt x="49" y="151"/>
                  <a:pt x="44" y="152"/>
                </a:cubicBezTo>
                <a:close/>
                <a:moveTo>
                  <a:pt x="145" y="142"/>
                </a:moveTo>
                <a:cubicBezTo>
                  <a:pt x="149" y="140"/>
                  <a:pt x="153" y="139"/>
                  <a:pt x="157" y="137"/>
                </a:cubicBezTo>
                <a:cubicBezTo>
                  <a:pt x="160" y="139"/>
                  <a:pt x="163" y="141"/>
                  <a:pt x="167" y="142"/>
                </a:cubicBezTo>
                <a:cubicBezTo>
                  <a:pt x="163" y="144"/>
                  <a:pt x="159" y="145"/>
                  <a:pt x="155" y="147"/>
                </a:cubicBezTo>
                <a:cubicBezTo>
                  <a:pt x="152" y="145"/>
                  <a:pt x="149" y="143"/>
                  <a:pt x="145" y="142"/>
                </a:cubicBezTo>
                <a:close/>
                <a:moveTo>
                  <a:pt x="129" y="148"/>
                </a:moveTo>
                <a:cubicBezTo>
                  <a:pt x="133" y="150"/>
                  <a:pt x="136" y="152"/>
                  <a:pt x="140" y="153"/>
                </a:cubicBezTo>
                <a:cubicBezTo>
                  <a:pt x="144" y="152"/>
                  <a:pt x="148" y="150"/>
                  <a:pt x="151" y="148"/>
                </a:cubicBezTo>
                <a:cubicBezTo>
                  <a:pt x="148" y="147"/>
                  <a:pt x="145" y="145"/>
                  <a:pt x="141" y="144"/>
                </a:cubicBezTo>
                <a:cubicBezTo>
                  <a:pt x="137" y="145"/>
                  <a:pt x="133" y="147"/>
                  <a:pt x="129" y="148"/>
                </a:cubicBezTo>
                <a:close/>
                <a:moveTo>
                  <a:pt x="113" y="155"/>
                </a:moveTo>
                <a:cubicBezTo>
                  <a:pt x="116" y="157"/>
                  <a:pt x="120" y="158"/>
                  <a:pt x="123" y="160"/>
                </a:cubicBezTo>
                <a:cubicBezTo>
                  <a:pt x="127" y="158"/>
                  <a:pt x="131" y="156"/>
                  <a:pt x="136" y="155"/>
                </a:cubicBezTo>
                <a:cubicBezTo>
                  <a:pt x="132" y="153"/>
                  <a:pt x="129" y="151"/>
                  <a:pt x="125" y="150"/>
                </a:cubicBezTo>
                <a:cubicBezTo>
                  <a:pt x="121" y="151"/>
                  <a:pt x="117" y="153"/>
                  <a:pt x="113" y="155"/>
                </a:cubicBezTo>
                <a:close/>
                <a:moveTo>
                  <a:pt x="95" y="162"/>
                </a:moveTo>
                <a:cubicBezTo>
                  <a:pt x="98" y="164"/>
                  <a:pt x="102" y="165"/>
                  <a:pt x="106" y="167"/>
                </a:cubicBezTo>
                <a:cubicBezTo>
                  <a:pt x="110" y="165"/>
                  <a:pt x="114" y="164"/>
                  <a:pt x="119" y="162"/>
                </a:cubicBezTo>
                <a:cubicBezTo>
                  <a:pt x="115" y="160"/>
                  <a:pt x="112" y="158"/>
                  <a:pt x="108" y="157"/>
                </a:cubicBezTo>
                <a:cubicBezTo>
                  <a:pt x="104" y="158"/>
                  <a:pt x="99" y="160"/>
                  <a:pt x="95" y="162"/>
                </a:cubicBezTo>
                <a:close/>
                <a:moveTo>
                  <a:pt x="76" y="169"/>
                </a:moveTo>
                <a:cubicBezTo>
                  <a:pt x="80" y="171"/>
                  <a:pt x="83" y="173"/>
                  <a:pt x="87" y="175"/>
                </a:cubicBezTo>
                <a:cubicBezTo>
                  <a:pt x="92" y="173"/>
                  <a:pt x="96" y="171"/>
                  <a:pt x="101" y="169"/>
                </a:cubicBezTo>
                <a:cubicBezTo>
                  <a:pt x="97" y="167"/>
                  <a:pt x="94" y="165"/>
                  <a:pt x="90" y="164"/>
                </a:cubicBezTo>
                <a:cubicBezTo>
                  <a:pt x="86" y="166"/>
                  <a:pt x="81" y="167"/>
                  <a:pt x="76" y="169"/>
                </a:cubicBezTo>
                <a:close/>
                <a:moveTo>
                  <a:pt x="129" y="135"/>
                </a:moveTo>
                <a:cubicBezTo>
                  <a:pt x="133" y="136"/>
                  <a:pt x="136" y="138"/>
                  <a:pt x="139" y="139"/>
                </a:cubicBezTo>
                <a:cubicBezTo>
                  <a:pt x="143" y="138"/>
                  <a:pt x="147" y="136"/>
                  <a:pt x="151" y="135"/>
                </a:cubicBezTo>
                <a:cubicBezTo>
                  <a:pt x="147" y="133"/>
                  <a:pt x="144" y="132"/>
                  <a:pt x="141" y="130"/>
                </a:cubicBezTo>
                <a:cubicBezTo>
                  <a:pt x="137" y="132"/>
                  <a:pt x="133" y="133"/>
                  <a:pt x="129" y="135"/>
                </a:cubicBezTo>
                <a:close/>
                <a:moveTo>
                  <a:pt x="113" y="141"/>
                </a:moveTo>
                <a:cubicBezTo>
                  <a:pt x="117" y="139"/>
                  <a:pt x="121" y="138"/>
                  <a:pt x="125" y="136"/>
                </a:cubicBezTo>
                <a:cubicBezTo>
                  <a:pt x="129" y="138"/>
                  <a:pt x="132" y="139"/>
                  <a:pt x="135" y="141"/>
                </a:cubicBezTo>
                <a:cubicBezTo>
                  <a:pt x="131" y="142"/>
                  <a:pt x="127" y="144"/>
                  <a:pt x="123" y="145"/>
                </a:cubicBezTo>
                <a:cubicBezTo>
                  <a:pt x="120" y="144"/>
                  <a:pt x="117" y="142"/>
                  <a:pt x="113" y="141"/>
                </a:cubicBezTo>
                <a:close/>
                <a:moveTo>
                  <a:pt x="96" y="147"/>
                </a:moveTo>
                <a:cubicBezTo>
                  <a:pt x="100" y="149"/>
                  <a:pt x="103" y="150"/>
                  <a:pt x="107" y="152"/>
                </a:cubicBezTo>
                <a:cubicBezTo>
                  <a:pt x="111" y="150"/>
                  <a:pt x="115" y="149"/>
                  <a:pt x="119" y="147"/>
                </a:cubicBezTo>
                <a:cubicBezTo>
                  <a:pt x="116" y="145"/>
                  <a:pt x="112" y="144"/>
                  <a:pt x="109" y="142"/>
                </a:cubicBezTo>
                <a:cubicBezTo>
                  <a:pt x="105" y="144"/>
                  <a:pt x="101" y="145"/>
                  <a:pt x="96" y="147"/>
                </a:cubicBezTo>
                <a:close/>
                <a:moveTo>
                  <a:pt x="78" y="154"/>
                </a:moveTo>
                <a:cubicBezTo>
                  <a:pt x="82" y="155"/>
                  <a:pt x="85" y="157"/>
                  <a:pt x="89" y="159"/>
                </a:cubicBezTo>
                <a:cubicBezTo>
                  <a:pt x="93" y="157"/>
                  <a:pt x="98" y="155"/>
                  <a:pt x="102" y="154"/>
                </a:cubicBezTo>
                <a:cubicBezTo>
                  <a:pt x="99" y="152"/>
                  <a:pt x="95" y="150"/>
                  <a:pt x="92" y="149"/>
                </a:cubicBezTo>
                <a:cubicBezTo>
                  <a:pt x="88" y="150"/>
                  <a:pt x="83" y="152"/>
                  <a:pt x="78" y="154"/>
                </a:cubicBezTo>
                <a:close/>
                <a:moveTo>
                  <a:pt x="59" y="161"/>
                </a:moveTo>
                <a:cubicBezTo>
                  <a:pt x="63" y="162"/>
                  <a:pt x="66" y="164"/>
                  <a:pt x="70" y="166"/>
                </a:cubicBezTo>
                <a:cubicBezTo>
                  <a:pt x="75" y="164"/>
                  <a:pt x="79" y="162"/>
                  <a:pt x="84" y="161"/>
                </a:cubicBezTo>
                <a:cubicBezTo>
                  <a:pt x="81" y="159"/>
                  <a:pt x="77" y="157"/>
                  <a:pt x="74" y="155"/>
                </a:cubicBezTo>
                <a:cubicBezTo>
                  <a:pt x="69" y="157"/>
                  <a:pt x="64" y="159"/>
                  <a:pt x="59" y="161"/>
                </a:cubicBezTo>
                <a:close/>
                <a:moveTo>
                  <a:pt x="115" y="128"/>
                </a:moveTo>
                <a:cubicBezTo>
                  <a:pt x="118" y="126"/>
                  <a:pt x="122" y="125"/>
                  <a:pt x="126" y="124"/>
                </a:cubicBezTo>
                <a:cubicBezTo>
                  <a:pt x="129" y="125"/>
                  <a:pt x="132" y="127"/>
                  <a:pt x="136" y="128"/>
                </a:cubicBezTo>
                <a:cubicBezTo>
                  <a:pt x="132" y="129"/>
                  <a:pt x="128" y="131"/>
                  <a:pt x="124" y="132"/>
                </a:cubicBezTo>
                <a:cubicBezTo>
                  <a:pt x="121" y="131"/>
                  <a:pt x="118" y="129"/>
                  <a:pt x="115" y="128"/>
                </a:cubicBezTo>
                <a:close/>
                <a:moveTo>
                  <a:pt x="98" y="133"/>
                </a:moveTo>
                <a:cubicBezTo>
                  <a:pt x="101" y="135"/>
                  <a:pt x="105" y="137"/>
                  <a:pt x="108" y="138"/>
                </a:cubicBezTo>
                <a:cubicBezTo>
                  <a:pt x="112" y="137"/>
                  <a:pt x="116" y="135"/>
                  <a:pt x="120" y="134"/>
                </a:cubicBezTo>
                <a:cubicBezTo>
                  <a:pt x="117" y="132"/>
                  <a:pt x="114" y="131"/>
                  <a:pt x="110" y="129"/>
                </a:cubicBezTo>
                <a:cubicBezTo>
                  <a:pt x="106" y="131"/>
                  <a:pt x="102" y="132"/>
                  <a:pt x="98" y="133"/>
                </a:cubicBezTo>
                <a:close/>
                <a:moveTo>
                  <a:pt x="81" y="139"/>
                </a:moveTo>
                <a:cubicBezTo>
                  <a:pt x="85" y="138"/>
                  <a:pt x="90" y="136"/>
                  <a:pt x="94" y="135"/>
                </a:cubicBezTo>
                <a:cubicBezTo>
                  <a:pt x="97" y="136"/>
                  <a:pt x="100" y="138"/>
                  <a:pt x="104" y="140"/>
                </a:cubicBezTo>
                <a:cubicBezTo>
                  <a:pt x="99" y="141"/>
                  <a:pt x="95" y="143"/>
                  <a:pt x="91" y="144"/>
                </a:cubicBezTo>
                <a:cubicBezTo>
                  <a:pt x="88" y="143"/>
                  <a:pt x="84" y="141"/>
                  <a:pt x="81" y="139"/>
                </a:cubicBezTo>
                <a:close/>
                <a:moveTo>
                  <a:pt x="63" y="146"/>
                </a:moveTo>
                <a:cubicBezTo>
                  <a:pt x="66" y="147"/>
                  <a:pt x="69" y="149"/>
                  <a:pt x="73" y="151"/>
                </a:cubicBezTo>
                <a:cubicBezTo>
                  <a:pt x="77" y="149"/>
                  <a:pt x="82" y="147"/>
                  <a:pt x="86" y="146"/>
                </a:cubicBezTo>
                <a:cubicBezTo>
                  <a:pt x="83" y="144"/>
                  <a:pt x="80" y="143"/>
                  <a:pt x="77" y="141"/>
                </a:cubicBezTo>
                <a:cubicBezTo>
                  <a:pt x="72" y="143"/>
                  <a:pt x="67" y="144"/>
                  <a:pt x="63" y="146"/>
                </a:cubicBezTo>
                <a:close/>
                <a:moveTo>
                  <a:pt x="13" y="35"/>
                </a:moveTo>
                <a:cubicBezTo>
                  <a:pt x="13" y="151"/>
                  <a:pt x="13" y="151"/>
                  <a:pt x="13" y="151"/>
                </a:cubicBezTo>
                <a:cubicBezTo>
                  <a:pt x="86" y="191"/>
                  <a:pt x="86" y="191"/>
                  <a:pt x="86" y="191"/>
                </a:cubicBezTo>
                <a:cubicBezTo>
                  <a:pt x="201" y="145"/>
                  <a:pt x="201" y="145"/>
                  <a:pt x="201" y="145"/>
                </a:cubicBezTo>
                <a:cubicBezTo>
                  <a:pt x="125" y="111"/>
                  <a:pt x="125" y="111"/>
                  <a:pt x="125" y="111"/>
                </a:cubicBezTo>
                <a:cubicBezTo>
                  <a:pt x="125" y="4"/>
                  <a:pt x="125" y="4"/>
                  <a:pt x="125" y="4"/>
                </a:cubicBezTo>
                <a:cubicBezTo>
                  <a:pt x="13" y="35"/>
                  <a:pt x="13" y="35"/>
                  <a:pt x="13" y="35"/>
                </a:cubicBezTo>
                <a:close/>
                <a:moveTo>
                  <a:pt x="7" y="33"/>
                </a:moveTo>
                <a:cubicBezTo>
                  <a:pt x="2" y="31"/>
                  <a:pt x="2" y="31"/>
                  <a:pt x="2" y="31"/>
                </a:cubicBezTo>
                <a:cubicBezTo>
                  <a:pt x="116" y="0"/>
                  <a:pt x="116" y="0"/>
                  <a:pt x="116" y="0"/>
                </a:cubicBezTo>
                <a:cubicBezTo>
                  <a:pt x="120" y="2"/>
                  <a:pt x="120" y="2"/>
                  <a:pt x="120" y="2"/>
                </a:cubicBezTo>
                <a:cubicBezTo>
                  <a:pt x="7" y="33"/>
                  <a:pt x="7" y="33"/>
                  <a:pt x="7" y="33"/>
                </a:cubicBezTo>
                <a:close/>
                <a:moveTo>
                  <a:pt x="0" y="33"/>
                </a:moveTo>
                <a:cubicBezTo>
                  <a:pt x="0" y="148"/>
                  <a:pt x="0" y="148"/>
                  <a:pt x="0" y="148"/>
                </a:cubicBezTo>
                <a:cubicBezTo>
                  <a:pt x="7" y="150"/>
                  <a:pt x="7" y="150"/>
                  <a:pt x="7" y="150"/>
                </a:cubicBezTo>
                <a:cubicBezTo>
                  <a:pt x="6" y="36"/>
                  <a:pt x="6" y="36"/>
                  <a:pt x="6" y="36"/>
                </a:cubicBezTo>
                <a:cubicBezTo>
                  <a:pt x="0" y="33"/>
                  <a:pt x="0" y="33"/>
                  <a:pt x="0" y="33"/>
                </a:cubicBezTo>
                <a:close/>
                <a:moveTo>
                  <a:pt x="25" y="42"/>
                </a:moveTo>
                <a:cubicBezTo>
                  <a:pt x="24" y="135"/>
                  <a:pt x="24" y="135"/>
                  <a:pt x="24" y="135"/>
                </a:cubicBezTo>
                <a:cubicBezTo>
                  <a:pt x="116" y="104"/>
                  <a:pt x="116" y="104"/>
                  <a:pt x="116" y="104"/>
                </a:cubicBezTo>
                <a:cubicBezTo>
                  <a:pt x="116" y="16"/>
                  <a:pt x="116" y="16"/>
                  <a:pt x="116" y="16"/>
                </a:cubicBezTo>
                <a:lnTo>
                  <a:pt x="25" y="42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72751" tIns="36376" rIns="72751" bIns="36376"/>
          <a:lstStyle/>
          <a:p>
            <a:pPr>
              <a:defRPr/>
            </a:pPr>
            <a:endParaRPr lang="zh-CN" altLang="en-US" sz="143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349" name="Freeform 362"/>
          <p:cNvSpPr>
            <a:spLocks noEditPoints="1"/>
          </p:cNvSpPr>
          <p:nvPr/>
        </p:nvSpPr>
        <p:spPr bwMode="auto">
          <a:xfrm>
            <a:off x="7532900" y="4936765"/>
            <a:ext cx="499104" cy="522117"/>
          </a:xfrm>
          <a:custGeom>
            <a:avLst/>
            <a:gdLst>
              <a:gd name="T0" fmla="*/ 101 w 395"/>
              <a:gd name="T1" fmla="*/ 244 h 414"/>
              <a:gd name="T2" fmla="*/ 0 w 395"/>
              <a:gd name="T3" fmla="*/ 350 h 414"/>
              <a:gd name="T4" fmla="*/ 0 w 395"/>
              <a:gd name="T5" fmla="*/ 189 h 414"/>
              <a:gd name="T6" fmla="*/ 342 w 395"/>
              <a:gd name="T7" fmla="*/ 181 h 414"/>
              <a:gd name="T8" fmla="*/ 311 w 395"/>
              <a:gd name="T9" fmla="*/ 204 h 414"/>
              <a:gd name="T10" fmla="*/ 311 w 395"/>
              <a:gd name="T11" fmla="*/ 191 h 414"/>
              <a:gd name="T12" fmla="*/ 193 w 395"/>
              <a:gd name="T13" fmla="*/ 94 h 414"/>
              <a:gd name="T14" fmla="*/ 91 w 395"/>
              <a:gd name="T15" fmla="*/ 136 h 414"/>
              <a:gd name="T16" fmla="*/ 89 w 395"/>
              <a:gd name="T17" fmla="*/ 122 h 414"/>
              <a:gd name="T18" fmla="*/ 85 w 395"/>
              <a:gd name="T19" fmla="*/ 104 h 414"/>
              <a:gd name="T20" fmla="*/ 185 w 395"/>
              <a:gd name="T21" fmla="*/ 63 h 414"/>
              <a:gd name="T22" fmla="*/ 81 w 395"/>
              <a:gd name="T23" fmla="*/ 92 h 414"/>
              <a:gd name="T24" fmla="*/ 177 w 395"/>
              <a:gd name="T25" fmla="*/ 36 h 414"/>
              <a:gd name="T26" fmla="*/ 77 w 395"/>
              <a:gd name="T27" fmla="*/ 75 h 414"/>
              <a:gd name="T28" fmla="*/ 73 w 395"/>
              <a:gd name="T29" fmla="*/ 63 h 414"/>
              <a:gd name="T30" fmla="*/ 360 w 395"/>
              <a:gd name="T31" fmla="*/ 338 h 414"/>
              <a:gd name="T32" fmla="*/ 332 w 395"/>
              <a:gd name="T33" fmla="*/ 293 h 414"/>
              <a:gd name="T34" fmla="*/ 332 w 395"/>
              <a:gd name="T35" fmla="*/ 250 h 414"/>
              <a:gd name="T36" fmla="*/ 159 w 395"/>
              <a:gd name="T37" fmla="*/ 352 h 414"/>
              <a:gd name="T38" fmla="*/ 220 w 395"/>
              <a:gd name="T39" fmla="*/ 385 h 414"/>
              <a:gd name="T40" fmla="*/ 395 w 395"/>
              <a:gd name="T41" fmla="*/ 326 h 414"/>
              <a:gd name="T42" fmla="*/ 360 w 395"/>
              <a:gd name="T43" fmla="*/ 157 h 414"/>
              <a:gd name="T44" fmla="*/ 242 w 395"/>
              <a:gd name="T45" fmla="*/ 116 h 414"/>
              <a:gd name="T46" fmla="*/ 218 w 395"/>
              <a:gd name="T47" fmla="*/ 94 h 414"/>
              <a:gd name="T48" fmla="*/ 195 w 395"/>
              <a:gd name="T49" fmla="*/ 0 h 414"/>
              <a:gd name="T50" fmla="*/ 44 w 395"/>
              <a:gd name="T51" fmla="*/ 39 h 414"/>
              <a:gd name="T52" fmla="*/ 40 w 395"/>
              <a:gd name="T53" fmla="*/ 47 h 414"/>
              <a:gd name="T54" fmla="*/ 46 w 395"/>
              <a:gd name="T55" fmla="*/ 138 h 414"/>
              <a:gd name="T56" fmla="*/ 22 w 395"/>
              <a:gd name="T57" fmla="*/ 179 h 414"/>
              <a:gd name="T58" fmla="*/ 118 w 395"/>
              <a:gd name="T59" fmla="*/ 397 h 414"/>
              <a:gd name="T60" fmla="*/ 220 w 395"/>
              <a:gd name="T61" fmla="*/ 414 h 414"/>
              <a:gd name="T62" fmla="*/ 395 w 395"/>
              <a:gd name="T63" fmla="*/ 356 h 414"/>
              <a:gd name="T64" fmla="*/ 212 w 395"/>
              <a:gd name="T65" fmla="*/ 128 h 414"/>
              <a:gd name="T66" fmla="*/ 53 w 395"/>
              <a:gd name="T67" fmla="*/ 49 h 414"/>
              <a:gd name="T68" fmla="*/ 108 w 395"/>
              <a:gd name="T69" fmla="*/ 175 h 414"/>
              <a:gd name="T70" fmla="*/ 216 w 395"/>
              <a:gd name="T71" fmla="*/ 126 h 4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395" h="414">
                <a:moveTo>
                  <a:pt x="0" y="189"/>
                </a:moveTo>
                <a:lnTo>
                  <a:pt x="101" y="244"/>
                </a:lnTo>
                <a:lnTo>
                  <a:pt x="101" y="405"/>
                </a:lnTo>
                <a:lnTo>
                  <a:pt x="0" y="350"/>
                </a:lnTo>
                <a:lnTo>
                  <a:pt x="0" y="189"/>
                </a:lnTo>
                <a:lnTo>
                  <a:pt x="0" y="189"/>
                </a:lnTo>
                <a:close/>
                <a:moveTo>
                  <a:pt x="311" y="191"/>
                </a:moveTo>
                <a:lnTo>
                  <a:pt x="342" y="181"/>
                </a:lnTo>
                <a:lnTo>
                  <a:pt x="342" y="193"/>
                </a:lnTo>
                <a:lnTo>
                  <a:pt x="311" y="204"/>
                </a:lnTo>
                <a:lnTo>
                  <a:pt x="311" y="191"/>
                </a:lnTo>
                <a:lnTo>
                  <a:pt x="311" y="191"/>
                </a:lnTo>
                <a:close/>
                <a:moveTo>
                  <a:pt x="89" y="122"/>
                </a:moveTo>
                <a:lnTo>
                  <a:pt x="193" y="94"/>
                </a:lnTo>
                <a:lnTo>
                  <a:pt x="197" y="106"/>
                </a:lnTo>
                <a:lnTo>
                  <a:pt x="91" y="136"/>
                </a:lnTo>
                <a:lnTo>
                  <a:pt x="89" y="122"/>
                </a:lnTo>
                <a:lnTo>
                  <a:pt x="89" y="122"/>
                </a:lnTo>
                <a:close/>
                <a:moveTo>
                  <a:pt x="81" y="92"/>
                </a:moveTo>
                <a:lnTo>
                  <a:pt x="85" y="104"/>
                </a:lnTo>
                <a:lnTo>
                  <a:pt x="189" y="77"/>
                </a:lnTo>
                <a:lnTo>
                  <a:pt x="185" y="63"/>
                </a:lnTo>
                <a:lnTo>
                  <a:pt x="81" y="92"/>
                </a:lnTo>
                <a:lnTo>
                  <a:pt x="81" y="92"/>
                </a:lnTo>
                <a:close/>
                <a:moveTo>
                  <a:pt x="73" y="63"/>
                </a:moveTo>
                <a:lnTo>
                  <a:pt x="177" y="36"/>
                </a:lnTo>
                <a:lnTo>
                  <a:pt x="181" y="47"/>
                </a:lnTo>
                <a:lnTo>
                  <a:pt x="77" y="75"/>
                </a:lnTo>
                <a:lnTo>
                  <a:pt x="73" y="63"/>
                </a:lnTo>
                <a:lnTo>
                  <a:pt x="73" y="63"/>
                </a:lnTo>
                <a:close/>
                <a:moveTo>
                  <a:pt x="220" y="385"/>
                </a:moveTo>
                <a:lnTo>
                  <a:pt x="360" y="338"/>
                </a:lnTo>
                <a:lnTo>
                  <a:pt x="332" y="324"/>
                </a:lnTo>
                <a:lnTo>
                  <a:pt x="332" y="293"/>
                </a:lnTo>
                <a:lnTo>
                  <a:pt x="332" y="293"/>
                </a:lnTo>
                <a:lnTo>
                  <a:pt x="332" y="250"/>
                </a:lnTo>
                <a:lnTo>
                  <a:pt x="159" y="303"/>
                </a:lnTo>
                <a:lnTo>
                  <a:pt x="159" y="352"/>
                </a:lnTo>
                <a:lnTo>
                  <a:pt x="220" y="385"/>
                </a:lnTo>
                <a:lnTo>
                  <a:pt x="220" y="385"/>
                </a:lnTo>
                <a:close/>
                <a:moveTo>
                  <a:pt x="395" y="356"/>
                </a:moveTo>
                <a:lnTo>
                  <a:pt x="395" y="326"/>
                </a:lnTo>
                <a:lnTo>
                  <a:pt x="360" y="306"/>
                </a:lnTo>
                <a:lnTo>
                  <a:pt x="360" y="157"/>
                </a:lnTo>
                <a:lnTo>
                  <a:pt x="260" y="112"/>
                </a:lnTo>
                <a:lnTo>
                  <a:pt x="242" y="116"/>
                </a:lnTo>
                <a:lnTo>
                  <a:pt x="232" y="91"/>
                </a:lnTo>
                <a:lnTo>
                  <a:pt x="218" y="94"/>
                </a:lnTo>
                <a:lnTo>
                  <a:pt x="197" y="6"/>
                </a:lnTo>
                <a:lnTo>
                  <a:pt x="195" y="0"/>
                </a:lnTo>
                <a:lnTo>
                  <a:pt x="189" y="0"/>
                </a:lnTo>
                <a:lnTo>
                  <a:pt x="44" y="39"/>
                </a:lnTo>
                <a:lnTo>
                  <a:pt x="38" y="41"/>
                </a:lnTo>
                <a:lnTo>
                  <a:pt x="40" y="47"/>
                </a:lnTo>
                <a:lnTo>
                  <a:pt x="61" y="132"/>
                </a:lnTo>
                <a:lnTo>
                  <a:pt x="46" y="138"/>
                </a:lnTo>
                <a:lnTo>
                  <a:pt x="49" y="171"/>
                </a:lnTo>
                <a:lnTo>
                  <a:pt x="22" y="179"/>
                </a:lnTo>
                <a:lnTo>
                  <a:pt x="120" y="232"/>
                </a:lnTo>
                <a:lnTo>
                  <a:pt x="118" y="397"/>
                </a:lnTo>
                <a:lnTo>
                  <a:pt x="157" y="383"/>
                </a:lnTo>
                <a:lnTo>
                  <a:pt x="220" y="414"/>
                </a:lnTo>
                <a:lnTo>
                  <a:pt x="395" y="356"/>
                </a:lnTo>
                <a:lnTo>
                  <a:pt x="395" y="356"/>
                </a:lnTo>
                <a:close/>
                <a:moveTo>
                  <a:pt x="216" y="126"/>
                </a:moveTo>
                <a:lnTo>
                  <a:pt x="212" y="128"/>
                </a:lnTo>
                <a:lnTo>
                  <a:pt x="187" y="16"/>
                </a:lnTo>
                <a:lnTo>
                  <a:pt x="53" y="49"/>
                </a:lnTo>
                <a:lnTo>
                  <a:pt x="81" y="163"/>
                </a:lnTo>
                <a:lnTo>
                  <a:pt x="108" y="175"/>
                </a:lnTo>
                <a:lnTo>
                  <a:pt x="242" y="136"/>
                </a:lnTo>
                <a:lnTo>
                  <a:pt x="216" y="12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72751" tIns="36376" rIns="72751" bIns="36376"/>
          <a:lstStyle/>
          <a:p>
            <a:pPr>
              <a:defRPr/>
            </a:pPr>
            <a:endParaRPr lang="zh-CN" altLang="en-US" sz="143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350" name="Freeform 363"/>
          <p:cNvSpPr>
            <a:spLocks noEditPoints="1"/>
          </p:cNvSpPr>
          <p:nvPr/>
        </p:nvSpPr>
        <p:spPr bwMode="auto">
          <a:xfrm>
            <a:off x="6946058" y="3594795"/>
            <a:ext cx="274723" cy="556638"/>
          </a:xfrm>
          <a:custGeom>
            <a:avLst/>
            <a:gdLst>
              <a:gd name="T0" fmla="*/ 0 w 111"/>
              <a:gd name="T1" fmla="*/ 76 h 224"/>
              <a:gd name="T2" fmla="*/ 27 w 111"/>
              <a:gd name="T3" fmla="*/ 89 h 224"/>
              <a:gd name="T4" fmla="*/ 27 w 111"/>
              <a:gd name="T5" fmla="*/ 213 h 224"/>
              <a:gd name="T6" fmla="*/ 0 w 111"/>
              <a:gd name="T7" fmla="*/ 200 h 224"/>
              <a:gd name="T8" fmla="*/ 0 w 111"/>
              <a:gd name="T9" fmla="*/ 76 h 224"/>
              <a:gd name="T10" fmla="*/ 65 w 111"/>
              <a:gd name="T11" fmla="*/ 40 h 224"/>
              <a:gd name="T12" fmla="*/ 75 w 111"/>
              <a:gd name="T13" fmla="*/ 37 h 224"/>
              <a:gd name="T14" fmla="*/ 75 w 111"/>
              <a:gd name="T15" fmla="*/ 43 h 224"/>
              <a:gd name="T16" fmla="*/ 65 w 111"/>
              <a:gd name="T17" fmla="*/ 46 h 224"/>
              <a:gd name="T18" fmla="*/ 65 w 111"/>
              <a:gd name="T19" fmla="*/ 40 h 224"/>
              <a:gd name="T20" fmla="*/ 46 w 111"/>
              <a:gd name="T21" fmla="*/ 46 h 224"/>
              <a:gd name="T22" fmla="*/ 56 w 111"/>
              <a:gd name="T23" fmla="*/ 43 h 224"/>
              <a:gd name="T24" fmla="*/ 56 w 111"/>
              <a:gd name="T25" fmla="*/ 49 h 224"/>
              <a:gd name="T26" fmla="*/ 46 w 111"/>
              <a:gd name="T27" fmla="*/ 52 h 224"/>
              <a:gd name="T28" fmla="*/ 46 w 111"/>
              <a:gd name="T29" fmla="*/ 46 h 224"/>
              <a:gd name="T30" fmla="*/ 35 w 111"/>
              <a:gd name="T31" fmla="*/ 25 h 224"/>
              <a:gd name="T32" fmla="*/ 35 w 111"/>
              <a:gd name="T33" fmla="*/ 25 h 224"/>
              <a:gd name="T34" fmla="*/ 23 w 111"/>
              <a:gd name="T35" fmla="*/ 20 h 224"/>
              <a:gd name="T36" fmla="*/ 24 w 111"/>
              <a:gd name="T37" fmla="*/ 66 h 224"/>
              <a:gd name="T38" fmla="*/ 24 w 111"/>
              <a:gd name="T39" fmla="*/ 66 h 224"/>
              <a:gd name="T40" fmla="*/ 12 w 111"/>
              <a:gd name="T41" fmla="*/ 69 h 224"/>
              <a:gd name="T42" fmla="*/ 38 w 111"/>
              <a:gd name="T43" fmla="*/ 82 h 224"/>
              <a:gd name="T44" fmla="*/ 38 w 111"/>
              <a:gd name="T45" fmla="*/ 215 h 224"/>
              <a:gd name="T46" fmla="*/ 111 w 111"/>
              <a:gd name="T47" fmla="*/ 194 h 224"/>
              <a:gd name="T48" fmla="*/ 111 w 111"/>
              <a:gd name="T49" fmla="*/ 70 h 224"/>
              <a:gd name="T50" fmla="*/ 45 w 111"/>
              <a:gd name="T51" fmla="*/ 91 h 224"/>
              <a:gd name="T52" fmla="*/ 45 w 111"/>
              <a:gd name="T53" fmla="*/ 83 h 224"/>
              <a:gd name="T54" fmla="*/ 111 w 111"/>
              <a:gd name="T55" fmla="*/ 62 h 224"/>
              <a:gd name="T56" fmla="*/ 111 w 111"/>
              <a:gd name="T57" fmla="*/ 62 h 224"/>
              <a:gd name="T58" fmla="*/ 87 w 111"/>
              <a:gd name="T59" fmla="*/ 51 h 224"/>
              <a:gd name="T60" fmla="*/ 87 w 111"/>
              <a:gd name="T61" fmla="*/ 10 h 224"/>
              <a:gd name="T62" fmla="*/ 70 w 111"/>
              <a:gd name="T63" fmla="*/ 1 h 224"/>
              <a:gd name="T64" fmla="*/ 68 w 111"/>
              <a:gd name="T65" fmla="*/ 0 h 224"/>
              <a:gd name="T66" fmla="*/ 67 w 111"/>
              <a:gd name="T67" fmla="*/ 1 h 224"/>
              <a:gd name="T68" fmla="*/ 27 w 111"/>
              <a:gd name="T69" fmla="*/ 15 h 224"/>
              <a:gd name="T70" fmla="*/ 35 w 111"/>
              <a:gd name="T71" fmla="*/ 19 h 224"/>
              <a:gd name="T72" fmla="*/ 68 w 111"/>
              <a:gd name="T73" fmla="*/ 7 h 224"/>
              <a:gd name="T74" fmla="*/ 75 w 111"/>
              <a:gd name="T75" fmla="*/ 12 h 224"/>
              <a:gd name="T76" fmla="*/ 35 w 111"/>
              <a:gd name="T77" fmla="*/ 25 h 224"/>
              <a:gd name="T78" fmla="*/ 80 w 111"/>
              <a:gd name="T79" fmla="*/ 18 h 224"/>
              <a:gd name="T80" fmla="*/ 40 w 111"/>
              <a:gd name="T81" fmla="*/ 31 h 224"/>
              <a:gd name="T82" fmla="*/ 40 w 111"/>
              <a:gd name="T83" fmla="*/ 75 h 224"/>
              <a:gd name="T84" fmla="*/ 80 w 111"/>
              <a:gd name="T85" fmla="*/ 62 h 224"/>
              <a:gd name="T86" fmla="*/ 80 w 111"/>
              <a:gd name="T87" fmla="*/ 18 h 2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</a:cxnLst>
            <a:rect l="0" t="0" r="r" b="b"/>
            <a:pathLst>
              <a:path w="111" h="224">
                <a:moveTo>
                  <a:pt x="0" y="76"/>
                </a:moveTo>
                <a:cubicBezTo>
                  <a:pt x="27" y="89"/>
                  <a:pt x="27" y="89"/>
                  <a:pt x="27" y="89"/>
                </a:cubicBezTo>
                <a:cubicBezTo>
                  <a:pt x="27" y="143"/>
                  <a:pt x="27" y="159"/>
                  <a:pt x="27" y="213"/>
                </a:cubicBezTo>
                <a:cubicBezTo>
                  <a:pt x="18" y="209"/>
                  <a:pt x="9" y="205"/>
                  <a:pt x="0" y="200"/>
                </a:cubicBezTo>
                <a:cubicBezTo>
                  <a:pt x="0" y="76"/>
                  <a:pt x="0" y="76"/>
                  <a:pt x="0" y="76"/>
                </a:cubicBezTo>
                <a:close/>
                <a:moveTo>
                  <a:pt x="65" y="40"/>
                </a:moveTo>
                <a:cubicBezTo>
                  <a:pt x="75" y="37"/>
                  <a:pt x="75" y="37"/>
                  <a:pt x="75" y="37"/>
                </a:cubicBezTo>
                <a:cubicBezTo>
                  <a:pt x="75" y="43"/>
                  <a:pt x="75" y="43"/>
                  <a:pt x="75" y="43"/>
                </a:cubicBezTo>
                <a:cubicBezTo>
                  <a:pt x="65" y="46"/>
                  <a:pt x="65" y="46"/>
                  <a:pt x="65" y="46"/>
                </a:cubicBezTo>
                <a:cubicBezTo>
                  <a:pt x="65" y="40"/>
                  <a:pt x="65" y="40"/>
                  <a:pt x="65" y="40"/>
                </a:cubicBezTo>
                <a:close/>
                <a:moveTo>
                  <a:pt x="46" y="46"/>
                </a:moveTo>
                <a:cubicBezTo>
                  <a:pt x="56" y="43"/>
                  <a:pt x="56" y="43"/>
                  <a:pt x="56" y="43"/>
                </a:cubicBezTo>
                <a:cubicBezTo>
                  <a:pt x="56" y="49"/>
                  <a:pt x="56" y="49"/>
                  <a:pt x="56" y="49"/>
                </a:cubicBezTo>
                <a:cubicBezTo>
                  <a:pt x="46" y="52"/>
                  <a:pt x="46" y="52"/>
                  <a:pt x="46" y="52"/>
                </a:cubicBezTo>
                <a:cubicBezTo>
                  <a:pt x="46" y="46"/>
                  <a:pt x="46" y="46"/>
                  <a:pt x="46" y="46"/>
                </a:cubicBezTo>
                <a:close/>
                <a:moveTo>
                  <a:pt x="35" y="25"/>
                </a:moveTo>
                <a:cubicBezTo>
                  <a:pt x="35" y="25"/>
                  <a:pt x="35" y="25"/>
                  <a:pt x="35" y="25"/>
                </a:cubicBezTo>
                <a:cubicBezTo>
                  <a:pt x="23" y="20"/>
                  <a:pt x="23" y="20"/>
                  <a:pt x="23" y="20"/>
                </a:cubicBezTo>
                <a:cubicBezTo>
                  <a:pt x="24" y="66"/>
                  <a:pt x="24" y="66"/>
                  <a:pt x="24" y="66"/>
                </a:cubicBezTo>
                <a:cubicBezTo>
                  <a:pt x="24" y="66"/>
                  <a:pt x="24" y="66"/>
                  <a:pt x="24" y="66"/>
                </a:cubicBezTo>
                <a:cubicBezTo>
                  <a:pt x="12" y="69"/>
                  <a:pt x="12" y="69"/>
                  <a:pt x="12" y="69"/>
                </a:cubicBezTo>
                <a:cubicBezTo>
                  <a:pt x="38" y="82"/>
                  <a:pt x="38" y="82"/>
                  <a:pt x="38" y="82"/>
                </a:cubicBezTo>
                <a:cubicBezTo>
                  <a:pt x="38" y="215"/>
                  <a:pt x="38" y="215"/>
                  <a:pt x="38" y="215"/>
                </a:cubicBezTo>
                <a:cubicBezTo>
                  <a:pt x="63" y="224"/>
                  <a:pt x="87" y="215"/>
                  <a:pt x="111" y="194"/>
                </a:cubicBezTo>
                <a:cubicBezTo>
                  <a:pt x="111" y="70"/>
                  <a:pt x="111" y="70"/>
                  <a:pt x="111" y="70"/>
                </a:cubicBezTo>
                <a:cubicBezTo>
                  <a:pt x="45" y="91"/>
                  <a:pt x="45" y="91"/>
                  <a:pt x="45" y="91"/>
                </a:cubicBezTo>
                <a:cubicBezTo>
                  <a:pt x="45" y="83"/>
                  <a:pt x="45" y="83"/>
                  <a:pt x="45" y="83"/>
                </a:cubicBezTo>
                <a:cubicBezTo>
                  <a:pt x="111" y="62"/>
                  <a:pt x="111" y="62"/>
                  <a:pt x="111" y="62"/>
                </a:cubicBezTo>
                <a:cubicBezTo>
                  <a:pt x="111" y="62"/>
                  <a:pt x="111" y="62"/>
                  <a:pt x="111" y="62"/>
                </a:cubicBezTo>
                <a:cubicBezTo>
                  <a:pt x="87" y="51"/>
                  <a:pt x="87" y="51"/>
                  <a:pt x="87" y="51"/>
                </a:cubicBezTo>
                <a:cubicBezTo>
                  <a:pt x="87" y="10"/>
                  <a:pt x="87" y="10"/>
                  <a:pt x="87" y="10"/>
                </a:cubicBezTo>
                <a:cubicBezTo>
                  <a:pt x="70" y="1"/>
                  <a:pt x="70" y="1"/>
                  <a:pt x="70" y="1"/>
                </a:cubicBezTo>
                <a:cubicBezTo>
                  <a:pt x="68" y="0"/>
                  <a:pt x="68" y="0"/>
                  <a:pt x="68" y="0"/>
                </a:cubicBezTo>
                <a:cubicBezTo>
                  <a:pt x="67" y="1"/>
                  <a:pt x="67" y="1"/>
                  <a:pt x="67" y="1"/>
                </a:cubicBezTo>
                <a:cubicBezTo>
                  <a:pt x="27" y="15"/>
                  <a:pt x="27" y="15"/>
                  <a:pt x="27" y="15"/>
                </a:cubicBezTo>
                <a:cubicBezTo>
                  <a:pt x="35" y="19"/>
                  <a:pt x="35" y="19"/>
                  <a:pt x="35" y="19"/>
                </a:cubicBezTo>
                <a:cubicBezTo>
                  <a:pt x="68" y="7"/>
                  <a:pt x="68" y="7"/>
                  <a:pt x="68" y="7"/>
                </a:cubicBezTo>
                <a:cubicBezTo>
                  <a:pt x="75" y="12"/>
                  <a:pt x="75" y="12"/>
                  <a:pt x="75" y="12"/>
                </a:cubicBezTo>
                <a:cubicBezTo>
                  <a:pt x="35" y="25"/>
                  <a:pt x="35" y="25"/>
                  <a:pt x="35" y="25"/>
                </a:cubicBezTo>
                <a:close/>
                <a:moveTo>
                  <a:pt x="80" y="18"/>
                </a:moveTo>
                <a:cubicBezTo>
                  <a:pt x="40" y="31"/>
                  <a:pt x="40" y="31"/>
                  <a:pt x="40" y="31"/>
                </a:cubicBezTo>
                <a:cubicBezTo>
                  <a:pt x="40" y="75"/>
                  <a:pt x="40" y="75"/>
                  <a:pt x="40" y="75"/>
                </a:cubicBezTo>
                <a:cubicBezTo>
                  <a:pt x="80" y="62"/>
                  <a:pt x="80" y="62"/>
                  <a:pt x="80" y="62"/>
                </a:cubicBezTo>
                <a:lnTo>
                  <a:pt x="80" y="18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72751" tIns="36376" rIns="72751" bIns="36376"/>
          <a:lstStyle/>
          <a:p>
            <a:pPr>
              <a:defRPr/>
            </a:pPr>
            <a:endParaRPr lang="zh-CN" altLang="en-US" sz="143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351" name="Freeform 364"/>
          <p:cNvSpPr>
            <a:spLocks noEditPoints="1"/>
          </p:cNvSpPr>
          <p:nvPr/>
        </p:nvSpPr>
        <p:spPr bwMode="auto">
          <a:xfrm>
            <a:off x="6933113" y="2951858"/>
            <a:ext cx="338009" cy="509172"/>
          </a:xfrm>
          <a:custGeom>
            <a:avLst/>
            <a:gdLst>
              <a:gd name="T0" fmla="*/ 98 w 267"/>
              <a:gd name="T1" fmla="*/ 85 h 403"/>
              <a:gd name="T2" fmla="*/ 265 w 267"/>
              <a:gd name="T3" fmla="*/ 18 h 403"/>
              <a:gd name="T4" fmla="*/ 265 w 267"/>
              <a:gd name="T5" fmla="*/ 79 h 403"/>
              <a:gd name="T6" fmla="*/ 250 w 267"/>
              <a:gd name="T7" fmla="*/ 87 h 403"/>
              <a:gd name="T8" fmla="*/ 250 w 267"/>
              <a:gd name="T9" fmla="*/ 177 h 403"/>
              <a:gd name="T10" fmla="*/ 265 w 267"/>
              <a:gd name="T11" fmla="*/ 169 h 403"/>
              <a:gd name="T12" fmla="*/ 265 w 267"/>
              <a:gd name="T13" fmla="*/ 315 h 403"/>
              <a:gd name="T14" fmla="*/ 47 w 267"/>
              <a:gd name="T15" fmla="*/ 403 h 403"/>
              <a:gd name="T16" fmla="*/ 47 w 267"/>
              <a:gd name="T17" fmla="*/ 163 h 403"/>
              <a:gd name="T18" fmla="*/ 98 w 267"/>
              <a:gd name="T19" fmla="*/ 85 h 403"/>
              <a:gd name="T20" fmla="*/ 98 w 267"/>
              <a:gd name="T21" fmla="*/ 85 h 403"/>
              <a:gd name="T22" fmla="*/ 253 w 267"/>
              <a:gd name="T23" fmla="*/ 136 h 403"/>
              <a:gd name="T24" fmla="*/ 253 w 267"/>
              <a:gd name="T25" fmla="*/ 165 h 403"/>
              <a:gd name="T26" fmla="*/ 267 w 267"/>
              <a:gd name="T27" fmla="*/ 161 h 403"/>
              <a:gd name="T28" fmla="*/ 267 w 267"/>
              <a:gd name="T29" fmla="*/ 132 h 403"/>
              <a:gd name="T30" fmla="*/ 253 w 267"/>
              <a:gd name="T31" fmla="*/ 136 h 403"/>
              <a:gd name="T32" fmla="*/ 253 w 267"/>
              <a:gd name="T33" fmla="*/ 136 h 403"/>
              <a:gd name="T34" fmla="*/ 28 w 267"/>
              <a:gd name="T35" fmla="*/ 395 h 403"/>
              <a:gd name="T36" fmla="*/ 28 w 267"/>
              <a:gd name="T37" fmla="*/ 161 h 403"/>
              <a:gd name="T38" fmla="*/ 81 w 267"/>
              <a:gd name="T39" fmla="*/ 75 h 403"/>
              <a:gd name="T40" fmla="*/ 244 w 267"/>
              <a:gd name="T41" fmla="*/ 10 h 403"/>
              <a:gd name="T42" fmla="*/ 216 w 267"/>
              <a:gd name="T43" fmla="*/ 0 h 403"/>
              <a:gd name="T44" fmla="*/ 57 w 267"/>
              <a:gd name="T45" fmla="*/ 59 h 403"/>
              <a:gd name="T46" fmla="*/ 0 w 267"/>
              <a:gd name="T47" fmla="*/ 148 h 403"/>
              <a:gd name="T48" fmla="*/ 0 w 267"/>
              <a:gd name="T49" fmla="*/ 381 h 403"/>
              <a:gd name="T50" fmla="*/ 28 w 267"/>
              <a:gd name="T51" fmla="*/ 395 h 403"/>
              <a:gd name="T52" fmla="*/ 28 w 267"/>
              <a:gd name="T53" fmla="*/ 395 h 403"/>
              <a:gd name="T54" fmla="*/ 222 w 267"/>
              <a:gd name="T55" fmla="*/ 48 h 403"/>
              <a:gd name="T56" fmla="*/ 222 w 267"/>
              <a:gd name="T57" fmla="*/ 91 h 403"/>
              <a:gd name="T58" fmla="*/ 248 w 267"/>
              <a:gd name="T59" fmla="*/ 81 h 403"/>
              <a:gd name="T60" fmla="*/ 248 w 267"/>
              <a:gd name="T61" fmla="*/ 38 h 403"/>
              <a:gd name="T62" fmla="*/ 222 w 267"/>
              <a:gd name="T63" fmla="*/ 48 h 403"/>
              <a:gd name="T64" fmla="*/ 222 w 267"/>
              <a:gd name="T65" fmla="*/ 48 h 403"/>
              <a:gd name="T66" fmla="*/ 187 w 267"/>
              <a:gd name="T67" fmla="*/ 63 h 403"/>
              <a:gd name="T68" fmla="*/ 187 w 267"/>
              <a:gd name="T69" fmla="*/ 105 h 403"/>
              <a:gd name="T70" fmla="*/ 212 w 267"/>
              <a:gd name="T71" fmla="*/ 95 h 403"/>
              <a:gd name="T72" fmla="*/ 212 w 267"/>
              <a:gd name="T73" fmla="*/ 51 h 403"/>
              <a:gd name="T74" fmla="*/ 187 w 267"/>
              <a:gd name="T75" fmla="*/ 63 h 403"/>
              <a:gd name="T76" fmla="*/ 187 w 267"/>
              <a:gd name="T77" fmla="*/ 63 h 403"/>
              <a:gd name="T78" fmla="*/ 151 w 267"/>
              <a:gd name="T79" fmla="*/ 77 h 403"/>
              <a:gd name="T80" fmla="*/ 151 w 267"/>
              <a:gd name="T81" fmla="*/ 120 h 403"/>
              <a:gd name="T82" fmla="*/ 177 w 267"/>
              <a:gd name="T83" fmla="*/ 108 h 403"/>
              <a:gd name="T84" fmla="*/ 177 w 267"/>
              <a:gd name="T85" fmla="*/ 67 h 403"/>
              <a:gd name="T86" fmla="*/ 151 w 267"/>
              <a:gd name="T87" fmla="*/ 77 h 403"/>
              <a:gd name="T88" fmla="*/ 151 w 267"/>
              <a:gd name="T89" fmla="*/ 77 h 403"/>
              <a:gd name="T90" fmla="*/ 116 w 267"/>
              <a:gd name="T91" fmla="*/ 91 h 403"/>
              <a:gd name="T92" fmla="*/ 116 w 267"/>
              <a:gd name="T93" fmla="*/ 134 h 403"/>
              <a:gd name="T94" fmla="*/ 141 w 267"/>
              <a:gd name="T95" fmla="*/ 124 h 403"/>
              <a:gd name="T96" fmla="*/ 141 w 267"/>
              <a:gd name="T97" fmla="*/ 81 h 403"/>
              <a:gd name="T98" fmla="*/ 116 w 267"/>
              <a:gd name="T99" fmla="*/ 91 h 403"/>
              <a:gd name="T100" fmla="*/ 116 w 267"/>
              <a:gd name="T101" fmla="*/ 91 h 403"/>
              <a:gd name="T102" fmla="*/ 81 w 267"/>
              <a:gd name="T103" fmla="*/ 136 h 403"/>
              <a:gd name="T104" fmla="*/ 81 w 267"/>
              <a:gd name="T105" fmla="*/ 179 h 403"/>
              <a:gd name="T106" fmla="*/ 104 w 267"/>
              <a:gd name="T107" fmla="*/ 167 h 403"/>
              <a:gd name="T108" fmla="*/ 104 w 267"/>
              <a:gd name="T109" fmla="*/ 126 h 403"/>
              <a:gd name="T110" fmla="*/ 81 w 267"/>
              <a:gd name="T111" fmla="*/ 136 h 4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267" h="403">
                <a:moveTo>
                  <a:pt x="98" y="85"/>
                </a:moveTo>
                <a:lnTo>
                  <a:pt x="265" y="18"/>
                </a:lnTo>
                <a:lnTo>
                  <a:pt x="265" y="79"/>
                </a:lnTo>
                <a:lnTo>
                  <a:pt x="250" y="87"/>
                </a:lnTo>
                <a:lnTo>
                  <a:pt x="250" y="177"/>
                </a:lnTo>
                <a:lnTo>
                  <a:pt x="265" y="169"/>
                </a:lnTo>
                <a:lnTo>
                  <a:pt x="265" y="315"/>
                </a:lnTo>
                <a:lnTo>
                  <a:pt x="47" y="403"/>
                </a:lnTo>
                <a:lnTo>
                  <a:pt x="47" y="163"/>
                </a:lnTo>
                <a:lnTo>
                  <a:pt x="98" y="85"/>
                </a:lnTo>
                <a:lnTo>
                  <a:pt x="98" y="85"/>
                </a:lnTo>
                <a:close/>
                <a:moveTo>
                  <a:pt x="253" y="136"/>
                </a:moveTo>
                <a:lnTo>
                  <a:pt x="253" y="165"/>
                </a:lnTo>
                <a:lnTo>
                  <a:pt x="267" y="161"/>
                </a:lnTo>
                <a:lnTo>
                  <a:pt x="267" y="132"/>
                </a:lnTo>
                <a:lnTo>
                  <a:pt x="253" y="136"/>
                </a:lnTo>
                <a:lnTo>
                  <a:pt x="253" y="136"/>
                </a:lnTo>
                <a:close/>
                <a:moveTo>
                  <a:pt x="28" y="395"/>
                </a:moveTo>
                <a:lnTo>
                  <a:pt x="28" y="161"/>
                </a:lnTo>
                <a:lnTo>
                  <a:pt x="81" y="75"/>
                </a:lnTo>
                <a:lnTo>
                  <a:pt x="244" y="10"/>
                </a:lnTo>
                <a:lnTo>
                  <a:pt x="216" y="0"/>
                </a:lnTo>
                <a:lnTo>
                  <a:pt x="57" y="59"/>
                </a:lnTo>
                <a:lnTo>
                  <a:pt x="0" y="148"/>
                </a:lnTo>
                <a:lnTo>
                  <a:pt x="0" y="381"/>
                </a:lnTo>
                <a:lnTo>
                  <a:pt x="28" y="395"/>
                </a:lnTo>
                <a:lnTo>
                  <a:pt x="28" y="395"/>
                </a:lnTo>
                <a:close/>
                <a:moveTo>
                  <a:pt x="222" y="48"/>
                </a:moveTo>
                <a:lnTo>
                  <a:pt x="222" y="91"/>
                </a:lnTo>
                <a:lnTo>
                  <a:pt x="248" y="81"/>
                </a:lnTo>
                <a:lnTo>
                  <a:pt x="248" y="38"/>
                </a:lnTo>
                <a:lnTo>
                  <a:pt x="222" y="48"/>
                </a:lnTo>
                <a:lnTo>
                  <a:pt x="222" y="48"/>
                </a:lnTo>
                <a:close/>
                <a:moveTo>
                  <a:pt x="187" y="63"/>
                </a:moveTo>
                <a:lnTo>
                  <a:pt x="187" y="105"/>
                </a:lnTo>
                <a:lnTo>
                  <a:pt x="212" y="95"/>
                </a:lnTo>
                <a:lnTo>
                  <a:pt x="212" y="51"/>
                </a:lnTo>
                <a:lnTo>
                  <a:pt x="187" y="63"/>
                </a:lnTo>
                <a:lnTo>
                  <a:pt x="187" y="63"/>
                </a:lnTo>
                <a:close/>
                <a:moveTo>
                  <a:pt x="151" y="77"/>
                </a:moveTo>
                <a:lnTo>
                  <a:pt x="151" y="120"/>
                </a:lnTo>
                <a:lnTo>
                  <a:pt x="177" y="108"/>
                </a:lnTo>
                <a:lnTo>
                  <a:pt x="177" y="67"/>
                </a:lnTo>
                <a:lnTo>
                  <a:pt x="151" y="77"/>
                </a:lnTo>
                <a:lnTo>
                  <a:pt x="151" y="77"/>
                </a:lnTo>
                <a:close/>
                <a:moveTo>
                  <a:pt x="116" y="91"/>
                </a:moveTo>
                <a:lnTo>
                  <a:pt x="116" y="134"/>
                </a:lnTo>
                <a:lnTo>
                  <a:pt x="141" y="124"/>
                </a:lnTo>
                <a:lnTo>
                  <a:pt x="141" y="81"/>
                </a:lnTo>
                <a:lnTo>
                  <a:pt x="116" y="91"/>
                </a:lnTo>
                <a:lnTo>
                  <a:pt x="116" y="91"/>
                </a:lnTo>
                <a:close/>
                <a:moveTo>
                  <a:pt x="81" y="136"/>
                </a:moveTo>
                <a:lnTo>
                  <a:pt x="81" y="179"/>
                </a:lnTo>
                <a:lnTo>
                  <a:pt x="104" y="167"/>
                </a:lnTo>
                <a:lnTo>
                  <a:pt x="104" y="126"/>
                </a:lnTo>
                <a:lnTo>
                  <a:pt x="81" y="13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72751" tIns="36376" rIns="72751" bIns="36376"/>
          <a:lstStyle/>
          <a:p>
            <a:pPr>
              <a:defRPr/>
            </a:pPr>
            <a:endParaRPr lang="zh-CN" altLang="en-US" sz="143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352" name="Freeform 365"/>
          <p:cNvSpPr>
            <a:spLocks noEditPoints="1"/>
          </p:cNvSpPr>
          <p:nvPr/>
        </p:nvSpPr>
        <p:spPr bwMode="auto">
          <a:xfrm>
            <a:off x="10239854" y="2308920"/>
            <a:ext cx="489035" cy="440132"/>
          </a:xfrm>
          <a:custGeom>
            <a:avLst/>
            <a:gdLst>
              <a:gd name="T0" fmla="*/ 124 w 387"/>
              <a:gd name="T1" fmla="*/ 128 h 349"/>
              <a:gd name="T2" fmla="*/ 0 w 387"/>
              <a:gd name="T3" fmla="*/ 285 h 349"/>
              <a:gd name="T4" fmla="*/ 0 w 387"/>
              <a:gd name="T5" fmla="*/ 61 h 349"/>
              <a:gd name="T6" fmla="*/ 208 w 387"/>
              <a:gd name="T7" fmla="*/ 77 h 349"/>
              <a:gd name="T8" fmla="*/ 196 w 387"/>
              <a:gd name="T9" fmla="*/ 57 h 349"/>
              <a:gd name="T10" fmla="*/ 185 w 387"/>
              <a:gd name="T11" fmla="*/ 67 h 349"/>
              <a:gd name="T12" fmla="*/ 18 w 387"/>
              <a:gd name="T13" fmla="*/ 57 h 349"/>
              <a:gd name="T14" fmla="*/ 137 w 387"/>
              <a:gd name="T15" fmla="*/ 346 h 349"/>
              <a:gd name="T16" fmla="*/ 238 w 387"/>
              <a:gd name="T17" fmla="*/ 261 h 349"/>
              <a:gd name="T18" fmla="*/ 263 w 387"/>
              <a:gd name="T19" fmla="*/ 275 h 349"/>
              <a:gd name="T20" fmla="*/ 359 w 387"/>
              <a:gd name="T21" fmla="*/ 265 h 349"/>
              <a:gd name="T22" fmla="*/ 328 w 387"/>
              <a:gd name="T23" fmla="*/ 251 h 349"/>
              <a:gd name="T24" fmla="*/ 387 w 387"/>
              <a:gd name="T25" fmla="*/ 210 h 349"/>
              <a:gd name="T26" fmla="*/ 208 w 387"/>
              <a:gd name="T27" fmla="*/ 55 h 349"/>
              <a:gd name="T28" fmla="*/ 238 w 387"/>
              <a:gd name="T29" fmla="*/ 241 h 349"/>
              <a:gd name="T30" fmla="*/ 155 w 387"/>
              <a:gd name="T31" fmla="*/ 192 h 349"/>
              <a:gd name="T32" fmla="*/ 238 w 387"/>
              <a:gd name="T33" fmla="*/ 141 h 349"/>
              <a:gd name="T34" fmla="*/ 155 w 387"/>
              <a:gd name="T35" fmla="*/ 151 h 349"/>
              <a:gd name="T36" fmla="*/ 238 w 387"/>
              <a:gd name="T37" fmla="*/ 100 h 349"/>
              <a:gd name="T38" fmla="*/ 232 w 387"/>
              <a:gd name="T39" fmla="*/ 86 h 349"/>
              <a:gd name="T40" fmla="*/ 371 w 387"/>
              <a:gd name="T41" fmla="*/ 29 h 349"/>
              <a:gd name="T42" fmla="*/ 238 w 387"/>
              <a:gd name="T43" fmla="*/ 241 h 349"/>
              <a:gd name="T44" fmla="*/ 14 w 387"/>
              <a:gd name="T45" fmla="*/ 92 h 349"/>
              <a:gd name="T46" fmla="*/ 55 w 387"/>
              <a:gd name="T47" fmla="*/ 124 h 349"/>
              <a:gd name="T48" fmla="*/ 14 w 387"/>
              <a:gd name="T49" fmla="*/ 92 h 349"/>
              <a:gd name="T50" fmla="*/ 14 w 387"/>
              <a:gd name="T51" fmla="*/ 122 h 349"/>
              <a:gd name="T52" fmla="*/ 55 w 387"/>
              <a:gd name="T53" fmla="*/ 153 h 349"/>
              <a:gd name="T54" fmla="*/ 14 w 387"/>
              <a:gd name="T55" fmla="*/ 122 h 349"/>
              <a:gd name="T56" fmla="*/ 14 w 387"/>
              <a:gd name="T57" fmla="*/ 108 h 349"/>
              <a:gd name="T58" fmla="*/ 55 w 387"/>
              <a:gd name="T59" fmla="*/ 139 h 349"/>
              <a:gd name="T60" fmla="*/ 14 w 387"/>
              <a:gd name="T61" fmla="*/ 108 h 349"/>
              <a:gd name="T62" fmla="*/ 157 w 387"/>
              <a:gd name="T63" fmla="*/ 208 h 349"/>
              <a:gd name="T64" fmla="*/ 181 w 387"/>
              <a:gd name="T65" fmla="*/ 216 h 349"/>
              <a:gd name="T66" fmla="*/ 157 w 387"/>
              <a:gd name="T67" fmla="*/ 208 h 349"/>
              <a:gd name="T68" fmla="*/ 157 w 387"/>
              <a:gd name="T69" fmla="*/ 234 h 349"/>
              <a:gd name="T70" fmla="*/ 181 w 387"/>
              <a:gd name="T71" fmla="*/ 241 h 349"/>
              <a:gd name="T72" fmla="*/ 157 w 387"/>
              <a:gd name="T73" fmla="*/ 234 h 349"/>
              <a:gd name="T74" fmla="*/ 198 w 387"/>
              <a:gd name="T75" fmla="*/ 51 h 349"/>
              <a:gd name="T76" fmla="*/ 369 w 387"/>
              <a:gd name="T77" fmla="*/ 0 h 349"/>
              <a:gd name="T78" fmla="*/ 198 w 387"/>
              <a:gd name="T79" fmla="*/ 51 h 3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387" h="349">
                <a:moveTo>
                  <a:pt x="0" y="61"/>
                </a:moveTo>
                <a:lnTo>
                  <a:pt x="124" y="128"/>
                </a:lnTo>
                <a:lnTo>
                  <a:pt x="124" y="349"/>
                </a:lnTo>
                <a:lnTo>
                  <a:pt x="0" y="285"/>
                </a:lnTo>
                <a:lnTo>
                  <a:pt x="0" y="61"/>
                </a:lnTo>
                <a:lnTo>
                  <a:pt x="0" y="61"/>
                </a:lnTo>
                <a:close/>
                <a:moveTo>
                  <a:pt x="208" y="55"/>
                </a:moveTo>
                <a:lnTo>
                  <a:pt x="208" y="77"/>
                </a:lnTo>
                <a:lnTo>
                  <a:pt x="196" y="73"/>
                </a:lnTo>
                <a:lnTo>
                  <a:pt x="196" y="57"/>
                </a:lnTo>
                <a:lnTo>
                  <a:pt x="185" y="51"/>
                </a:lnTo>
                <a:lnTo>
                  <a:pt x="185" y="67"/>
                </a:lnTo>
                <a:lnTo>
                  <a:pt x="114" y="33"/>
                </a:lnTo>
                <a:lnTo>
                  <a:pt x="18" y="57"/>
                </a:lnTo>
                <a:lnTo>
                  <a:pt x="137" y="118"/>
                </a:lnTo>
                <a:lnTo>
                  <a:pt x="137" y="346"/>
                </a:lnTo>
                <a:lnTo>
                  <a:pt x="238" y="306"/>
                </a:lnTo>
                <a:lnTo>
                  <a:pt x="238" y="261"/>
                </a:lnTo>
                <a:lnTo>
                  <a:pt x="263" y="251"/>
                </a:lnTo>
                <a:lnTo>
                  <a:pt x="263" y="275"/>
                </a:lnTo>
                <a:lnTo>
                  <a:pt x="295" y="291"/>
                </a:lnTo>
                <a:lnTo>
                  <a:pt x="359" y="265"/>
                </a:lnTo>
                <a:lnTo>
                  <a:pt x="359" y="261"/>
                </a:lnTo>
                <a:lnTo>
                  <a:pt x="328" y="251"/>
                </a:lnTo>
                <a:lnTo>
                  <a:pt x="328" y="230"/>
                </a:lnTo>
                <a:lnTo>
                  <a:pt x="387" y="210"/>
                </a:lnTo>
                <a:lnTo>
                  <a:pt x="387" y="6"/>
                </a:lnTo>
                <a:lnTo>
                  <a:pt x="208" y="55"/>
                </a:lnTo>
                <a:lnTo>
                  <a:pt x="208" y="55"/>
                </a:lnTo>
                <a:close/>
                <a:moveTo>
                  <a:pt x="238" y="241"/>
                </a:moveTo>
                <a:lnTo>
                  <a:pt x="238" y="167"/>
                </a:lnTo>
                <a:lnTo>
                  <a:pt x="155" y="192"/>
                </a:lnTo>
                <a:lnTo>
                  <a:pt x="155" y="167"/>
                </a:lnTo>
                <a:lnTo>
                  <a:pt x="238" y="141"/>
                </a:lnTo>
                <a:lnTo>
                  <a:pt x="238" y="126"/>
                </a:lnTo>
                <a:lnTo>
                  <a:pt x="155" y="151"/>
                </a:lnTo>
                <a:lnTo>
                  <a:pt x="155" y="126"/>
                </a:lnTo>
                <a:lnTo>
                  <a:pt x="238" y="100"/>
                </a:lnTo>
                <a:lnTo>
                  <a:pt x="238" y="90"/>
                </a:lnTo>
                <a:lnTo>
                  <a:pt x="232" y="86"/>
                </a:lnTo>
                <a:lnTo>
                  <a:pt x="232" y="67"/>
                </a:lnTo>
                <a:lnTo>
                  <a:pt x="371" y="29"/>
                </a:lnTo>
                <a:lnTo>
                  <a:pt x="371" y="196"/>
                </a:lnTo>
                <a:lnTo>
                  <a:pt x="238" y="241"/>
                </a:lnTo>
                <a:lnTo>
                  <a:pt x="238" y="241"/>
                </a:lnTo>
                <a:close/>
                <a:moveTo>
                  <a:pt x="14" y="92"/>
                </a:moveTo>
                <a:lnTo>
                  <a:pt x="14" y="102"/>
                </a:lnTo>
                <a:lnTo>
                  <a:pt x="55" y="124"/>
                </a:lnTo>
                <a:lnTo>
                  <a:pt x="55" y="114"/>
                </a:lnTo>
                <a:lnTo>
                  <a:pt x="14" y="92"/>
                </a:lnTo>
                <a:lnTo>
                  <a:pt x="14" y="92"/>
                </a:lnTo>
                <a:close/>
                <a:moveTo>
                  <a:pt x="14" y="122"/>
                </a:moveTo>
                <a:lnTo>
                  <a:pt x="14" y="131"/>
                </a:lnTo>
                <a:lnTo>
                  <a:pt x="55" y="153"/>
                </a:lnTo>
                <a:lnTo>
                  <a:pt x="55" y="145"/>
                </a:lnTo>
                <a:lnTo>
                  <a:pt x="14" y="122"/>
                </a:lnTo>
                <a:lnTo>
                  <a:pt x="14" y="122"/>
                </a:lnTo>
                <a:close/>
                <a:moveTo>
                  <a:pt x="14" y="108"/>
                </a:moveTo>
                <a:lnTo>
                  <a:pt x="14" y="116"/>
                </a:lnTo>
                <a:lnTo>
                  <a:pt x="55" y="139"/>
                </a:lnTo>
                <a:lnTo>
                  <a:pt x="55" y="130"/>
                </a:lnTo>
                <a:lnTo>
                  <a:pt x="14" y="108"/>
                </a:lnTo>
                <a:lnTo>
                  <a:pt x="14" y="108"/>
                </a:lnTo>
                <a:close/>
                <a:moveTo>
                  <a:pt x="157" y="208"/>
                </a:moveTo>
                <a:lnTo>
                  <a:pt x="181" y="202"/>
                </a:lnTo>
                <a:lnTo>
                  <a:pt x="181" y="216"/>
                </a:lnTo>
                <a:lnTo>
                  <a:pt x="157" y="222"/>
                </a:lnTo>
                <a:lnTo>
                  <a:pt x="157" y="208"/>
                </a:lnTo>
                <a:lnTo>
                  <a:pt x="157" y="208"/>
                </a:lnTo>
                <a:close/>
                <a:moveTo>
                  <a:pt x="157" y="234"/>
                </a:moveTo>
                <a:lnTo>
                  <a:pt x="181" y="228"/>
                </a:lnTo>
                <a:lnTo>
                  <a:pt x="181" y="241"/>
                </a:lnTo>
                <a:lnTo>
                  <a:pt x="157" y="247"/>
                </a:lnTo>
                <a:lnTo>
                  <a:pt x="157" y="234"/>
                </a:lnTo>
                <a:lnTo>
                  <a:pt x="157" y="234"/>
                </a:lnTo>
                <a:close/>
                <a:moveTo>
                  <a:pt x="198" y="51"/>
                </a:moveTo>
                <a:lnTo>
                  <a:pt x="189" y="47"/>
                </a:lnTo>
                <a:lnTo>
                  <a:pt x="369" y="0"/>
                </a:lnTo>
                <a:lnTo>
                  <a:pt x="379" y="4"/>
                </a:lnTo>
                <a:lnTo>
                  <a:pt x="198" y="5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72751" tIns="36376" rIns="72751" bIns="36376"/>
          <a:lstStyle/>
          <a:p>
            <a:pPr>
              <a:defRPr/>
            </a:pPr>
            <a:endParaRPr lang="zh-CN" altLang="en-US" sz="143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353" name="Freeform 366"/>
          <p:cNvSpPr>
            <a:spLocks noEditPoints="1"/>
          </p:cNvSpPr>
          <p:nvPr/>
        </p:nvSpPr>
        <p:spPr bwMode="auto">
          <a:xfrm>
            <a:off x="10206773" y="3717054"/>
            <a:ext cx="560952" cy="342325"/>
          </a:xfrm>
          <a:custGeom>
            <a:avLst/>
            <a:gdLst>
              <a:gd name="T0" fmla="*/ 71 w 226"/>
              <a:gd name="T1" fmla="*/ 27 h 138"/>
              <a:gd name="T2" fmla="*/ 113 w 226"/>
              <a:gd name="T3" fmla="*/ 20 h 138"/>
              <a:gd name="T4" fmla="*/ 138 w 226"/>
              <a:gd name="T5" fmla="*/ 5 h 138"/>
              <a:gd name="T6" fmla="*/ 136 w 226"/>
              <a:gd name="T7" fmla="*/ 25 h 138"/>
              <a:gd name="T8" fmla="*/ 113 w 226"/>
              <a:gd name="T9" fmla="*/ 27 h 138"/>
              <a:gd name="T10" fmla="*/ 226 w 226"/>
              <a:gd name="T11" fmla="*/ 70 h 138"/>
              <a:gd name="T12" fmla="*/ 35 w 226"/>
              <a:gd name="T13" fmla="*/ 74 h 138"/>
              <a:gd name="T14" fmla="*/ 35 w 226"/>
              <a:gd name="T15" fmla="*/ 74 h 138"/>
              <a:gd name="T16" fmla="*/ 184 w 226"/>
              <a:gd name="T17" fmla="*/ 71 h 138"/>
              <a:gd name="T18" fmla="*/ 180 w 226"/>
              <a:gd name="T19" fmla="*/ 77 h 138"/>
              <a:gd name="T20" fmla="*/ 112 w 226"/>
              <a:gd name="T21" fmla="*/ 101 h 138"/>
              <a:gd name="T22" fmla="*/ 136 w 226"/>
              <a:gd name="T23" fmla="*/ 87 h 138"/>
              <a:gd name="T24" fmla="*/ 205 w 226"/>
              <a:gd name="T25" fmla="*/ 69 h 138"/>
              <a:gd name="T26" fmla="*/ 89 w 226"/>
              <a:gd name="T27" fmla="*/ 109 h 138"/>
              <a:gd name="T28" fmla="*/ 176 w 226"/>
              <a:gd name="T29" fmla="*/ 64 h 138"/>
              <a:gd name="T30" fmla="*/ 176 w 226"/>
              <a:gd name="T31" fmla="*/ 64 h 138"/>
              <a:gd name="T32" fmla="*/ 172 w 226"/>
              <a:gd name="T33" fmla="*/ 65 h 138"/>
              <a:gd name="T34" fmla="*/ 168 w 226"/>
              <a:gd name="T35" fmla="*/ 71 h 138"/>
              <a:gd name="T36" fmla="*/ 150 w 226"/>
              <a:gd name="T37" fmla="*/ 77 h 138"/>
              <a:gd name="T38" fmla="*/ 133 w 226"/>
              <a:gd name="T39" fmla="*/ 77 h 138"/>
              <a:gd name="T40" fmla="*/ 133 w 226"/>
              <a:gd name="T41" fmla="*/ 77 h 138"/>
              <a:gd name="T42" fmla="*/ 128 w 226"/>
              <a:gd name="T43" fmla="*/ 79 h 138"/>
              <a:gd name="T44" fmla="*/ 121 w 226"/>
              <a:gd name="T45" fmla="*/ 87 h 138"/>
              <a:gd name="T46" fmla="*/ 100 w 226"/>
              <a:gd name="T47" fmla="*/ 94 h 138"/>
              <a:gd name="T48" fmla="*/ 71 w 226"/>
              <a:gd name="T49" fmla="*/ 97 h 138"/>
              <a:gd name="T50" fmla="*/ 71 w 226"/>
              <a:gd name="T51" fmla="*/ 97 h 138"/>
              <a:gd name="T52" fmla="*/ 176 w 226"/>
              <a:gd name="T53" fmla="*/ 56 h 138"/>
              <a:gd name="T54" fmla="*/ 172 w 226"/>
              <a:gd name="T55" fmla="*/ 62 h 138"/>
              <a:gd name="T56" fmla="*/ 155 w 226"/>
              <a:gd name="T57" fmla="*/ 67 h 138"/>
              <a:gd name="T58" fmla="*/ 139 w 226"/>
              <a:gd name="T59" fmla="*/ 67 h 138"/>
              <a:gd name="T60" fmla="*/ 139 w 226"/>
              <a:gd name="T61" fmla="*/ 67 h 138"/>
              <a:gd name="T62" fmla="*/ 134 w 226"/>
              <a:gd name="T63" fmla="*/ 68 h 138"/>
              <a:gd name="T64" fmla="*/ 129 w 226"/>
              <a:gd name="T65" fmla="*/ 75 h 138"/>
              <a:gd name="T66" fmla="*/ 109 w 226"/>
              <a:gd name="T67" fmla="*/ 81 h 138"/>
              <a:gd name="T68" fmla="*/ 89 w 226"/>
              <a:gd name="T69" fmla="*/ 82 h 138"/>
              <a:gd name="T70" fmla="*/ 89 w 226"/>
              <a:gd name="T71" fmla="*/ 82 h 138"/>
              <a:gd name="T72" fmla="*/ 84 w 226"/>
              <a:gd name="T73" fmla="*/ 83 h 138"/>
              <a:gd name="T74" fmla="*/ 76 w 226"/>
              <a:gd name="T75" fmla="*/ 91 h 138"/>
              <a:gd name="T76" fmla="*/ 161 w 226"/>
              <a:gd name="T77" fmla="*/ 57 h 138"/>
              <a:gd name="T78" fmla="*/ 145 w 226"/>
              <a:gd name="T79" fmla="*/ 57 h 138"/>
              <a:gd name="T80" fmla="*/ 145 w 226"/>
              <a:gd name="T81" fmla="*/ 57 h 138"/>
              <a:gd name="T82" fmla="*/ 141 w 226"/>
              <a:gd name="T83" fmla="*/ 58 h 138"/>
              <a:gd name="T84" fmla="*/ 136 w 226"/>
              <a:gd name="T85" fmla="*/ 64 h 138"/>
              <a:gd name="T86" fmla="*/ 118 w 226"/>
              <a:gd name="T87" fmla="*/ 70 h 138"/>
              <a:gd name="T88" fmla="*/ 99 w 226"/>
              <a:gd name="T89" fmla="*/ 70 h 138"/>
              <a:gd name="T90" fmla="*/ 99 w 226"/>
              <a:gd name="T91" fmla="*/ 70 h 138"/>
              <a:gd name="T92" fmla="*/ 95 w 226"/>
              <a:gd name="T93" fmla="*/ 71 h 138"/>
              <a:gd name="T94" fmla="*/ 88 w 226"/>
              <a:gd name="T95" fmla="*/ 78 h 138"/>
              <a:gd name="T96" fmla="*/ 56 w 226"/>
              <a:gd name="T97" fmla="*/ 87 h 138"/>
              <a:gd name="T98" fmla="*/ 143 w 226"/>
              <a:gd name="T99" fmla="*/ 46 h 138"/>
              <a:gd name="T100" fmla="*/ 143 w 226"/>
              <a:gd name="T101" fmla="*/ 46 h 138"/>
              <a:gd name="T102" fmla="*/ 133 w 226"/>
              <a:gd name="T103" fmla="*/ 49 h 138"/>
              <a:gd name="T104" fmla="*/ 119 w 226"/>
              <a:gd name="T105" fmla="*/ 57 h 138"/>
              <a:gd name="T106" fmla="*/ 90 w 226"/>
              <a:gd name="T107" fmla="*/ 64 h 138"/>
              <a:gd name="T108" fmla="*/ 60 w 226"/>
              <a:gd name="T109" fmla="*/ 67 h 138"/>
              <a:gd name="T110" fmla="*/ 60 w 226"/>
              <a:gd name="T111" fmla="*/ 67 h 138"/>
              <a:gd name="T112" fmla="*/ 71 w 226"/>
              <a:gd name="T113" fmla="*/ 124 h 1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226" h="138">
                <a:moveTo>
                  <a:pt x="80" y="118"/>
                </a:moveTo>
                <a:cubicBezTo>
                  <a:pt x="12" y="73"/>
                  <a:pt x="12" y="73"/>
                  <a:pt x="12" y="73"/>
                </a:cubicBezTo>
                <a:cubicBezTo>
                  <a:pt x="79" y="55"/>
                  <a:pt x="79" y="55"/>
                  <a:pt x="79" y="55"/>
                </a:cubicBezTo>
                <a:cubicBezTo>
                  <a:pt x="72" y="49"/>
                  <a:pt x="62" y="38"/>
                  <a:pt x="71" y="27"/>
                </a:cubicBezTo>
                <a:cubicBezTo>
                  <a:pt x="77" y="19"/>
                  <a:pt x="96" y="19"/>
                  <a:pt x="113" y="20"/>
                </a:cubicBezTo>
                <a:cubicBezTo>
                  <a:pt x="113" y="20"/>
                  <a:pt x="113" y="20"/>
                  <a:pt x="113" y="20"/>
                </a:cubicBezTo>
                <a:cubicBezTo>
                  <a:pt x="113" y="20"/>
                  <a:pt x="113" y="20"/>
                  <a:pt x="113" y="20"/>
                </a:cubicBezTo>
                <a:cubicBezTo>
                  <a:pt x="113" y="20"/>
                  <a:pt x="113" y="20"/>
                  <a:pt x="113" y="20"/>
                </a:cubicBezTo>
                <a:cubicBezTo>
                  <a:pt x="118" y="20"/>
                  <a:pt x="127" y="20"/>
                  <a:pt x="134" y="18"/>
                </a:cubicBezTo>
                <a:cubicBezTo>
                  <a:pt x="137" y="18"/>
                  <a:pt x="139" y="16"/>
                  <a:pt x="140" y="15"/>
                </a:cubicBezTo>
                <a:cubicBezTo>
                  <a:pt x="141" y="14"/>
                  <a:pt x="142" y="13"/>
                  <a:pt x="141" y="11"/>
                </a:cubicBezTo>
                <a:cubicBezTo>
                  <a:pt x="141" y="9"/>
                  <a:pt x="140" y="7"/>
                  <a:pt x="138" y="5"/>
                </a:cubicBezTo>
                <a:cubicBezTo>
                  <a:pt x="143" y="0"/>
                  <a:pt x="143" y="0"/>
                  <a:pt x="143" y="0"/>
                </a:cubicBezTo>
                <a:cubicBezTo>
                  <a:pt x="146" y="4"/>
                  <a:pt x="147" y="7"/>
                  <a:pt x="148" y="9"/>
                </a:cubicBezTo>
                <a:cubicBezTo>
                  <a:pt x="149" y="14"/>
                  <a:pt x="148" y="17"/>
                  <a:pt x="145" y="20"/>
                </a:cubicBezTo>
                <a:cubicBezTo>
                  <a:pt x="143" y="22"/>
                  <a:pt x="139" y="24"/>
                  <a:pt x="136" y="25"/>
                </a:cubicBezTo>
                <a:cubicBezTo>
                  <a:pt x="128" y="27"/>
                  <a:pt x="118" y="27"/>
                  <a:pt x="113" y="27"/>
                </a:cubicBezTo>
                <a:cubicBezTo>
                  <a:pt x="113" y="27"/>
                  <a:pt x="113" y="27"/>
                  <a:pt x="113" y="27"/>
                </a:cubicBezTo>
                <a:cubicBezTo>
                  <a:pt x="113" y="27"/>
                  <a:pt x="113" y="27"/>
                  <a:pt x="113" y="27"/>
                </a:cubicBezTo>
                <a:cubicBezTo>
                  <a:pt x="113" y="27"/>
                  <a:pt x="113" y="27"/>
                  <a:pt x="113" y="27"/>
                </a:cubicBezTo>
                <a:cubicBezTo>
                  <a:pt x="97" y="26"/>
                  <a:pt x="80" y="26"/>
                  <a:pt x="76" y="31"/>
                </a:cubicBezTo>
                <a:cubicBezTo>
                  <a:pt x="70" y="39"/>
                  <a:pt x="82" y="49"/>
                  <a:pt x="87" y="53"/>
                </a:cubicBezTo>
                <a:cubicBezTo>
                  <a:pt x="151" y="36"/>
                  <a:pt x="151" y="36"/>
                  <a:pt x="151" y="36"/>
                </a:cubicBezTo>
                <a:cubicBezTo>
                  <a:pt x="226" y="70"/>
                  <a:pt x="226" y="70"/>
                  <a:pt x="226" y="70"/>
                </a:cubicBezTo>
                <a:cubicBezTo>
                  <a:pt x="226" y="81"/>
                  <a:pt x="226" y="81"/>
                  <a:pt x="226" y="81"/>
                </a:cubicBezTo>
                <a:cubicBezTo>
                  <a:pt x="80" y="136"/>
                  <a:pt x="80" y="136"/>
                  <a:pt x="80" y="136"/>
                </a:cubicBezTo>
                <a:cubicBezTo>
                  <a:pt x="80" y="118"/>
                  <a:pt x="80" y="118"/>
                  <a:pt x="80" y="118"/>
                </a:cubicBezTo>
                <a:close/>
                <a:moveTo>
                  <a:pt x="35" y="74"/>
                </a:moveTo>
                <a:cubicBezTo>
                  <a:pt x="37" y="75"/>
                  <a:pt x="39" y="76"/>
                  <a:pt x="41" y="77"/>
                </a:cubicBezTo>
                <a:cubicBezTo>
                  <a:pt x="44" y="76"/>
                  <a:pt x="48" y="75"/>
                  <a:pt x="52" y="74"/>
                </a:cubicBezTo>
                <a:cubicBezTo>
                  <a:pt x="50" y="73"/>
                  <a:pt x="48" y="72"/>
                  <a:pt x="47" y="71"/>
                </a:cubicBezTo>
                <a:cubicBezTo>
                  <a:pt x="43" y="72"/>
                  <a:pt x="39" y="73"/>
                  <a:pt x="35" y="74"/>
                </a:cubicBezTo>
                <a:close/>
                <a:moveTo>
                  <a:pt x="178" y="73"/>
                </a:moveTo>
                <a:cubicBezTo>
                  <a:pt x="180" y="74"/>
                  <a:pt x="182" y="75"/>
                  <a:pt x="184" y="76"/>
                </a:cubicBezTo>
                <a:cubicBezTo>
                  <a:pt x="186" y="75"/>
                  <a:pt x="188" y="74"/>
                  <a:pt x="191" y="74"/>
                </a:cubicBezTo>
                <a:cubicBezTo>
                  <a:pt x="188" y="73"/>
                  <a:pt x="186" y="72"/>
                  <a:pt x="184" y="71"/>
                </a:cubicBezTo>
                <a:cubicBezTo>
                  <a:pt x="182" y="71"/>
                  <a:pt x="180" y="72"/>
                  <a:pt x="178" y="73"/>
                </a:cubicBezTo>
                <a:close/>
                <a:moveTo>
                  <a:pt x="167" y="76"/>
                </a:moveTo>
                <a:cubicBezTo>
                  <a:pt x="169" y="77"/>
                  <a:pt x="171" y="78"/>
                  <a:pt x="174" y="80"/>
                </a:cubicBezTo>
                <a:cubicBezTo>
                  <a:pt x="176" y="79"/>
                  <a:pt x="178" y="78"/>
                  <a:pt x="180" y="77"/>
                </a:cubicBezTo>
                <a:cubicBezTo>
                  <a:pt x="178" y="76"/>
                  <a:pt x="176" y="75"/>
                  <a:pt x="174" y="74"/>
                </a:cubicBezTo>
                <a:cubicBezTo>
                  <a:pt x="171" y="75"/>
                  <a:pt x="169" y="76"/>
                  <a:pt x="167" y="76"/>
                </a:cubicBezTo>
                <a:close/>
                <a:moveTo>
                  <a:pt x="105" y="97"/>
                </a:moveTo>
                <a:cubicBezTo>
                  <a:pt x="108" y="98"/>
                  <a:pt x="110" y="100"/>
                  <a:pt x="112" y="101"/>
                </a:cubicBezTo>
                <a:cubicBezTo>
                  <a:pt x="123" y="97"/>
                  <a:pt x="133" y="94"/>
                  <a:pt x="143" y="90"/>
                </a:cubicBezTo>
                <a:cubicBezTo>
                  <a:pt x="152" y="87"/>
                  <a:pt x="161" y="84"/>
                  <a:pt x="170" y="81"/>
                </a:cubicBezTo>
                <a:cubicBezTo>
                  <a:pt x="168" y="80"/>
                  <a:pt x="166" y="79"/>
                  <a:pt x="163" y="77"/>
                </a:cubicBezTo>
                <a:cubicBezTo>
                  <a:pt x="155" y="80"/>
                  <a:pt x="146" y="83"/>
                  <a:pt x="136" y="87"/>
                </a:cubicBezTo>
                <a:cubicBezTo>
                  <a:pt x="126" y="90"/>
                  <a:pt x="116" y="93"/>
                  <a:pt x="105" y="97"/>
                </a:cubicBezTo>
                <a:close/>
                <a:moveTo>
                  <a:pt x="187" y="69"/>
                </a:moveTo>
                <a:cubicBezTo>
                  <a:pt x="190" y="70"/>
                  <a:pt x="192" y="71"/>
                  <a:pt x="194" y="72"/>
                </a:cubicBezTo>
                <a:cubicBezTo>
                  <a:pt x="198" y="71"/>
                  <a:pt x="201" y="70"/>
                  <a:pt x="205" y="69"/>
                </a:cubicBezTo>
                <a:cubicBezTo>
                  <a:pt x="203" y="68"/>
                  <a:pt x="200" y="67"/>
                  <a:pt x="198" y="66"/>
                </a:cubicBezTo>
                <a:cubicBezTo>
                  <a:pt x="195" y="67"/>
                  <a:pt x="191" y="68"/>
                  <a:pt x="187" y="69"/>
                </a:cubicBezTo>
                <a:close/>
                <a:moveTo>
                  <a:pt x="83" y="105"/>
                </a:moveTo>
                <a:cubicBezTo>
                  <a:pt x="85" y="106"/>
                  <a:pt x="87" y="108"/>
                  <a:pt x="89" y="109"/>
                </a:cubicBezTo>
                <a:cubicBezTo>
                  <a:pt x="95" y="107"/>
                  <a:pt x="101" y="105"/>
                  <a:pt x="107" y="103"/>
                </a:cubicBezTo>
                <a:cubicBezTo>
                  <a:pt x="105" y="102"/>
                  <a:pt x="102" y="100"/>
                  <a:pt x="100" y="99"/>
                </a:cubicBezTo>
                <a:cubicBezTo>
                  <a:pt x="94" y="101"/>
                  <a:pt x="89" y="103"/>
                  <a:pt x="83" y="105"/>
                </a:cubicBezTo>
                <a:close/>
                <a:moveTo>
                  <a:pt x="176" y="64"/>
                </a:moveTo>
                <a:cubicBezTo>
                  <a:pt x="178" y="65"/>
                  <a:pt x="180" y="66"/>
                  <a:pt x="182" y="67"/>
                </a:cubicBezTo>
                <a:cubicBezTo>
                  <a:pt x="185" y="66"/>
                  <a:pt x="189" y="64"/>
                  <a:pt x="193" y="63"/>
                </a:cubicBezTo>
                <a:cubicBezTo>
                  <a:pt x="191" y="62"/>
                  <a:pt x="188" y="61"/>
                  <a:pt x="186" y="61"/>
                </a:cubicBezTo>
                <a:cubicBezTo>
                  <a:pt x="183" y="62"/>
                  <a:pt x="179" y="63"/>
                  <a:pt x="176" y="64"/>
                </a:cubicBezTo>
                <a:close/>
                <a:moveTo>
                  <a:pt x="166" y="67"/>
                </a:moveTo>
                <a:cubicBezTo>
                  <a:pt x="168" y="68"/>
                  <a:pt x="170" y="69"/>
                  <a:pt x="172" y="70"/>
                </a:cubicBezTo>
                <a:cubicBezTo>
                  <a:pt x="174" y="69"/>
                  <a:pt x="176" y="69"/>
                  <a:pt x="178" y="68"/>
                </a:cubicBezTo>
                <a:cubicBezTo>
                  <a:pt x="176" y="67"/>
                  <a:pt x="174" y="66"/>
                  <a:pt x="172" y="65"/>
                </a:cubicBezTo>
                <a:cubicBezTo>
                  <a:pt x="170" y="66"/>
                  <a:pt x="168" y="66"/>
                  <a:pt x="166" y="67"/>
                </a:cubicBezTo>
                <a:close/>
                <a:moveTo>
                  <a:pt x="155" y="70"/>
                </a:moveTo>
                <a:cubicBezTo>
                  <a:pt x="157" y="71"/>
                  <a:pt x="159" y="72"/>
                  <a:pt x="161" y="74"/>
                </a:cubicBezTo>
                <a:cubicBezTo>
                  <a:pt x="164" y="73"/>
                  <a:pt x="166" y="72"/>
                  <a:pt x="168" y="71"/>
                </a:cubicBezTo>
                <a:cubicBezTo>
                  <a:pt x="166" y="70"/>
                  <a:pt x="164" y="69"/>
                  <a:pt x="162" y="68"/>
                </a:cubicBezTo>
                <a:cubicBezTo>
                  <a:pt x="160" y="69"/>
                  <a:pt x="157" y="70"/>
                  <a:pt x="155" y="70"/>
                </a:cubicBezTo>
                <a:close/>
                <a:moveTo>
                  <a:pt x="144" y="74"/>
                </a:moveTo>
                <a:cubicBezTo>
                  <a:pt x="146" y="75"/>
                  <a:pt x="148" y="76"/>
                  <a:pt x="150" y="77"/>
                </a:cubicBezTo>
                <a:cubicBezTo>
                  <a:pt x="153" y="76"/>
                  <a:pt x="155" y="76"/>
                  <a:pt x="157" y="75"/>
                </a:cubicBezTo>
                <a:cubicBezTo>
                  <a:pt x="155" y="74"/>
                  <a:pt x="153" y="73"/>
                  <a:pt x="151" y="72"/>
                </a:cubicBezTo>
                <a:cubicBezTo>
                  <a:pt x="149" y="72"/>
                  <a:pt x="146" y="73"/>
                  <a:pt x="144" y="74"/>
                </a:cubicBezTo>
                <a:close/>
                <a:moveTo>
                  <a:pt x="133" y="77"/>
                </a:moveTo>
                <a:cubicBezTo>
                  <a:pt x="135" y="79"/>
                  <a:pt x="137" y="80"/>
                  <a:pt x="139" y="81"/>
                </a:cubicBezTo>
                <a:cubicBezTo>
                  <a:pt x="141" y="80"/>
                  <a:pt x="144" y="79"/>
                  <a:pt x="146" y="78"/>
                </a:cubicBezTo>
                <a:cubicBezTo>
                  <a:pt x="144" y="77"/>
                  <a:pt x="142" y="76"/>
                  <a:pt x="140" y="75"/>
                </a:cubicBezTo>
                <a:cubicBezTo>
                  <a:pt x="138" y="76"/>
                  <a:pt x="135" y="77"/>
                  <a:pt x="133" y="77"/>
                </a:cubicBezTo>
                <a:close/>
                <a:moveTo>
                  <a:pt x="120" y="81"/>
                </a:moveTo>
                <a:cubicBezTo>
                  <a:pt x="122" y="83"/>
                  <a:pt x="124" y="84"/>
                  <a:pt x="126" y="85"/>
                </a:cubicBezTo>
                <a:cubicBezTo>
                  <a:pt x="129" y="84"/>
                  <a:pt x="131" y="83"/>
                  <a:pt x="134" y="82"/>
                </a:cubicBezTo>
                <a:cubicBezTo>
                  <a:pt x="132" y="81"/>
                  <a:pt x="130" y="80"/>
                  <a:pt x="128" y="79"/>
                </a:cubicBezTo>
                <a:cubicBezTo>
                  <a:pt x="125" y="80"/>
                  <a:pt x="122" y="81"/>
                  <a:pt x="120" y="81"/>
                </a:cubicBezTo>
                <a:close/>
                <a:moveTo>
                  <a:pt x="107" y="86"/>
                </a:moveTo>
                <a:cubicBezTo>
                  <a:pt x="109" y="87"/>
                  <a:pt x="111" y="88"/>
                  <a:pt x="113" y="89"/>
                </a:cubicBezTo>
                <a:cubicBezTo>
                  <a:pt x="116" y="88"/>
                  <a:pt x="119" y="87"/>
                  <a:pt x="121" y="87"/>
                </a:cubicBezTo>
                <a:cubicBezTo>
                  <a:pt x="119" y="85"/>
                  <a:pt x="117" y="84"/>
                  <a:pt x="115" y="83"/>
                </a:cubicBezTo>
                <a:cubicBezTo>
                  <a:pt x="112" y="84"/>
                  <a:pt x="110" y="85"/>
                  <a:pt x="107" y="86"/>
                </a:cubicBezTo>
                <a:close/>
                <a:moveTo>
                  <a:pt x="93" y="90"/>
                </a:moveTo>
                <a:cubicBezTo>
                  <a:pt x="95" y="91"/>
                  <a:pt x="98" y="92"/>
                  <a:pt x="100" y="94"/>
                </a:cubicBezTo>
                <a:cubicBezTo>
                  <a:pt x="103" y="93"/>
                  <a:pt x="106" y="92"/>
                  <a:pt x="108" y="91"/>
                </a:cubicBezTo>
                <a:cubicBezTo>
                  <a:pt x="106" y="90"/>
                  <a:pt x="104" y="88"/>
                  <a:pt x="102" y="87"/>
                </a:cubicBezTo>
                <a:cubicBezTo>
                  <a:pt x="99" y="88"/>
                  <a:pt x="96" y="89"/>
                  <a:pt x="93" y="90"/>
                </a:cubicBezTo>
                <a:close/>
                <a:moveTo>
                  <a:pt x="71" y="97"/>
                </a:moveTo>
                <a:cubicBezTo>
                  <a:pt x="73" y="98"/>
                  <a:pt x="75" y="100"/>
                  <a:pt x="77" y="101"/>
                </a:cubicBezTo>
                <a:cubicBezTo>
                  <a:pt x="83" y="99"/>
                  <a:pt x="89" y="97"/>
                  <a:pt x="95" y="95"/>
                </a:cubicBezTo>
                <a:cubicBezTo>
                  <a:pt x="92" y="94"/>
                  <a:pt x="90" y="93"/>
                  <a:pt x="88" y="91"/>
                </a:cubicBezTo>
                <a:cubicBezTo>
                  <a:pt x="83" y="93"/>
                  <a:pt x="77" y="95"/>
                  <a:pt x="71" y="97"/>
                </a:cubicBezTo>
                <a:close/>
                <a:moveTo>
                  <a:pt x="170" y="58"/>
                </a:moveTo>
                <a:cubicBezTo>
                  <a:pt x="172" y="59"/>
                  <a:pt x="174" y="60"/>
                  <a:pt x="176" y="61"/>
                </a:cubicBezTo>
                <a:cubicBezTo>
                  <a:pt x="178" y="60"/>
                  <a:pt x="180" y="59"/>
                  <a:pt x="182" y="59"/>
                </a:cubicBezTo>
                <a:cubicBezTo>
                  <a:pt x="180" y="58"/>
                  <a:pt x="178" y="57"/>
                  <a:pt x="176" y="56"/>
                </a:cubicBezTo>
                <a:cubicBezTo>
                  <a:pt x="174" y="57"/>
                  <a:pt x="172" y="57"/>
                  <a:pt x="170" y="58"/>
                </a:cubicBezTo>
                <a:close/>
                <a:moveTo>
                  <a:pt x="160" y="61"/>
                </a:moveTo>
                <a:cubicBezTo>
                  <a:pt x="162" y="62"/>
                  <a:pt x="164" y="63"/>
                  <a:pt x="166" y="64"/>
                </a:cubicBezTo>
                <a:cubicBezTo>
                  <a:pt x="168" y="63"/>
                  <a:pt x="170" y="62"/>
                  <a:pt x="172" y="62"/>
                </a:cubicBezTo>
                <a:cubicBezTo>
                  <a:pt x="170" y="61"/>
                  <a:pt x="168" y="60"/>
                  <a:pt x="166" y="59"/>
                </a:cubicBezTo>
                <a:cubicBezTo>
                  <a:pt x="164" y="60"/>
                  <a:pt x="162" y="60"/>
                  <a:pt x="160" y="61"/>
                </a:cubicBezTo>
                <a:close/>
                <a:moveTo>
                  <a:pt x="149" y="64"/>
                </a:moveTo>
                <a:cubicBezTo>
                  <a:pt x="151" y="65"/>
                  <a:pt x="153" y="66"/>
                  <a:pt x="155" y="67"/>
                </a:cubicBezTo>
                <a:cubicBezTo>
                  <a:pt x="158" y="66"/>
                  <a:pt x="160" y="65"/>
                  <a:pt x="162" y="65"/>
                </a:cubicBezTo>
                <a:cubicBezTo>
                  <a:pt x="160" y="64"/>
                  <a:pt x="158" y="63"/>
                  <a:pt x="156" y="62"/>
                </a:cubicBezTo>
                <a:cubicBezTo>
                  <a:pt x="154" y="63"/>
                  <a:pt x="152" y="63"/>
                  <a:pt x="149" y="64"/>
                </a:cubicBezTo>
                <a:close/>
                <a:moveTo>
                  <a:pt x="139" y="67"/>
                </a:moveTo>
                <a:cubicBezTo>
                  <a:pt x="141" y="68"/>
                  <a:pt x="143" y="69"/>
                  <a:pt x="145" y="70"/>
                </a:cubicBezTo>
                <a:cubicBezTo>
                  <a:pt x="147" y="69"/>
                  <a:pt x="149" y="69"/>
                  <a:pt x="152" y="68"/>
                </a:cubicBezTo>
                <a:cubicBezTo>
                  <a:pt x="150" y="67"/>
                  <a:pt x="148" y="66"/>
                  <a:pt x="146" y="65"/>
                </a:cubicBezTo>
                <a:cubicBezTo>
                  <a:pt x="143" y="66"/>
                  <a:pt x="141" y="66"/>
                  <a:pt x="139" y="67"/>
                </a:cubicBezTo>
                <a:close/>
                <a:moveTo>
                  <a:pt x="127" y="70"/>
                </a:moveTo>
                <a:cubicBezTo>
                  <a:pt x="129" y="71"/>
                  <a:pt x="131" y="72"/>
                  <a:pt x="133" y="74"/>
                </a:cubicBezTo>
                <a:cubicBezTo>
                  <a:pt x="136" y="73"/>
                  <a:pt x="138" y="72"/>
                  <a:pt x="140" y="71"/>
                </a:cubicBezTo>
                <a:cubicBezTo>
                  <a:pt x="138" y="70"/>
                  <a:pt x="136" y="69"/>
                  <a:pt x="134" y="68"/>
                </a:cubicBezTo>
                <a:cubicBezTo>
                  <a:pt x="132" y="69"/>
                  <a:pt x="130" y="70"/>
                  <a:pt x="127" y="70"/>
                </a:cubicBezTo>
                <a:close/>
                <a:moveTo>
                  <a:pt x="115" y="74"/>
                </a:moveTo>
                <a:cubicBezTo>
                  <a:pt x="117" y="75"/>
                  <a:pt x="119" y="76"/>
                  <a:pt x="121" y="77"/>
                </a:cubicBezTo>
                <a:cubicBezTo>
                  <a:pt x="124" y="76"/>
                  <a:pt x="126" y="76"/>
                  <a:pt x="129" y="75"/>
                </a:cubicBezTo>
                <a:cubicBezTo>
                  <a:pt x="127" y="74"/>
                  <a:pt x="125" y="73"/>
                  <a:pt x="123" y="72"/>
                </a:cubicBezTo>
                <a:cubicBezTo>
                  <a:pt x="120" y="72"/>
                  <a:pt x="118" y="73"/>
                  <a:pt x="115" y="74"/>
                </a:cubicBezTo>
                <a:close/>
                <a:moveTo>
                  <a:pt x="103" y="78"/>
                </a:moveTo>
                <a:cubicBezTo>
                  <a:pt x="105" y="79"/>
                  <a:pt x="107" y="80"/>
                  <a:pt x="109" y="81"/>
                </a:cubicBezTo>
                <a:cubicBezTo>
                  <a:pt x="112" y="80"/>
                  <a:pt x="114" y="79"/>
                  <a:pt x="117" y="79"/>
                </a:cubicBezTo>
                <a:cubicBezTo>
                  <a:pt x="115" y="77"/>
                  <a:pt x="113" y="76"/>
                  <a:pt x="111" y="75"/>
                </a:cubicBezTo>
                <a:cubicBezTo>
                  <a:pt x="108" y="76"/>
                  <a:pt x="105" y="77"/>
                  <a:pt x="103" y="78"/>
                </a:cubicBezTo>
                <a:close/>
                <a:moveTo>
                  <a:pt x="89" y="82"/>
                </a:moveTo>
                <a:cubicBezTo>
                  <a:pt x="91" y="83"/>
                  <a:pt x="93" y="84"/>
                  <a:pt x="95" y="85"/>
                </a:cubicBezTo>
                <a:cubicBezTo>
                  <a:pt x="98" y="84"/>
                  <a:pt x="101" y="84"/>
                  <a:pt x="103" y="83"/>
                </a:cubicBezTo>
                <a:cubicBezTo>
                  <a:pt x="101" y="81"/>
                  <a:pt x="99" y="80"/>
                  <a:pt x="97" y="79"/>
                </a:cubicBezTo>
                <a:cubicBezTo>
                  <a:pt x="95" y="80"/>
                  <a:pt x="92" y="81"/>
                  <a:pt x="89" y="82"/>
                </a:cubicBezTo>
                <a:close/>
                <a:moveTo>
                  <a:pt x="75" y="86"/>
                </a:moveTo>
                <a:cubicBezTo>
                  <a:pt x="77" y="87"/>
                  <a:pt x="79" y="88"/>
                  <a:pt x="81" y="90"/>
                </a:cubicBezTo>
                <a:cubicBezTo>
                  <a:pt x="84" y="89"/>
                  <a:pt x="87" y="88"/>
                  <a:pt x="90" y="87"/>
                </a:cubicBezTo>
                <a:cubicBezTo>
                  <a:pt x="88" y="86"/>
                  <a:pt x="86" y="84"/>
                  <a:pt x="84" y="83"/>
                </a:cubicBezTo>
                <a:cubicBezTo>
                  <a:pt x="81" y="84"/>
                  <a:pt x="78" y="85"/>
                  <a:pt x="75" y="86"/>
                </a:cubicBezTo>
                <a:close/>
                <a:moveTo>
                  <a:pt x="60" y="90"/>
                </a:moveTo>
                <a:cubicBezTo>
                  <a:pt x="62" y="91"/>
                  <a:pt x="64" y="93"/>
                  <a:pt x="66" y="94"/>
                </a:cubicBezTo>
                <a:cubicBezTo>
                  <a:pt x="69" y="93"/>
                  <a:pt x="73" y="92"/>
                  <a:pt x="76" y="91"/>
                </a:cubicBezTo>
                <a:cubicBezTo>
                  <a:pt x="74" y="90"/>
                  <a:pt x="72" y="89"/>
                  <a:pt x="70" y="87"/>
                </a:cubicBezTo>
                <a:cubicBezTo>
                  <a:pt x="67" y="88"/>
                  <a:pt x="63" y="89"/>
                  <a:pt x="60" y="90"/>
                </a:cubicBezTo>
                <a:close/>
                <a:moveTo>
                  <a:pt x="155" y="55"/>
                </a:moveTo>
                <a:cubicBezTo>
                  <a:pt x="157" y="55"/>
                  <a:pt x="159" y="56"/>
                  <a:pt x="161" y="57"/>
                </a:cubicBezTo>
                <a:cubicBezTo>
                  <a:pt x="165" y="56"/>
                  <a:pt x="168" y="55"/>
                  <a:pt x="172" y="54"/>
                </a:cubicBezTo>
                <a:cubicBezTo>
                  <a:pt x="170" y="53"/>
                  <a:pt x="168" y="52"/>
                  <a:pt x="166" y="52"/>
                </a:cubicBezTo>
                <a:cubicBezTo>
                  <a:pt x="163" y="53"/>
                  <a:pt x="159" y="54"/>
                  <a:pt x="155" y="55"/>
                </a:cubicBezTo>
                <a:close/>
                <a:moveTo>
                  <a:pt x="145" y="57"/>
                </a:moveTo>
                <a:cubicBezTo>
                  <a:pt x="147" y="58"/>
                  <a:pt x="149" y="59"/>
                  <a:pt x="151" y="60"/>
                </a:cubicBezTo>
                <a:cubicBezTo>
                  <a:pt x="153" y="59"/>
                  <a:pt x="155" y="59"/>
                  <a:pt x="158" y="58"/>
                </a:cubicBezTo>
                <a:cubicBezTo>
                  <a:pt x="156" y="57"/>
                  <a:pt x="154" y="56"/>
                  <a:pt x="152" y="56"/>
                </a:cubicBezTo>
                <a:cubicBezTo>
                  <a:pt x="150" y="56"/>
                  <a:pt x="148" y="57"/>
                  <a:pt x="145" y="57"/>
                </a:cubicBezTo>
                <a:close/>
                <a:moveTo>
                  <a:pt x="135" y="60"/>
                </a:moveTo>
                <a:cubicBezTo>
                  <a:pt x="137" y="61"/>
                  <a:pt x="138" y="62"/>
                  <a:pt x="140" y="63"/>
                </a:cubicBezTo>
                <a:cubicBezTo>
                  <a:pt x="143" y="63"/>
                  <a:pt x="145" y="62"/>
                  <a:pt x="147" y="61"/>
                </a:cubicBezTo>
                <a:cubicBezTo>
                  <a:pt x="145" y="60"/>
                  <a:pt x="143" y="59"/>
                  <a:pt x="141" y="58"/>
                </a:cubicBezTo>
                <a:cubicBezTo>
                  <a:pt x="139" y="59"/>
                  <a:pt x="137" y="60"/>
                  <a:pt x="135" y="60"/>
                </a:cubicBezTo>
                <a:close/>
                <a:moveTo>
                  <a:pt x="124" y="63"/>
                </a:moveTo>
                <a:cubicBezTo>
                  <a:pt x="125" y="64"/>
                  <a:pt x="127" y="65"/>
                  <a:pt x="129" y="66"/>
                </a:cubicBezTo>
                <a:cubicBezTo>
                  <a:pt x="132" y="66"/>
                  <a:pt x="134" y="65"/>
                  <a:pt x="136" y="64"/>
                </a:cubicBezTo>
                <a:cubicBezTo>
                  <a:pt x="134" y="63"/>
                  <a:pt x="133" y="62"/>
                  <a:pt x="131" y="61"/>
                </a:cubicBezTo>
                <a:cubicBezTo>
                  <a:pt x="128" y="62"/>
                  <a:pt x="126" y="63"/>
                  <a:pt x="124" y="63"/>
                </a:cubicBezTo>
                <a:close/>
                <a:moveTo>
                  <a:pt x="112" y="67"/>
                </a:moveTo>
                <a:cubicBezTo>
                  <a:pt x="114" y="68"/>
                  <a:pt x="116" y="69"/>
                  <a:pt x="118" y="70"/>
                </a:cubicBezTo>
                <a:cubicBezTo>
                  <a:pt x="120" y="69"/>
                  <a:pt x="123" y="68"/>
                  <a:pt x="125" y="68"/>
                </a:cubicBezTo>
                <a:cubicBezTo>
                  <a:pt x="123" y="67"/>
                  <a:pt x="121" y="66"/>
                  <a:pt x="120" y="65"/>
                </a:cubicBezTo>
                <a:cubicBezTo>
                  <a:pt x="117" y="65"/>
                  <a:pt x="115" y="66"/>
                  <a:pt x="112" y="67"/>
                </a:cubicBezTo>
                <a:close/>
                <a:moveTo>
                  <a:pt x="99" y="70"/>
                </a:moveTo>
                <a:cubicBezTo>
                  <a:pt x="101" y="71"/>
                  <a:pt x="103" y="72"/>
                  <a:pt x="105" y="73"/>
                </a:cubicBezTo>
                <a:cubicBezTo>
                  <a:pt x="108" y="73"/>
                  <a:pt x="110" y="72"/>
                  <a:pt x="113" y="71"/>
                </a:cubicBezTo>
                <a:cubicBezTo>
                  <a:pt x="111" y="70"/>
                  <a:pt x="109" y="69"/>
                  <a:pt x="107" y="68"/>
                </a:cubicBezTo>
                <a:cubicBezTo>
                  <a:pt x="105" y="69"/>
                  <a:pt x="102" y="69"/>
                  <a:pt x="99" y="70"/>
                </a:cubicBezTo>
                <a:close/>
                <a:moveTo>
                  <a:pt x="86" y="74"/>
                </a:moveTo>
                <a:cubicBezTo>
                  <a:pt x="88" y="75"/>
                  <a:pt x="90" y="76"/>
                  <a:pt x="92" y="77"/>
                </a:cubicBezTo>
                <a:cubicBezTo>
                  <a:pt x="95" y="76"/>
                  <a:pt x="98" y="75"/>
                  <a:pt x="100" y="75"/>
                </a:cubicBezTo>
                <a:cubicBezTo>
                  <a:pt x="98" y="74"/>
                  <a:pt x="97" y="73"/>
                  <a:pt x="95" y="71"/>
                </a:cubicBezTo>
                <a:cubicBezTo>
                  <a:pt x="92" y="72"/>
                  <a:pt x="89" y="73"/>
                  <a:pt x="86" y="74"/>
                </a:cubicBezTo>
                <a:close/>
                <a:moveTo>
                  <a:pt x="73" y="77"/>
                </a:moveTo>
                <a:cubicBezTo>
                  <a:pt x="75" y="79"/>
                  <a:pt x="77" y="80"/>
                  <a:pt x="79" y="81"/>
                </a:cubicBezTo>
                <a:cubicBezTo>
                  <a:pt x="82" y="80"/>
                  <a:pt x="85" y="79"/>
                  <a:pt x="88" y="78"/>
                </a:cubicBezTo>
                <a:cubicBezTo>
                  <a:pt x="86" y="77"/>
                  <a:pt x="84" y="76"/>
                  <a:pt x="82" y="75"/>
                </a:cubicBezTo>
                <a:cubicBezTo>
                  <a:pt x="79" y="76"/>
                  <a:pt x="76" y="77"/>
                  <a:pt x="73" y="77"/>
                </a:cubicBezTo>
                <a:close/>
                <a:moveTo>
                  <a:pt x="51" y="84"/>
                </a:moveTo>
                <a:cubicBezTo>
                  <a:pt x="53" y="85"/>
                  <a:pt x="54" y="86"/>
                  <a:pt x="56" y="87"/>
                </a:cubicBezTo>
                <a:cubicBezTo>
                  <a:pt x="62" y="86"/>
                  <a:pt x="68" y="84"/>
                  <a:pt x="74" y="82"/>
                </a:cubicBezTo>
                <a:cubicBezTo>
                  <a:pt x="72" y="81"/>
                  <a:pt x="70" y="80"/>
                  <a:pt x="68" y="79"/>
                </a:cubicBezTo>
                <a:cubicBezTo>
                  <a:pt x="62" y="80"/>
                  <a:pt x="57" y="82"/>
                  <a:pt x="51" y="84"/>
                </a:cubicBezTo>
                <a:close/>
                <a:moveTo>
                  <a:pt x="143" y="46"/>
                </a:moveTo>
                <a:cubicBezTo>
                  <a:pt x="145" y="47"/>
                  <a:pt x="147" y="48"/>
                  <a:pt x="149" y="49"/>
                </a:cubicBezTo>
                <a:cubicBezTo>
                  <a:pt x="151" y="48"/>
                  <a:pt x="153" y="48"/>
                  <a:pt x="156" y="47"/>
                </a:cubicBezTo>
                <a:cubicBezTo>
                  <a:pt x="154" y="46"/>
                  <a:pt x="152" y="45"/>
                  <a:pt x="150" y="45"/>
                </a:cubicBezTo>
                <a:cubicBezTo>
                  <a:pt x="148" y="45"/>
                  <a:pt x="146" y="46"/>
                  <a:pt x="143" y="46"/>
                </a:cubicBezTo>
                <a:close/>
                <a:moveTo>
                  <a:pt x="126" y="51"/>
                </a:moveTo>
                <a:cubicBezTo>
                  <a:pt x="127" y="52"/>
                  <a:pt x="129" y="53"/>
                  <a:pt x="131" y="53"/>
                </a:cubicBezTo>
                <a:cubicBezTo>
                  <a:pt x="134" y="53"/>
                  <a:pt x="136" y="52"/>
                  <a:pt x="139" y="51"/>
                </a:cubicBezTo>
                <a:cubicBezTo>
                  <a:pt x="137" y="51"/>
                  <a:pt x="135" y="50"/>
                  <a:pt x="133" y="49"/>
                </a:cubicBezTo>
                <a:cubicBezTo>
                  <a:pt x="131" y="49"/>
                  <a:pt x="128" y="50"/>
                  <a:pt x="126" y="51"/>
                </a:cubicBezTo>
                <a:close/>
                <a:moveTo>
                  <a:pt x="105" y="56"/>
                </a:moveTo>
                <a:cubicBezTo>
                  <a:pt x="107" y="57"/>
                  <a:pt x="109" y="58"/>
                  <a:pt x="110" y="59"/>
                </a:cubicBezTo>
                <a:cubicBezTo>
                  <a:pt x="113" y="58"/>
                  <a:pt x="116" y="57"/>
                  <a:pt x="119" y="57"/>
                </a:cubicBezTo>
                <a:cubicBezTo>
                  <a:pt x="117" y="56"/>
                  <a:pt x="115" y="55"/>
                  <a:pt x="114" y="54"/>
                </a:cubicBezTo>
                <a:cubicBezTo>
                  <a:pt x="111" y="55"/>
                  <a:pt x="108" y="55"/>
                  <a:pt x="105" y="56"/>
                </a:cubicBezTo>
                <a:close/>
                <a:moveTo>
                  <a:pt x="84" y="61"/>
                </a:moveTo>
                <a:cubicBezTo>
                  <a:pt x="86" y="62"/>
                  <a:pt x="88" y="63"/>
                  <a:pt x="90" y="64"/>
                </a:cubicBezTo>
                <a:cubicBezTo>
                  <a:pt x="93" y="63"/>
                  <a:pt x="96" y="63"/>
                  <a:pt x="99" y="62"/>
                </a:cubicBezTo>
                <a:cubicBezTo>
                  <a:pt x="97" y="61"/>
                  <a:pt x="95" y="60"/>
                  <a:pt x="94" y="59"/>
                </a:cubicBezTo>
                <a:cubicBezTo>
                  <a:pt x="90" y="60"/>
                  <a:pt x="87" y="60"/>
                  <a:pt x="84" y="61"/>
                </a:cubicBezTo>
                <a:close/>
                <a:moveTo>
                  <a:pt x="60" y="67"/>
                </a:moveTo>
                <a:cubicBezTo>
                  <a:pt x="62" y="68"/>
                  <a:pt x="64" y="69"/>
                  <a:pt x="66" y="71"/>
                </a:cubicBezTo>
                <a:cubicBezTo>
                  <a:pt x="69" y="70"/>
                  <a:pt x="73" y="69"/>
                  <a:pt x="76" y="68"/>
                </a:cubicBezTo>
                <a:cubicBezTo>
                  <a:pt x="74" y="67"/>
                  <a:pt x="72" y="66"/>
                  <a:pt x="70" y="65"/>
                </a:cubicBezTo>
                <a:cubicBezTo>
                  <a:pt x="67" y="66"/>
                  <a:pt x="64" y="66"/>
                  <a:pt x="60" y="67"/>
                </a:cubicBezTo>
                <a:close/>
                <a:moveTo>
                  <a:pt x="0" y="78"/>
                </a:moveTo>
                <a:cubicBezTo>
                  <a:pt x="0" y="99"/>
                  <a:pt x="0" y="99"/>
                  <a:pt x="0" y="99"/>
                </a:cubicBezTo>
                <a:cubicBezTo>
                  <a:pt x="71" y="138"/>
                  <a:pt x="71" y="138"/>
                  <a:pt x="71" y="138"/>
                </a:cubicBezTo>
                <a:cubicBezTo>
                  <a:pt x="71" y="124"/>
                  <a:pt x="71" y="124"/>
                  <a:pt x="71" y="124"/>
                </a:cubicBezTo>
                <a:lnTo>
                  <a:pt x="0" y="78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72751" tIns="36376" rIns="72751" bIns="36376"/>
          <a:lstStyle/>
          <a:p>
            <a:pPr>
              <a:defRPr/>
            </a:pPr>
            <a:endParaRPr lang="zh-CN" altLang="en-US" sz="143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354" name="Freeform 367"/>
          <p:cNvSpPr>
            <a:spLocks noEditPoints="1"/>
          </p:cNvSpPr>
          <p:nvPr/>
        </p:nvSpPr>
        <p:spPr bwMode="auto">
          <a:xfrm>
            <a:off x="10252800" y="2977748"/>
            <a:ext cx="478966" cy="473213"/>
          </a:xfrm>
          <a:custGeom>
            <a:avLst/>
            <a:gdLst>
              <a:gd name="T0" fmla="*/ 193 w 193"/>
              <a:gd name="T1" fmla="*/ 35 h 191"/>
              <a:gd name="T2" fmla="*/ 42 w 193"/>
              <a:gd name="T3" fmla="*/ 191 h 191"/>
              <a:gd name="T4" fmla="*/ 92 w 193"/>
              <a:gd name="T5" fmla="*/ 29 h 191"/>
              <a:gd name="T6" fmla="*/ 81 w 193"/>
              <a:gd name="T7" fmla="*/ 54 h 191"/>
              <a:gd name="T8" fmla="*/ 8 w 193"/>
              <a:gd name="T9" fmla="*/ 177 h 191"/>
              <a:gd name="T10" fmla="*/ 32 w 193"/>
              <a:gd name="T11" fmla="*/ 98 h 191"/>
              <a:gd name="T12" fmla="*/ 160 w 193"/>
              <a:gd name="T13" fmla="*/ 17 h 191"/>
              <a:gd name="T14" fmla="*/ 115 w 193"/>
              <a:gd name="T15" fmla="*/ 30 h 191"/>
              <a:gd name="T16" fmla="*/ 93 w 193"/>
              <a:gd name="T17" fmla="*/ 9 h 191"/>
              <a:gd name="T18" fmla="*/ 51 w 193"/>
              <a:gd name="T19" fmla="*/ 15 h 191"/>
              <a:gd name="T20" fmla="*/ 26 w 193"/>
              <a:gd name="T21" fmla="*/ 23 h 191"/>
              <a:gd name="T22" fmla="*/ 16 w 193"/>
              <a:gd name="T23" fmla="*/ 16 h 191"/>
              <a:gd name="T24" fmla="*/ 1 w 193"/>
              <a:gd name="T25" fmla="*/ 0 h 191"/>
              <a:gd name="T26" fmla="*/ 13 w 193"/>
              <a:gd name="T27" fmla="*/ 32 h 191"/>
              <a:gd name="T28" fmla="*/ 50 w 193"/>
              <a:gd name="T29" fmla="*/ 30 h 191"/>
              <a:gd name="T30" fmla="*/ 72 w 193"/>
              <a:gd name="T31" fmla="*/ 20 h 191"/>
              <a:gd name="T32" fmla="*/ 92 w 193"/>
              <a:gd name="T33" fmla="*/ 29 h 191"/>
              <a:gd name="T34" fmla="*/ 138 w 193"/>
              <a:gd name="T35" fmla="*/ 105 h 191"/>
              <a:gd name="T36" fmla="*/ 154 w 193"/>
              <a:gd name="T37" fmla="*/ 98 h 191"/>
              <a:gd name="T38" fmla="*/ 154 w 193"/>
              <a:gd name="T39" fmla="*/ 80 h 191"/>
              <a:gd name="T40" fmla="*/ 169 w 193"/>
              <a:gd name="T41" fmla="*/ 73 h 191"/>
              <a:gd name="T42" fmla="*/ 154 w 193"/>
              <a:gd name="T43" fmla="*/ 80 h 191"/>
              <a:gd name="T44" fmla="*/ 161 w 193"/>
              <a:gd name="T45" fmla="*/ 121 h 191"/>
              <a:gd name="T46" fmla="*/ 161 w 193"/>
              <a:gd name="T47" fmla="*/ 103 h 191"/>
              <a:gd name="T48" fmla="*/ 72 w 193"/>
              <a:gd name="T49" fmla="*/ 109 h 191"/>
              <a:gd name="T50" fmla="*/ 71 w 193"/>
              <a:gd name="T51" fmla="*/ 128 h 191"/>
              <a:gd name="T52" fmla="*/ 72 w 193"/>
              <a:gd name="T53" fmla="*/ 109 h 191"/>
              <a:gd name="T54" fmla="*/ 76 w 193"/>
              <a:gd name="T55" fmla="*/ 132 h 191"/>
              <a:gd name="T56" fmla="*/ 93 w 193"/>
              <a:gd name="T57" fmla="*/ 124 h 191"/>
              <a:gd name="T58" fmla="*/ 84 w 193"/>
              <a:gd name="T59" fmla="*/ 148 h 191"/>
              <a:gd name="T60" fmla="*/ 59 w 193"/>
              <a:gd name="T61" fmla="*/ 159 h 191"/>
              <a:gd name="T62" fmla="*/ 84 w 193"/>
              <a:gd name="T63" fmla="*/ 148 h 191"/>
              <a:gd name="T64" fmla="*/ 67 w 193"/>
              <a:gd name="T65" fmla="*/ 136 h 191"/>
              <a:gd name="T66" fmla="*/ 51 w 193"/>
              <a:gd name="T67" fmla="*/ 143 h 191"/>
              <a:gd name="T68" fmla="*/ 119 w 193"/>
              <a:gd name="T69" fmla="*/ 108 h 191"/>
              <a:gd name="T70" fmla="*/ 130 w 193"/>
              <a:gd name="T71" fmla="*/ 112 h 191"/>
              <a:gd name="T72" fmla="*/ 119 w 193"/>
              <a:gd name="T73" fmla="*/ 108 h 191"/>
              <a:gd name="T74" fmla="*/ 103 w 193"/>
              <a:gd name="T75" fmla="*/ 124 h 191"/>
              <a:gd name="T76" fmla="*/ 114 w 193"/>
              <a:gd name="T77" fmla="*/ 111 h 191"/>
              <a:gd name="T78" fmla="*/ 176 w 193"/>
              <a:gd name="T79" fmla="*/ 78 h 191"/>
              <a:gd name="T80" fmla="*/ 176 w 193"/>
              <a:gd name="T81" fmla="*/ 97 h 191"/>
              <a:gd name="T82" fmla="*/ 176 w 193"/>
              <a:gd name="T83" fmla="*/ 78 h 1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</a:cxnLst>
            <a:rect l="0" t="0" r="r" b="b"/>
            <a:pathLst>
              <a:path w="193" h="191">
                <a:moveTo>
                  <a:pt x="42" y="104"/>
                </a:moveTo>
                <a:cubicBezTo>
                  <a:pt x="193" y="35"/>
                  <a:pt x="193" y="35"/>
                  <a:pt x="193" y="35"/>
                </a:cubicBezTo>
                <a:cubicBezTo>
                  <a:pt x="193" y="122"/>
                  <a:pt x="193" y="122"/>
                  <a:pt x="193" y="122"/>
                </a:cubicBezTo>
                <a:cubicBezTo>
                  <a:pt x="42" y="191"/>
                  <a:pt x="42" y="191"/>
                  <a:pt x="42" y="191"/>
                </a:cubicBezTo>
                <a:cubicBezTo>
                  <a:pt x="42" y="104"/>
                  <a:pt x="42" y="104"/>
                  <a:pt x="42" y="104"/>
                </a:cubicBezTo>
                <a:close/>
                <a:moveTo>
                  <a:pt x="92" y="29"/>
                </a:moveTo>
                <a:cubicBezTo>
                  <a:pt x="83" y="34"/>
                  <a:pt x="83" y="34"/>
                  <a:pt x="83" y="34"/>
                </a:cubicBezTo>
                <a:cubicBezTo>
                  <a:pt x="81" y="54"/>
                  <a:pt x="81" y="54"/>
                  <a:pt x="81" y="54"/>
                </a:cubicBezTo>
                <a:cubicBezTo>
                  <a:pt x="8" y="88"/>
                  <a:pt x="8" y="88"/>
                  <a:pt x="8" y="88"/>
                </a:cubicBezTo>
                <a:cubicBezTo>
                  <a:pt x="8" y="177"/>
                  <a:pt x="8" y="177"/>
                  <a:pt x="8" y="177"/>
                </a:cubicBezTo>
                <a:cubicBezTo>
                  <a:pt x="32" y="188"/>
                  <a:pt x="32" y="188"/>
                  <a:pt x="32" y="188"/>
                </a:cubicBezTo>
                <a:cubicBezTo>
                  <a:pt x="32" y="98"/>
                  <a:pt x="32" y="98"/>
                  <a:pt x="32" y="98"/>
                </a:cubicBezTo>
                <a:cubicBezTo>
                  <a:pt x="185" y="28"/>
                  <a:pt x="185" y="28"/>
                  <a:pt x="185" y="28"/>
                </a:cubicBezTo>
                <a:cubicBezTo>
                  <a:pt x="160" y="17"/>
                  <a:pt x="160" y="17"/>
                  <a:pt x="160" y="17"/>
                </a:cubicBezTo>
                <a:cubicBezTo>
                  <a:pt x="119" y="36"/>
                  <a:pt x="119" y="36"/>
                  <a:pt x="119" y="36"/>
                </a:cubicBezTo>
                <a:cubicBezTo>
                  <a:pt x="115" y="30"/>
                  <a:pt x="115" y="30"/>
                  <a:pt x="115" y="30"/>
                </a:cubicBezTo>
                <a:cubicBezTo>
                  <a:pt x="105" y="27"/>
                  <a:pt x="105" y="27"/>
                  <a:pt x="105" y="27"/>
                </a:cubicBezTo>
                <a:cubicBezTo>
                  <a:pt x="102" y="18"/>
                  <a:pt x="98" y="13"/>
                  <a:pt x="93" y="9"/>
                </a:cubicBezTo>
                <a:cubicBezTo>
                  <a:pt x="86" y="5"/>
                  <a:pt x="77" y="4"/>
                  <a:pt x="68" y="7"/>
                </a:cubicBezTo>
                <a:cubicBezTo>
                  <a:pt x="62" y="9"/>
                  <a:pt x="56" y="12"/>
                  <a:pt x="51" y="15"/>
                </a:cubicBezTo>
                <a:cubicBezTo>
                  <a:pt x="49" y="16"/>
                  <a:pt x="47" y="17"/>
                  <a:pt x="44" y="19"/>
                </a:cubicBezTo>
                <a:cubicBezTo>
                  <a:pt x="38" y="22"/>
                  <a:pt x="31" y="23"/>
                  <a:pt x="26" y="23"/>
                </a:cubicBezTo>
                <a:cubicBezTo>
                  <a:pt x="24" y="23"/>
                  <a:pt x="22" y="22"/>
                  <a:pt x="20" y="21"/>
                </a:cubicBezTo>
                <a:cubicBezTo>
                  <a:pt x="18" y="20"/>
                  <a:pt x="17" y="19"/>
                  <a:pt x="16" y="16"/>
                </a:cubicBezTo>
                <a:cubicBezTo>
                  <a:pt x="14" y="13"/>
                  <a:pt x="13" y="8"/>
                  <a:pt x="14" y="1"/>
                </a:cubicBezTo>
                <a:cubicBezTo>
                  <a:pt x="1" y="0"/>
                  <a:pt x="1" y="0"/>
                  <a:pt x="1" y="0"/>
                </a:cubicBezTo>
                <a:cubicBezTo>
                  <a:pt x="0" y="9"/>
                  <a:pt x="1" y="17"/>
                  <a:pt x="4" y="22"/>
                </a:cubicBezTo>
                <a:cubicBezTo>
                  <a:pt x="6" y="27"/>
                  <a:pt x="9" y="30"/>
                  <a:pt x="13" y="32"/>
                </a:cubicBezTo>
                <a:cubicBezTo>
                  <a:pt x="16" y="34"/>
                  <a:pt x="20" y="36"/>
                  <a:pt x="25" y="36"/>
                </a:cubicBezTo>
                <a:cubicBezTo>
                  <a:pt x="33" y="37"/>
                  <a:pt x="41" y="35"/>
                  <a:pt x="50" y="30"/>
                </a:cubicBezTo>
                <a:cubicBezTo>
                  <a:pt x="52" y="29"/>
                  <a:pt x="55" y="28"/>
                  <a:pt x="58" y="26"/>
                </a:cubicBezTo>
                <a:cubicBezTo>
                  <a:pt x="62" y="24"/>
                  <a:pt x="67" y="21"/>
                  <a:pt x="72" y="20"/>
                </a:cubicBezTo>
                <a:cubicBezTo>
                  <a:pt x="77" y="18"/>
                  <a:pt x="82" y="18"/>
                  <a:pt x="86" y="20"/>
                </a:cubicBezTo>
                <a:cubicBezTo>
                  <a:pt x="88" y="22"/>
                  <a:pt x="90" y="25"/>
                  <a:pt x="92" y="29"/>
                </a:cubicBezTo>
                <a:close/>
                <a:moveTo>
                  <a:pt x="146" y="92"/>
                </a:moveTo>
                <a:cubicBezTo>
                  <a:pt x="142" y="94"/>
                  <a:pt x="138" y="100"/>
                  <a:pt x="138" y="105"/>
                </a:cubicBezTo>
                <a:cubicBezTo>
                  <a:pt x="138" y="110"/>
                  <a:pt x="142" y="112"/>
                  <a:pt x="146" y="110"/>
                </a:cubicBezTo>
                <a:cubicBezTo>
                  <a:pt x="150" y="108"/>
                  <a:pt x="154" y="103"/>
                  <a:pt x="154" y="98"/>
                </a:cubicBezTo>
                <a:cubicBezTo>
                  <a:pt x="154" y="93"/>
                  <a:pt x="150" y="90"/>
                  <a:pt x="146" y="92"/>
                </a:cubicBezTo>
                <a:close/>
                <a:moveTo>
                  <a:pt x="154" y="80"/>
                </a:moveTo>
                <a:cubicBezTo>
                  <a:pt x="154" y="85"/>
                  <a:pt x="157" y="87"/>
                  <a:pt x="161" y="85"/>
                </a:cubicBezTo>
                <a:cubicBezTo>
                  <a:pt x="165" y="84"/>
                  <a:pt x="169" y="78"/>
                  <a:pt x="169" y="73"/>
                </a:cubicBezTo>
                <a:cubicBezTo>
                  <a:pt x="169" y="68"/>
                  <a:pt x="165" y="65"/>
                  <a:pt x="161" y="67"/>
                </a:cubicBezTo>
                <a:cubicBezTo>
                  <a:pt x="157" y="69"/>
                  <a:pt x="154" y="75"/>
                  <a:pt x="154" y="80"/>
                </a:cubicBezTo>
                <a:close/>
                <a:moveTo>
                  <a:pt x="154" y="116"/>
                </a:moveTo>
                <a:cubicBezTo>
                  <a:pt x="154" y="121"/>
                  <a:pt x="157" y="123"/>
                  <a:pt x="161" y="121"/>
                </a:cubicBezTo>
                <a:cubicBezTo>
                  <a:pt x="165" y="120"/>
                  <a:pt x="169" y="114"/>
                  <a:pt x="169" y="109"/>
                </a:cubicBezTo>
                <a:cubicBezTo>
                  <a:pt x="169" y="104"/>
                  <a:pt x="165" y="102"/>
                  <a:pt x="161" y="103"/>
                </a:cubicBezTo>
                <a:cubicBezTo>
                  <a:pt x="157" y="105"/>
                  <a:pt x="154" y="111"/>
                  <a:pt x="154" y="116"/>
                </a:cubicBezTo>
                <a:close/>
                <a:moveTo>
                  <a:pt x="72" y="109"/>
                </a:moveTo>
                <a:cubicBezTo>
                  <a:pt x="67" y="111"/>
                  <a:pt x="63" y="115"/>
                  <a:pt x="59" y="119"/>
                </a:cubicBezTo>
                <a:cubicBezTo>
                  <a:pt x="71" y="128"/>
                  <a:pt x="71" y="128"/>
                  <a:pt x="71" y="128"/>
                </a:cubicBezTo>
                <a:cubicBezTo>
                  <a:pt x="84" y="108"/>
                  <a:pt x="84" y="108"/>
                  <a:pt x="84" y="108"/>
                </a:cubicBezTo>
                <a:cubicBezTo>
                  <a:pt x="80" y="106"/>
                  <a:pt x="76" y="107"/>
                  <a:pt x="72" y="109"/>
                </a:cubicBezTo>
                <a:close/>
                <a:moveTo>
                  <a:pt x="88" y="111"/>
                </a:moveTo>
                <a:cubicBezTo>
                  <a:pt x="76" y="132"/>
                  <a:pt x="76" y="132"/>
                  <a:pt x="76" y="132"/>
                </a:cubicBezTo>
                <a:cubicBezTo>
                  <a:pt x="88" y="141"/>
                  <a:pt x="88" y="141"/>
                  <a:pt x="88" y="141"/>
                </a:cubicBezTo>
                <a:cubicBezTo>
                  <a:pt x="91" y="135"/>
                  <a:pt x="93" y="130"/>
                  <a:pt x="93" y="124"/>
                </a:cubicBezTo>
                <a:cubicBezTo>
                  <a:pt x="93" y="118"/>
                  <a:pt x="91" y="114"/>
                  <a:pt x="88" y="111"/>
                </a:cubicBezTo>
                <a:close/>
                <a:moveTo>
                  <a:pt x="84" y="148"/>
                </a:moveTo>
                <a:cubicBezTo>
                  <a:pt x="71" y="139"/>
                  <a:pt x="71" y="139"/>
                  <a:pt x="71" y="139"/>
                </a:cubicBezTo>
                <a:cubicBezTo>
                  <a:pt x="59" y="159"/>
                  <a:pt x="59" y="159"/>
                  <a:pt x="59" y="159"/>
                </a:cubicBezTo>
                <a:cubicBezTo>
                  <a:pt x="63" y="161"/>
                  <a:pt x="67" y="160"/>
                  <a:pt x="72" y="158"/>
                </a:cubicBezTo>
                <a:cubicBezTo>
                  <a:pt x="76" y="156"/>
                  <a:pt x="80" y="153"/>
                  <a:pt x="84" y="148"/>
                </a:cubicBezTo>
                <a:close/>
                <a:moveTo>
                  <a:pt x="55" y="156"/>
                </a:moveTo>
                <a:cubicBezTo>
                  <a:pt x="67" y="136"/>
                  <a:pt x="67" y="136"/>
                  <a:pt x="67" y="136"/>
                </a:cubicBezTo>
                <a:cubicBezTo>
                  <a:pt x="55" y="127"/>
                  <a:pt x="55" y="127"/>
                  <a:pt x="55" y="127"/>
                </a:cubicBezTo>
                <a:cubicBezTo>
                  <a:pt x="52" y="132"/>
                  <a:pt x="51" y="138"/>
                  <a:pt x="51" y="143"/>
                </a:cubicBezTo>
                <a:cubicBezTo>
                  <a:pt x="51" y="148"/>
                  <a:pt x="52" y="153"/>
                  <a:pt x="55" y="156"/>
                </a:cubicBezTo>
                <a:close/>
                <a:moveTo>
                  <a:pt x="119" y="108"/>
                </a:moveTo>
                <a:cubicBezTo>
                  <a:pt x="119" y="117"/>
                  <a:pt x="119" y="117"/>
                  <a:pt x="119" y="117"/>
                </a:cubicBezTo>
                <a:cubicBezTo>
                  <a:pt x="130" y="112"/>
                  <a:pt x="130" y="112"/>
                  <a:pt x="130" y="112"/>
                </a:cubicBezTo>
                <a:cubicBezTo>
                  <a:pt x="130" y="103"/>
                  <a:pt x="130" y="103"/>
                  <a:pt x="130" y="103"/>
                </a:cubicBezTo>
                <a:cubicBezTo>
                  <a:pt x="119" y="108"/>
                  <a:pt x="119" y="108"/>
                  <a:pt x="119" y="108"/>
                </a:cubicBezTo>
                <a:close/>
                <a:moveTo>
                  <a:pt x="103" y="116"/>
                </a:moveTo>
                <a:cubicBezTo>
                  <a:pt x="103" y="124"/>
                  <a:pt x="103" y="124"/>
                  <a:pt x="103" y="124"/>
                </a:cubicBezTo>
                <a:cubicBezTo>
                  <a:pt x="114" y="119"/>
                  <a:pt x="114" y="119"/>
                  <a:pt x="114" y="119"/>
                </a:cubicBezTo>
                <a:cubicBezTo>
                  <a:pt x="114" y="111"/>
                  <a:pt x="114" y="111"/>
                  <a:pt x="114" y="111"/>
                </a:cubicBezTo>
                <a:cubicBezTo>
                  <a:pt x="103" y="116"/>
                  <a:pt x="103" y="116"/>
                  <a:pt x="103" y="116"/>
                </a:cubicBezTo>
                <a:close/>
                <a:moveTo>
                  <a:pt x="176" y="78"/>
                </a:moveTo>
                <a:cubicBezTo>
                  <a:pt x="172" y="80"/>
                  <a:pt x="169" y="86"/>
                  <a:pt x="169" y="91"/>
                </a:cubicBezTo>
                <a:cubicBezTo>
                  <a:pt x="169" y="96"/>
                  <a:pt x="172" y="98"/>
                  <a:pt x="176" y="97"/>
                </a:cubicBezTo>
                <a:cubicBezTo>
                  <a:pt x="180" y="95"/>
                  <a:pt x="184" y="89"/>
                  <a:pt x="184" y="84"/>
                </a:cubicBezTo>
                <a:cubicBezTo>
                  <a:pt x="184" y="79"/>
                  <a:pt x="180" y="77"/>
                  <a:pt x="176" y="78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72751" tIns="36376" rIns="72751" bIns="36376"/>
          <a:lstStyle/>
          <a:p>
            <a:pPr>
              <a:defRPr/>
            </a:pPr>
            <a:endParaRPr lang="zh-CN" altLang="en-US" sz="143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355" name="Freeform 368"/>
          <p:cNvSpPr>
            <a:spLocks noEditPoints="1"/>
          </p:cNvSpPr>
          <p:nvPr/>
        </p:nvSpPr>
        <p:spPr bwMode="auto">
          <a:xfrm>
            <a:off x="8856172" y="3076993"/>
            <a:ext cx="545131" cy="342325"/>
          </a:xfrm>
          <a:custGeom>
            <a:avLst/>
            <a:gdLst>
              <a:gd name="T0" fmla="*/ 4 w 432"/>
              <a:gd name="T1" fmla="*/ 90 h 271"/>
              <a:gd name="T2" fmla="*/ 75 w 432"/>
              <a:gd name="T3" fmla="*/ 64 h 271"/>
              <a:gd name="T4" fmla="*/ 16 w 432"/>
              <a:gd name="T5" fmla="*/ 35 h 271"/>
              <a:gd name="T6" fmla="*/ 18 w 432"/>
              <a:gd name="T7" fmla="*/ 21 h 271"/>
              <a:gd name="T8" fmla="*/ 57 w 432"/>
              <a:gd name="T9" fmla="*/ 11 h 271"/>
              <a:gd name="T10" fmla="*/ 197 w 432"/>
              <a:gd name="T11" fmla="*/ 0 h 271"/>
              <a:gd name="T12" fmla="*/ 415 w 432"/>
              <a:gd name="T13" fmla="*/ 106 h 271"/>
              <a:gd name="T14" fmla="*/ 246 w 432"/>
              <a:gd name="T15" fmla="*/ 117 h 271"/>
              <a:gd name="T16" fmla="*/ 73 w 432"/>
              <a:gd name="T17" fmla="*/ 31 h 271"/>
              <a:gd name="T18" fmla="*/ 43 w 432"/>
              <a:gd name="T19" fmla="*/ 33 h 271"/>
              <a:gd name="T20" fmla="*/ 240 w 432"/>
              <a:gd name="T21" fmla="*/ 129 h 271"/>
              <a:gd name="T22" fmla="*/ 418 w 432"/>
              <a:gd name="T23" fmla="*/ 115 h 271"/>
              <a:gd name="T24" fmla="*/ 422 w 432"/>
              <a:gd name="T25" fmla="*/ 125 h 271"/>
              <a:gd name="T26" fmla="*/ 430 w 432"/>
              <a:gd name="T27" fmla="*/ 129 h 271"/>
              <a:gd name="T28" fmla="*/ 228 w 432"/>
              <a:gd name="T29" fmla="*/ 212 h 271"/>
              <a:gd name="T30" fmla="*/ 4 w 432"/>
              <a:gd name="T31" fmla="*/ 90 h 271"/>
              <a:gd name="T32" fmla="*/ 4 w 432"/>
              <a:gd name="T33" fmla="*/ 90 h 271"/>
              <a:gd name="T34" fmla="*/ 108 w 432"/>
              <a:gd name="T35" fmla="*/ 80 h 271"/>
              <a:gd name="T36" fmla="*/ 61 w 432"/>
              <a:gd name="T37" fmla="*/ 96 h 271"/>
              <a:gd name="T38" fmla="*/ 226 w 432"/>
              <a:gd name="T39" fmla="*/ 186 h 271"/>
              <a:gd name="T40" fmla="*/ 356 w 432"/>
              <a:gd name="T41" fmla="*/ 133 h 271"/>
              <a:gd name="T42" fmla="*/ 240 w 432"/>
              <a:gd name="T43" fmla="*/ 145 h 271"/>
              <a:gd name="T44" fmla="*/ 222 w 432"/>
              <a:gd name="T45" fmla="*/ 137 h 271"/>
              <a:gd name="T46" fmla="*/ 181 w 432"/>
              <a:gd name="T47" fmla="*/ 153 h 271"/>
              <a:gd name="T48" fmla="*/ 169 w 432"/>
              <a:gd name="T49" fmla="*/ 145 h 271"/>
              <a:gd name="T50" fmla="*/ 208 w 432"/>
              <a:gd name="T51" fmla="*/ 129 h 271"/>
              <a:gd name="T52" fmla="*/ 108 w 432"/>
              <a:gd name="T53" fmla="*/ 80 h 271"/>
              <a:gd name="T54" fmla="*/ 108 w 432"/>
              <a:gd name="T55" fmla="*/ 80 h 271"/>
              <a:gd name="T56" fmla="*/ 0 w 432"/>
              <a:gd name="T57" fmla="*/ 102 h 271"/>
              <a:gd name="T58" fmla="*/ 0 w 432"/>
              <a:gd name="T59" fmla="*/ 145 h 271"/>
              <a:gd name="T60" fmla="*/ 226 w 432"/>
              <a:gd name="T61" fmla="*/ 271 h 271"/>
              <a:gd name="T62" fmla="*/ 432 w 432"/>
              <a:gd name="T63" fmla="*/ 184 h 271"/>
              <a:gd name="T64" fmla="*/ 432 w 432"/>
              <a:gd name="T65" fmla="*/ 143 h 271"/>
              <a:gd name="T66" fmla="*/ 228 w 432"/>
              <a:gd name="T67" fmla="*/ 229 h 271"/>
              <a:gd name="T68" fmla="*/ 0 w 432"/>
              <a:gd name="T69" fmla="*/ 102 h 271"/>
              <a:gd name="T70" fmla="*/ 0 w 432"/>
              <a:gd name="T71" fmla="*/ 102 h 271"/>
              <a:gd name="T72" fmla="*/ 238 w 432"/>
              <a:gd name="T73" fmla="*/ 192 h 271"/>
              <a:gd name="T74" fmla="*/ 248 w 432"/>
              <a:gd name="T75" fmla="*/ 198 h 271"/>
              <a:gd name="T76" fmla="*/ 263 w 432"/>
              <a:gd name="T77" fmla="*/ 190 h 271"/>
              <a:gd name="T78" fmla="*/ 253 w 432"/>
              <a:gd name="T79" fmla="*/ 184 h 271"/>
              <a:gd name="T80" fmla="*/ 238 w 432"/>
              <a:gd name="T81" fmla="*/ 192 h 271"/>
              <a:gd name="T82" fmla="*/ 238 w 432"/>
              <a:gd name="T83" fmla="*/ 192 h 271"/>
              <a:gd name="T84" fmla="*/ 285 w 432"/>
              <a:gd name="T85" fmla="*/ 170 h 271"/>
              <a:gd name="T86" fmla="*/ 297 w 432"/>
              <a:gd name="T87" fmla="*/ 178 h 271"/>
              <a:gd name="T88" fmla="*/ 312 w 432"/>
              <a:gd name="T89" fmla="*/ 170 h 271"/>
              <a:gd name="T90" fmla="*/ 303 w 432"/>
              <a:gd name="T91" fmla="*/ 165 h 271"/>
              <a:gd name="T92" fmla="*/ 285 w 432"/>
              <a:gd name="T93" fmla="*/ 170 h 271"/>
              <a:gd name="T94" fmla="*/ 285 w 432"/>
              <a:gd name="T95" fmla="*/ 170 h 271"/>
              <a:gd name="T96" fmla="*/ 261 w 432"/>
              <a:gd name="T97" fmla="*/ 180 h 271"/>
              <a:gd name="T98" fmla="*/ 273 w 432"/>
              <a:gd name="T99" fmla="*/ 188 h 271"/>
              <a:gd name="T100" fmla="*/ 289 w 432"/>
              <a:gd name="T101" fmla="*/ 180 h 271"/>
              <a:gd name="T102" fmla="*/ 279 w 432"/>
              <a:gd name="T103" fmla="*/ 174 h 271"/>
              <a:gd name="T104" fmla="*/ 261 w 432"/>
              <a:gd name="T105" fmla="*/ 180 h 2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432" h="271">
                <a:moveTo>
                  <a:pt x="4" y="90"/>
                </a:moveTo>
                <a:lnTo>
                  <a:pt x="75" y="64"/>
                </a:lnTo>
                <a:lnTo>
                  <a:pt x="16" y="35"/>
                </a:lnTo>
                <a:lnTo>
                  <a:pt x="18" y="21"/>
                </a:lnTo>
                <a:lnTo>
                  <a:pt x="57" y="11"/>
                </a:lnTo>
                <a:lnTo>
                  <a:pt x="197" y="0"/>
                </a:lnTo>
                <a:lnTo>
                  <a:pt x="415" y="106"/>
                </a:lnTo>
                <a:lnTo>
                  <a:pt x="246" y="117"/>
                </a:lnTo>
                <a:lnTo>
                  <a:pt x="73" y="31"/>
                </a:lnTo>
                <a:lnTo>
                  <a:pt x="43" y="33"/>
                </a:lnTo>
                <a:lnTo>
                  <a:pt x="240" y="129"/>
                </a:lnTo>
                <a:lnTo>
                  <a:pt x="418" y="115"/>
                </a:lnTo>
                <a:lnTo>
                  <a:pt x="422" y="125"/>
                </a:lnTo>
                <a:lnTo>
                  <a:pt x="430" y="129"/>
                </a:lnTo>
                <a:lnTo>
                  <a:pt x="228" y="212"/>
                </a:lnTo>
                <a:lnTo>
                  <a:pt x="4" y="90"/>
                </a:lnTo>
                <a:lnTo>
                  <a:pt x="4" y="90"/>
                </a:lnTo>
                <a:close/>
                <a:moveTo>
                  <a:pt x="108" y="80"/>
                </a:moveTo>
                <a:lnTo>
                  <a:pt x="61" y="96"/>
                </a:lnTo>
                <a:lnTo>
                  <a:pt x="226" y="186"/>
                </a:lnTo>
                <a:lnTo>
                  <a:pt x="356" y="133"/>
                </a:lnTo>
                <a:lnTo>
                  <a:pt x="240" y="145"/>
                </a:lnTo>
                <a:lnTo>
                  <a:pt x="222" y="137"/>
                </a:lnTo>
                <a:lnTo>
                  <a:pt x="181" y="153"/>
                </a:lnTo>
                <a:lnTo>
                  <a:pt x="169" y="145"/>
                </a:lnTo>
                <a:lnTo>
                  <a:pt x="208" y="129"/>
                </a:lnTo>
                <a:lnTo>
                  <a:pt x="108" y="80"/>
                </a:lnTo>
                <a:lnTo>
                  <a:pt x="108" y="80"/>
                </a:lnTo>
                <a:close/>
                <a:moveTo>
                  <a:pt x="0" y="102"/>
                </a:moveTo>
                <a:lnTo>
                  <a:pt x="0" y="145"/>
                </a:lnTo>
                <a:lnTo>
                  <a:pt x="226" y="271"/>
                </a:lnTo>
                <a:lnTo>
                  <a:pt x="432" y="184"/>
                </a:lnTo>
                <a:lnTo>
                  <a:pt x="432" y="143"/>
                </a:lnTo>
                <a:lnTo>
                  <a:pt x="228" y="229"/>
                </a:lnTo>
                <a:lnTo>
                  <a:pt x="0" y="102"/>
                </a:lnTo>
                <a:lnTo>
                  <a:pt x="0" y="102"/>
                </a:lnTo>
                <a:close/>
                <a:moveTo>
                  <a:pt x="238" y="192"/>
                </a:moveTo>
                <a:lnTo>
                  <a:pt x="248" y="198"/>
                </a:lnTo>
                <a:lnTo>
                  <a:pt x="263" y="190"/>
                </a:lnTo>
                <a:lnTo>
                  <a:pt x="253" y="184"/>
                </a:lnTo>
                <a:lnTo>
                  <a:pt x="238" y="192"/>
                </a:lnTo>
                <a:lnTo>
                  <a:pt x="238" y="192"/>
                </a:lnTo>
                <a:close/>
                <a:moveTo>
                  <a:pt x="285" y="170"/>
                </a:moveTo>
                <a:lnTo>
                  <a:pt x="297" y="178"/>
                </a:lnTo>
                <a:lnTo>
                  <a:pt x="312" y="170"/>
                </a:lnTo>
                <a:lnTo>
                  <a:pt x="303" y="165"/>
                </a:lnTo>
                <a:lnTo>
                  <a:pt x="285" y="170"/>
                </a:lnTo>
                <a:lnTo>
                  <a:pt x="285" y="170"/>
                </a:lnTo>
                <a:close/>
                <a:moveTo>
                  <a:pt x="261" y="180"/>
                </a:moveTo>
                <a:lnTo>
                  <a:pt x="273" y="188"/>
                </a:lnTo>
                <a:lnTo>
                  <a:pt x="289" y="180"/>
                </a:lnTo>
                <a:lnTo>
                  <a:pt x="279" y="174"/>
                </a:lnTo>
                <a:lnTo>
                  <a:pt x="261" y="18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72751" tIns="36376" rIns="72751" bIns="36376"/>
          <a:lstStyle/>
          <a:p>
            <a:pPr>
              <a:defRPr/>
            </a:pPr>
            <a:endParaRPr lang="zh-CN" altLang="en-US" sz="143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356" name="Freeform 369"/>
          <p:cNvSpPr>
            <a:spLocks noEditPoints="1"/>
          </p:cNvSpPr>
          <p:nvPr/>
        </p:nvSpPr>
        <p:spPr bwMode="auto">
          <a:xfrm>
            <a:off x="7627831" y="3580412"/>
            <a:ext cx="355270" cy="545131"/>
          </a:xfrm>
          <a:custGeom>
            <a:avLst/>
            <a:gdLst>
              <a:gd name="T0" fmla="*/ 0 w 143"/>
              <a:gd name="T1" fmla="*/ 21 h 220"/>
              <a:gd name="T2" fmla="*/ 57 w 143"/>
              <a:gd name="T3" fmla="*/ 52 h 220"/>
              <a:gd name="T4" fmla="*/ 57 w 143"/>
              <a:gd name="T5" fmla="*/ 220 h 220"/>
              <a:gd name="T6" fmla="*/ 0 w 143"/>
              <a:gd name="T7" fmla="*/ 189 h 220"/>
              <a:gd name="T8" fmla="*/ 0 w 143"/>
              <a:gd name="T9" fmla="*/ 21 h 220"/>
              <a:gd name="T10" fmla="*/ 111 w 143"/>
              <a:gd name="T11" fmla="*/ 115 h 220"/>
              <a:gd name="T12" fmla="*/ 119 w 143"/>
              <a:gd name="T13" fmla="*/ 117 h 220"/>
              <a:gd name="T14" fmla="*/ 129 w 143"/>
              <a:gd name="T15" fmla="*/ 107 h 220"/>
              <a:gd name="T16" fmla="*/ 135 w 143"/>
              <a:gd name="T17" fmla="*/ 111 h 220"/>
              <a:gd name="T18" fmla="*/ 129 w 143"/>
              <a:gd name="T19" fmla="*/ 125 h 220"/>
              <a:gd name="T20" fmla="*/ 134 w 143"/>
              <a:gd name="T21" fmla="*/ 151 h 220"/>
              <a:gd name="T22" fmla="*/ 130 w 143"/>
              <a:gd name="T23" fmla="*/ 163 h 220"/>
              <a:gd name="T24" fmla="*/ 137 w 143"/>
              <a:gd name="T25" fmla="*/ 175 h 220"/>
              <a:gd name="T26" fmla="*/ 133 w 143"/>
              <a:gd name="T27" fmla="*/ 179 h 220"/>
              <a:gd name="T28" fmla="*/ 123 w 143"/>
              <a:gd name="T29" fmla="*/ 173 h 220"/>
              <a:gd name="T30" fmla="*/ 103 w 143"/>
              <a:gd name="T31" fmla="*/ 181 h 220"/>
              <a:gd name="T32" fmla="*/ 99 w 143"/>
              <a:gd name="T33" fmla="*/ 180 h 220"/>
              <a:gd name="T34" fmla="*/ 88 w 143"/>
              <a:gd name="T35" fmla="*/ 192 h 220"/>
              <a:gd name="T36" fmla="*/ 82 w 143"/>
              <a:gd name="T37" fmla="*/ 188 h 220"/>
              <a:gd name="T38" fmla="*/ 87 w 143"/>
              <a:gd name="T39" fmla="*/ 173 h 220"/>
              <a:gd name="T40" fmla="*/ 80 w 143"/>
              <a:gd name="T41" fmla="*/ 145 h 220"/>
              <a:gd name="T42" fmla="*/ 83 w 143"/>
              <a:gd name="T43" fmla="*/ 134 h 220"/>
              <a:gd name="T44" fmla="*/ 73 w 143"/>
              <a:gd name="T45" fmla="*/ 121 h 220"/>
              <a:gd name="T46" fmla="*/ 78 w 143"/>
              <a:gd name="T47" fmla="*/ 116 h 220"/>
              <a:gd name="T48" fmla="*/ 90 w 143"/>
              <a:gd name="T49" fmla="*/ 123 h 220"/>
              <a:gd name="T50" fmla="*/ 111 w 143"/>
              <a:gd name="T51" fmla="*/ 115 h 220"/>
              <a:gd name="T52" fmla="*/ 108 w 143"/>
              <a:gd name="T53" fmla="*/ 53 h 220"/>
              <a:gd name="T54" fmla="*/ 124 w 143"/>
              <a:gd name="T55" fmla="*/ 79 h 220"/>
              <a:gd name="T56" fmla="*/ 102 w 143"/>
              <a:gd name="T57" fmla="*/ 100 h 220"/>
              <a:gd name="T58" fmla="*/ 86 w 143"/>
              <a:gd name="T59" fmla="*/ 74 h 220"/>
              <a:gd name="T60" fmla="*/ 108 w 143"/>
              <a:gd name="T61" fmla="*/ 53 h 220"/>
              <a:gd name="T62" fmla="*/ 108 w 143"/>
              <a:gd name="T63" fmla="*/ 68 h 220"/>
              <a:gd name="T64" fmla="*/ 99 w 143"/>
              <a:gd name="T65" fmla="*/ 76 h 220"/>
              <a:gd name="T66" fmla="*/ 105 w 143"/>
              <a:gd name="T67" fmla="*/ 86 h 220"/>
              <a:gd name="T68" fmla="*/ 114 w 143"/>
              <a:gd name="T69" fmla="*/ 78 h 220"/>
              <a:gd name="T70" fmla="*/ 108 w 143"/>
              <a:gd name="T71" fmla="*/ 68 h 220"/>
              <a:gd name="T72" fmla="*/ 112 w 143"/>
              <a:gd name="T73" fmla="*/ 124 h 220"/>
              <a:gd name="T74" fmla="*/ 97 w 143"/>
              <a:gd name="T75" fmla="*/ 130 h 220"/>
              <a:gd name="T76" fmla="*/ 89 w 143"/>
              <a:gd name="T77" fmla="*/ 146 h 220"/>
              <a:gd name="T78" fmla="*/ 93 w 143"/>
              <a:gd name="T79" fmla="*/ 163 h 220"/>
              <a:gd name="T80" fmla="*/ 106 w 143"/>
              <a:gd name="T81" fmla="*/ 172 h 220"/>
              <a:gd name="T82" fmla="*/ 121 w 143"/>
              <a:gd name="T83" fmla="*/ 166 h 220"/>
              <a:gd name="T84" fmla="*/ 129 w 143"/>
              <a:gd name="T85" fmla="*/ 150 h 220"/>
              <a:gd name="T86" fmla="*/ 125 w 143"/>
              <a:gd name="T87" fmla="*/ 133 h 220"/>
              <a:gd name="T88" fmla="*/ 112 w 143"/>
              <a:gd name="T89" fmla="*/ 124 h 220"/>
              <a:gd name="T90" fmla="*/ 118 w 143"/>
              <a:gd name="T91" fmla="*/ 138 h 220"/>
              <a:gd name="T92" fmla="*/ 104 w 143"/>
              <a:gd name="T93" fmla="*/ 137 h 220"/>
              <a:gd name="T94" fmla="*/ 99 w 143"/>
              <a:gd name="T95" fmla="*/ 147 h 220"/>
              <a:gd name="T96" fmla="*/ 101 w 143"/>
              <a:gd name="T97" fmla="*/ 157 h 220"/>
              <a:gd name="T98" fmla="*/ 120 w 143"/>
              <a:gd name="T99" fmla="*/ 149 h 220"/>
              <a:gd name="T100" fmla="*/ 118 w 143"/>
              <a:gd name="T101" fmla="*/ 138 h 220"/>
              <a:gd name="T102" fmla="*/ 68 w 143"/>
              <a:gd name="T103" fmla="*/ 45 h 220"/>
              <a:gd name="T104" fmla="*/ 67 w 143"/>
              <a:gd name="T105" fmla="*/ 217 h 220"/>
              <a:gd name="T106" fmla="*/ 143 w 143"/>
              <a:gd name="T107" fmla="*/ 188 h 220"/>
              <a:gd name="T108" fmla="*/ 143 w 143"/>
              <a:gd name="T109" fmla="*/ 23 h 220"/>
              <a:gd name="T110" fmla="*/ 86 w 143"/>
              <a:gd name="T111" fmla="*/ 0 h 220"/>
              <a:gd name="T112" fmla="*/ 13 w 143"/>
              <a:gd name="T113" fmla="*/ 17 h 220"/>
              <a:gd name="T114" fmla="*/ 68 w 143"/>
              <a:gd name="T115" fmla="*/ 45 h 2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143" h="220">
                <a:moveTo>
                  <a:pt x="0" y="21"/>
                </a:moveTo>
                <a:cubicBezTo>
                  <a:pt x="57" y="52"/>
                  <a:pt x="57" y="52"/>
                  <a:pt x="57" y="52"/>
                </a:cubicBezTo>
                <a:cubicBezTo>
                  <a:pt x="57" y="220"/>
                  <a:pt x="57" y="220"/>
                  <a:pt x="57" y="220"/>
                </a:cubicBezTo>
                <a:cubicBezTo>
                  <a:pt x="0" y="189"/>
                  <a:pt x="0" y="189"/>
                  <a:pt x="0" y="189"/>
                </a:cubicBezTo>
                <a:cubicBezTo>
                  <a:pt x="0" y="21"/>
                  <a:pt x="0" y="21"/>
                  <a:pt x="0" y="21"/>
                </a:cubicBezTo>
                <a:close/>
                <a:moveTo>
                  <a:pt x="111" y="115"/>
                </a:moveTo>
                <a:cubicBezTo>
                  <a:pt x="114" y="115"/>
                  <a:pt x="117" y="116"/>
                  <a:pt x="119" y="117"/>
                </a:cubicBezTo>
                <a:cubicBezTo>
                  <a:pt x="122" y="114"/>
                  <a:pt x="129" y="107"/>
                  <a:pt x="129" y="107"/>
                </a:cubicBezTo>
                <a:cubicBezTo>
                  <a:pt x="135" y="111"/>
                  <a:pt x="135" y="111"/>
                  <a:pt x="135" y="111"/>
                </a:cubicBezTo>
                <a:cubicBezTo>
                  <a:pt x="129" y="125"/>
                  <a:pt x="129" y="125"/>
                  <a:pt x="129" y="125"/>
                </a:cubicBezTo>
                <a:cubicBezTo>
                  <a:pt x="133" y="132"/>
                  <a:pt x="135" y="141"/>
                  <a:pt x="134" y="151"/>
                </a:cubicBezTo>
                <a:cubicBezTo>
                  <a:pt x="133" y="155"/>
                  <a:pt x="132" y="160"/>
                  <a:pt x="130" y="163"/>
                </a:cubicBezTo>
                <a:cubicBezTo>
                  <a:pt x="137" y="175"/>
                  <a:pt x="137" y="175"/>
                  <a:pt x="137" y="175"/>
                </a:cubicBezTo>
                <a:cubicBezTo>
                  <a:pt x="133" y="179"/>
                  <a:pt x="133" y="179"/>
                  <a:pt x="133" y="179"/>
                </a:cubicBezTo>
                <a:cubicBezTo>
                  <a:pt x="133" y="179"/>
                  <a:pt x="127" y="175"/>
                  <a:pt x="123" y="173"/>
                </a:cubicBezTo>
                <a:cubicBezTo>
                  <a:pt x="118" y="179"/>
                  <a:pt x="110" y="182"/>
                  <a:pt x="103" y="181"/>
                </a:cubicBezTo>
                <a:cubicBezTo>
                  <a:pt x="101" y="181"/>
                  <a:pt x="100" y="181"/>
                  <a:pt x="99" y="180"/>
                </a:cubicBezTo>
                <a:cubicBezTo>
                  <a:pt x="96" y="183"/>
                  <a:pt x="88" y="192"/>
                  <a:pt x="88" y="192"/>
                </a:cubicBezTo>
                <a:cubicBezTo>
                  <a:pt x="82" y="188"/>
                  <a:pt x="82" y="188"/>
                  <a:pt x="82" y="188"/>
                </a:cubicBezTo>
                <a:cubicBezTo>
                  <a:pt x="87" y="173"/>
                  <a:pt x="87" y="173"/>
                  <a:pt x="87" y="173"/>
                </a:cubicBezTo>
                <a:cubicBezTo>
                  <a:pt x="81" y="166"/>
                  <a:pt x="78" y="156"/>
                  <a:pt x="80" y="145"/>
                </a:cubicBezTo>
                <a:cubicBezTo>
                  <a:pt x="80" y="141"/>
                  <a:pt x="81" y="137"/>
                  <a:pt x="83" y="134"/>
                </a:cubicBezTo>
                <a:cubicBezTo>
                  <a:pt x="73" y="121"/>
                  <a:pt x="73" y="121"/>
                  <a:pt x="73" y="121"/>
                </a:cubicBezTo>
                <a:cubicBezTo>
                  <a:pt x="78" y="116"/>
                  <a:pt x="78" y="116"/>
                  <a:pt x="78" y="116"/>
                </a:cubicBezTo>
                <a:cubicBezTo>
                  <a:pt x="78" y="116"/>
                  <a:pt x="87" y="120"/>
                  <a:pt x="90" y="123"/>
                </a:cubicBezTo>
                <a:cubicBezTo>
                  <a:pt x="96" y="117"/>
                  <a:pt x="104" y="114"/>
                  <a:pt x="111" y="115"/>
                </a:cubicBezTo>
                <a:close/>
                <a:moveTo>
                  <a:pt x="108" y="53"/>
                </a:moveTo>
                <a:cubicBezTo>
                  <a:pt x="119" y="55"/>
                  <a:pt x="126" y="66"/>
                  <a:pt x="124" y="79"/>
                </a:cubicBezTo>
                <a:cubicBezTo>
                  <a:pt x="122" y="92"/>
                  <a:pt x="113" y="102"/>
                  <a:pt x="102" y="100"/>
                </a:cubicBezTo>
                <a:cubicBezTo>
                  <a:pt x="91" y="99"/>
                  <a:pt x="84" y="87"/>
                  <a:pt x="86" y="74"/>
                </a:cubicBezTo>
                <a:cubicBezTo>
                  <a:pt x="88" y="61"/>
                  <a:pt x="98" y="52"/>
                  <a:pt x="108" y="53"/>
                </a:cubicBezTo>
                <a:close/>
                <a:moveTo>
                  <a:pt x="108" y="68"/>
                </a:moveTo>
                <a:cubicBezTo>
                  <a:pt x="104" y="67"/>
                  <a:pt x="100" y="71"/>
                  <a:pt x="99" y="76"/>
                </a:cubicBezTo>
                <a:cubicBezTo>
                  <a:pt x="98" y="81"/>
                  <a:pt x="101" y="86"/>
                  <a:pt x="105" y="86"/>
                </a:cubicBezTo>
                <a:cubicBezTo>
                  <a:pt x="110" y="87"/>
                  <a:pt x="114" y="83"/>
                  <a:pt x="114" y="78"/>
                </a:cubicBezTo>
                <a:cubicBezTo>
                  <a:pt x="115" y="73"/>
                  <a:pt x="112" y="68"/>
                  <a:pt x="108" y="68"/>
                </a:cubicBezTo>
                <a:close/>
                <a:moveTo>
                  <a:pt x="112" y="124"/>
                </a:moveTo>
                <a:cubicBezTo>
                  <a:pt x="106" y="123"/>
                  <a:pt x="101" y="126"/>
                  <a:pt x="97" y="130"/>
                </a:cubicBezTo>
                <a:cubicBezTo>
                  <a:pt x="93" y="134"/>
                  <a:pt x="90" y="139"/>
                  <a:pt x="89" y="146"/>
                </a:cubicBezTo>
                <a:cubicBezTo>
                  <a:pt x="88" y="152"/>
                  <a:pt x="90" y="158"/>
                  <a:pt x="93" y="163"/>
                </a:cubicBezTo>
                <a:cubicBezTo>
                  <a:pt x="96" y="168"/>
                  <a:pt x="100" y="171"/>
                  <a:pt x="106" y="172"/>
                </a:cubicBezTo>
                <a:cubicBezTo>
                  <a:pt x="112" y="172"/>
                  <a:pt x="117" y="170"/>
                  <a:pt x="121" y="166"/>
                </a:cubicBezTo>
                <a:cubicBezTo>
                  <a:pt x="125" y="162"/>
                  <a:pt x="128" y="156"/>
                  <a:pt x="129" y="150"/>
                </a:cubicBezTo>
                <a:cubicBezTo>
                  <a:pt x="130" y="144"/>
                  <a:pt x="128" y="137"/>
                  <a:pt x="125" y="133"/>
                </a:cubicBezTo>
                <a:cubicBezTo>
                  <a:pt x="122" y="128"/>
                  <a:pt x="118" y="124"/>
                  <a:pt x="112" y="124"/>
                </a:cubicBezTo>
                <a:close/>
                <a:moveTo>
                  <a:pt x="118" y="138"/>
                </a:moveTo>
                <a:cubicBezTo>
                  <a:pt x="115" y="133"/>
                  <a:pt x="108" y="133"/>
                  <a:pt x="104" y="137"/>
                </a:cubicBezTo>
                <a:cubicBezTo>
                  <a:pt x="101" y="139"/>
                  <a:pt x="100" y="143"/>
                  <a:pt x="99" y="147"/>
                </a:cubicBezTo>
                <a:cubicBezTo>
                  <a:pt x="99" y="151"/>
                  <a:pt x="99" y="155"/>
                  <a:pt x="101" y="157"/>
                </a:cubicBezTo>
                <a:cubicBezTo>
                  <a:pt x="107" y="167"/>
                  <a:pt x="119" y="160"/>
                  <a:pt x="120" y="149"/>
                </a:cubicBezTo>
                <a:cubicBezTo>
                  <a:pt x="121" y="145"/>
                  <a:pt x="120" y="141"/>
                  <a:pt x="118" y="138"/>
                </a:cubicBezTo>
                <a:close/>
                <a:moveTo>
                  <a:pt x="68" y="45"/>
                </a:moveTo>
                <a:cubicBezTo>
                  <a:pt x="67" y="217"/>
                  <a:pt x="67" y="217"/>
                  <a:pt x="67" y="217"/>
                </a:cubicBezTo>
                <a:cubicBezTo>
                  <a:pt x="143" y="188"/>
                  <a:pt x="143" y="188"/>
                  <a:pt x="143" y="188"/>
                </a:cubicBezTo>
                <a:cubicBezTo>
                  <a:pt x="143" y="23"/>
                  <a:pt x="143" y="23"/>
                  <a:pt x="143" y="23"/>
                </a:cubicBezTo>
                <a:cubicBezTo>
                  <a:pt x="86" y="0"/>
                  <a:pt x="86" y="0"/>
                  <a:pt x="86" y="0"/>
                </a:cubicBezTo>
                <a:cubicBezTo>
                  <a:pt x="13" y="17"/>
                  <a:pt x="13" y="17"/>
                  <a:pt x="13" y="17"/>
                </a:cubicBezTo>
                <a:lnTo>
                  <a:pt x="68" y="45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72751" tIns="36376" rIns="72751" bIns="36376"/>
          <a:lstStyle/>
          <a:p>
            <a:pPr>
              <a:defRPr/>
            </a:pPr>
            <a:endParaRPr lang="zh-CN" altLang="en-US" sz="143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357" name="Freeform 370"/>
          <p:cNvSpPr>
            <a:spLocks noEditPoints="1"/>
          </p:cNvSpPr>
          <p:nvPr/>
        </p:nvSpPr>
        <p:spPr bwMode="auto">
          <a:xfrm>
            <a:off x="10203896" y="1737900"/>
            <a:ext cx="545130" cy="320749"/>
          </a:xfrm>
          <a:custGeom>
            <a:avLst/>
            <a:gdLst>
              <a:gd name="T0" fmla="*/ 124 w 220"/>
              <a:gd name="T1" fmla="*/ 89 h 129"/>
              <a:gd name="T2" fmla="*/ 11 w 220"/>
              <a:gd name="T3" fmla="*/ 28 h 129"/>
              <a:gd name="T4" fmla="*/ 100 w 220"/>
              <a:gd name="T5" fmla="*/ 0 h 129"/>
              <a:gd name="T6" fmla="*/ 220 w 220"/>
              <a:gd name="T7" fmla="*/ 56 h 129"/>
              <a:gd name="T8" fmla="*/ 220 w 220"/>
              <a:gd name="T9" fmla="*/ 89 h 129"/>
              <a:gd name="T10" fmla="*/ 124 w 220"/>
              <a:gd name="T11" fmla="*/ 126 h 129"/>
              <a:gd name="T12" fmla="*/ 124 w 220"/>
              <a:gd name="T13" fmla="*/ 89 h 129"/>
              <a:gd name="T14" fmla="*/ 130 w 220"/>
              <a:gd name="T15" fmla="*/ 31 h 129"/>
              <a:gd name="T16" fmla="*/ 108 w 220"/>
              <a:gd name="T17" fmla="*/ 13 h 129"/>
              <a:gd name="T18" fmla="*/ 102 w 220"/>
              <a:gd name="T19" fmla="*/ 14 h 129"/>
              <a:gd name="T20" fmla="*/ 103 w 220"/>
              <a:gd name="T21" fmla="*/ 32 h 129"/>
              <a:gd name="T22" fmla="*/ 77 w 220"/>
              <a:gd name="T23" fmla="*/ 47 h 129"/>
              <a:gd name="T24" fmla="*/ 123 w 220"/>
              <a:gd name="T25" fmla="*/ 64 h 129"/>
              <a:gd name="T26" fmla="*/ 169 w 220"/>
              <a:gd name="T27" fmla="*/ 47 h 129"/>
              <a:gd name="T28" fmla="*/ 130 w 220"/>
              <a:gd name="T29" fmla="*/ 31 h 129"/>
              <a:gd name="T30" fmla="*/ 52 w 220"/>
              <a:gd name="T31" fmla="*/ 33 h 129"/>
              <a:gd name="T32" fmla="*/ 59 w 220"/>
              <a:gd name="T33" fmla="*/ 37 h 129"/>
              <a:gd name="T34" fmla="*/ 87 w 220"/>
              <a:gd name="T35" fmla="*/ 26 h 129"/>
              <a:gd name="T36" fmla="*/ 80 w 220"/>
              <a:gd name="T37" fmla="*/ 23 h 129"/>
              <a:gd name="T38" fmla="*/ 52 w 220"/>
              <a:gd name="T39" fmla="*/ 33 h 129"/>
              <a:gd name="T40" fmla="*/ 200 w 220"/>
              <a:gd name="T41" fmla="*/ 54 h 129"/>
              <a:gd name="T42" fmla="*/ 191 w 220"/>
              <a:gd name="T43" fmla="*/ 57 h 129"/>
              <a:gd name="T44" fmla="*/ 200 w 220"/>
              <a:gd name="T45" fmla="*/ 60 h 129"/>
              <a:gd name="T46" fmla="*/ 209 w 220"/>
              <a:gd name="T47" fmla="*/ 57 h 129"/>
              <a:gd name="T48" fmla="*/ 200 w 220"/>
              <a:gd name="T49" fmla="*/ 54 h 129"/>
              <a:gd name="T50" fmla="*/ 130 w 220"/>
              <a:gd name="T51" fmla="*/ 75 h 129"/>
              <a:gd name="T52" fmla="*/ 121 w 220"/>
              <a:gd name="T53" fmla="*/ 79 h 129"/>
              <a:gd name="T54" fmla="*/ 130 w 220"/>
              <a:gd name="T55" fmla="*/ 82 h 129"/>
              <a:gd name="T56" fmla="*/ 139 w 220"/>
              <a:gd name="T57" fmla="*/ 79 h 129"/>
              <a:gd name="T58" fmla="*/ 130 w 220"/>
              <a:gd name="T59" fmla="*/ 75 h 129"/>
              <a:gd name="T60" fmla="*/ 99 w 220"/>
              <a:gd name="T61" fmla="*/ 4 h 129"/>
              <a:gd name="T62" fmla="*/ 90 w 220"/>
              <a:gd name="T63" fmla="*/ 8 h 129"/>
              <a:gd name="T64" fmla="*/ 99 w 220"/>
              <a:gd name="T65" fmla="*/ 11 h 129"/>
              <a:gd name="T66" fmla="*/ 108 w 220"/>
              <a:gd name="T67" fmla="*/ 8 h 129"/>
              <a:gd name="T68" fmla="*/ 99 w 220"/>
              <a:gd name="T69" fmla="*/ 4 h 129"/>
              <a:gd name="T70" fmla="*/ 34 w 220"/>
              <a:gd name="T71" fmla="*/ 26 h 129"/>
              <a:gd name="T72" fmla="*/ 25 w 220"/>
              <a:gd name="T73" fmla="*/ 29 h 129"/>
              <a:gd name="T74" fmla="*/ 34 w 220"/>
              <a:gd name="T75" fmla="*/ 32 h 129"/>
              <a:gd name="T76" fmla="*/ 43 w 220"/>
              <a:gd name="T77" fmla="*/ 29 h 129"/>
              <a:gd name="T78" fmla="*/ 34 w 220"/>
              <a:gd name="T79" fmla="*/ 26 h 129"/>
              <a:gd name="T80" fmla="*/ 123 w 220"/>
              <a:gd name="T81" fmla="*/ 40 h 129"/>
              <a:gd name="T82" fmla="*/ 110 w 220"/>
              <a:gd name="T83" fmla="*/ 45 h 129"/>
              <a:gd name="T84" fmla="*/ 123 w 220"/>
              <a:gd name="T85" fmla="*/ 49 h 129"/>
              <a:gd name="T86" fmla="*/ 136 w 220"/>
              <a:gd name="T87" fmla="*/ 45 h 129"/>
              <a:gd name="T88" fmla="*/ 123 w 220"/>
              <a:gd name="T89" fmla="*/ 40 h 129"/>
              <a:gd name="T90" fmla="*/ 0 w 220"/>
              <a:gd name="T91" fmla="*/ 35 h 129"/>
              <a:gd name="T92" fmla="*/ 0 w 220"/>
              <a:gd name="T93" fmla="*/ 65 h 129"/>
              <a:gd name="T94" fmla="*/ 111 w 220"/>
              <a:gd name="T95" fmla="*/ 129 h 129"/>
              <a:gd name="T96" fmla="*/ 111 w 220"/>
              <a:gd name="T97" fmla="*/ 98 h 129"/>
              <a:gd name="T98" fmla="*/ 0 w 220"/>
              <a:gd name="T99" fmla="*/ 35 h 1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220" h="129">
                <a:moveTo>
                  <a:pt x="124" y="89"/>
                </a:moveTo>
                <a:cubicBezTo>
                  <a:pt x="11" y="28"/>
                  <a:pt x="11" y="28"/>
                  <a:pt x="11" y="28"/>
                </a:cubicBezTo>
                <a:cubicBezTo>
                  <a:pt x="100" y="0"/>
                  <a:pt x="100" y="0"/>
                  <a:pt x="100" y="0"/>
                </a:cubicBezTo>
                <a:cubicBezTo>
                  <a:pt x="220" y="56"/>
                  <a:pt x="220" y="56"/>
                  <a:pt x="220" y="56"/>
                </a:cubicBezTo>
                <a:cubicBezTo>
                  <a:pt x="220" y="89"/>
                  <a:pt x="220" y="89"/>
                  <a:pt x="220" y="89"/>
                </a:cubicBezTo>
                <a:cubicBezTo>
                  <a:pt x="124" y="126"/>
                  <a:pt x="124" y="126"/>
                  <a:pt x="124" y="126"/>
                </a:cubicBezTo>
                <a:cubicBezTo>
                  <a:pt x="124" y="89"/>
                  <a:pt x="124" y="89"/>
                  <a:pt x="124" y="89"/>
                </a:cubicBezTo>
                <a:close/>
                <a:moveTo>
                  <a:pt x="130" y="31"/>
                </a:moveTo>
                <a:cubicBezTo>
                  <a:pt x="108" y="13"/>
                  <a:pt x="108" y="13"/>
                  <a:pt x="108" y="13"/>
                </a:cubicBezTo>
                <a:cubicBezTo>
                  <a:pt x="102" y="14"/>
                  <a:pt x="102" y="14"/>
                  <a:pt x="102" y="14"/>
                </a:cubicBezTo>
                <a:cubicBezTo>
                  <a:pt x="103" y="32"/>
                  <a:pt x="103" y="32"/>
                  <a:pt x="103" y="32"/>
                </a:cubicBezTo>
                <a:cubicBezTo>
                  <a:pt x="88" y="35"/>
                  <a:pt x="77" y="41"/>
                  <a:pt x="77" y="47"/>
                </a:cubicBezTo>
                <a:cubicBezTo>
                  <a:pt x="77" y="56"/>
                  <a:pt x="98" y="64"/>
                  <a:pt x="123" y="64"/>
                </a:cubicBezTo>
                <a:cubicBezTo>
                  <a:pt x="148" y="64"/>
                  <a:pt x="169" y="56"/>
                  <a:pt x="169" y="47"/>
                </a:cubicBezTo>
                <a:cubicBezTo>
                  <a:pt x="169" y="39"/>
                  <a:pt x="152" y="32"/>
                  <a:pt x="130" y="31"/>
                </a:cubicBezTo>
                <a:close/>
                <a:moveTo>
                  <a:pt x="52" y="33"/>
                </a:moveTo>
                <a:cubicBezTo>
                  <a:pt x="59" y="37"/>
                  <a:pt x="59" y="37"/>
                  <a:pt x="59" y="37"/>
                </a:cubicBezTo>
                <a:cubicBezTo>
                  <a:pt x="87" y="26"/>
                  <a:pt x="87" y="26"/>
                  <a:pt x="87" y="26"/>
                </a:cubicBezTo>
                <a:cubicBezTo>
                  <a:pt x="80" y="23"/>
                  <a:pt x="80" y="23"/>
                  <a:pt x="80" y="23"/>
                </a:cubicBezTo>
                <a:cubicBezTo>
                  <a:pt x="52" y="33"/>
                  <a:pt x="52" y="33"/>
                  <a:pt x="52" y="33"/>
                </a:cubicBezTo>
                <a:close/>
                <a:moveTo>
                  <a:pt x="200" y="54"/>
                </a:moveTo>
                <a:cubicBezTo>
                  <a:pt x="195" y="54"/>
                  <a:pt x="191" y="55"/>
                  <a:pt x="191" y="57"/>
                </a:cubicBezTo>
                <a:cubicBezTo>
                  <a:pt x="191" y="59"/>
                  <a:pt x="195" y="60"/>
                  <a:pt x="200" y="60"/>
                </a:cubicBezTo>
                <a:cubicBezTo>
                  <a:pt x="205" y="60"/>
                  <a:pt x="209" y="59"/>
                  <a:pt x="209" y="57"/>
                </a:cubicBezTo>
                <a:cubicBezTo>
                  <a:pt x="209" y="55"/>
                  <a:pt x="205" y="54"/>
                  <a:pt x="200" y="54"/>
                </a:cubicBezTo>
                <a:close/>
                <a:moveTo>
                  <a:pt x="130" y="75"/>
                </a:moveTo>
                <a:cubicBezTo>
                  <a:pt x="125" y="75"/>
                  <a:pt x="121" y="77"/>
                  <a:pt x="121" y="79"/>
                </a:cubicBezTo>
                <a:cubicBezTo>
                  <a:pt x="121" y="81"/>
                  <a:pt x="125" y="82"/>
                  <a:pt x="130" y="82"/>
                </a:cubicBezTo>
                <a:cubicBezTo>
                  <a:pt x="135" y="82"/>
                  <a:pt x="139" y="81"/>
                  <a:pt x="139" y="79"/>
                </a:cubicBezTo>
                <a:cubicBezTo>
                  <a:pt x="139" y="77"/>
                  <a:pt x="135" y="75"/>
                  <a:pt x="130" y="75"/>
                </a:cubicBezTo>
                <a:close/>
                <a:moveTo>
                  <a:pt x="99" y="4"/>
                </a:moveTo>
                <a:cubicBezTo>
                  <a:pt x="94" y="4"/>
                  <a:pt x="90" y="6"/>
                  <a:pt x="90" y="8"/>
                </a:cubicBezTo>
                <a:cubicBezTo>
                  <a:pt x="90" y="9"/>
                  <a:pt x="94" y="11"/>
                  <a:pt x="99" y="11"/>
                </a:cubicBezTo>
                <a:cubicBezTo>
                  <a:pt x="104" y="11"/>
                  <a:pt x="108" y="9"/>
                  <a:pt x="108" y="8"/>
                </a:cubicBezTo>
                <a:cubicBezTo>
                  <a:pt x="108" y="6"/>
                  <a:pt x="104" y="4"/>
                  <a:pt x="99" y="4"/>
                </a:cubicBezTo>
                <a:close/>
                <a:moveTo>
                  <a:pt x="34" y="26"/>
                </a:moveTo>
                <a:cubicBezTo>
                  <a:pt x="29" y="26"/>
                  <a:pt x="25" y="27"/>
                  <a:pt x="25" y="29"/>
                </a:cubicBezTo>
                <a:cubicBezTo>
                  <a:pt x="25" y="31"/>
                  <a:pt x="29" y="32"/>
                  <a:pt x="34" y="32"/>
                </a:cubicBezTo>
                <a:cubicBezTo>
                  <a:pt x="39" y="32"/>
                  <a:pt x="43" y="31"/>
                  <a:pt x="43" y="29"/>
                </a:cubicBezTo>
                <a:cubicBezTo>
                  <a:pt x="43" y="27"/>
                  <a:pt x="39" y="26"/>
                  <a:pt x="34" y="26"/>
                </a:cubicBezTo>
                <a:close/>
                <a:moveTo>
                  <a:pt x="123" y="40"/>
                </a:moveTo>
                <a:cubicBezTo>
                  <a:pt x="116" y="40"/>
                  <a:pt x="110" y="42"/>
                  <a:pt x="110" y="45"/>
                </a:cubicBezTo>
                <a:cubicBezTo>
                  <a:pt x="110" y="47"/>
                  <a:pt x="116" y="49"/>
                  <a:pt x="123" y="49"/>
                </a:cubicBezTo>
                <a:cubicBezTo>
                  <a:pt x="130" y="49"/>
                  <a:pt x="136" y="47"/>
                  <a:pt x="136" y="45"/>
                </a:cubicBezTo>
                <a:cubicBezTo>
                  <a:pt x="136" y="42"/>
                  <a:pt x="130" y="40"/>
                  <a:pt x="123" y="40"/>
                </a:cubicBezTo>
                <a:close/>
                <a:moveTo>
                  <a:pt x="0" y="35"/>
                </a:moveTo>
                <a:cubicBezTo>
                  <a:pt x="0" y="65"/>
                  <a:pt x="0" y="65"/>
                  <a:pt x="0" y="65"/>
                </a:cubicBezTo>
                <a:cubicBezTo>
                  <a:pt x="111" y="129"/>
                  <a:pt x="111" y="129"/>
                  <a:pt x="111" y="129"/>
                </a:cubicBezTo>
                <a:cubicBezTo>
                  <a:pt x="111" y="98"/>
                  <a:pt x="111" y="98"/>
                  <a:pt x="111" y="98"/>
                </a:cubicBezTo>
                <a:lnTo>
                  <a:pt x="0" y="35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72751" tIns="36376" rIns="72751" bIns="36376"/>
          <a:lstStyle/>
          <a:p>
            <a:pPr>
              <a:defRPr/>
            </a:pPr>
            <a:endParaRPr lang="zh-CN" altLang="en-US" sz="143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358" name="Freeform 371"/>
          <p:cNvSpPr>
            <a:spLocks noEditPoints="1"/>
          </p:cNvSpPr>
          <p:nvPr/>
        </p:nvSpPr>
        <p:spPr bwMode="auto">
          <a:xfrm>
            <a:off x="8211797" y="1641531"/>
            <a:ext cx="532185" cy="463145"/>
          </a:xfrm>
          <a:custGeom>
            <a:avLst/>
            <a:gdLst>
              <a:gd name="T0" fmla="*/ 121 w 215"/>
              <a:gd name="T1" fmla="*/ 150 h 187"/>
              <a:gd name="T2" fmla="*/ 56 w 215"/>
              <a:gd name="T3" fmla="*/ 97 h 187"/>
              <a:gd name="T4" fmla="*/ 143 w 215"/>
              <a:gd name="T5" fmla="*/ 69 h 187"/>
              <a:gd name="T6" fmla="*/ 215 w 215"/>
              <a:gd name="T7" fmla="*/ 118 h 187"/>
              <a:gd name="T8" fmla="*/ 215 w 215"/>
              <a:gd name="T9" fmla="*/ 150 h 187"/>
              <a:gd name="T10" fmla="*/ 121 w 215"/>
              <a:gd name="T11" fmla="*/ 186 h 187"/>
              <a:gd name="T12" fmla="*/ 121 w 215"/>
              <a:gd name="T13" fmla="*/ 150 h 187"/>
              <a:gd name="T14" fmla="*/ 33 w 215"/>
              <a:gd name="T15" fmla="*/ 74 h 187"/>
              <a:gd name="T16" fmla="*/ 45 w 215"/>
              <a:gd name="T17" fmla="*/ 70 h 187"/>
              <a:gd name="T18" fmla="*/ 31 w 215"/>
              <a:gd name="T19" fmla="*/ 54 h 187"/>
              <a:gd name="T20" fmla="*/ 32 w 215"/>
              <a:gd name="T21" fmla="*/ 52 h 187"/>
              <a:gd name="T22" fmla="*/ 41 w 215"/>
              <a:gd name="T23" fmla="*/ 46 h 187"/>
              <a:gd name="T24" fmla="*/ 94 w 215"/>
              <a:gd name="T25" fmla="*/ 40 h 187"/>
              <a:gd name="T26" fmla="*/ 110 w 215"/>
              <a:gd name="T27" fmla="*/ 39 h 187"/>
              <a:gd name="T28" fmla="*/ 139 w 215"/>
              <a:gd name="T29" fmla="*/ 32 h 187"/>
              <a:gd name="T30" fmla="*/ 145 w 215"/>
              <a:gd name="T31" fmla="*/ 0 h 187"/>
              <a:gd name="T32" fmla="*/ 135 w 215"/>
              <a:gd name="T33" fmla="*/ 2 h 187"/>
              <a:gd name="T34" fmla="*/ 133 w 215"/>
              <a:gd name="T35" fmla="*/ 24 h 187"/>
              <a:gd name="T36" fmla="*/ 110 w 215"/>
              <a:gd name="T37" fmla="*/ 29 h 187"/>
              <a:gd name="T38" fmla="*/ 93 w 215"/>
              <a:gd name="T39" fmla="*/ 30 h 187"/>
              <a:gd name="T40" fmla="*/ 38 w 215"/>
              <a:gd name="T41" fmla="*/ 37 h 187"/>
              <a:gd name="T42" fmla="*/ 24 w 215"/>
              <a:gd name="T43" fmla="*/ 46 h 187"/>
              <a:gd name="T44" fmla="*/ 21 w 215"/>
              <a:gd name="T45" fmla="*/ 53 h 187"/>
              <a:gd name="T46" fmla="*/ 22 w 215"/>
              <a:gd name="T47" fmla="*/ 61 h 187"/>
              <a:gd name="T48" fmla="*/ 33 w 215"/>
              <a:gd name="T49" fmla="*/ 74 h 187"/>
              <a:gd name="T50" fmla="*/ 42 w 215"/>
              <a:gd name="T51" fmla="*/ 94 h 187"/>
              <a:gd name="T52" fmla="*/ 79 w 215"/>
              <a:gd name="T53" fmla="*/ 82 h 187"/>
              <a:gd name="T54" fmla="*/ 46 w 215"/>
              <a:gd name="T55" fmla="*/ 79 h 187"/>
              <a:gd name="T56" fmla="*/ 10 w 215"/>
              <a:gd name="T57" fmla="*/ 90 h 187"/>
              <a:gd name="T58" fmla="*/ 42 w 215"/>
              <a:gd name="T59" fmla="*/ 94 h 187"/>
              <a:gd name="T60" fmla="*/ 61 w 215"/>
              <a:gd name="T61" fmla="*/ 74 h 187"/>
              <a:gd name="T62" fmla="*/ 92 w 215"/>
              <a:gd name="T63" fmla="*/ 78 h 187"/>
              <a:gd name="T64" fmla="*/ 92 w 215"/>
              <a:gd name="T65" fmla="*/ 78 h 187"/>
              <a:gd name="T66" fmla="*/ 130 w 215"/>
              <a:gd name="T67" fmla="*/ 66 h 187"/>
              <a:gd name="T68" fmla="*/ 78 w 215"/>
              <a:gd name="T69" fmla="*/ 69 h 187"/>
              <a:gd name="T70" fmla="*/ 61 w 215"/>
              <a:gd name="T71" fmla="*/ 74 h 187"/>
              <a:gd name="T72" fmla="*/ 0 w 215"/>
              <a:gd name="T73" fmla="*/ 97 h 187"/>
              <a:gd name="T74" fmla="*/ 0 w 215"/>
              <a:gd name="T75" fmla="*/ 127 h 187"/>
              <a:gd name="T76" fmla="*/ 107 w 215"/>
              <a:gd name="T77" fmla="*/ 187 h 187"/>
              <a:gd name="T78" fmla="*/ 107 w 215"/>
              <a:gd name="T79" fmla="*/ 157 h 187"/>
              <a:gd name="T80" fmla="*/ 0 w 215"/>
              <a:gd name="T81" fmla="*/ 97 h 1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215" h="187">
                <a:moveTo>
                  <a:pt x="121" y="150"/>
                </a:moveTo>
                <a:cubicBezTo>
                  <a:pt x="112" y="119"/>
                  <a:pt x="87" y="104"/>
                  <a:pt x="56" y="97"/>
                </a:cubicBezTo>
                <a:cubicBezTo>
                  <a:pt x="143" y="69"/>
                  <a:pt x="143" y="69"/>
                  <a:pt x="143" y="69"/>
                </a:cubicBezTo>
                <a:cubicBezTo>
                  <a:pt x="178" y="78"/>
                  <a:pt x="206" y="100"/>
                  <a:pt x="215" y="118"/>
                </a:cubicBezTo>
                <a:cubicBezTo>
                  <a:pt x="215" y="150"/>
                  <a:pt x="215" y="150"/>
                  <a:pt x="215" y="150"/>
                </a:cubicBezTo>
                <a:cubicBezTo>
                  <a:pt x="193" y="173"/>
                  <a:pt x="160" y="183"/>
                  <a:pt x="121" y="186"/>
                </a:cubicBezTo>
                <a:cubicBezTo>
                  <a:pt x="121" y="174"/>
                  <a:pt x="121" y="162"/>
                  <a:pt x="121" y="150"/>
                </a:cubicBezTo>
                <a:close/>
                <a:moveTo>
                  <a:pt x="33" y="74"/>
                </a:moveTo>
                <a:cubicBezTo>
                  <a:pt x="45" y="70"/>
                  <a:pt x="45" y="70"/>
                  <a:pt x="45" y="70"/>
                </a:cubicBezTo>
                <a:cubicBezTo>
                  <a:pt x="42" y="68"/>
                  <a:pt x="30" y="59"/>
                  <a:pt x="31" y="54"/>
                </a:cubicBezTo>
                <a:cubicBezTo>
                  <a:pt x="31" y="54"/>
                  <a:pt x="32" y="53"/>
                  <a:pt x="32" y="52"/>
                </a:cubicBezTo>
                <a:cubicBezTo>
                  <a:pt x="34" y="50"/>
                  <a:pt x="37" y="48"/>
                  <a:pt x="41" y="46"/>
                </a:cubicBezTo>
                <a:cubicBezTo>
                  <a:pt x="52" y="42"/>
                  <a:pt x="74" y="41"/>
                  <a:pt x="94" y="40"/>
                </a:cubicBezTo>
                <a:cubicBezTo>
                  <a:pt x="100" y="40"/>
                  <a:pt x="105" y="40"/>
                  <a:pt x="110" y="39"/>
                </a:cubicBezTo>
                <a:cubicBezTo>
                  <a:pt x="123" y="39"/>
                  <a:pt x="133" y="38"/>
                  <a:pt x="139" y="32"/>
                </a:cubicBezTo>
                <a:cubicBezTo>
                  <a:pt x="146" y="27"/>
                  <a:pt x="149" y="17"/>
                  <a:pt x="145" y="0"/>
                </a:cubicBezTo>
                <a:cubicBezTo>
                  <a:pt x="135" y="2"/>
                  <a:pt x="135" y="2"/>
                  <a:pt x="135" y="2"/>
                </a:cubicBezTo>
                <a:cubicBezTo>
                  <a:pt x="138" y="15"/>
                  <a:pt x="137" y="21"/>
                  <a:pt x="133" y="24"/>
                </a:cubicBezTo>
                <a:cubicBezTo>
                  <a:pt x="129" y="28"/>
                  <a:pt x="120" y="28"/>
                  <a:pt x="110" y="29"/>
                </a:cubicBezTo>
                <a:cubicBezTo>
                  <a:pt x="104" y="29"/>
                  <a:pt x="99" y="30"/>
                  <a:pt x="93" y="30"/>
                </a:cubicBezTo>
                <a:cubicBezTo>
                  <a:pt x="72" y="31"/>
                  <a:pt x="49" y="32"/>
                  <a:pt x="38" y="37"/>
                </a:cubicBezTo>
                <a:cubicBezTo>
                  <a:pt x="32" y="39"/>
                  <a:pt x="27" y="42"/>
                  <a:pt x="24" y="46"/>
                </a:cubicBezTo>
                <a:cubicBezTo>
                  <a:pt x="22" y="48"/>
                  <a:pt x="21" y="50"/>
                  <a:pt x="21" y="53"/>
                </a:cubicBezTo>
                <a:cubicBezTo>
                  <a:pt x="20" y="55"/>
                  <a:pt x="21" y="58"/>
                  <a:pt x="22" y="61"/>
                </a:cubicBezTo>
                <a:cubicBezTo>
                  <a:pt x="23" y="65"/>
                  <a:pt x="27" y="69"/>
                  <a:pt x="33" y="74"/>
                </a:cubicBezTo>
                <a:close/>
                <a:moveTo>
                  <a:pt x="42" y="94"/>
                </a:moveTo>
                <a:cubicBezTo>
                  <a:pt x="79" y="82"/>
                  <a:pt x="79" y="82"/>
                  <a:pt x="79" y="82"/>
                </a:cubicBezTo>
                <a:cubicBezTo>
                  <a:pt x="46" y="79"/>
                  <a:pt x="46" y="79"/>
                  <a:pt x="46" y="79"/>
                </a:cubicBezTo>
                <a:cubicBezTo>
                  <a:pt x="10" y="90"/>
                  <a:pt x="10" y="90"/>
                  <a:pt x="10" y="90"/>
                </a:cubicBezTo>
                <a:cubicBezTo>
                  <a:pt x="21" y="91"/>
                  <a:pt x="32" y="92"/>
                  <a:pt x="42" y="94"/>
                </a:cubicBezTo>
                <a:close/>
                <a:moveTo>
                  <a:pt x="61" y="74"/>
                </a:moveTo>
                <a:cubicBezTo>
                  <a:pt x="92" y="78"/>
                  <a:pt x="92" y="78"/>
                  <a:pt x="92" y="78"/>
                </a:cubicBezTo>
                <a:cubicBezTo>
                  <a:pt x="92" y="78"/>
                  <a:pt x="92" y="78"/>
                  <a:pt x="92" y="78"/>
                </a:cubicBezTo>
                <a:cubicBezTo>
                  <a:pt x="130" y="66"/>
                  <a:pt x="130" y="66"/>
                  <a:pt x="130" y="66"/>
                </a:cubicBezTo>
                <a:cubicBezTo>
                  <a:pt x="113" y="63"/>
                  <a:pt x="96" y="64"/>
                  <a:pt x="78" y="69"/>
                </a:cubicBezTo>
                <a:cubicBezTo>
                  <a:pt x="61" y="74"/>
                  <a:pt x="61" y="74"/>
                  <a:pt x="61" y="74"/>
                </a:cubicBezTo>
                <a:close/>
                <a:moveTo>
                  <a:pt x="0" y="97"/>
                </a:moveTo>
                <a:cubicBezTo>
                  <a:pt x="0" y="107"/>
                  <a:pt x="0" y="117"/>
                  <a:pt x="0" y="127"/>
                </a:cubicBezTo>
                <a:cubicBezTo>
                  <a:pt x="36" y="148"/>
                  <a:pt x="71" y="166"/>
                  <a:pt x="107" y="187"/>
                </a:cubicBezTo>
                <a:cubicBezTo>
                  <a:pt x="107" y="177"/>
                  <a:pt x="107" y="167"/>
                  <a:pt x="107" y="157"/>
                </a:cubicBezTo>
                <a:cubicBezTo>
                  <a:pt x="95" y="112"/>
                  <a:pt x="50" y="104"/>
                  <a:pt x="0" y="97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72751" tIns="36376" rIns="72751" bIns="36376"/>
          <a:lstStyle/>
          <a:p>
            <a:pPr>
              <a:defRPr/>
            </a:pPr>
            <a:endParaRPr lang="zh-CN" altLang="en-US" sz="143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359" name="Freeform 372"/>
          <p:cNvSpPr>
            <a:spLocks noEditPoints="1"/>
          </p:cNvSpPr>
          <p:nvPr/>
        </p:nvSpPr>
        <p:spPr bwMode="auto">
          <a:xfrm>
            <a:off x="9545137" y="2280153"/>
            <a:ext cx="444446" cy="499104"/>
          </a:xfrm>
          <a:custGeom>
            <a:avLst/>
            <a:gdLst>
              <a:gd name="T0" fmla="*/ 140 w 179"/>
              <a:gd name="T1" fmla="*/ 6 h 201"/>
              <a:gd name="T2" fmla="*/ 174 w 179"/>
              <a:gd name="T3" fmla="*/ 44 h 201"/>
              <a:gd name="T4" fmla="*/ 172 w 179"/>
              <a:gd name="T5" fmla="*/ 100 h 201"/>
              <a:gd name="T6" fmla="*/ 139 w 179"/>
              <a:gd name="T7" fmla="*/ 147 h 201"/>
              <a:gd name="T8" fmla="*/ 139 w 179"/>
              <a:gd name="T9" fmla="*/ 148 h 201"/>
              <a:gd name="T10" fmla="*/ 161 w 179"/>
              <a:gd name="T11" fmla="*/ 158 h 201"/>
              <a:gd name="T12" fmla="*/ 161 w 179"/>
              <a:gd name="T13" fmla="*/ 177 h 201"/>
              <a:gd name="T14" fmla="*/ 105 w 179"/>
              <a:gd name="T15" fmla="*/ 199 h 201"/>
              <a:gd name="T16" fmla="*/ 105 w 179"/>
              <a:gd name="T17" fmla="*/ 177 h 201"/>
              <a:gd name="T18" fmla="*/ 39 w 179"/>
              <a:gd name="T19" fmla="*/ 142 h 201"/>
              <a:gd name="T20" fmla="*/ 48 w 179"/>
              <a:gd name="T21" fmla="*/ 139 h 201"/>
              <a:gd name="T22" fmla="*/ 90 w 179"/>
              <a:gd name="T23" fmla="*/ 3 h 201"/>
              <a:gd name="T24" fmla="*/ 43 w 179"/>
              <a:gd name="T25" fmla="*/ 57 h 201"/>
              <a:gd name="T26" fmla="*/ 75 w 179"/>
              <a:gd name="T27" fmla="*/ 151 h 201"/>
              <a:gd name="T28" fmla="*/ 83 w 179"/>
              <a:gd name="T29" fmla="*/ 154 h 201"/>
              <a:gd name="T30" fmla="*/ 56 w 179"/>
              <a:gd name="T31" fmla="*/ 119 h 201"/>
              <a:gd name="T32" fmla="*/ 58 w 179"/>
              <a:gd name="T33" fmla="*/ 62 h 201"/>
              <a:gd name="T34" fmla="*/ 91 w 179"/>
              <a:gd name="T35" fmla="*/ 16 h 201"/>
              <a:gd name="T36" fmla="*/ 140 w 179"/>
              <a:gd name="T37" fmla="*/ 6 h 201"/>
              <a:gd name="T38" fmla="*/ 33 w 179"/>
              <a:gd name="T39" fmla="*/ 146 h 201"/>
              <a:gd name="T40" fmla="*/ 33 w 179"/>
              <a:gd name="T41" fmla="*/ 163 h 201"/>
              <a:gd name="T42" fmla="*/ 97 w 179"/>
              <a:gd name="T43" fmla="*/ 201 h 201"/>
              <a:gd name="T44" fmla="*/ 97 w 179"/>
              <a:gd name="T45" fmla="*/ 183 h 201"/>
              <a:gd name="T46" fmla="*/ 33 w 179"/>
              <a:gd name="T47" fmla="*/ 146 h 201"/>
              <a:gd name="T48" fmla="*/ 158 w 179"/>
              <a:gd name="T49" fmla="*/ 54 h 201"/>
              <a:gd name="T50" fmla="*/ 141 w 179"/>
              <a:gd name="T51" fmla="*/ 34 h 201"/>
              <a:gd name="T52" fmla="*/ 116 w 179"/>
              <a:gd name="T53" fmla="*/ 40 h 201"/>
              <a:gd name="T54" fmla="*/ 93 w 179"/>
              <a:gd name="T55" fmla="*/ 73 h 201"/>
              <a:gd name="T56" fmla="*/ 91 w 179"/>
              <a:gd name="T57" fmla="*/ 114 h 201"/>
              <a:gd name="T58" fmla="*/ 108 w 179"/>
              <a:gd name="T59" fmla="*/ 134 h 201"/>
              <a:gd name="T60" fmla="*/ 133 w 179"/>
              <a:gd name="T61" fmla="*/ 128 h 201"/>
              <a:gd name="T62" fmla="*/ 156 w 179"/>
              <a:gd name="T63" fmla="*/ 95 h 201"/>
              <a:gd name="T64" fmla="*/ 158 w 179"/>
              <a:gd name="T65" fmla="*/ 54 h 2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179" h="201">
                <a:moveTo>
                  <a:pt x="140" y="6"/>
                </a:moveTo>
                <a:cubicBezTo>
                  <a:pt x="157" y="11"/>
                  <a:pt x="169" y="25"/>
                  <a:pt x="174" y="44"/>
                </a:cubicBezTo>
                <a:cubicBezTo>
                  <a:pt x="179" y="60"/>
                  <a:pt x="179" y="80"/>
                  <a:pt x="172" y="100"/>
                </a:cubicBezTo>
                <a:cubicBezTo>
                  <a:pt x="165" y="120"/>
                  <a:pt x="153" y="137"/>
                  <a:pt x="139" y="147"/>
                </a:cubicBezTo>
                <a:cubicBezTo>
                  <a:pt x="139" y="147"/>
                  <a:pt x="139" y="147"/>
                  <a:pt x="139" y="148"/>
                </a:cubicBezTo>
                <a:cubicBezTo>
                  <a:pt x="161" y="158"/>
                  <a:pt x="161" y="158"/>
                  <a:pt x="161" y="158"/>
                </a:cubicBezTo>
                <a:cubicBezTo>
                  <a:pt x="161" y="177"/>
                  <a:pt x="161" y="177"/>
                  <a:pt x="161" y="177"/>
                </a:cubicBezTo>
                <a:cubicBezTo>
                  <a:pt x="105" y="199"/>
                  <a:pt x="105" y="199"/>
                  <a:pt x="105" y="199"/>
                </a:cubicBezTo>
                <a:cubicBezTo>
                  <a:pt x="105" y="177"/>
                  <a:pt x="105" y="177"/>
                  <a:pt x="105" y="177"/>
                </a:cubicBezTo>
                <a:cubicBezTo>
                  <a:pt x="39" y="142"/>
                  <a:pt x="39" y="142"/>
                  <a:pt x="39" y="142"/>
                </a:cubicBezTo>
                <a:cubicBezTo>
                  <a:pt x="48" y="139"/>
                  <a:pt x="48" y="139"/>
                  <a:pt x="48" y="139"/>
                </a:cubicBezTo>
                <a:cubicBezTo>
                  <a:pt x="0" y="107"/>
                  <a:pt x="1" y="0"/>
                  <a:pt x="90" y="3"/>
                </a:cubicBezTo>
                <a:cubicBezTo>
                  <a:pt x="70" y="11"/>
                  <a:pt x="52" y="33"/>
                  <a:pt x="43" y="57"/>
                </a:cubicBezTo>
                <a:cubicBezTo>
                  <a:pt x="32" y="93"/>
                  <a:pt x="39" y="136"/>
                  <a:pt x="75" y="151"/>
                </a:cubicBezTo>
                <a:cubicBezTo>
                  <a:pt x="77" y="152"/>
                  <a:pt x="80" y="153"/>
                  <a:pt x="83" y="154"/>
                </a:cubicBezTo>
                <a:cubicBezTo>
                  <a:pt x="70" y="147"/>
                  <a:pt x="61" y="134"/>
                  <a:pt x="56" y="119"/>
                </a:cubicBezTo>
                <a:cubicBezTo>
                  <a:pt x="51" y="103"/>
                  <a:pt x="51" y="82"/>
                  <a:pt x="58" y="62"/>
                </a:cubicBezTo>
                <a:cubicBezTo>
                  <a:pt x="65" y="42"/>
                  <a:pt x="77" y="26"/>
                  <a:pt x="91" y="16"/>
                </a:cubicBezTo>
                <a:cubicBezTo>
                  <a:pt x="106" y="5"/>
                  <a:pt x="124" y="0"/>
                  <a:pt x="140" y="6"/>
                </a:cubicBezTo>
                <a:close/>
                <a:moveTo>
                  <a:pt x="33" y="146"/>
                </a:moveTo>
                <a:cubicBezTo>
                  <a:pt x="33" y="163"/>
                  <a:pt x="33" y="163"/>
                  <a:pt x="33" y="163"/>
                </a:cubicBezTo>
                <a:cubicBezTo>
                  <a:pt x="97" y="201"/>
                  <a:pt x="97" y="201"/>
                  <a:pt x="97" y="201"/>
                </a:cubicBezTo>
                <a:cubicBezTo>
                  <a:pt x="97" y="183"/>
                  <a:pt x="97" y="183"/>
                  <a:pt x="97" y="183"/>
                </a:cubicBezTo>
                <a:cubicBezTo>
                  <a:pt x="33" y="146"/>
                  <a:pt x="33" y="146"/>
                  <a:pt x="33" y="146"/>
                </a:cubicBezTo>
                <a:close/>
                <a:moveTo>
                  <a:pt x="158" y="54"/>
                </a:moveTo>
                <a:cubicBezTo>
                  <a:pt x="155" y="44"/>
                  <a:pt x="149" y="37"/>
                  <a:pt x="141" y="34"/>
                </a:cubicBezTo>
                <a:cubicBezTo>
                  <a:pt x="133" y="31"/>
                  <a:pt x="124" y="34"/>
                  <a:pt x="116" y="40"/>
                </a:cubicBezTo>
                <a:cubicBezTo>
                  <a:pt x="106" y="47"/>
                  <a:pt x="98" y="59"/>
                  <a:pt x="93" y="73"/>
                </a:cubicBezTo>
                <a:cubicBezTo>
                  <a:pt x="88" y="88"/>
                  <a:pt x="88" y="103"/>
                  <a:pt x="91" y="114"/>
                </a:cubicBezTo>
                <a:cubicBezTo>
                  <a:pt x="94" y="124"/>
                  <a:pt x="100" y="131"/>
                  <a:pt x="108" y="134"/>
                </a:cubicBezTo>
                <a:cubicBezTo>
                  <a:pt x="115" y="137"/>
                  <a:pt x="124" y="134"/>
                  <a:pt x="133" y="128"/>
                </a:cubicBezTo>
                <a:cubicBezTo>
                  <a:pt x="143" y="121"/>
                  <a:pt x="151" y="109"/>
                  <a:pt x="156" y="95"/>
                </a:cubicBezTo>
                <a:cubicBezTo>
                  <a:pt x="161" y="80"/>
                  <a:pt x="161" y="65"/>
                  <a:pt x="158" y="5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72751" tIns="36376" rIns="72751" bIns="36376"/>
          <a:lstStyle/>
          <a:p>
            <a:pPr>
              <a:defRPr/>
            </a:pPr>
            <a:endParaRPr lang="zh-CN" altLang="en-US" sz="143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360" name="Freeform 373"/>
          <p:cNvSpPr>
            <a:spLocks noEditPoints="1"/>
          </p:cNvSpPr>
          <p:nvPr/>
        </p:nvSpPr>
        <p:spPr bwMode="auto">
          <a:xfrm>
            <a:off x="8208919" y="3652328"/>
            <a:ext cx="501981" cy="408488"/>
          </a:xfrm>
          <a:custGeom>
            <a:avLst/>
            <a:gdLst>
              <a:gd name="T0" fmla="*/ 49 w 203"/>
              <a:gd name="T1" fmla="*/ 17 h 165"/>
              <a:gd name="T2" fmla="*/ 134 w 203"/>
              <a:gd name="T3" fmla="*/ 54 h 165"/>
              <a:gd name="T4" fmla="*/ 134 w 203"/>
              <a:gd name="T5" fmla="*/ 162 h 165"/>
              <a:gd name="T6" fmla="*/ 107 w 203"/>
              <a:gd name="T7" fmla="*/ 151 h 165"/>
              <a:gd name="T8" fmla="*/ 114 w 203"/>
              <a:gd name="T9" fmla="*/ 147 h 165"/>
              <a:gd name="T10" fmla="*/ 114 w 203"/>
              <a:gd name="T11" fmla="*/ 114 h 165"/>
              <a:gd name="T12" fmla="*/ 127 w 203"/>
              <a:gd name="T13" fmla="*/ 110 h 165"/>
              <a:gd name="T14" fmla="*/ 127 w 203"/>
              <a:gd name="T15" fmla="*/ 91 h 165"/>
              <a:gd name="T16" fmla="*/ 114 w 203"/>
              <a:gd name="T17" fmla="*/ 94 h 165"/>
              <a:gd name="T18" fmla="*/ 114 w 203"/>
              <a:gd name="T19" fmla="*/ 72 h 165"/>
              <a:gd name="T20" fmla="*/ 115 w 203"/>
              <a:gd name="T21" fmla="*/ 61 h 165"/>
              <a:gd name="T22" fmla="*/ 61 w 203"/>
              <a:gd name="T23" fmla="*/ 38 h 165"/>
              <a:gd name="T24" fmla="*/ 61 w 203"/>
              <a:gd name="T25" fmla="*/ 70 h 165"/>
              <a:gd name="T26" fmla="*/ 95 w 203"/>
              <a:gd name="T27" fmla="*/ 61 h 165"/>
              <a:gd name="T28" fmla="*/ 103 w 203"/>
              <a:gd name="T29" fmla="*/ 66 h 165"/>
              <a:gd name="T30" fmla="*/ 14 w 203"/>
              <a:gd name="T31" fmla="*/ 90 h 165"/>
              <a:gd name="T32" fmla="*/ 4 w 203"/>
              <a:gd name="T33" fmla="*/ 85 h 165"/>
              <a:gd name="T34" fmla="*/ 49 w 203"/>
              <a:gd name="T35" fmla="*/ 73 h 165"/>
              <a:gd name="T36" fmla="*/ 49 w 203"/>
              <a:gd name="T37" fmla="*/ 17 h 165"/>
              <a:gd name="T38" fmla="*/ 10 w 203"/>
              <a:gd name="T39" fmla="*/ 94 h 165"/>
              <a:gd name="T40" fmla="*/ 0 w 203"/>
              <a:gd name="T41" fmla="*/ 89 h 165"/>
              <a:gd name="T42" fmla="*/ 0 w 203"/>
              <a:gd name="T43" fmla="*/ 159 h 165"/>
              <a:gd name="T44" fmla="*/ 10 w 203"/>
              <a:gd name="T45" fmla="*/ 164 h 165"/>
              <a:gd name="T46" fmla="*/ 10 w 203"/>
              <a:gd name="T47" fmla="*/ 94 h 165"/>
              <a:gd name="T48" fmla="*/ 106 w 203"/>
              <a:gd name="T49" fmla="*/ 70 h 165"/>
              <a:gd name="T50" fmla="*/ 17 w 203"/>
              <a:gd name="T51" fmla="*/ 95 h 165"/>
              <a:gd name="T52" fmla="*/ 17 w 203"/>
              <a:gd name="T53" fmla="*/ 165 h 165"/>
              <a:gd name="T54" fmla="*/ 94 w 203"/>
              <a:gd name="T55" fmla="*/ 145 h 165"/>
              <a:gd name="T56" fmla="*/ 94 w 203"/>
              <a:gd name="T57" fmla="*/ 145 h 165"/>
              <a:gd name="T58" fmla="*/ 107 w 203"/>
              <a:gd name="T59" fmla="*/ 141 h 165"/>
              <a:gd name="T60" fmla="*/ 107 w 203"/>
              <a:gd name="T61" fmla="*/ 141 h 165"/>
              <a:gd name="T62" fmla="*/ 106 w 203"/>
              <a:gd name="T63" fmla="*/ 70 h 165"/>
              <a:gd name="T64" fmla="*/ 187 w 203"/>
              <a:gd name="T65" fmla="*/ 59 h 165"/>
              <a:gd name="T66" fmla="*/ 166 w 203"/>
              <a:gd name="T67" fmla="*/ 83 h 165"/>
              <a:gd name="T68" fmla="*/ 177 w 203"/>
              <a:gd name="T69" fmla="*/ 114 h 165"/>
              <a:gd name="T70" fmla="*/ 172 w 203"/>
              <a:gd name="T71" fmla="*/ 114 h 165"/>
              <a:gd name="T72" fmla="*/ 152 w 203"/>
              <a:gd name="T73" fmla="*/ 81 h 165"/>
              <a:gd name="T74" fmla="*/ 180 w 203"/>
              <a:gd name="T75" fmla="*/ 54 h 165"/>
              <a:gd name="T76" fmla="*/ 191 w 203"/>
              <a:gd name="T77" fmla="*/ 59 h 165"/>
              <a:gd name="T78" fmla="*/ 191 w 203"/>
              <a:gd name="T79" fmla="*/ 33 h 165"/>
              <a:gd name="T80" fmla="*/ 107 w 203"/>
              <a:gd name="T81" fmla="*/ 0 h 165"/>
              <a:gd name="T82" fmla="*/ 58 w 203"/>
              <a:gd name="T83" fmla="*/ 13 h 165"/>
              <a:gd name="T84" fmla="*/ 143 w 203"/>
              <a:gd name="T85" fmla="*/ 49 h 165"/>
              <a:gd name="T86" fmla="*/ 142 w 203"/>
              <a:gd name="T87" fmla="*/ 158 h 165"/>
              <a:gd name="T88" fmla="*/ 191 w 203"/>
              <a:gd name="T89" fmla="*/ 140 h 165"/>
              <a:gd name="T90" fmla="*/ 191 w 203"/>
              <a:gd name="T91" fmla="*/ 111 h 165"/>
              <a:gd name="T92" fmla="*/ 201 w 203"/>
              <a:gd name="T93" fmla="*/ 90 h 165"/>
              <a:gd name="T94" fmla="*/ 187 w 203"/>
              <a:gd name="T95" fmla="*/ 59 h 165"/>
              <a:gd name="T96" fmla="*/ 191 w 203"/>
              <a:gd name="T97" fmla="*/ 69 h 165"/>
              <a:gd name="T98" fmla="*/ 196 w 203"/>
              <a:gd name="T99" fmla="*/ 81 h 165"/>
              <a:gd name="T100" fmla="*/ 188 w 203"/>
              <a:gd name="T101" fmla="*/ 90 h 165"/>
              <a:gd name="T102" fmla="*/ 183 w 203"/>
              <a:gd name="T103" fmla="*/ 78 h 165"/>
              <a:gd name="T104" fmla="*/ 191 w 203"/>
              <a:gd name="T105" fmla="*/ 69 h 165"/>
              <a:gd name="T106" fmla="*/ 189 w 203"/>
              <a:gd name="T107" fmla="*/ 65 h 165"/>
              <a:gd name="T108" fmla="*/ 192 w 203"/>
              <a:gd name="T109" fmla="*/ 66 h 165"/>
              <a:gd name="T110" fmla="*/ 177 w 203"/>
              <a:gd name="T111" fmla="*/ 86 h 165"/>
              <a:gd name="T112" fmla="*/ 184 w 203"/>
              <a:gd name="T113" fmla="*/ 110 h 165"/>
              <a:gd name="T114" fmla="*/ 183 w 203"/>
              <a:gd name="T115" fmla="*/ 109 h 165"/>
              <a:gd name="T116" fmla="*/ 173 w 203"/>
              <a:gd name="T117" fmla="*/ 84 h 165"/>
              <a:gd name="T118" fmla="*/ 189 w 203"/>
              <a:gd name="T119" fmla="*/ 65 h 1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203" h="165">
                <a:moveTo>
                  <a:pt x="49" y="17"/>
                </a:moveTo>
                <a:cubicBezTo>
                  <a:pt x="134" y="54"/>
                  <a:pt x="134" y="54"/>
                  <a:pt x="134" y="54"/>
                </a:cubicBezTo>
                <a:cubicBezTo>
                  <a:pt x="134" y="162"/>
                  <a:pt x="134" y="162"/>
                  <a:pt x="134" y="162"/>
                </a:cubicBezTo>
                <a:cubicBezTo>
                  <a:pt x="107" y="151"/>
                  <a:pt x="107" y="151"/>
                  <a:pt x="107" y="151"/>
                </a:cubicBezTo>
                <a:cubicBezTo>
                  <a:pt x="114" y="147"/>
                  <a:pt x="114" y="147"/>
                  <a:pt x="114" y="147"/>
                </a:cubicBezTo>
                <a:cubicBezTo>
                  <a:pt x="114" y="114"/>
                  <a:pt x="114" y="114"/>
                  <a:pt x="114" y="114"/>
                </a:cubicBezTo>
                <a:cubicBezTo>
                  <a:pt x="127" y="110"/>
                  <a:pt x="127" y="110"/>
                  <a:pt x="127" y="110"/>
                </a:cubicBezTo>
                <a:cubicBezTo>
                  <a:pt x="127" y="91"/>
                  <a:pt x="127" y="91"/>
                  <a:pt x="127" y="91"/>
                </a:cubicBezTo>
                <a:cubicBezTo>
                  <a:pt x="114" y="94"/>
                  <a:pt x="114" y="94"/>
                  <a:pt x="114" y="94"/>
                </a:cubicBezTo>
                <a:cubicBezTo>
                  <a:pt x="114" y="72"/>
                  <a:pt x="114" y="72"/>
                  <a:pt x="114" y="72"/>
                </a:cubicBezTo>
                <a:cubicBezTo>
                  <a:pt x="115" y="61"/>
                  <a:pt x="115" y="61"/>
                  <a:pt x="115" y="61"/>
                </a:cubicBezTo>
                <a:cubicBezTo>
                  <a:pt x="61" y="38"/>
                  <a:pt x="61" y="38"/>
                  <a:pt x="61" y="38"/>
                </a:cubicBezTo>
                <a:cubicBezTo>
                  <a:pt x="61" y="70"/>
                  <a:pt x="61" y="70"/>
                  <a:pt x="61" y="70"/>
                </a:cubicBezTo>
                <a:cubicBezTo>
                  <a:pt x="95" y="61"/>
                  <a:pt x="95" y="61"/>
                  <a:pt x="95" y="61"/>
                </a:cubicBezTo>
                <a:cubicBezTo>
                  <a:pt x="103" y="66"/>
                  <a:pt x="103" y="66"/>
                  <a:pt x="103" y="66"/>
                </a:cubicBezTo>
                <a:cubicBezTo>
                  <a:pt x="14" y="90"/>
                  <a:pt x="14" y="90"/>
                  <a:pt x="14" y="90"/>
                </a:cubicBezTo>
                <a:cubicBezTo>
                  <a:pt x="4" y="85"/>
                  <a:pt x="4" y="85"/>
                  <a:pt x="4" y="85"/>
                </a:cubicBezTo>
                <a:cubicBezTo>
                  <a:pt x="49" y="73"/>
                  <a:pt x="49" y="73"/>
                  <a:pt x="49" y="73"/>
                </a:cubicBezTo>
                <a:cubicBezTo>
                  <a:pt x="49" y="17"/>
                  <a:pt x="49" y="17"/>
                  <a:pt x="49" y="17"/>
                </a:cubicBezTo>
                <a:close/>
                <a:moveTo>
                  <a:pt x="10" y="94"/>
                </a:moveTo>
                <a:cubicBezTo>
                  <a:pt x="0" y="89"/>
                  <a:pt x="0" y="89"/>
                  <a:pt x="0" y="89"/>
                </a:cubicBezTo>
                <a:cubicBezTo>
                  <a:pt x="0" y="159"/>
                  <a:pt x="0" y="159"/>
                  <a:pt x="0" y="159"/>
                </a:cubicBezTo>
                <a:cubicBezTo>
                  <a:pt x="10" y="164"/>
                  <a:pt x="10" y="164"/>
                  <a:pt x="10" y="164"/>
                </a:cubicBezTo>
                <a:cubicBezTo>
                  <a:pt x="10" y="94"/>
                  <a:pt x="10" y="94"/>
                  <a:pt x="10" y="94"/>
                </a:cubicBezTo>
                <a:close/>
                <a:moveTo>
                  <a:pt x="106" y="70"/>
                </a:moveTo>
                <a:cubicBezTo>
                  <a:pt x="17" y="95"/>
                  <a:pt x="17" y="95"/>
                  <a:pt x="17" y="95"/>
                </a:cubicBezTo>
                <a:cubicBezTo>
                  <a:pt x="17" y="165"/>
                  <a:pt x="17" y="165"/>
                  <a:pt x="17" y="165"/>
                </a:cubicBezTo>
                <a:cubicBezTo>
                  <a:pt x="94" y="145"/>
                  <a:pt x="94" y="145"/>
                  <a:pt x="94" y="145"/>
                </a:cubicBezTo>
                <a:cubicBezTo>
                  <a:pt x="94" y="145"/>
                  <a:pt x="94" y="145"/>
                  <a:pt x="94" y="145"/>
                </a:cubicBezTo>
                <a:cubicBezTo>
                  <a:pt x="107" y="141"/>
                  <a:pt x="107" y="141"/>
                  <a:pt x="107" y="141"/>
                </a:cubicBezTo>
                <a:cubicBezTo>
                  <a:pt x="107" y="141"/>
                  <a:pt x="107" y="141"/>
                  <a:pt x="107" y="141"/>
                </a:cubicBezTo>
                <a:cubicBezTo>
                  <a:pt x="106" y="70"/>
                  <a:pt x="106" y="70"/>
                  <a:pt x="106" y="70"/>
                </a:cubicBezTo>
                <a:close/>
                <a:moveTo>
                  <a:pt x="187" y="59"/>
                </a:moveTo>
                <a:cubicBezTo>
                  <a:pt x="177" y="57"/>
                  <a:pt x="168" y="68"/>
                  <a:pt x="166" y="83"/>
                </a:cubicBezTo>
                <a:cubicBezTo>
                  <a:pt x="163" y="97"/>
                  <a:pt x="169" y="110"/>
                  <a:pt x="177" y="114"/>
                </a:cubicBezTo>
                <a:cubicBezTo>
                  <a:pt x="176" y="114"/>
                  <a:pt x="174" y="114"/>
                  <a:pt x="172" y="114"/>
                </a:cubicBezTo>
                <a:cubicBezTo>
                  <a:pt x="159" y="112"/>
                  <a:pt x="150" y="97"/>
                  <a:pt x="152" y="81"/>
                </a:cubicBezTo>
                <a:cubicBezTo>
                  <a:pt x="154" y="64"/>
                  <a:pt x="167" y="52"/>
                  <a:pt x="180" y="54"/>
                </a:cubicBezTo>
                <a:cubicBezTo>
                  <a:pt x="184" y="55"/>
                  <a:pt x="188" y="56"/>
                  <a:pt x="191" y="59"/>
                </a:cubicBezTo>
                <a:cubicBezTo>
                  <a:pt x="191" y="33"/>
                  <a:pt x="191" y="33"/>
                  <a:pt x="191" y="33"/>
                </a:cubicBezTo>
                <a:cubicBezTo>
                  <a:pt x="107" y="0"/>
                  <a:pt x="107" y="0"/>
                  <a:pt x="107" y="0"/>
                </a:cubicBezTo>
                <a:cubicBezTo>
                  <a:pt x="58" y="13"/>
                  <a:pt x="58" y="13"/>
                  <a:pt x="58" y="13"/>
                </a:cubicBezTo>
                <a:cubicBezTo>
                  <a:pt x="143" y="49"/>
                  <a:pt x="143" y="49"/>
                  <a:pt x="143" y="49"/>
                </a:cubicBezTo>
                <a:cubicBezTo>
                  <a:pt x="142" y="158"/>
                  <a:pt x="142" y="158"/>
                  <a:pt x="142" y="158"/>
                </a:cubicBezTo>
                <a:cubicBezTo>
                  <a:pt x="191" y="140"/>
                  <a:pt x="191" y="140"/>
                  <a:pt x="191" y="140"/>
                </a:cubicBezTo>
                <a:cubicBezTo>
                  <a:pt x="191" y="111"/>
                  <a:pt x="191" y="111"/>
                  <a:pt x="191" y="111"/>
                </a:cubicBezTo>
                <a:cubicBezTo>
                  <a:pt x="196" y="107"/>
                  <a:pt x="200" y="100"/>
                  <a:pt x="201" y="90"/>
                </a:cubicBezTo>
                <a:cubicBezTo>
                  <a:pt x="203" y="75"/>
                  <a:pt x="197" y="61"/>
                  <a:pt x="187" y="59"/>
                </a:cubicBezTo>
                <a:close/>
                <a:moveTo>
                  <a:pt x="191" y="69"/>
                </a:moveTo>
                <a:cubicBezTo>
                  <a:pt x="194" y="69"/>
                  <a:pt x="197" y="75"/>
                  <a:pt x="196" y="81"/>
                </a:cubicBezTo>
                <a:cubicBezTo>
                  <a:pt x="195" y="87"/>
                  <a:pt x="192" y="91"/>
                  <a:pt x="188" y="90"/>
                </a:cubicBezTo>
                <a:cubicBezTo>
                  <a:pt x="185" y="90"/>
                  <a:pt x="182" y="84"/>
                  <a:pt x="183" y="78"/>
                </a:cubicBezTo>
                <a:cubicBezTo>
                  <a:pt x="184" y="72"/>
                  <a:pt x="187" y="68"/>
                  <a:pt x="191" y="69"/>
                </a:cubicBezTo>
                <a:close/>
                <a:moveTo>
                  <a:pt x="189" y="65"/>
                </a:moveTo>
                <a:cubicBezTo>
                  <a:pt x="190" y="65"/>
                  <a:pt x="191" y="66"/>
                  <a:pt x="192" y="66"/>
                </a:cubicBezTo>
                <a:cubicBezTo>
                  <a:pt x="185" y="66"/>
                  <a:pt x="178" y="74"/>
                  <a:pt x="177" y="86"/>
                </a:cubicBezTo>
                <a:cubicBezTo>
                  <a:pt x="176" y="96"/>
                  <a:pt x="179" y="106"/>
                  <a:pt x="184" y="110"/>
                </a:cubicBezTo>
                <a:cubicBezTo>
                  <a:pt x="184" y="110"/>
                  <a:pt x="183" y="110"/>
                  <a:pt x="183" y="109"/>
                </a:cubicBezTo>
                <a:cubicBezTo>
                  <a:pt x="174" y="109"/>
                  <a:pt x="171" y="97"/>
                  <a:pt x="173" y="84"/>
                </a:cubicBezTo>
                <a:cubicBezTo>
                  <a:pt x="174" y="72"/>
                  <a:pt x="181" y="62"/>
                  <a:pt x="189" y="65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72751" tIns="36376" rIns="72751" bIns="36376"/>
          <a:lstStyle/>
          <a:p>
            <a:pPr>
              <a:defRPr/>
            </a:pPr>
            <a:endParaRPr lang="zh-CN" altLang="en-US" sz="143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361" name="Freeform 374"/>
          <p:cNvSpPr>
            <a:spLocks noEditPoints="1"/>
          </p:cNvSpPr>
          <p:nvPr/>
        </p:nvSpPr>
        <p:spPr bwMode="auto">
          <a:xfrm>
            <a:off x="6956127" y="4249240"/>
            <a:ext cx="274722" cy="543692"/>
          </a:xfrm>
          <a:custGeom>
            <a:avLst/>
            <a:gdLst>
              <a:gd name="T0" fmla="*/ 53 w 218"/>
              <a:gd name="T1" fmla="*/ 110 h 430"/>
              <a:gd name="T2" fmla="*/ 0 w 218"/>
              <a:gd name="T3" fmla="*/ 405 h 430"/>
              <a:gd name="T4" fmla="*/ 0 w 218"/>
              <a:gd name="T5" fmla="*/ 85 h 430"/>
              <a:gd name="T6" fmla="*/ 200 w 218"/>
              <a:gd name="T7" fmla="*/ 83 h 430"/>
              <a:gd name="T8" fmla="*/ 96 w 218"/>
              <a:gd name="T9" fmla="*/ 218 h 430"/>
              <a:gd name="T10" fmla="*/ 96 w 218"/>
              <a:gd name="T11" fmla="*/ 114 h 430"/>
              <a:gd name="T12" fmla="*/ 125 w 218"/>
              <a:gd name="T13" fmla="*/ 53 h 430"/>
              <a:gd name="T14" fmla="*/ 149 w 218"/>
              <a:gd name="T15" fmla="*/ 22 h 430"/>
              <a:gd name="T16" fmla="*/ 129 w 218"/>
              <a:gd name="T17" fmla="*/ 14 h 430"/>
              <a:gd name="T18" fmla="*/ 198 w 218"/>
              <a:gd name="T19" fmla="*/ 334 h 430"/>
              <a:gd name="T20" fmla="*/ 171 w 218"/>
              <a:gd name="T21" fmla="*/ 367 h 430"/>
              <a:gd name="T22" fmla="*/ 171 w 218"/>
              <a:gd name="T23" fmla="*/ 342 h 430"/>
              <a:gd name="T24" fmla="*/ 161 w 218"/>
              <a:gd name="T25" fmla="*/ 344 h 430"/>
              <a:gd name="T26" fmla="*/ 133 w 218"/>
              <a:gd name="T27" fmla="*/ 377 h 430"/>
              <a:gd name="T28" fmla="*/ 133 w 218"/>
              <a:gd name="T29" fmla="*/ 352 h 430"/>
              <a:gd name="T30" fmla="*/ 123 w 218"/>
              <a:gd name="T31" fmla="*/ 356 h 430"/>
              <a:gd name="T32" fmla="*/ 98 w 218"/>
              <a:gd name="T33" fmla="*/ 389 h 430"/>
              <a:gd name="T34" fmla="*/ 98 w 218"/>
              <a:gd name="T35" fmla="*/ 364 h 430"/>
              <a:gd name="T36" fmla="*/ 198 w 218"/>
              <a:gd name="T37" fmla="*/ 295 h 430"/>
              <a:gd name="T38" fmla="*/ 171 w 218"/>
              <a:gd name="T39" fmla="*/ 328 h 430"/>
              <a:gd name="T40" fmla="*/ 171 w 218"/>
              <a:gd name="T41" fmla="*/ 301 h 430"/>
              <a:gd name="T42" fmla="*/ 161 w 218"/>
              <a:gd name="T43" fmla="*/ 305 h 430"/>
              <a:gd name="T44" fmla="*/ 133 w 218"/>
              <a:gd name="T45" fmla="*/ 338 h 430"/>
              <a:gd name="T46" fmla="*/ 133 w 218"/>
              <a:gd name="T47" fmla="*/ 313 h 430"/>
              <a:gd name="T48" fmla="*/ 123 w 218"/>
              <a:gd name="T49" fmla="*/ 316 h 430"/>
              <a:gd name="T50" fmla="*/ 98 w 218"/>
              <a:gd name="T51" fmla="*/ 350 h 430"/>
              <a:gd name="T52" fmla="*/ 98 w 218"/>
              <a:gd name="T53" fmla="*/ 322 h 430"/>
              <a:gd name="T54" fmla="*/ 198 w 218"/>
              <a:gd name="T55" fmla="*/ 254 h 430"/>
              <a:gd name="T56" fmla="*/ 171 w 218"/>
              <a:gd name="T57" fmla="*/ 287 h 430"/>
              <a:gd name="T58" fmla="*/ 171 w 218"/>
              <a:gd name="T59" fmla="*/ 261 h 430"/>
              <a:gd name="T60" fmla="*/ 161 w 218"/>
              <a:gd name="T61" fmla="*/ 265 h 430"/>
              <a:gd name="T62" fmla="*/ 133 w 218"/>
              <a:gd name="T63" fmla="*/ 299 h 430"/>
              <a:gd name="T64" fmla="*/ 133 w 218"/>
              <a:gd name="T65" fmla="*/ 273 h 430"/>
              <a:gd name="T66" fmla="*/ 123 w 218"/>
              <a:gd name="T67" fmla="*/ 275 h 430"/>
              <a:gd name="T68" fmla="*/ 98 w 218"/>
              <a:gd name="T69" fmla="*/ 309 h 430"/>
              <a:gd name="T70" fmla="*/ 98 w 218"/>
              <a:gd name="T71" fmla="*/ 283 h 430"/>
              <a:gd name="T72" fmla="*/ 171 w 218"/>
              <a:gd name="T73" fmla="*/ 250 h 430"/>
              <a:gd name="T74" fmla="*/ 198 w 218"/>
              <a:gd name="T75" fmla="*/ 216 h 430"/>
              <a:gd name="T76" fmla="*/ 171 w 218"/>
              <a:gd name="T77" fmla="*/ 224 h 430"/>
              <a:gd name="T78" fmla="*/ 161 w 218"/>
              <a:gd name="T79" fmla="*/ 226 h 430"/>
              <a:gd name="T80" fmla="*/ 133 w 218"/>
              <a:gd name="T81" fmla="*/ 259 h 430"/>
              <a:gd name="T82" fmla="*/ 133 w 218"/>
              <a:gd name="T83" fmla="*/ 234 h 430"/>
              <a:gd name="T84" fmla="*/ 123 w 218"/>
              <a:gd name="T85" fmla="*/ 238 h 430"/>
              <a:gd name="T86" fmla="*/ 98 w 218"/>
              <a:gd name="T87" fmla="*/ 271 h 430"/>
              <a:gd name="T88" fmla="*/ 98 w 218"/>
              <a:gd name="T89" fmla="*/ 246 h 430"/>
              <a:gd name="T90" fmla="*/ 23 w 218"/>
              <a:gd name="T91" fmla="*/ 73 h 430"/>
              <a:gd name="T92" fmla="*/ 74 w 218"/>
              <a:gd name="T93" fmla="*/ 424 h 430"/>
              <a:gd name="T94" fmla="*/ 218 w 218"/>
              <a:gd name="T95" fmla="*/ 57 h 430"/>
              <a:gd name="T96" fmla="*/ 178 w 218"/>
              <a:gd name="T97" fmla="*/ 8 h 430"/>
              <a:gd name="T98" fmla="*/ 120 w 218"/>
              <a:gd name="T99" fmla="*/ 8 h 4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218" h="430">
                <a:moveTo>
                  <a:pt x="0" y="85"/>
                </a:moveTo>
                <a:lnTo>
                  <a:pt x="53" y="110"/>
                </a:lnTo>
                <a:lnTo>
                  <a:pt x="53" y="430"/>
                </a:lnTo>
                <a:lnTo>
                  <a:pt x="0" y="405"/>
                </a:lnTo>
                <a:lnTo>
                  <a:pt x="0" y="85"/>
                </a:lnTo>
                <a:lnTo>
                  <a:pt x="0" y="85"/>
                </a:lnTo>
                <a:close/>
                <a:moveTo>
                  <a:pt x="96" y="114"/>
                </a:moveTo>
                <a:lnTo>
                  <a:pt x="200" y="83"/>
                </a:lnTo>
                <a:lnTo>
                  <a:pt x="200" y="189"/>
                </a:lnTo>
                <a:lnTo>
                  <a:pt x="96" y="218"/>
                </a:lnTo>
                <a:lnTo>
                  <a:pt x="96" y="114"/>
                </a:lnTo>
                <a:lnTo>
                  <a:pt x="96" y="114"/>
                </a:lnTo>
                <a:close/>
                <a:moveTo>
                  <a:pt x="129" y="14"/>
                </a:moveTo>
                <a:lnTo>
                  <a:pt x="125" y="53"/>
                </a:lnTo>
                <a:lnTo>
                  <a:pt x="147" y="65"/>
                </a:lnTo>
                <a:lnTo>
                  <a:pt x="149" y="22"/>
                </a:lnTo>
                <a:lnTo>
                  <a:pt x="129" y="14"/>
                </a:lnTo>
                <a:lnTo>
                  <a:pt x="129" y="14"/>
                </a:lnTo>
                <a:close/>
                <a:moveTo>
                  <a:pt x="171" y="342"/>
                </a:moveTo>
                <a:lnTo>
                  <a:pt x="198" y="334"/>
                </a:lnTo>
                <a:lnTo>
                  <a:pt x="198" y="360"/>
                </a:lnTo>
                <a:lnTo>
                  <a:pt x="171" y="367"/>
                </a:lnTo>
                <a:lnTo>
                  <a:pt x="171" y="342"/>
                </a:lnTo>
                <a:lnTo>
                  <a:pt x="171" y="342"/>
                </a:lnTo>
                <a:close/>
                <a:moveTo>
                  <a:pt x="133" y="352"/>
                </a:moveTo>
                <a:lnTo>
                  <a:pt x="161" y="344"/>
                </a:lnTo>
                <a:lnTo>
                  <a:pt x="161" y="369"/>
                </a:lnTo>
                <a:lnTo>
                  <a:pt x="133" y="377"/>
                </a:lnTo>
                <a:lnTo>
                  <a:pt x="133" y="352"/>
                </a:lnTo>
                <a:lnTo>
                  <a:pt x="133" y="352"/>
                </a:lnTo>
                <a:close/>
                <a:moveTo>
                  <a:pt x="98" y="364"/>
                </a:moveTo>
                <a:lnTo>
                  <a:pt x="123" y="356"/>
                </a:lnTo>
                <a:lnTo>
                  <a:pt x="123" y="381"/>
                </a:lnTo>
                <a:lnTo>
                  <a:pt x="98" y="389"/>
                </a:lnTo>
                <a:lnTo>
                  <a:pt x="98" y="364"/>
                </a:lnTo>
                <a:lnTo>
                  <a:pt x="98" y="364"/>
                </a:lnTo>
                <a:close/>
                <a:moveTo>
                  <a:pt x="171" y="301"/>
                </a:moveTo>
                <a:lnTo>
                  <a:pt x="198" y="295"/>
                </a:lnTo>
                <a:lnTo>
                  <a:pt x="198" y="320"/>
                </a:lnTo>
                <a:lnTo>
                  <a:pt x="171" y="328"/>
                </a:lnTo>
                <a:lnTo>
                  <a:pt x="171" y="301"/>
                </a:lnTo>
                <a:lnTo>
                  <a:pt x="171" y="301"/>
                </a:lnTo>
                <a:close/>
                <a:moveTo>
                  <a:pt x="133" y="313"/>
                </a:moveTo>
                <a:lnTo>
                  <a:pt x="161" y="305"/>
                </a:lnTo>
                <a:lnTo>
                  <a:pt x="161" y="330"/>
                </a:lnTo>
                <a:lnTo>
                  <a:pt x="133" y="338"/>
                </a:lnTo>
                <a:lnTo>
                  <a:pt x="133" y="313"/>
                </a:lnTo>
                <a:lnTo>
                  <a:pt x="133" y="313"/>
                </a:lnTo>
                <a:close/>
                <a:moveTo>
                  <a:pt x="98" y="322"/>
                </a:moveTo>
                <a:lnTo>
                  <a:pt x="123" y="316"/>
                </a:lnTo>
                <a:lnTo>
                  <a:pt x="123" y="342"/>
                </a:lnTo>
                <a:lnTo>
                  <a:pt x="98" y="350"/>
                </a:lnTo>
                <a:lnTo>
                  <a:pt x="98" y="322"/>
                </a:lnTo>
                <a:lnTo>
                  <a:pt x="98" y="322"/>
                </a:lnTo>
                <a:close/>
                <a:moveTo>
                  <a:pt x="171" y="261"/>
                </a:moveTo>
                <a:lnTo>
                  <a:pt x="198" y="254"/>
                </a:lnTo>
                <a:lnTo>
                  <a:pt x="198" y="281"/>
                </a:lnTo>
                <a:lnTo>
                  <a:pt x="171" y="287"/>
                </a:lnTo>
                <a:lnTo>
                  <a:pt x="171" y="261"/>
                </a:lnTo>
                <a:lnTo>
                  <a:pt x="171" y="261"/>
                </a:lnTo>
                <a:close/>
                <a:moveTo>
                  <a:pt x="133" y="273"/>
                </a:moveTo>
                <a:lnTo>
                  <a:pt x="161" y="265"/>
                </a:lnTo>
                <a:lnTo>
                  <a:pt x="161" y="291"/>
                </a:lnTo>
                <a:lnTo>
                  <a:pt x="133" y="299"/>
                </a:lnTo>
                <a:lnTo>
                  <a:pt x="133" y="273"/>
                </a:lnTo>
                <a:lnTo>
                  <a:pt x="133" y="273"/>
                </a:lnTo>
                <a:close/>
                <a:moveTo>
                  <a:pt x="98" y="283"/>
                </a:moveTo>
                <a:lnTo>
                  <a:pt x="123" y="275"/>
                </a:lnTo>
                <a:lnTo>
                  <a:pt x="123" y="303"/>
                </a:lnTo>
                <a:lnTo>
                  <a:pt x="98" y="309"/>
                </a:lnTo>
                <a:lnTo>
                  <a:pt x="98" y="283"/>
                </a:lnTo>
                <a:lnTo>
                  <a:pt x="98" y="283"/>
                </a:lnTo>
                <a:close/>
                <a:moveTo>
                  <a:pt x="171" y="224"/>
                </a:moveTo>
                <a:lnTo>
                  <a:pt x="171" y="250"/>
                </a:lnTo>
                <a:lnTo>
                  <a:pt x="198" y="242"/>
                </a:lnTo>
                <a:lnTo>
                  <a:pt x="198" y="216"/>
                </a:lnTo>
                <a:lnTo>
                  <a:pt x="171" y="224"/>
                </a:lnTo>
                <a:lnTo>
                  <a:pt x="171" y="224"/>
                </a:lnTo>
                <a:close/>
                <a:moveTo>
                  <a:pt x="133" y="234"/>
                </a:moveTo>
                <a:lnTo>
                  <a:pt x="161" y="226"/>
                </a:lnTo>
                <a:lnTo>
                  <a:pt x="161" y="252"/>
                </a:lnTo>
                <a:lnTo>
                  <a:pt x="133" y="259"/>
                </a:lnTo>
                <a:lnTo>
                  <a:pt x="133" y="234"/>
                </a:lnTo>
                <a:lnTo>
                  <a:pt x="133" y="234"/>
                </a:lnTo>
                <a:close/>
                <a:moveTo>
                  <a:pt x="98" y="246"/>
                </a:moveTo>
                <a:lnTo>
                  <a:pt x="123" y="238"/>
                </a:lnTo>
                <a:lnTo>
                  <a:pt x="123" y="263"/>
                </a:lnTo>
                <a:lnTo>
                  <a:pt x="98" y="271"/>
                </a:lnTo>
                <a:lnTo>
                  <a:pt x="98" y="246"/>
                </a:lnTo>
                <a:lnTo>
                  <a:pt x="98" y="246"/>
                </a:lnTo>
                <a:close/>
                <a:moveTo>
                  <a:pt x="116" y="47"/>
                </a:moveTo>
                <a:lnTo>
                  <a:pt x="23" y="73"/>
                </a:lnTo>
                <a:lnTo>
                  <a:pt x="74" y="98"/>
                </a:lnTo>
                <a:lnTo>
                  <a:pt x="74" y="424"/>
                </a:lnTo>
                <a:lnTo>
                  <a:pt x="218" y="383"/>
                </a:lnTo>
                <a:lnTo>
                  <a:pt x="218" y="57"/>
                </a:lnTo>
                <a:lnTo>
                  <a:pt x="184" y="44"/>
                </a:lnTo>
                <a:lnTo>
                  <a:pt x="178" y="8"/>
                </a:lnTo>
                <a:lnTo>
                  <a:pt x="153" y="0"/>
                </a:lnTo>
                <a:lnTo>
                  <a:pt x="120" y="8"/>
                </a:lnTo>
                <a:lnTo>
                  <a:pt x="116" y="47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72751" tIns="36376" rIns="72751" bIns="36376"/>
          <a:lstStyle/>
          <a:p>
            <a:pPr>
              <a:defRPr/>
            </a:pPr>
            <a:endParaRPr lang="zh-CN" altLang="en-US" sz="143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362" name="Freeform 375"/>
          <p:cNvSpPr/>
          <p:nvPr/>
        </p:nvSpPr>
        <p:spPr bwMode="auto">
          <a:xfrm>
            <a:off x="6854004" y="5615661"/>
            <a:ext cx="486159" cy="527870"/>
          </a:xfrm>
          <a:custGeom>
            <a:avLst/>
            <a:gdLst>
              <a:gd name="T0" fmla="*/ 0 w 196"/>
              <a:gd name="T1" fmla="*/ 67 h 213"/>
              <a:gd name="T2" fmla="*/ 23 w 196"/>
              <a:gd name="T3" fmla="*/ 67 h 213"/>
              <a:gd name="T4" fmla="*/ 23 w 196"/>
              <a:gd name="T5" fmla="*/ 10 h 213"/>
              <a:gd name="T6" fmla="*/ 34 w 196"/>
              <a:gd name="T7" fmla="*/ 0 h 213"/>
              <a:gd name="T8" fmla="*/ 34 w 196"/>
              <a:gd name="T9" fmla="*/ 0 h 213"/>
              <a:gd name="T10" fmla="*/ 44 w 196"/>
              <a:gd name="T11" fmla="*/ 10 h 213"/>
              <a:gd name="T12" fmla="*/ 44 w 196"/>
              <a:gd name="T13" fmla="*/ 67 h 213"/>
              <a:gd name="T14" fmla="*/ 94 w 196"/>
              <a:gd name="T15" fmla="*/ 67 h 213"/>
              <a:gd name="T16" fmla="*/ 94 w 196"/>
              <a:gd name="T17" fmla="*/ 10 h 213"/>
              <a:gd name="T18" fmla="*/ 104 w 196"/>
              <a:gd name="T19" fmla="*/ 0 h 213"/>
              <a:gd name="T20" fmla="*/ 104 w 196"/>
              <a:gd name="T21" fmla="*/ 0 h 213"/>
              <a:gd name="T22" fmla="*/ 114 w 196"/>
              <a:gd name="T23" fmla="*/ 10 h 213"/>
              <a:gd name="T24" fmla="*/ 114 w 196"/>
              <a:gd name="T25" fmla="*/ 67 h 213"/>
              <a:gd name="T26" fmla="*/ 142 w 196"/>
              <a:gd name="T27" fmla="*/ 67 h 213"/>
              <a:gd name="T28" fmla="*/ 142 w 196"/>
              <a:gd name="T29" fmla="*/ 88 h 213"/>
              <a:gd name="T30" fmla="*/ 122 w 196"/>
              <a:gd name="T31" fmla="*/ 88 h 213"/>
              <a:gd name="T32" fmla="*/ 115 w 196"/>
              <a:gd name="T33" fmla="*/ 146 h 213"/>
              <a:gd name="T34" fmla="*/ 113 w 196"/>
              <a:gd name="T35" fmla="*/ 159 h 213"/>
              <a:gd name="T36" fmla="*/ 79 w 196"/>
              <a:gd name="T37" fmla="*/ 159 h 213"/>
              <a:gd name="T38" fmla="*/ 101 w 196"/>
              <a:gd name="T39" fmla="*/ 187 h 213"/>
              <a:gd name="T40" fmla="*/ 140 w 196"/>
              <a:gd name="T41" fmla="*/ 145 h 213"/>
              <a:gd name="T42" fmla="*/ 142 w 196"/>
              <a:gd name="T43" fmla="*/ 141 h 213"/>
              <a:gd name="T44" fmla="*/ 150 w 196"/>
              <a:gd name="T45" fmla="*/ 126 h 213"/>
              <a:gd name="T46" fmla="*/ 196 w 196"/>
              <a:gd name="T47" fmla="*/ 118 h 213"/>
              <a:gd name="T48" fmla="*/ 190 w 196"/>
              <a:gd name="T49" fmla="*/ 128 h 213"/>
              <a:gd name="T50" fmla="*/ 185 w 196"/>
              <a:gd name="T51" fmla="*/ 139 h 213"/>
              <a:gd name="T52" fmla="*/ 169 w 196"/>
              <a:gd name="T53" fmla="*/ 140 h 213"/>
              <a:gd name="T54" fmla="*/ 160 w 196"/>
              <a:gd name="T55" fmla="*/ 155 h 213"/>
              <a:gd name="T56" fmla="*/ 99 w 196"/>
              <a:gd name="T57" fmla="*/ 210 h 213"/>
              <a:gd name="T58" fmla="*/ 56 w 196"/>
              <a:gd name="T59" fmla="*/ 159 h 213"/>
              <a:gd name="T60" fmla="*/ 28 w 196"/>
              <a:gd name="T61" fmla="*/ 159 h 213"/>
              <a:gd name="T62" fmla="*/ 20 w 196"/>
              <a:gd name="T63" fmla="*/ 101 h 213"/>
              <a:gd name="T64" fmla="*/ 62 w 196"/>
              <a:gd name="T65" fmla="*/ 95 h 213"/>
              <a:gd name="T66" fmla="*/ 62 w 196"/>
              <a:gd name="T67" fmla="*/ 88 h 213"/>
              <a:gd name="T68" fmla="*/ 19 w 196"/>
              <a:gd name="T69" fmla="*/ 88 h 213"/>
              <a:gd name="T70" fmla="*/ 0 w 196"/>
              <a:gd name="T71" fmla="*/ 88 h 213"/>
              <a:gd name="T72" fmla="*/ 0 w 196"/>
              <a:gd name="T73" fmla="*/ 67 h 2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196" h="213">
                <a:moveTo>
                  <a:pt x="0" y="67"/>
                </a:moveTo>
                <a:cubicBezTo>
                  <a:pt x="23" y="67"/>
                  <a:pt x="23" y="67"/>
                  <a:pt x="23" y="67"/>
                </a:cubicBezTo>
                <a:cubicBezTo>
                  <a:pt x="23" y="10"/>
                  <a:pt x="23" y="10"/>
                  <a:pt x="23" y="10"/>
                </a:cubicBezTo>
                <a:cubicBezTo>
                  <a:pt x="23" y="5"/>
                  <a:pt x="28" y="0"/>
                  <a:pt x="34" y="0"/>
                </a:cubicBezTo>
                <a:cubicBezTo>
                  <a:pt x="34" y="0"/>
                  <a:pt x="34" y="0"/>
                  <a:pt x="34" y="0"/>
                </a:cubicBezTo>
                <a:cubicBezTo>
                  <a:pt x="39" y="0"/>
                  <a:pt x="44" y="5"/>
                  <a:pt x="44" y="10"/>
                </a:cubicBezTo>
                <a:cubicBezTo>
                  <a:pt x="44" y="67"/>
                  <a:pt x="44" y="67"/>
                  <a:pt x="44" y="67"/>
                </a:cubicBezTo>
                <a:cubicBezTo>
                  <a:pt x="94" y="67"/>
                  <a:pt x="94" y="67"/>
                  <a:pt x="94" y="67"/>
                </a:cubicBezTo>
                <a:cubicBezTo>
                  <a:pt x="94" y="10"/>
                  <a:pt x="94" y="10"/>
                  <a:pt x="94" y="10"/>
                </a:cubicBezTo>
                <a:cubicBezTo>
                  <a:pt x="94" y="5"/>
                  <a:pt x="98" y="0"/>
                  <a:pt x="104" y="0"/>
                </a:cubicBezTo>
                <a:cubicBezTo>
                  <a:pt x="104" y="0"/>
                  <a:pt x="104" y="0"/>
                  <a:pt x="104" y="0"/>
                </a:cubicBezTo>
                <a:cubicBezTo>
                  <a:pt x="109" y="0"/>
                  <a:pt x="114" y="5"/>
                  <a:pt x="114" y="10"/>
                </a:cubicBezTo>
                <a:cubicBezTo>
                  <a:pt x="114" y="67"/>
                  <a:pt x="114" y="67"/>
                  <a:pt x="114" y="67"/>
                </a:cubicBezTo>
                <a:cubicBezTo>
                  <a:pt x="142" y="67"/>
                  <a:pt x="142" y="67"/>
                  <a:pt x="142" y="67"/>
                </a:cubicBezTo>
                <a:cubicBezTo>
                  <a:pt x="142" y="88"/>
                  <a:pt x="142" y="88"/>
                  <a:pt x="142" y="88"/>
                </a:cubicBezTo>
                <a:cubicBezTo>
                  <a:pt x="122" y="88"/>
                  <a:pt x="122" y="88"/>
                  <a:pt x="122" y="88"/>
                </a:cubicBezTo>
                <a:cubicBezTo>
                  <a:pt x="115" y="146"/>
                  <a:pt x="115" y="146"/>
                  <a:pt x="115" y="146"/>
                </a:cubicBezTo>
                <a:cubicBezTo>
                  <a:pt x="113" y="159"/>
                  <a:pt x="113" y="159"/>
                  <a:pt x="113" y="159"/>
                </a:cubicBezTo>
                <a:cubicBezTo>
                  <a:pt x="79" y="159"/>
                  <a:pt x="79" y="159"/>
                  <a:pt x="79" y="159"/>
                </a:cubicBezTo>
                <a:cubicBezTo>
                  <a:pt x="80" y="165"/>
                  <a:pt x="83" y="185"/>
                  <a:pt x="101" y="187"/>
                </a:cubicBezTo>
                <a:cubicBezTo>
                  <a:pt x="118" y="188"/>
                  <a:pt x="131" y="163"/>
                  <a:pt x="140" y="145"/>
                </a:cubicBezTo>
                <a:cubicBezTo>
                  <a:pt x="140" y="143"/>
                  <a:pt x="141" y="142"/>
                  <a:pt x="142" y="141"/>
                </a:cubicBezTo>
                <a:cubicBezTo>
                  <a:pt x="145" y="135"/>
                  <a:pt x="147" y="130"/>
                  <a:pt x="150" y="126"/>
                </a:cubicBezTo>
                <a:cubicBezTo>
                  <a:pt x="168" y="103"/>
                  <a:pt x="196" y="118"/>
                  <a:pt x="196" y="118"/>
                </a:cubicBezTo>
                <a:cubicBezTo>
                  <a:pt x="190" y="128"/>
                  <a:pt x="190" y="128"/>
                  <a:pt x="190" y="128"/>
                </a:cubicBezTo>
                <a:cubicBezTo>
                  <a:pt x="185" y="139"/>
                  <a:pt x="185" y="139"/>
                  <a:pt x="185" y="139"/>
                </a:cubicBezTo>
                <a:cubicBezTo>
                  <a:pt x="185" y="139"/>
                  <a:pt x="174" y="133"/>
                  <a:pt x="169" y="140"/>
                </a:cubicBezTo>
                <a:cubicBezTo>
                  <a:pt x="167" y="143"/>
                  <a:pt x="164" y="148"/>
                  <a:pt x="160" y="155"/>
                </a:cubicBezTo>
                <a:cubicBezTo>
                  <a:pt x="148" y="179"/>
                  <a:pt x="132" y="213"/>
                  <a:pt x="99" y="210"/>
                </a:cubicBezTo>
                <a:cubicBezTo>
                  <a:pt x="61" y="206"/>
                  <a:pt x="57" y="168"/>
                  <a:pt x="56" y="159"/>
                </a:cubicBezTo>
                <a:cubicBezTo>
                  <a:pt x="28" y="159"/>
                  <a:pt x="28" y="159"/>
                  <a:pt x="28" y="159"/>
                </a:cubicBezTo>
                <a:cubicBezTo>
                  <a:pt x="20" y="101"/>
                  <a:pt x="20" y="101"/>
                  <a:pt x="20" y="101"/>
                </a:cubicBezTo>
                <a:cubicBezTo>
                  <a:pt x="62" y="95"/>
                  <a:pt x="62" y="95"/>
                  <a:pt x="62" y="95"/>
                </a:cubicBezTo>
                <a:cubicBezTo>
                  <a:pt x="62" y="88"/>
                  <a:pt x="62" y="88"/>
                  <a:pt x="62" y="88"/>
                </a:cubicBezTo>
                <a:cubicBezTo>
                  <a:pt x="19" y="88"/>
                  <a:pt x="19" y="88"/>
                  <a:pt x="19" y="88"/>
                </a:cubicBezTo>
                <a:cubicBezTo>
                  <a:pt x="0" y="88"/>
                  <a:pt x="0" y="88"/>
                  <a:pt x="0" y="88"/>
                </a:cubicBezTo>
                <a:lnTo>
                  <a:pt x="0" y="67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72751" tIns="36376" rIns="72751" bIns="36376"/>
          <a:lstStyle/>
          <a:p>
            <a:pPr>
              <a:defRPr/>
            </a:pPr>
            <a:endParaRPr lang="zh-CN" altLang="en-US" sz="143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363" name="Freeform 376"/>
          <p:cNvSpPr>
            <a:spLocks noEditPoints="1"/>
          </p:cNvSpPr>
          <p:nvPr/>
        </p:nvSpPr>
        <p:spPr bwMode="auto">
          <a:xfrm>
            <a:off x="6848250" y="4977039"/>
            <a:ext cx="494789" cy="448762"/>
          </a:xfrm>
          <a:custGeom>
            <a:avLst/>
            <a:gdLst>
              <a:gd name="T0" fmla="*/ 21 w 199"/>
              <a:gd name="T1" fmla="*/ 132 h 181"/>
              <a:gd name="T2" fmla="*/ 42 w 199"/>
              <a:gd name="T3" fmla="*/ 169 h 181"/>
              <a:gd name="T4" fmla="*/ 124 w 199"/>
              <a:gd name="T5" fmla="*/ 148 h 181"/>
              <a:gd name="T6" fmla="*/ 187 w 199"/>
              <a:gd name="T7" fmla="*/ 132 h 181"/>
              <a:gd name="T8" fmla="*/ 199 w 199"/>
              <a:gd name="T9" fmla="*/ 181 h 181"/>
              <a:gd name="T10" fmla="*/ 0 w 199"/>
              <a:gd name="T11" fmla="*/ 159 h 181"/>
              <a:gd name="T12" fmla="*/ 42 w 199"/>
              <a:gd name="T13" fmla="*/ 0 h 181"/>
              <a:gd name="T14" fmla="*/ 32 w 199"/>
              <a:gd name="T15" fmla="*/ 148 h 181"/>
              <a:gd name="T16" fmla="*/ 102 w 199"/>
              <a:gd name="T17" fmla="*/ 158 h 181"/>
              <a:gd name="T18" fmla="*/ 112 w 199"/>
              <a:gd name="T19" fmla="*/ 10 h 181"/>
              <a:gd name="T20" fmla="*/ 42 w 199"/>
              <a:gd name="T21" fmla="*/ 0 h 181"/>
              <a:gd name="T22" fmla="*/ 99 w 199"/>
              <a:gd name="T23" fmla="*/ 13 h 181"/>
              <a:gd name="T24" fmla="*/ 46 w 199"/>
              <a:gd name="T25" fmla="*/ 86 h 181"/>
              <a:gd name="T26" fmla="*/ 46 w 199"/>
              <a:gd name="T27" fmla="*/ 97 h 181"/>
              <a:gd name="T28" fmla="*/ 64 w 199"/>
              <a:gd name="T29" fmla="*/ 103 h 181"/>
              <a:gd name="T30" fmla="*/ 46 w 199"/>
              <a:gd name="T31" fmla="*/ 97 h 181"/>
              <a:gd name="T32" fmla="*/ 99 w 199"/>
              <a:gd name="T33" fmla="*/ 97 h 181"/>
              <a:gd name="T34" fmla="*/ 81 w 199"/>
              <a:gd name="T35" fmla="*/ 103 h 181"/>
              <a:gd name="T36" fmla="*/ 72 w 199"/>
              <a:gd name="T37" fmla="*/ 96 h 181"/>
              <a:gd name="T38" fmla="*/ 72 w 199"/>
              <a:gd name="T39" fmla="*/ 104 h 181"/>
              <a:gd name="T40" fmla="*/ 72 w 199"/>
              <a:gd name="T41" fmla="*/ 96 h 181"/>
              <a:gd name="T42" fmla="*/ 60 w 199"/>
              <a:gd name="T43" fmla="*/ 110 h 181"/>
              <a:gd name="T44" fmla="*/ 46 w 199"/>
              <a:gd name="T45" fmla="*/ 116 h 181"/>
              <a:gd name="T46" fmla="*/ 65 w 199"/>
              <a:gd name="T47" fmla="*/ 110 h 181"/>
              <a:gd name="T48" fmla="*/ 80 w 199"/>
              <a:gd name="T49" fmla="*/ 116 h 181"/>
              <a:gd name="T50" fmla="*/ 65 w 199"/>
              <a:gd name="T51" fmla="*/ 110 h 181"/>
              <a:gd name="T52" fmla="*/ 99 w 199"/>
              <a:gd name="T53" fmla="*/ 110 h 181"/>
              <a:gd name="T54" fmla="*/ 85 w 199"/>
              <a:gd name="T55" fmla="*/ 116 h 181"/>
              <a:gd name="T56" fmla="*/ 46 w 199"/>
              <a:gd name="T57" fmla="*/ 121 h 181"/>
              <a:gd name="T58" fmla="*/ 60 w 199"/>
              <a:gd name="T59" fmla="*/ 128 h 181"/>
              <a:gd name="T60" fmla="*/ 46 w 199"/>
              <a:gd name="T61" fmla="*/ 121 h 181"/>
              <a:gd name="T62" fmla="*/ 80 w 199"/>
              <a:gd name="T63" fmla="*/ 121 h 181"/>
              <a:gd name="T64" fmla="*/ 65 w 199"/>
              <a:gd name="T65" fmla="*/ 128 h 181"/>
              <a:gd name="T66" fmla="*/ 85 w 199"/>
              <a:gd name="T67" fmla="*/ 121 h 181"/>
              <a:gd name="T68" fmla="*/ 99 w 199"/>
              <a:gd name="T69" fmla="*/ 128 h 181"/>
              <a:gd name="T70" fmla="*/ 85 w 199"/>
              <a:gd name="T71" fmla="*/ 121 h 181"/>
              <a:gd name="T72" fmla="*/ 46 w 199"/>
              <a:gd name="T73" fmla="*/ 140 h 181"/>
              <a:gd name="T74" fmla="*/ 60 w 199"/>
              <a:gd name="T75" fmla="*/ 133 h 181"/>
              <a:gd name="T76" fmla="*/ 65 w 199"/>
              <a:gd name="T77" fmla="*/ 133 h 181"/>
              <a:gd name="T78" fmla="*/ 80 w 199"/>
              <a:gd name="T79" fmla="*/ 140 h 181"/>
              <a:gd name="T80" fmla="*/ 65 w 199"/>
              <a:gd name="T81" fmla="*/ 133 h 181"/>
              <a:gd name="T82" fmla="*/ 85 w 199"/>
              <a:gd name="T83" fmla="*/ 140 h 181"/>
              <a:gd name="T84" fmla="*/ 99 w 199"/>
              <a:gd name="T85" fmla="*/ 133 h 181"/>
              <a:gd name="T86" fmla="*/ 144 w 199"/>
              <a:gd name="T87" fmla="*/ 146 h 181"/>
              <a:gd name="T88" fmla="*/ 166 w 199"/>
              <a:gd name="T89" fmla="*/ 156 h 181"/>
              <a:gd name="T90" fmla="*/ 144 w 199"/>
              <a:gd name="T91" fmla="*/ 146 h 1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199" h="181">
                <a:moveTo>
                  <a:pt x="9" y="132"/>
                </a:moveTo>
                <a:cubicBezTo>
                  <a:pt x="21" y="132"/>
                  <a:pt x="21" y="132"/>
                  <a:pt x="21" y="132"/>
                </a:cubicBezTo>
                <a:cubicBezTo>
                  <a:pt x="21" y="148"/>
                  <a:pt x="21" y="148"/>
                  <a:pt x="21" y="148"/>
                </a:cubicBezTo>
                <a:cubicBezTo>
                  <a:pt x="21" y="160"/>
                  <a:pt x="30" y="169"/>
                  <a:pt x="42" y="169"/>
                </a:cubicBezTo>
                <a:cubicBezTo>
                  <a:pt x="102" y="169"/>
                  <a:pt x="102" y="169"/>
                  <a:pt x="102" y="169"/>
                </a:cubicBezTo>
                <a:cubicBezTo>
                  <a:pt x="114" y="169"/>
                  <a:pt x="124" y="160"/>
                  <a:pt x="124" y="148"/>
                </a:cubicBezTo>
                <a:cubicBezTo>
                  <a:pt x="124" y="132"/>
                  <a:pt x="124" y="132"/>
                  <a:pt x="124" y="132"/>
                </a:cubicBezTo>
                <a:cubicBezTo>
                  <a:pt x="187" y="132"/>
                  <a:pt x="187" y="132"/>
                  <a:pt x="187" y="132"/>
                </a:cubicBezTo>
                <a:cubicBezTo>
                  <a:pt x="199" y="160"/>
                  <a:pt x="199" y="160"/>
                  <a:pt x="199" y="160"/>
                </a:cubicBezTo>
                <a:cubicBezTo>
                  <a:pt x="199" y="181"/>
                  <a:pt x="199" y="181"/>
                  <a:pt x="199" y="181"/>
                </a:cubicBezTo>
                <a:cubicBezTo>
                  <a:pt x="0" y="181"/>
                  <a:pt x="0" y="181"/>
                  <a:pt x="0" y="181"/>
                </a:cubicBezTo>
                <a:cubicBezTo>
                  <a:pt x="0" y="159"/>
                  <a:pt x="0" y="159"/>
                  <a:pt x="0" y="159"/>
                </a:cubicBezTo>
                <a:cubicBezTo>
                  <a:pt x="9" y="132"/>
                  <a:pt x="9" y="132"/>
                  <a:pt x="9" y="132"/>
                </a:cubicBezTo>
                <a:close/>
                <a:moveTo>
                  <a:pt x="42" y="0"/>
                </a:moveTo>
                <a:cubicBezTo>
                  <a:pt x="36" y="0"/>
                  <a:pt x="32" y="4"/>
                  <a:pt x="32" y="10"/>
                </a:cubicBezTo>
                <a:cubicBezTo>
                  <a:pt x="32" y="148"/>
                  <a:pt x="32" y="148"/>
                  <a:pt x="32" y="148"/>
                </a:cubicBezTo>
                <a:cubicBezTo>
                  <a:pt x="32" y="154"/>
                  <a:pt x="36" y="158"/>
                  <a:pt x="42" y="158"/>
                </a:cubicBezTo>
                <a:cubicBezTo>
                  <a:pt x="102" y="158"/>
                  <a:pt x="102" y="158"/>
                  <a:pt x="102" y="158"/>
                </a:cubicBezTo>
                <a:cubicBezTo>
                  <a:pt x="108" y="158"/>
                  <a:pt x="112" y="154"/>
                  <a:pt x="112" y="148"/>
                </a:cubicBezTo>
                <a:cubicBezTo>
                  <a:pt x="112" y="10"/>
                  <a:pt x="112" y="10"/>
                  <a:pt x="112" y="10"/>
                </a:cubicBezTo>
                <a:cubicBezTo>
                  <a:pt x="112" y="4"/>
                  <a:pt x="108" y="0"/>
                  <a:pt x="102" y="0"/>
                </a:cubicBezTo>
                <a:cubicBezTo>
                  <a:pt x="42" y="0"/>
                  <a:pt x="42" y="0"/>
                  <a:pt x="42" y="0"/>
                </a:cubicBezTo>
                <a:close/>
                <a:moveTo>
                  <a:pt x="46" y="13"/>
                </a:moveTo>
                <a:cubicBezTo>
                  <a:pt x="99" y="13"/>
                  <a:pt x="99" y="13"/>
                  <a:pt x="99" y="13"/>
                </a:cubicBezTo>
                <a:cubicBezTo>
                  <a:pt x="99" y="86"/>
                  <a:pt x="99" y="86"/>
                  <a:pt x="99" y="86"/>
                </a:cubicBezTo>
                <a:cubicBezTo>
                  <a:pt x="46" y="86"/>
                  <a:pt x="46" y="86"/>
                  <a:pt x="46" y="86"/>
                </a:cubicBezTo>
                <a:cubicBezTo>
                  <a:pt x="46" y="13"/>
                  <a:pt x="46" y="13"/>
                  <a:pt x="46" y="13"/>
                </a:cubicBezTo>
                <a:close/>
                <a:moveTo>
                  <a:pt x="46" y="97"/>
                </a:moveTo>
                <a:cubicBezTo>
                  <a:pt x="64" y="97"/>
                  <a:pt x="64" y="97"/>
                  <a:pt x="64" y="97"/>
                </a:cubicBezTo>
                <a:cubicBezTo>
                  <a:pt x="64" y="103"/>
                  <a:pt x="64" y="103"/>
                  <a:pt x="64" y="103"/>
                </a:cubicBezTo>
                <a:cubicBezTo>
                  <a:pt x="46" y="103"/>
                  <a:pt x="46" y="103"/>
                  <a:pt x="46" y="103"/>
                </a:cubicBezTo>
                <a:cubicBezTo>
                  <a:pt x="46" y="97"/>
                  <a:pt x="46" y="97"/>
                  <a:pt x="46" y="97"/>
                </a:cubicBezTo>
                <a:close/>
                <a:moveTo>
                  <a:pt x="81" y="97"/>
                </a:moveTo>
                <a:cubicBezTo>
                  <a:pt x="99" y="97"/>
                  <a:pt x="99" y="97"/>
                  <a:pt x="99" y="97"/>
                </a:cubicBezTo>
                <a:cubicBezTo>
                  <a:pt x="99" y="103"/>
                  <a:pt x="99" y="103"/>
                  <a:pt x="99" y="103"/>
                </a:cubicBezTo>
                <a:cubicBezTo>
                  <a:pt x="81" y="103"/>
                  <a:pt x="81" y="103"/>
                  <a:pt x="81" y="103"/>
                </a:cubicBezTo>
                <a:cubicBezTo>
                  <a:pt x="81" y="97"/>
                  <a:pt x="81" y="97"/>
                  <a:pt x="81" y="97"/>
                </a:cubicBezTo>
                <a:close/>
                <a:moveTo>
                  <a:pt x="72" y="96"/>
                </a:moveTo>
                <a:cubicBezTo>
                  <a:pt x="75" y="96"/>
                  <a:pt x="77" y="98"/>
                  <a:pt x="77" y="100"/>
                </a:cubicBezTo>
                <a:cubicBezTo>
                  <a:pt x="77" y="102"/>
                  <a:pt x="75" y="104"/>
                  <a:pt x="72" y="104"/>
                </a:cubicBezTo>
                <a:cubicBezTo>
                  <a:pt x="70" y="104"/>
                  <a:pt x="68" y="102"/>
                  <a:pt x="68" y="100"/>
                </a:cubicBezTo>
                <a:cubicBezTo>
                  <a:pt x="68" y="98"/>
                  <a:pt x="70" y="96"/>
                  <a:pt x="72" y="96"/>
                </a:cubicBezTo>
                <a:close/>
                <a:moveTo>
                  <a:pt x="46" y="110"/>
                </a:moveTo>
                <a:cubicBezTo>
                  <a:pt x="60" y="110"/>
                  <a:pt x="60" y="110"/>
                  <a:pt x="60" y="110"/>
                </a:cubicBezTo>
                <a:cubicBezTo>
                  <a:pt x="60" y="116"/>
                  <a:pt x="60" y="116"/>
                  <a:pt x="60" y="116"/>
                </a:cubicBezTo>
                <a:cubicBezTo>
                  <a:pt x="46" y="116"/>
                  <a:pt x="46" y="116"/>
                  <a:pt x="46" y="116"/>
                </a:cubicBezTo>
                <a:cubicBezTo>
                  <a:pt x="46" y="110"/>
                  <a:pt x="46" y="110"/>
                  <a:pt x="46" y="110"/>
                </a:cubicBezTo>
                <a:close/>
                <a:moveTo>
                  <a:pt x="65" y="110"/>
                </a:moveTo>
                <a:cubicBezTo>
                  <a:pt x="80" y="110"/>
                  <a:pt x="80" y="110"/>
                  <a:pt x="80" y="110"/>
                </a:cubicBezTo>
                <a:cubicBezTo>
                  <a:pt x="80" y="116"/>
                  <a:pt x="80" y="116"/>
                  <a:pt x="80" y="116"/>
                </a:cubicBezTo>
                <a:cubicBezTo>
                  <a:pt x="65" y="116"/>
                  <a:pt x="65" y="116"/>
                  <a:pt x="65" y="116"/>
                </a:cubicBezTo>
                <a:cubicBezTo>
                  <a:pt x="65" y="110"/>
                  <a:pt x="65" y="110"/>
                  <a:pt x="65" y="110"/>
                </a:cubicBezTo>
                <a:close/>
                <a:moveTo>
                  <a:pt x="85" y="110"/>
                </a:moveTo>
                <a:cubicBezTo>
                  <a:pt x="99" y="110"/>
                  <a:pt x="99" y="110"/>
                  <a:pt x="99" y="110"/>
                </a:cubicBezTo>
                <a:cubicBezTo>
                  <a:pt x="99" y="116"/>
                  <a:pt x="99" y="116"/>
                  <a:pt x="99" y="116"/>
                </a:cubicBezTo>
                <a:cubicBezTo>
                  <a:pt x="85" y="116"/>
                  <a:pt x="85" y="116"/>
                  <a:pt x="85" y="116"/>
                </a:cubicBezTo>
                <a:cubicBezTo>
                  <a:pt x="85" y="110"/>
                  <a:pt x="85" y="110"/>
                  <a:pt x="85" y="110"/>
                </a:cubicBezTo>
                <a:close/>
                <a:moveTo>
                  <a:pt x="46" y="121"/>
                </a:moveTo>
                <a:cubicBezTo>
                  <a:pt x="60" y="121"/>
                  <a:pt x="60" y="121"/>
                  <a:pt x="60" y="121"/>
                </a:cubicBezTo>
                <a:cubicBezTo>
                  <a:pt x="60" y="128"/>
                  <a:pt x="60" y="128"/>
                  <a:pt x="60" y="128"/>
                </a:cubicBezTo>
                <a:cubicBezTo>
                  <a:pt x="46" y="128"/>
                  <a:pt x="46" y="128"/>
                  <a:pt x="46" y="128"/>
                </a:cubicBezTo>
                <a:cubicBezTo>
                  <a:pt x="46" y="121"/>
                  <a:pt x="46" y="121"/>
                  <a:pt x="46" y="121"/>
                </a:cubicBezTo>
                <a:close/>
                <a:moveTo>
                  <a:pt x="65" y="121"/>
                </a:moveTo>
                <a:cubicBezTo>
                  <a:pt x="80" y="121"/>
                  <a:pt x="80" y="121"/>
                  <a:pt x="80" y="121"/>
                </a:cubicBezTo>
                <a:cubicBezTo>
                  <a:pt x="80" y="128"/>
                  <a:pt x="80" y="128"/>
                  <a:pt x="80" y="128"/>
                </a:cubicBezTo>
                <a:cubicBezTo>
                  <a:pt x="65" y="128"/>
                  <a:pt x="65" y="128"/>
                  <a:pt x="65" y="128"/>
                </a:cubicBezTo>
                <a:cubicBezTo>
                  <a:pt x="65" y="121"/>
                  <a:pt x="65" y="121"/>
                  <a:pt x="65" y="121"/>
                </a:cubicBezTo>
                <a:close/>
                <a:moveTo>
                  <a:pt x="85" y="121"/>
                </a:moveTo>
                <a:cubicBezTo>
                  <a:pt x="99" y="121"/>
                  <a:pt x="99" y="121"/>
                  <a:pt x="99" y="121"/>
                </a:cubicBezTo>
                <a:cubicBezTo>
                  <a:pt x="99" y="128"/>
                  <a:pt x="99" y="128"/>
                  <a:pt x="99" y="128"/>
                </a:cubicBezTo>
                <a:cubicBezTo>
                  <a:pt x="85" y="128"/>
                  <a:pt x="85" y="128"/>
                  <a:pt x="85" y="128"/>
                </a:cubicBezTo>
                <a:cubicBezTo>
                  <a:pt x="85" y="121"/>
                  <a:pt x="85" y="121"/>
                  <a:pt x="85" y="121"/>
                </a:cubicBezTo>
                <a:close/>
                <a:moveTo>
                  <a:pt x="46" y="133"/>
                </a:moveTo>
                <a:cubicBezTo>
                  <a:pt x="46" y="140"/>
                  <a:pt x="46" y="140"/>
                  <a:pt x="46" y="140"/>
                </a:cubicBezTo>
                <a:cubicBezTo>
                  <a:pt x="60" y="140"/>
                  <a:pt x="60" y="140"/>
                  <a:pt x="60" y="140"/>
                </a:cubicBezTo>
                <a:cubicBezTo>
                  <a:pt x="60" y="133"/>
                  <a:pt x="60" y="133"/>
                  <a:pt x="60" y="133"/>
                </a:cubicBezTo>
                <a:cubicBezTo>
                  <a:pt x="46" y="133"/>
                  <a:pt x="46" y="133"/>
                  <a:pt x="46" y="133"/>
                </a:cubicBezTo>
                <a:close/>
                <a:moveTo>
                  <a:pt x="65" y="133"/>
                </a:moveTo>
                <a:cubicBezTo>
                  <a:pt x="65" y="140"/>
                  <a:pt x="65" y="140"/>
                  <a:pt x="65" y="140"/>
                </a:cubicBezTo>
                <a:cubicBezTo>
                  <a:pt x="80" y="140"/>
                  <a:pt x="80" y="140"/>
                  <a:pt x="80" y="140"/>
                </a:cubicBezTo>
                <a:cubicBezTo>
                  <a:pt x="80" y="133"/>
                  <a:pt x="80" y="133"/>
                  <a:pt x="80" y="133"/>
                </a:cubicBezTo>
                <a:cubicBezTo>
                  <a:pt x="65" y="133"/>
                  <a:pt x="65" y="133"/>
                  <a:pt x="65" y="133"/>
                </a:cubicBezTo>
                <a:close/>
                <a:moveTo>
                  <a:pt x="85" y="133"/>
                </a:moveTo>
                <a:cubicBezTo>
                  <a:pt x="85" y="140"/>
                  <a:pt x="85" y="140"/>
                  <a:pt x="85" y="140"/>
                </a:cubicBezTo>
                <a:cubicBezTo>
                  <a:pt x="99" y="140"/>
                  <a:pt x="99" y="140"/>
                  <a:pt x="99" y="140"/>
                </a:cubicBezTo>
                <a:cubicBezTo>
                  <a:pt x="99" y="133"/>
                  <a:pt x="99" y="133"/>
                  <a:pt x="99" y="133"/>
                </a:cubicBezTo>
                <a:cubicBezTo>
                  <a:pt x="85" y="133"/>
                  <a:pt x="85" y="133"/>
                  <a:pt x="85" y="133"/>
                </a:cubicBezTo>
                <a:close/>
                <a:moveTo>
                  <a:pt x="144" y="146"/>
                </a:moveTo>
                <a:cubicBezTo>
                  <a:pt x="144" y="156"/>
                  <a:pt x="144" y="156"/>
                  <a:pt x="144" y="156"/>
                </a:cubicBezTo>
                <a:cubicBezTo>
                  <a:pt x="166" y="156"/>
                  <a:pt x="166" y="156"/>
                  <a:pt x="166" y="156"/>
                </a:cubicBezTo>
                <a:cubicBezTo>
                  <a:pt x="166" y="146"/>
                  <a:pt x="166" y="146"/>
                  <a:pt x="166" y="146"/>
                </a:cubicBezTo>
                <a:lnTo>
                  <a:pt x="144" y="14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72751" tIns="36376" rIns="72751" bIns="36376"/>
          <a:lstStyle/>
          <a:p>
            <a:pPr>
              <a:defRPr/>
            </a:pPr>
            <a:endParaRPr lang="zh-CN" altLang="en-US" sz="143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364" name="Freeform 377"/>
          <p:cNvSpPr>
            <a:spLocks noEditPoints="1"/>
          </p:cNvSpPr>
          <p:nvPr/>
        </p:nvSpPr>
        <p:spPr bwMode="auto">
          <a:xfrm>
            <a:off x="10222594" y="5716345"/>
            <a:ext cx="529309" cy="365338"/>
          </a:xfrm>
          <a:custGeom>
            <a:avLst/>
            <a:gdLst>
              <a:gd name="T0" fmla="*/ 6 w 213"/>
              <a:gd name="T1" fmla="*/ 18 h 148"/>
              <a:gd name="T2" fmla="*/ 139 w 213"/>
              <a:gd name="T3" fmla="*/ 18 h 148"/>
              <a:gd name="T4" fmla="*/ 145 w 213"/>
              <a:gd name="T5" fmla="*/ 18 h 148"/>
              <a:gd name="T6" fmla="*/ 145 w 213"/>
              <a:gd name="T7" fmla="*/ 24 h 148"/>
              <a:gd name="T8" fmla="*/ 145 w 213"/>
              <a:gd name="T9" fmla="*/ 118 h 148"/>
              <a:gd name="T10" fmla="*/ 145 w 213"/>
              <a:gd name="T11" fmla="*/ 124 h 148"/>
              <a:gd name="T12" fmla="*/ 139 w 213"/>
              <a:gd name="T13" fmla="*/ 124 h 148"/>
              <a:gd name="T14" fmla="*/ 89 w 213"/>
              <a:gd name="T15" fmla="*/ 124 h 148"/>
              <a:gd name="T16" fmla="*/ 89 w 213"/>
              <a:gd name="T17" fmla="*/ 128 h 148"/>
              <a:gd name="T18" fmla="*/ 125 w 213"/>
              <a:gd name="T19" fmla="*/ 139 h 148"/>
              <a:gd name="T20" fmla="*/ 125 w 213"/>
              <a:gd name="T21" fmla="*/ 148 h 148"/>
              <a:gd name="T22" fmla="*/ 22 w 213"/>
              <a:gd name="T23" fmla="*/ 148 h 148"/>
              <a:gd name="T24" fmla="*/ 22 w 213"/>
              <a:gd name="T25" fmla="*/ 139 h 148"/>
              <a:gd name="T26" fmla="*/ 57 w 213"/>
              <a:gd name="T27" fmla="*/ 129 h 148"/>
              <a:gd name="T28" fmla="*/ 57 w 213"/>
              <a:gd name="T29" fmla="*/ 124 h 148"/>
              <a:gd name="T30" fmla="*/ 6 w 213"/>
              <a:gd name="T31" fmla="*/ 124 h 148"/>
              <a:gd name="T32" fmla="*/ 0 w 213"/>
              <a:gd name="T33" fmla="*/ 124 h 148"/>
              <a:gd name="T34" fmla="*/ 0 w 213"/>
              <a:gd name="T35" fmla="*/ 118 h 148"/>
              <a:gd name="T36" fmla="*/ 0 w 213"/>
              <a:gd name="T37" fmla="*/ 24 h 148"/>
              <a:gd name="T38" fmla="*/ 0 w 213"/>
              <a:gd name="T39" fmla="*/ 18 h 148"/>
              <a:gd name="T40" fmla="*/ 6 w 213"/>
              <a:gd name="T41" fmla="*/ 18 h 148"/>
              <a:gd name="T42" fmla="*/ 153 w 213"/>
              <a:gd name="T43" fmla="*/ 148 h 148"/>
              <a:gd name="T44" fmla="*/ 213 w 213"/>
              <a:gd name="T45" fmla="*/ 148 h 148"/>
              <a:gd name="T46" fmla="*/ 213 w 213"/>
              <a:gd name="T47" fmla="*/ 0 h 148"/>
              <a:gd name="T48" fmla="*/ 153 w 213"/>
              <a:gd name="T49" fmla="*/ 0 h 148"/>
              <a:gd name="T50" fmla="*/ 153 w 213"/>
              <a:gd name="T51" fmla="*/ 148 h 148"/>
              <a:gd name="T52" fmla="*/ 161 w 213"/>
              <a:gd name="T53" fmla="*/ 13 h 148"/>
              <a:gd name="T54" fmla="*/ 207 w 213"/>
              <a:gd name="T55" fmla="*/ 13 h 148"/>
              <a:gd name="T56" fmla="*/ 207 w 213"/>
              <a:gd name="T57" fmla="*/ 27 h 148"/>
              <a:gd name="T58" fmla="*/ 161 w 213"/>
              <a:gd name="T59" fmla="*/ 27 h 148"/>
              <a:gd name="T60" fmla="*/ 161 w 213"/>
              <a:gd name="T61" fmla="*/ 13 h 148"/>
              <a:gd name="T62" fmla="*/ 161 w 213"/>
              <a:gd name="T63" fmla="*/ 35 h 148"/>
              <a:gd name="T64" fmla="*/ 207 w 213"/>
              <a:gd name="T65" fmla="*/ 35 h 148"/>
              <a:gd name="T66" fmla="*/ 207 w 213"/>
              <a:gd name="T67" fmla="*/ 50 h 148"/>
              <a:gd name="T68" fmla="*/ 161 w 213"/>
              <a:gd name="T69" fmla="*/ 50 h 148"/>
              <a:gd name="T70" fmla="*/ 161 w 213"/>
              <a:gd name="T71" fmla="*/ 35 h 148"/>
              <a:gd name="T72" fmla="*/ 160 w 213"/>
              <a:gd name="T73" fmla="*/ 62 h 148"/>
              <a:gd name="T74" fmla="*/ 176 w 213"/>
              <a:gd name="T75" fmla="*/ 62 h 148"/>
              <a:gd name="T76" fmla="*/ 176 w 213"/>
              <a:gd name="T77" fmla="*/ 73 h 148"/>
              <a:gd name="T78" fmla="*/ 160 w 213"/>
              <a:gd name="T79" fmla="*/ 73 h 148"/>
              <a:gd name="T80" fmla="*/ 160 w 213"/>
              <a:gd name="T81" fmla="*/ 62 h 148"/>
              <a:gd name="T82" fmla="*/ 160 w 213"/>
              <a:gd name="T83" fmla="*/ 80 h 148"/>
              <a:gd name="T84" fmla="*/ 176 w 213"/>
              <a:gd name="T85" fmla="*/ 80 h 148"/>
              <a:gd name="T86" fmla="*/ 176 w 213"/>
              <a:gd name="T87" fmla="*/ 91 h 148"/>
              <a:gd name="T88" fmla="*/ 160 w 213"/>
              <a:gd name="T89" fmla="*/ 91 h 148"/>
              <a:gd name="T90" fmla="*/ 160 w 213"/>
              <a:gd name="T91" fmla="*/ 80 h 148"/>
              <a:gd name="T92" fmla="*/ 133 w 213"/>
              <a:gd name="T93" fmla="*/ 30 h 148"/>
              <a:gd name="T94" fmla="*/ 13 w 213"/>
              <a:gd name="T95" fmla="*/ 30 h 148"/>
              <a:gd name="T96" fmla="*/ 13 w 213"/>
              <a:gd name="T97" fmla="*/ 112 h 148"/>
              <a:gd name="T98" fmla="*/ 133 w 213"/>
              <a:gd name="T99" fmla="*/ 112 h 148"/>
              <a:gd name="T100" fmla="*/ 133 w 213"/>
              <a:gd name="T101" fmla="*/ 30 h 1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213" h="148">
                <a:moveTo>
                  <a:pt x="6" y="18"/>
                </a:moveTo>
                <a:cubicBezTo>
                  <a:pt x="139" y="18"/>
                  <a:pt x="139" y="18"/>
                  <a:pt x="139" y="18"/>
                </a:cubicBezTo>
                <a:cubicBezTo>
                  <a:pt x="145" y="18"/>
                  <a:pt x="145" y="18"/>
                  <a:pt x="145" y="18"/>
                </a:cubicBezTo>
                <a:cubicBezTo>
                  <a:pt x="145" y="24"/>
                  <a:pt x="145" y="24"/>
                  <a:pt x="145" y="24"/>
                </a:cubicBezTo>
                <a:cubicBezTo>
                  <a:pt x="145" y="118"/>
                  <a:pt x="145" y="118"/>
                  <a:pt x="145" y="118"/>
                </a:cubicBezTo>
                <a:cubicBezTo>
                  <a:pt x="145" y="124"/>
                  <a:pt x="145" y="124"/>
                  <a:pt x="145" y="124"/>
                </a:cubicBezTo>
                <a:cubicBezTo>
                  <a:pt x="139" y="124"/>
                  <a:pt x="139" y="124"/>
                  <a:pt x="139" y="124"/>
                </a:cubicBezTo>
                <a:cubicBezTo>
                  <a:pt x="89" y="124"/>
                  <a:pt x="89" y="124"/>
                  <a:pt x="89" y="124"/>
                </a:cubicBezTo>
                <a:cubicBezTo>
                  <a:pt x="89" y="128"/>
                  <a:pt x="89" y="128"/>
                  <a:pt x="89" y="128"/>
                </a:cubicBezTo>
                <a:cubicBezTo>
                  <a:pt x="101" y="130"/>
                  <a:pt x="113" y="133"/>
                  <a:pt x="125" y="139"/>
                </a:cubicBezTo>
                <a:cubicBezTo>
                  <a:pt x="125" y="142"/>
                  <a:pt x="125" y="145"/>
                  <a:pt x="125" y="148"/>
                </a:cubicBezTo>
                <a:cubicBezTo>
                  <a:pt x="90" y="148"/>
                  <a:pt x="56" y="148"/>
                  <a:pt x="22" y="148"/>
                </a:cubicBezTo>
                <a:cubicBezTo>
                  <a:pt x="22" y="145"/>
                  <a:pt x="22" y="142"/>
                  <a:pt x="22" y="139"/>
                </a:cubicBezTo>
                <a:cubicBezTo>
                  <a:pt x="34" y="134"/>
                  <a:pt x="45" y="130"/>
                  <a:pt x="57" y="129"/>
                </a:cubicBezTo>
                <a:cubicBezTo>
                  <a:pt x="57" y="124"/>
                  <a:pt x="57" y="124"/>
                  <a:pt x="57" y="124"/>
                </a:cubicBezTo>
                <a:cubicBezTo>
                  <a:pt x="6" y="124"/>
                  <a:pt x="6" y="124"/>
                  <a:pt x="6" y="124"/>
                </a:cubicBezTo>
                <a:cubicBezTo>
                  <a:pt x="0" y="124"/>
                  <a:pt x="0" y="124"/>
                  <a:pt x="0" y="124"/>
                </a:cubicBezTo>
                <a:cubicBezTo>
                  <a:pt x="0" y="118"/>
                  <a:pt x="0" y="118"/>
                  <a:pt x="0" y="118"/>
                </a:cubicBezTo>
                <a:cubicBezTo>
                  <a:pt x="0" y="24"/>
                  <a:pt x="0" y="24"/>
                  <a:pt x="0" y="24"/>
                </a:cubicBezTo>
                <a:cubicBezTo>
                  <a:pt x="0" y="18"/>
                  <a:pt x="0" y="18"/>
                  <a:pt x="0" y="18"/>
                </a:cubicBezTo>
                <a:cubicBezTo>
                  <a:pt x="6" y="18"/>
                  <a:pt x="6" y="18"/>
                  <a:pt x="6" y="18"/>
                </a:cubicBezTo>
                <a:close/>
                <a:moveTo>
                  <a:pt x="153" y="148"/>
                </a:moveTo>
                <a:cubicBezTo>
                  <a:pt x="213" y="148"/>
                  <a:pt x="213" y="148"/>
                  <a:pt x="213" y="148"/>
                </a:cubicBezTo>
                <a:cubicBezTo>
                  <a:pt x="213" y="0"/>
                  <a:pt x="213" y="0"/>
                  <a:pt x="213" y="0"/>
                </a:cubicBezTo>
                <a:cubicBezTo>
                  <a:pt x="153" y="0"/>
                  <a:pt x="153" y="0"/>
                  <a:pt x="153" y="0"/>
                </a:cubicBezTo>
                <a:cubicBezTo>
                  <a:pt x="153" y="148"/>
                  <a:pt x="153" y="148"/>
                  <a:pt x="153" y="148"/>
                </a:cubicBezTo>
                <a:close/>
                <a:moveTo>
                  <a:pt x="161" y="13"/>
                </a:moveTo>
                <a:cubicBezTo>
                  <a:pt x="207" y="13"/>
                  <a:pt x="207" y="13"/>
                  <a:pt x="207" y="13"/>
                </a:cubicBezTo>
                <a:cubicBezTo>
                  <a:pt x="207" y="27"/>
                  <a:pt x="207" y="27"/>
                  <a:pt x="207" y="27"/>
                </a:cubicBezTo>
                <a:cubicBezTo>
                  <a:pt x="161" y="27"/>
                  <a:pt x="161" y="27"/>
                  <a:pt x="161" y="27"/>
                </a:cubicBezTo>
                <a:cubicBezTo>
                  <a:pt x="161" y="13"/>
                  <a:pt x="161" y="13"/>
                  <a:pt x="161" y="13"/>
                </a:cubicBezTo>
                <a:close/>
                <a:moveTo>
                  <a:pt x="161" y="35"/>
                </a:moveTo>
                <a:cubicBezTo>
                  <a:pt x="207" y="35"/>
                  <a:pt x="207" y="35"/>
                  <a:pt x="207" y="35"/>
                </a:cubicBezTo>
                <a:cubicBezTo>
                  <a:pt x="207" y="50"/>
                  <a:pt x="207" y="50"/>
                  <a:pt x="207" y="50"/>
                </a:cubicBezTo>
                <a:cubicBezTo>
                  <a:pt x="161" y="50"/>
                  <a:pt x="161" y="50"/>
                  <a:pt x="161" y="50"/>
                </a:cubicBezTo>
                <a:cubicBezTo>
                  <a:pt x="161" y="35"/>
                  <a:pt x="161" y="35"/>
                  <a:pt x="161" y="35"/>
                </a:cubicBezTo>
                <a:close/>
                <a:moveTo>
                  <a:pt x="160" y="62"/>
                </a:moveTo>
                <a:cubicBezTo>
                  <a:pt x="176" y="62"/>
                  <a:pt x="176" y="62"/>
                  <a:pt x="176" y="62"/>
                </a:cubicBezTo>
                <a:cubicBezTo>
                  <a:pt x="176" y="73"/>
                  <a:pt x="176" y="73"/>
                  <a:pt x="176" y="73"/>
                </a:cubicBezTo>
                <a:cubicBezTo>
                  <a:pt x="160" y="73"/>
                  <a:pt x="160" y="73"/>
                  <a:pt x="160" y="73"/>
                </a:cubicBezTo>
                <a:cubicBezTo>
                  <a:pt x="160" y="62"/>
                  <a:pt x="160" y="62"/>
                  <a:pt x="160" y="62"/>
                </a:cubicBezTo>
                <a:close/>
                <a:moveTo>
                  <a:pt x="160" y="80"/>
                </a:moveTo>
                <a:cubicBezTo>
                  <a:pt x="176" y="80"/>
                  <a:pt x="176" y="80"/>
                  <a:pt x="176" y="80"/>
                </a:cubicBezTo>
                <a:cubicBezTo>
                  <a:pt x="176" y="91"/>
                  <a:pt x="176" y="91"/>
                  <a:pt x="176" y="91"/>
                </a:cubicBezTo>
                <a:cubicBezTo>
                  <a:pt x="160" y="91"/>
                  <a:pt x="160" y="91"/>
                  <a:pt x="160" y="91"/>
                </a:cubicBezTo>
                <a:cubicBezTo>
                  <a:pt x="160" y="80"/>
                  <a:pt x="160" y="80"/>
                  <a:pt x="160" y="80"/>
                </a:cubicBezTo>
                <a:close/>
                <a:moveTo>
                  <a:pt x="133" y="30"/>
                </a:moveTo>
                <a:cubicBezTo>
                  <a:pt x="13" y="30"/>
                  <a:pt x="13" y="30"/>
                  <a:pt x="13" y="30"/>
                </a:cubicBezTo>
                <a:cubicBezTo>
                  <a:pt x="13" y="112"/>
                  <a:pt x="13" y="112"/>
                  <a:pt x="13" y="112"/>
                </a:cubicBezTo>
                <a:cubicBezTo>
                  <a:pt x="133" y="112"/>
                  <a:pt x="133" y="112"/>
                  <a:pt x="133" y="112"/>
                </a:cubicBezTo>
                <a:lnTo>
                  <a:pt x="133" y="3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72751" tIns="36376" rIns="72751" bIns="36376"/>
          <a:lstStyle/>
          <a:p>
            <a:pPr>
              <a:defRPr/>
            </a:pPr>
            <a:endParaRPr lang="zh-CN" altLang="en-US" sz="143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365" name="Freeform 378"/>
          <p:cNvSpPr>
            <a:spLocks noEditPoints="1"/>
          </p:cNvSpPr>
          <p:nvPr/>
        </p:nvSpPr>
        <p:spPr bwMode="auto">
          <a:xfrm>
            <a:off x="9550890" y="5601278"/>
            <a:ext cx="480405" cy="470336"/>
          </a:xfrm>
          <a:custGeom>
            <a:avLst/>
            <a:gdLst>
              <a:gd name="T0" fmla="*/ 0 w 194"/>
              <a:gd name="T1" fmla="*/ 52 h 190"/>
              <a:gd name="T2" fmla="*/ 56 w 194"/>
              <a:gd name="T3" fmla="*/ 52 h 190"/>
              <a:gd name="T4" fmla="*/ 22 w 194"/>
              <a:gd name="T5" fmla="*/ 9 h 190"/>
              <a:gd name="T6" fmla="*/ 34 w 194"/>
              <a:gd name="T7" fmla="*/ 0 h 190"/>
              <a:gd name="T8" fmla="*/ 69 w 194"/>
              <a:gd name="T9" fmla="*/ 44 h 190"/>
              <a:gd name="T10" fmla="*/ 88 w 194"/>
              <a:gd name="T11" fmla="*/ 22 h 190"/>
              <a:gd name="T12" fmla="*/ 99 w 194"/>
              <a:gd name="T13" fmla="*/ 32 h 190"/>
              <a:gd name="T14" fmla="*/ 82 w 194"/>
              <a:gd name="T15" fmla="*/ 52 h 190"/>
              <a:gd name="T16" fmla="*/ 194 w 194"/>
              <a:gd name="T17" fmla="*/ 52 h 190"/>
              <a:gd name="T18" fmla="*/ 194 w 194"/>
              <a:gd name="T19" fmla="*/ 190 h 190"/>
              <a:gd name="T20" fmla="*/ 0 w 194"/>
              <a:gd name="T21" fmla="*/ 190 h 190"/>
              <a:gd name="T22" fmla="*/ 0 w 194"/>
              <a:gd name="T23" fmla="*/ 52 h 190"/>
              <a:gd name="T24" fmla="*/ 39 w 194"/>
              <a:gd name="T25" fmla="*/ 70 h 190"/>
              <a:gd name="T26" fmla="*/ 20 w 194"/>
              <a:gd name="T27" fmla="*/ 90 h 190"/>
              <a:gd name="T28" fmla="*/ 20 w 194"/>
              <a:gd name="T29" fmla="*/ 149 h 190"/>
              <a:gd name="T30" fmla="*/ 39 w 194"/>
              <a:gd name="T31" fmla="*/ 169 h 190"/>
              <a:gd name="T32" fmla="*/ 127 w 194"/>
              <a:gd name="T33" fmla="*/ 169 h 190"/>
              <a:gd name="T34" fmla="*/ 146 w 194"/>
              <a:gd name="T35" fmla="*/ 149 h 190"/>
              <a:gd name="T36" fmla="*/ 146 w 194"/>
              <a:gd name="T37" fmla="*/ 90 h 190"/>
              <a:gd name="T38" fmla="*/ 127 w 194"/>
              <a:gd name="T39" fmla="*/ 70 h 190"/>
              <a:gd name="T40" fmla="*/ 39 w 194"/>
              <a:gd name="T41" fmla="*/ 70 h 190"/>
              <a:gd name="T42" fmla="*/ 155 w 194"/>
              <a:gd name="T43" fmla="*/ 71 h 190"/>
              <a:gd name="T44" fmla="*/ 155 w 194"/>
              <a:gd name="T45" fmla="*/ 78 h 190"/>
              <a:gd name="T46" fmla="*/ 184 w 194"/>
              <a:gd name="T47" fmla="*/ 78 h 190"/>
              <a:gd name="T48" fmla="*/ 184 w 194"/>
              <a:gd name="T49" fmla="*/ 71 h 190"/>
              <a:gd name="T50" fmla="*/ 155 w 194"/>
              <a:gd name="T51" fmla="*/ 71 h 190"/>
              <a:gd name="T52" fmla="*/ 155 w 194"/>
              <a:gd name="T53" fmla="*/ 83 h 190"/>
              <a:gd name="T54" fmla="*/ 155 w 194"/>
              <a:gd name="T55" fmla="*/ 90 h 190"/>
              <a:gd name="T56" fmla="*/ 184 w 194"/>
              <a:gd name="T57" fmla="*/ 90 h 190"/>
              <a:gd name="T58" fmla="*/ 184 w 194"/>
              <a:gd name="T59" fmla="*/ 83 h 190"/>
              <a:gd name="T60" fmla="*/ 155 w 194"/>
              <a:gd name="T61" fmla="*/ 83 h 190"/>
              <a:gd name="T62" fmla="*/ 155 w 194"/>
              <a:gd name="T63" fmla="*/ 96 h 190"/>
              <a:gd name="T64" fmla="*/ 155 w 194"/>
              <a:gd name="T65" fmla="*/ 102 h 190"/>
              <a:gd name="T66" fmla="*/ 184 w 194"/>
              <a:gd name="T67" fmla="*/ 102 h 190"/>
              <a:gd name="T68" fmla="*/ 184 w 194"/>
              <a:gd name="T69" fmla="*/ 96 h 190"/>
              <a:gd name="T70" fmla="*/ 155 w 194"/>
              <a:gd name="T71" fmla="*/ 96 h 190"/>
              <a:gd name="T72" fmla="*/ 155 w 194"/>
              <a:gd name="T73" fmla="*/ 108 h 190"/>
              <a:gd name="T74" fmla="*/ 155 w 194"/>
              <a:gd name="T75" fmla="*/ 115 h 190"/>
              <a:gd name="T76" fmla="*/ 184 w 194"/>
              <a:gd name="T77" fmla="*/ 115 h 190"/>
              <a:gd name="T78" fmla="*/ 184 w 194"/>
              <a:gd name="T79" fmla="*/ 108 h 190"/>
              <a:gd name="T80" fmla="*/ 155 w 194"/>
              <a:gd name="T81" fmla="*/ 108 h 190"/>
              <a:gd name="T82" fmla="*/ 167 w 194"/>
              <a:gd name="T83" fmla="*/ 125 h 190"/>
              <a:gd name="T84" fmla="*/ 158 w 194"/>
              <a:gd name="T85" fmla="*/ 134 h 190"/>
              <a:gd name="T86" fmla="*/ 167 w 194"/>
              <a:gd name="T87" fmla="*/ 143 h 190"/>
              <a:gd name="T88" fmla="*/ 175 w 194"/>
              <a:gd name="T89" fmla="*/ 134 h 190"/>
              <a:gd name="T90" fmla="*/ 167 w 194"/>
              <a:gd name="T91" fmla="*/ 125 h 190"/>
              <a:gd name="T92" fmla="*/ 167 w 194"/>
              <a:gd name="T93" fmla="*/ 150 h 190"/>
              <a:gd name="T94" fmla="*/ 158 w 194"/>
              <a:gd name="T95" fmla="*/ 159 h 190"/>
              <a:gd name="T96" fmla="*/ 167 w 194"/>
              <a:gd name="T97" fmla="*/ 168 h 190"/>
              <a:gd name="T98" fmla="*/ 175 w 194"/>
              <a:gd name="T99" fmla="*/ 159 h 190"/>
              <a:gd name="T100" fmla="*/ 167 w 194"/>
              <a:gd name="T101" fmla="*/ 150 h 1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194" h="190">
                <a:moveTo>
                  <a:pt x="0" y="52"/>
                </a:moveTo>
                <a:cubicBezTo>
                  <a:pt x="56" y="52"/>
                  <a:pt x="56" y="52"/>
                  <a:pt x="56" y="52"/>
                </a:cubicBezTo>
                <a:cubicBezTo>
                  <a:pt x="22" y="9"/>
                  <a:pt x="22" y="9"/>
                  <a:pt x="22" y="9"/>
                </a:cubicBezTo>
                <a:cubicBezTo>
                  <a:pt x="34" y="0"/>
                  <a:pt x="34" y="0"/>
                  <a:pt x="34" y="0"/>
                </a:cubicBezTo>
                <a:cubicBezTo>
                  <a:pt x="69" y="44"/>
                  <a:pt x="69" y="44"/>
                  <a:pt x="69" y="44"/>
                </a:cubicBezTo>
                <a:cubicBezTo>
                  <a:pt x="88" y="22"/>
                  <a:pt x="88" y="22"/>
                  <a:pt x="88" y="22"/>
                </a:cubicBezTo>
                <a:cubicBezTo>
                  <a:pt x="99" y="32"/>
                  <a:pt x="99" y="32"/>
                  <a:pt x="99" y="32"/>
                </a:cubicBezTo>
                <a:cubicBezTo>
                  <a:pt x="82" y="52"/>
                  <a:pt x="82" y="52"/>
                  <a:pt x="82" y="52"/>
                </a:cubicBezTo>
                <a:cubicBezTo>
                  <a:pt x="194" y="52"/>
                  <a:pt x="194" y="52"/>
                  <a:pt x="194" y="52"/>
                </a:cubicBezTo>
                <a:cubicBezTo>
                  <a:pt x="194" y="190"/>
                  <a:pt x="194" y="190"/>
                  <a:pt x="194" y="190"/>
                </a:cubicBezTo>
                <a:cubicBezTo>
                  <a:pt x="161" y="190"/>
                  <a:pt x="31" y="190"/>
                  <a:pt x="0" y="190"/>
                </a:cubicBezTo>
                <a:cubicBezTo>
                  <a:pt x="0" y="52"/>
                  <a:pt x="0" y="52"/>
                  <a:pt x="0" y="52"/>
                </a:cubicBezTo>
                <a:close/>
                <a:moveTo>
                  <a:pt x="39" y="70"/>
                </a:moveTo>
                <a:cubicBezTo>
                  <a:pt x="29" y="70"/>
                  <a:pt x="20" y="79"/>
                  <a:pt x="20" y="90"/>
                </a:cubicBezTo>
                <a:cubicBezTo>
                  <a:pt x="20" y="149"/>
                  <a:pt x="20" y="149"/>
                  <a:pt x="20" y="149"/>
                </a:cubicBezTo>
                <a:cubicBezTo>
                  <a:pt x="20" y="160"/>
                  <a:pt x="29" y="169"/>
                  <a:pt x="39" y="169"/>
                </a:cubicBezTo>
                <a:cubicBezTo>
                  <a:pt x="127" y="169"/>
                  <a:pt x="127" y="169"/>
                  <a:pt x="127" y="169"/>
                </a:cubicBezTo>
                <a:cubicBezTo>
                  <a:pt x="137" y="169"/>
                  <a:pt x="146" y="160"/>
                  <a:pt x="146" y="149"/>
                </a:cubicBezTo>
                <a:cubicBezTo>
                  <a:pt x="146" y="90"/>
                  <a:pt x="146" y="90"/>
                  <a:pt x="146" y="90"/>
                </a:cubicBezTo>
                <a:cubicBezTo>
                  <a:pt x="146" y="79"/>
                  <a:pt x="137" y="70"/>
                  <a:pt x="127" y="70"/>
                </a:cubicBezTo>
                <a:cubicBezTo>
                  <a:pt x="39" y="70"/>
                  <a:pt x="39" y="70"/>
                  <a:pt x="39" y="70"/>
                </a:cubicBezTo>
                <a:close/>
                <a:moveTo>
                  <a:pt x="155" y="71"/>
                </a:moveTo>
                <a:cubicBezTo>
                  <a:pt x="155" y="78"/>
                  <a:pt x="155" y="78"/>
                  <a:pt x="155" y="78"/>
                </a:cubicBezTo>
                <a:cubicBezTo>
                  <a:pt x="184" y="78"/>
                  <a:pt x="184" y="78"/>
                  <a:pt x="184" y="78"/>
                </a:cubicBezTo>
                <a:cubicBezTo>
                  <a:pt x="184" y="71"/>
                  <a:pt x="184" y="71"/>
                  <a:pt x="184" y="71"/>
                </a:cubicBezTo>
                <a:cubicBezTo>
                  <a:pt x="155" y="71"/>
                  <a:pt x="155" y="71"/>
                  <a:pt x="155" y="71"/>
                </a:cubicBezTo>
                <a:close/>
                <a:moveTo>
                  <a:pt x="155" y="83"/>
                </a:moveTo>
                <a:cubicBezTo>
                  <a:pt x="155" y="90"/>
                  <a:pt x="155" y="90"/>
                  <a:pt x="155" y="90"/>
                </a:cubicBezTo>
                <a:cubicBezTo>
                  <a:pt x="184" y="90"/>
                  <a:pt x="184" y="90"/>
                  <a:pt x="184" y="90"/>
                </a:cubicBezTo>
                <a:cubicBezTo>
                  <a:pt x="184" y="83"/>
                  <a:pt x="184" y="83"/>
                  <a:pt x="184" y="83"/>
                </a:cubicBezTo>
                <a:cubicBezTo>
                  <a:pt x="155" y="83"/>
                  <a:pt x="155" y="83"/>
                  <a:pt x="155" y="83"/>
                </a:cubicBezTo>
                <a:close/>
                <a:moveTo>
                  <a:pt x="155" y="96"/>
                </a:moveTo>
                <a:cubicBezTo>
                  <a:pt x="155" y="102"/>
                  <a:pt x="155" y="102"/>
                  <a:pt x="155" y="102"/>
                </a:cubicBezTo>
                <a:cubicBezTo>
                  <a:pt x="184" y="102"/>
                  <a:pt x="184" y="102"/>
                  <a:pt x="184" y="102"/>
                </a:cubicBezTo>
                <a:cubicBezTo>
                  <a:pt x="184" y="96"/>
                  <a:pt x="184" y="96"/>
                  <a:pt x="184" y="96"/>
                </a:cubicBezTo>
                <a:cubicBezTo>
                  <a:pt x="155" y="96"/>
                  <a:pt x="155" y="96"/>
                  <a:pt x="155" y="96"/>
                </a:cubicBezTo>
                <a:close/>
                <a:moveTo>
                  <a:pt x="155" y="108"/>
                </a:moveTo>
                <a:cubicBezTo>
                  <a:pt x="155" y="115"/>
                  <a:pt x="155" y="115"/>
                  <a:pt x="155" y="115"/>
                </a:cubicBezTo>
                <a:cubicBezTo>
                  <a:pt x="184" y="115"/>
                  <a:pt x="184" y="115"/>
                  <a:pt x="184" y="115"/>
                </a:cubicBezTo>
                <a:cubicBezTo>
                  <a:pt x="184" y="108"/>
                  <a:pt x="184" y="108"/>
                  <a:pt x="184" y="108"/>
                </a:cubicBezTo>
                <a:cubicBezTo>
                  <a:pt x="155" y="108"/>
                  <a:pt x="155" y="108"/>
                  <a:pt x="155" y="108"/>
                </a:cubicBezTo>
                <a:close/>
                <a:moveTo>
                  <a:pt x="167" y="125"/>
                </a:moveTo>
                <a:cubicBezTo>
                  <a:pt x="162" y="125"/>
                  <a:pt x="158" y="129"/>
                  <a:pt x="158" y="134"/>
                </a:cubicBezTo>
                <a:cubicBezTo>
                  <a:pt x="158" y="139"/>
                  <a:pt x="162" y="143"/>
                  <a:pt x="167" y="143"/>
                </a:cubicBezTo>
                <a:cubicBezTo>
                  <a:pt x="171" y="143"/>
                  <a:pt x="175" y="139"/>
                  <a:pt x="175" y="134"/>
                </a:cubicBezTo>
                <a:cubicBezTo>
                  <a:pt x="175" y="129"/>
                  <a:pt x="171" y="125"/>
                  <a:pt x="167" y="125"/>
                </a:cubicBezTo>
                <a:close/>
                <a:moveTo>
                  <a:pt x="167" y="150"/>
                </a:moveTo>
                <a:cubicBezTo>
                  <a:pt x="162" y="150"/>
                  <a:pt x="158" y="154"/>
                  <a:pt x="158" y="159"/>
                </a:cubicBezTo>
                <a:cubicBezTo>
                  <a:pt x="158" y="164"/>
                  <a:pt x="162" y="168"/>
                  <a:pt x="167" y="168"/>
                </a:cubicBezTo>
                <a:cubicBezTo>
                  <a:pt x="171" y="168"/>
                  <a:pt x="175" y="164"/>
                  <a:pt x="175" y="159"/>
                </a:cubicBezTo>
                <a:cubicBezTo>
                  <a:pt x="175" y="154"/>
                  <a:pt x="171" y="150"/>
                  <a:pt x="167" y="15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72751" tIns="36376" rIns="72751" bIns="36376"/>
          <a:lstStyle/>
          <a:p>
            <a:pPr>
              <a:defRPr/>
            </a:pPr>
            <a:endParaRPr lang="zh-CN" altLang="en-US" sz="143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366" name="Freeform 379"/>
          <p:cNvSpPr>
            <a:spLocks noEditPoints="1"/>
          </p:cNvSpPr>
          <p:nvPr/>
        </p:nvSpPr>
        <p:spPr bwMode="auto">
          <a:xfrm>
            <a:off x="8201728" y="3007953"/>
            <a:ext cx="517802" cy="384037"/>
          </a:xfrm>
          <a:custGeom>
            <a:avLst/>
            <a:gdLst>
              <a:gd name="T0" fmla="*/ 44 w 209"/>
              <a:gd name="T1" fmla="*/ 99 h 155"/>
              <a:gd name="T2" fmla="*/ 24 w 209"/>
              <a:gd name="T3" fmla="*/ 87 h 155"/>
              <a:gd name="T4" fmla="*/ 28 w 209"/>
              <a:gd name="T5" fmla="*/ 4 h 155"/>
              <a:gd name="T6" fmla="*/ 179 w 209"/>
              <a:gd name="T7" fmla="*/ 4 h 155"/>
              <a:gd name="T8" fmla="*/ 182 w 209"/>
              <a:gd name="T9" fmla="*/ 87 h 155"/>
              <a:gd name="T10" fmla="*/ 161 w 209"/>
              <a:gd name="T11" fmla="*/ 99 h 155"/>
              <a:gd name="T12" fmla="*/ 209 w 209"/>
              <a:gd name="T13" fmla="*/ 141 h 155"/>
              <a:gd name="T14" fmla="*/ 7 w 209"/>
              <a:gd name="T15" fmla="*/ 155 h 155"/>
              <a:gd name="T16" fmla="*/ 63 w 209"/>
              <a:gd name="T17" fmla="*/ 102 h 155"/>
              <a:gd name="T18" fmla="*/ 63 w 209"/>
              <a:gd name="T19" fmla="*/ 99 h 155"/>
              <a:gd name="T20" fmla="*/ 36 w 209"/>
              <a:gd name="T21" fmla="*/ 12 h 155"/>
              <a:gd name="T22" fmla="*/ 36 w 209"/>
              <a:gd name="T23" fmla="*/ 12 h 155"/>
              <a:gd name="T24" fmla="*/ 36 w 209"/>
              <a:gd name="T25" fmla="*/ 87 h 155"/>
              <a:gd name="T26" fmla="*/ 170 w 209"/>
              <a:gd name="T27" fmla="*/ 87 h 155"/>
              <a:gd name="T28" fmla="*/ 170 w 209"/>
              <a:gd name="T29" fmla="*/ 12 h 155"/>
              <a:gd name="T30" fmla="*/ 27 w 209"/>
              <a:gd name="T31" fmla="*/ 133 h 155"/>
              <a:gd name="T32" fmla="*/ 31 w 209"/>
              <a:gd name="T33" fmla="*/ 126 h 155"/>
              <a:gd name="T34" fmla="*/ 61 w 209"/>
              <a:gd name="T35" fmla="*/ 115 h 155"/>
              <a:gd name="T36" fmla="*/ 157 w 209"/>
              <a:gd name="T37" fmla="*/ 110 h 155"/>
              <a:gd name="T38" fmla="*/ 170 w 209"/>
              <a:gd name="T39" fmla="*/ 110 h 155"/>
              <a:gd name="T40" fmla="*/ 140 w 209"/>
              <a:gd name="T41" fmla="*/ 115 h 155"/>
              <a:gd name="T42" fmla="*/ 139 w 209"/>
              <a:gd name="T43" fmla="*/ 110 h 155"/>
              <a:gd name="T44" fmla="*/ 136 w 209"/>
              <a:gd name="T45" fmla="*/ 115 h 155"/>
              <a:gd name="T46" fmla="*/ 103 w 209"/>
              <a:gd name="T47" fmla="*/ 110 h 155"/>
              <a:gd name="T48" fmla="*/ 117 w 209"/>
              <a:gd name="T49" fmla="*/ 110 h 155"/>
              <a:gd name="T50" fmla="*/ 84 w 209"/>
              <a:gd name="T51" fmla="*/ 115 h 155"/>
              <a:gd name="T52" fmla="*/ 85 w 209"/>
              <a:gd name="T53" fmla="*/ 110 h 155"/>
              <a:gd name="T54" fmla="*/ 80 w 209"/>
              <a:gd name="T55" fmla="*/ 115 h 155"/>
              <a:gd name="T56" fmla="*/ 152 w 209"/>
              <a:gd name="T57" fmla="*/ 117 h 155"/>
              <a:gd name="T58" fmla="*/ 175 w 209"/>
              <a:gd name="T59" fmla="*/ 117 h 155"/>
              <a:gd name="T60" fmla="*/ 134 w 209"/>
              <a:gd name="T61" fmla="*/ 123 h 155"/>
              <a:gd name="T62" fmla="*/ 132 w 209"/>
              <a:gd name="T63" fmla="*/ 117 h 155"/>
              <a:gd name="T64" fmla="*/ 129 w 209"/>
              <a:gd name="T65" fmla="*/ 123 h 155"/>
              <a:gd name="T66" fmla="*/ 94 w 209"/>
              <a:gd name="T67" fmla="*/ 117 h 155"/>
              <a:gd name="T68" fmla="*/ 109 w 209"/>
              <a:gd name="T69" fmla="*/ 117 h 155"/>
              <a:gd name="T70" fmla="*/ 73 w 209"/>
              <a:gd name="T71" fmla="*/ 123 h 155"/>
              <a:gd name="T72" fmla="*/ 75 w 209"/>
              <a:gd name="T73" fmla="*/ 117 h 155"/>
              <a:gd name="T74" fmla="*/ 68 w 209"/>
              <a:gd name="T75" fmla="*/ 123 h 155"/>
              <a:gd name="T76" fmla="*/ 37 w 209"/>
              <a:gd name="T77" fmla="*/ 117 h 155"/>
              <a:gd name="T78" fmla="*/ 51 w 209"/>
              <a:gd name="T79" fmla="*/ 117 h 155"/>
              <a:gd name="T80" fmla="*/ 163 w 209"/>
              <a:gd name="T81" fmla="*/ 133 h 155"/>
              <a:gd name="T82" fmla="*/ 160 w 209"/>
              <a:gd name="T83" fmla="*/ 126 h 155"/>
              <a:gd name="T84" fmla="*/ 158 w 209"/>
              <a:gd name="T85" fmla="*/ 133 h 155"/>
              <a:gd name="T86" fmla="*/ 119 w 209"/>
              <a:gd name="T87" fmla="*/ 126 h 155"/>
              <a:gd name="T88" fmla="*/ 135 w 209"/>
              <a:gd name="T89" fmla="*/ 126 h 155"/>
              <a:gd name="T90" fmla="*/ 98 w 209"/>
              <a:gd name="T91" fmla="*/ 133 h 155"/>
              <a:gd name="T92" fmla="*/ 98 w 209"/>
              <a:gd name="T93" fmla="*/ 126 h 155"/>
              <a:gd name="T94" fmla="*/ 92 w 209"/>
              <a:gd name="T95" fmla="*/ 133 h 155"/>
              <a:gd name="T96" fmla="*/ 57 w 209"/>
              <a:gd name="T97" fmla="*/ 126 h 155"/>
              <a:gd name="T98" fmla="*/ 73 w 209"/>
              <a:gd name="T99" fmla="*/ 126 h 1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209" h="155">
                <a:moveTo>
                  <a:pt x="27" y="102"/>
                </a:moveTo>
                <a:cubicBezTo>
                  <a:pt x="44" y="102"/>
                  <a:pt x="44" y="102"/>
                  <a:pt x="44" y="102"/>
                </a:cubicBezTo>
                <a:cubicBezTo>
                  <a:pt x="44" y="99"/>
                  <a:pt x="44" y="99"/>
                  <a:pt x="44" y="99"/>
                </a:cubicBezTo>
                <a:cubicBezTo>
                  <a:pt x="36" y="99"/>
                  <a:pt x="36" y="99"/>
                  <a:pt x="36" y="99"/>
                </a:cubicBezTo>
                <a:cubicBezTo>
                  <a:pt x="33" y="99"/>
                  <a:pt x="30" y="98"/>
                  <a:pt x="28" y="96"/>
                </a:cubicBezTo>
                <a:cubicBezTo>
                  <a:pt x="25" y="93"/>
                  <a:pt x="24" y="90"/>
                  <a:pt x="24" y="87"/>
                </a:cubicBezTo>
                <a:cubicBezTo>
                  <a:pt x="24" y="12"/>
                  <a:pt x="24" y="12"/>
                  <a:pt x="24" y="12"/>
                </a:cubicBezTo>
                <a:cubicBezTo>
                  <a:pt x="24" y="9"/>
                  <a:pt x="25" y="6"/>
                  <a:pt x="28" y="4"/>
                </a:cubicBezTo>
                <a:cubicBezTo>
                  <a:pt x="28" y="4"/>
                  <a:pt x="28" y="4"/>
                  <a:pt x="28" y="4"/>
                </a:cubicBezTo>
                <a:cubicBezTo>
                  <a:pt x="30" y="1"/>
                  <a:pt x="33" y="0"/>
                  <a:pt x="36" y="0"/>
                </a:cubicBezTo>
                <a:cubicBezTo>
                  <a:pt x="170" y="0"/>
                  <a:pt x="170" y="0"/>
                  <a:pt x="170" y="0"/>
                </a:cubicBezTo>
                <a:cubicBezTo>
                  <a:pt x="173" y="0"/>
                  <a:pt x="177" y="1"/>
                  <a:pt x="179" y="4"/>
                </a:cubicBezTo>
                <a:cubicBezTo>
                  <a:pt x="179" y="4"/>
                  <a:pt x="179" y="4"/>
                  <a:pt x="179" y="4"/>
                </a:cubicBezTo>
                <a:cubicBezTo>
                  <a:pt x="181" y="6"/>
                  <a:pt x="182" y="9"/>
                  <a:pt x="182" y="12"/>
                </a:cubicBezTo>
                <a:cubicBezTo>
                  <a:pt x="182" y="87"/>
                  <a:pt x="182" y="87"/>
                  <a:pt x="182" y="87"/>
                </a:cubicBezTo>
                <a:cubicBezTo>
                  <a:pt x="182" y="90"/>
                  <a:pt x="181" y="93"/>
                  <a:pt x="179" y="96"/>
                </a:cubicBezTo>
                <a:cubicBezTo>
                  <a:pt x="177" y="98"/>
                  <a:pt x="173" y="99"/>
                  <a:pt x="170" y="99"/>
                </a:cubicBezTo>
                <a:cubicBezTo>
                  <a:pt x="161" y="99"/>
                  <a:pt x="161" y="99"/>
                  <a:pt x="161" y="99"/>
                </a:cubicBezTo>
                <a:cubicBezTo>
                  <a:pt x="161" y="102"/>
                  <a:pt x="161" y="102"/>
                  <a:pt x="161" y="102"/>
                </a:cubicBezTo>
                <a:cubicBezTo>
                  <a:pt x="180" y="102"/>
                  <a:pt x="180" y="102"/>
                  <a:pt x="180" y="102"/>
                </a:cubicBezTo>
                <a:cubicBezTo>
                  <a:pt x="209" y="141"/>
                  <a:pt x="209" y="141"/>
                  <a:pt x="209" y="141"/>
                </a:cubicBezTo>
                <a:cubicBezTo>
                  <a:pt x="209" y="141"/>
                  <a:pt x="209" y="141"/>
                  <a:pt x="209" y="141"/>
                </a:cubicBezTo>
                <a:cubicBezTo>
                  <a:pt x="202" y="155"/>
                  <a:pt x="202" y="155"/>
                  <a:pt x="202" y="155"/>
                </a:cubicBezTo>
                <a:cubicBezTo>
                  <a:pt x="7" y="155"/>
                  <a:pt x="7" y="155"/>
                  <a:pt x="7" y="155"/>
                </a:cubicBezTo>
                <a:cubicBezTo>
                  <a:pt x="0" y="141"/>
                  <a:pt x="0" y="141"/>
                  <a:pt x="0" y="141"/>
                </a:cubicBezTo>
                <a:cubicBezTo>
                  <a:pt x="27" y="102"/>
                  <a:pt x="27" y="102"/>
                  <a:pt x="27" y="102"/>
                </a:cubicBezTo>
                <a:close/>
                <a:moveTo>
                  <a:pt x="63" y="102"/>
                </a:moveTo>
                <a:cubicBezTo>
                  <a:pt x="143" y="102"/>
                  <a:pt x="143" y="102"/>
                  <a:pt x="143" y="102"/>
                </a:cubicBezTo>
                <a:cubicBezTo>
                  <a:pt x="143" y="99"/>
                  <a:pt x="143" y="99"/>
                  <a:pt x="143" y="99"/>
                </a:cubicBezTo>
                <a:cubicBezTo>
                  <a:pt x="63" y="99"/>
                  <a:pt x="63" y="99"/>
                  <a:pt x="63" y="99"/>
                </a:cubicBezTo>
                <a:cubicBezTo>
                  <a:pt x="63" y="102"/>
                  <a:pt x="63" y="102"/>
                  <a:pt x="63" y="102"/>
                </a:cubicBezTo>
                <a:close/>
                <a:moveTo>
                  <a:pt x="170" y="12"/>
                </a:moveTo>
                <a:cubicBezTo>
                  <a:pt x="36" y="12"/>
                  <a:pt x="36" y="12"/>
                  <a:pt x="36" y="12"/>
                </a:cubicBezTo>
                <a:cubicBezTo>
                  <a:pt x="36" y="12"/>
                  <a:pt x="36" y="12"/>
                  <a:pt x="36" y="12"/>
                </a:cubicBezTo>
                <a:cubicBezTo>
                  <a:pt x="36" y="12"/>
                  <a:pt x="36" y="12"/>
                  <a:pt x="36" y="12"/>
                </a:cubicBezTo>
                <a:cubicBezTo>
                  <a:pt x="36" y="12"/>
                  <a:pt x="36" y="12"/>
                  <a:pt x="36" y="12"/>
                </a:cubicBezTo>
                <a:cubicBezTo>
                  <a:pt x="36" y="87"/>
                  <a:pt x="36" y="87"/>
                  <a:pt x="36" y="87"/>
                </a:cubicBezTo>
                <a:cubicBezTo>
                  <a:pt x="36" y="87"/>
                  <a:pt x="36" y="87"/>
                  <a:pt x="36" y="87"/>
                </a:cubicBezTo>
                <a:cubicBezTo>
                  <a:pt x="36" y="87"/>
                  <a:pt x="36" y="87"/>
                  <a:pt x="36" y="87"/>
                </a:cubicBezTo>
                <a:cubicBezTo>
                  <a:pt x="170" y="87"/>
                  <a:pt x="170" y="87"/>
                  <a:pt x="170" y="87"/>
                </a:cubicBezTo>
                <a:cubicBezTo>
                  <a:pt x="170" y="87"/>
                  <a:pt x="170" y="87"/>
                  <a:pt x="170" y="87"/>
                </a:cubicBezTo>
                <a:cubicBezTo>
                  <a:pt x="170" y="87"/>
                  <a:pt x="170" y="87"/>
                  <a:pt x="170" y="87"/>
                </a:cubicBezTo>
                <a:cubicBezTo>
                  <a:pt x="170" y="12"/>
                  <a:pt x="170" y="12"/>
                  <a:pt x="170" y="12"/>
                </a:cubicBezTo>
                <a:cubicBezTo>
                  <a:pt x="170" y="12"/>
                  <a:pt x="170" y="12"/>
                  <a:pt x="170" y="12"/>
                </a:cubicBezTo>
                <a:cubicBezTo>
                  <a:pt x="170" y="12"/>
                  <a:pt x="170" y="12"/>
                  <a:pt x="170" y="12"/>
                </a:cubicBezTo>
                <a:cubicBezTo>
                  <a:pt x="170" y="12"/>
                  <a:pt x="170" y="12"/>
                  <a:pt x="170" y="12"/>
                </a:cubicBezTo>
                <a:close/>
                <a:moveTo>
                  <a:pt x="31" y="126"/>
                </a:moveTo>
                <a:cubicBezTo>
                  <a:pt x="30" y="128"/>
                  <a:pt x="28" y="131"/>
                  <a:pt x="27" y="133"/>
                </a:cubicBezTo>
                <a:cubicBezTo>
                  <a:pt x="34" y="133"/>
                  <a:pt x="41" y="133"/>
                  <a:pt x="48" y="133"/>
                </a:cubicBezTo>
                <a:cubicBezTo>
                  <a:pt x="49" y="131"/>
                  <a:pt x="50" y="128"/>
                  <a:pt x="51" y="126"/>
                </a:cubicBezTo>
                <a:cubicBezTo>
                  <a:pt x="44" y="126"/>
                  <a:pt x="38" y="126"/>
                  <a:pt x="31" y="126"/>
                </a:cubicBezTo>
                <a:close/>
                <a:moveTo>
                  <a:pt x="41" y="110"/>
                </a:moveTo>
                <a:cubicBezTo>
                  <a:pt x="40" y="111"/>
                  <a:pt x="39" y="113"/>
                  <a:pt x="38" y="115"/>
                </a:cubicBezTo>
                <a:cubicBezTo>
                  <a:pt x="46" y="115"/>
                  <a:pt x="53" y="115"/>
                  <a:pt x="61" y="115"/>
                </a:cubicBezTo>
                <a:cubicBezTo>
                  <a:pt x="62" y="113"/>
                  <a:pt x="62" y="111"/>
                  <a:pt x="63" y="110"/>
                </a:cubicBezTo>
                <a:cubicBezTo>
                  <a:pt x="56" y="110"/>
                  <a:pt x="49" y="110"/>
                  <a:pt x="41" y="110"/>
                </a:cubicBezTo>
                <a:close/>
                <a:moveTo>
                  <a:pt x="157" y="110"/>
                </a:moveTo>
                <a:cubicBezTo>
                  <a:pt x="157" y="111"/>
                  <a:pt x="158" y="113"/>
                  <a:pt x="159" y="115"/>
                </a:cubicBezTo>
                <a:cubicBezTo>
                  <a:pt x="164" y="115"/>
                  <a:pt x="169" y="115"/>
                  <a:pt x="173" y="115"/>
                </a:cubicBezTo>
                <a:cubicBezTo>
                  <a:pt x="172" y="113"/>
                  <a:pt x="171" y="111"/>
                  <a:pt x="170" y="110"/>
                </a:cubicBezTo>
                <a:cubicBezTo>
                  <a:pt x="166" y="110"/>
                  <a:pt x="161" y="110"/>
                  <a:pt x="157" y="110"/>
                </a:cubicBezTo>
                <a:close/>
                <a:moveTo>
                  <a:pt x="139" y="110"/>
                </a:moveTo>
                <a:cubicBezTo>
                  <a:pt x="139" y="111"/>
                  <a:pt x="140" y="113"/>
                  <a:pt x="140" y="115"/>
                </a:cubicBezTo>
                <a:cubicBezTo>
                  <a:pt x="145" y="115"/>
                  <a:pt x="150" y="115"/>
                  <a:pt x="155" y="115"/>
                </a:cubicBezTo>
                <a:cubicBezTo>
                  <a:pt x="154" y="113"/>
                  <a:pt x="153" y="111"/>
                  <a:pt x="152" y="110"/>
                </a:cubicBezTo>
                <a:cubicBezTo>
                  <a:pt x="148" y="110"/>
                  <a:pt x="143" y="110"/>
                  <a:pt x="139" y="110"/>
                </a:cubicBezTo>
                <a:close/>
                <a:moveTo>
                  <a:pt x="121" y="110"/>
                </a:moveTo>
                <a:cubicBezTo>
                  <a:pt x="121" y="111"/>
                  <a:pt x="121" y="113"/>
                  <a:pt x="122" y="115"/>
                </a:cubicBezTo>
                <a:cubicBezTo>
                  <a:pt x="126" y="115"/>
                  <a:pt x="131" y="115"/>
                  <a:pt x="136" y="115"/>
                </a:cubicBezTo>
                <a:cubicBezTo>
                  <a:pt x="135" y="113"/>
                  <a:pt x="135" y="111"/>
                  <a:pt x="134" y="110"/>
                </a:cubicBezTo>
                <a:cubicBezTo>
                  <a:pt x="130" y="110"/>
                  <a:pt x="125" y="110"/>
                  <a:pt x="121" y="110"/>
                </a:cubicBezTo>
                <a:close/>
                <a:moveTo>
                  <a:pt x="103" y="110"/>
                </a:moveTo>
                <a:cubicBezTo>
                  <a:pt x="103" y="111"/>
                  <a:pt x="103" y="113"/>
                  <a:pt x="103" y="115"/>
                </a:cubicBezTo>
                <a:cubicBezTo>
                  <a:pt x="108" y="115"/>
                  <a:pt x="113" y="115"/>
                  <a:pt x="117" y="115"/>
                </a:cubicBezTo>
                <a:cubicBezTo>
                  <a:pt x="117" y="113"/>
                  <a:pt x="117" y="111"/>
                  <a:pt x="117" y="110"/>
                </a:cubicBezTo>
                <a:cubicBezTo>
                  <a:pt x="112" y="110"/>
                  <a:pt x="108" y="110"/>
                  <a:pt x="103" y="110"/>
                </a:cubicBezTo>
                <a:close/>
                <a:moveTo>
                  <a:pt x="85" y="110"/>
                </a:moveTo>
                <a:cubicBezTo>
                  <a:pt x="85" y="111"/>
                  <a:pt x="85" y="113"/>
                  <a:pt x="84" y="115"/>
                </a:cubicBezTo>
                <a:cubicBezTo>
                  <a:pt x="89" y="115"/>
                  <a:pt x="94" y="115"/>
                  <a:pt x="98" y="115"/>
                </a:cubicBezTo>
                <a:cubicBezTo>
                  <a:pt x="99" y="113"/>
                  <a:pt x="99" y="111"/>
                  <a:pt x="99" y="110"/>
                </a:cubicBezTo>
                <a:cubicBezTo>
                  <a:pt x="94" y="110"/>
                  <a:pt x="90" y="110"/>
                  <a:pt x="85" y="110"/>
                </a:cubicBezTo>
                <a:close/>
                <a:moveTo>
                  <a:pt x="67" y="110"/>
                </a:moveTo>
                <a:cubicBezTo>
                  <a:pt x="67" y="111"/>
                  <a:pt x="66" y="113"/>
                  <a:pt x="66" y="115"/>
                </a:cubicBezTo>
                <a:cubicBezTo>
                  <a:pt x="70" y="115"/>
                  <a:pt x="75" y="115"/>
                  <a:pt x="80" y="115"/>
                </a:cubicBezTo>
                <a:cubicBezTo>
                  <a:pt x="80" y="113"/>
                  <a:pt x="81" y="111"/>
                  <a:pt x="81" y="110"/>
                </a:cubicBezTo>
                <a:cubicBezTo>
                  <a:pt x="77" y="110"/>
                  <a:pt x="72" y="110"/>
                  <a:pt x="67" y="110"/>
                </a:cubicBezTo>
                <a:close/>
                <a:moveTo>
                  <a:pt x="152" y="117"/>
                </a:moveTo>
                <a:cubicBezTo>
                  <a:pt x="153" y="119"/>
                  <a:pt x="153" y="121"/>
                  <a:pt x="154" y="123"/>
                </a:cubicBezTo>
                <a:cubicBezTo>
                  <a:pt x="162" y="123"/>
                  <a:pt x="170" y="123"/>
                  <a:pt x="178" y="123"/>
                </a:cubicBezTo>
                <a:cubicBezTo>
                  <a:pt x="177" y="121"/>
                  <a:pt x="176" y="119"/>
                  <a:pt x="175" y="117"/>
                </a:cubicBezTo>
                <a:cubicBezTo>
                  <a:pt x="167" y="117"/>
                  <a:pt x="160" y="117"/>
                  <a:pt x="152" y="117"/>
                </a:cubicBezTo>
                <a:close/>
                <a:moveTo>
                  <a:pt x="132" y="117"/>
                </a:moveTo>
                <a:cubicBezTo>
                  <a:pt x="133" y="119"/>
                  <a:pt x="133" y="121"/>
                  <a:pt x="134" y="123"/>
                </a:cubicBezTo>
                <a:cubicBezTo>
                  <a:pt x="139" y="123"/>
                  <a:pt x="144" y="123"/>
                  <a:pt x="149" y="123"/>
                </a:cubicBezTo>
                <a:cubicBezTo>
                  <a:pt x="148" y="121"/>
                  <a:pt x="148" y="119"/>
                  <a:pt x="147" y="117"/>
                </a:cubicBezTo>
                <a:cubicBezTo>
                  <a:pt x="142" y="117"/>
                  <a:pt x="137" y="117"/>
                  <a:pt x="132" y="117"/>
                </a:cubicBezTo>
                <a:close/>
                <a:moveTo>
                  <a:pt x="113" y="117"/>
                </a:moveTo>
                <a:cubicBezTo>
                  <a:pt x="113" y="119"/>
                  <a:pt x="114" y="121"/>
                  <a:pt x="114" y="123"/>
                </a:cubicBezTo>
                <a:cubicBezTo>
                  <a:pt x="119" y="123"/>
                  <a:pt x="124" y="123"/>
                  <a:pt x="129" y="123"/>
                </a:cubicBezTo>
                <a:cubicBezTo>
                  <a:pt x="129" y="121"/>
                  <a:pt x="128" y="119"/>
                  <a:pt x="128" y="117"/>
                </a:cubicBezTo>
                <a:cubicBezTo>
                  <a:pt x="123" y="117"/>
                  <a:pt x="118" y="117"/>
                  <a:pt x="113" y="117"/>
                </a:cubicBezTo>
                <a:close/>
                <a:moveTo>
                  <a:pt x="94" y="117"/>
                </a:moveTo>
                <a:cubicBezTo>
                  <a:pt x="94" y="119"/>
                  <a:pt x="94" y="121"/>
                  <a:pt x="93" y="123"/>
                </a:cubicBezTo>
                <a:cubicBezTo>
                  <a:pt x="99" y="123"/>
                  <a:pt x="104" y="123"/>
                  <a:pt x="109" y="123"/>
                </a:cubicBezTo>
                <a:cubicBezTo>
                  <a:pt x="109" y="121"/>
                  <a:pt x="109" y="119"/>
                  <a:pt x="109" y="117"/>
                </a:cubicBezTo>
                <a:cubicBezTo>
                  <a:pt x="104" y="117"/>
                  <a:pt x="99" y="117"/>
                  <a:pt x="94" y="117"/>
                </a:cubicBezTo>
                <a:close/>
                <a:moveTo>
                  <a:pt x="75" y="117"/>
                </a:moveTo>
                <a:cubicBezTo>
                  <a:pt x="74" y="119"/>
                  <a:pt x="74" y="121"/>
                  <a:pt x="73" y="123"/>
                </a:cubicBezTo>
                <a:cubicBezTo>
                  <a:pt x="79" y="123"/>
                  <a:pt x="84" y="123"/>
                  <a:pt x="89" y="123"/>
                </a:cubicBezTo>
                <a:cubicBezTo>
                  <a:pt x="89" y="121"/>
                  <a:pt x="89" y="119"/>
                  <a:pt x="90" y="117"/>
                </a:cubicBezTo>
                <a:cubicBezTo>
                  <a:pt x="85" y="117"/>
                  <a:pt x="80" y="117"/>
                  <a:pt x="75" y="117"/>
                </a:cubicBezTo>
                <a:close/>
                <a:moveTo>
                  <a:pt x="56" y="117"/>
                </a:moveTo>
                <a:cubicBezTo>
                  <a:pt x="55" y="119"/>
                  <a:pt x="54" y="121"/>
                  <a:pt x="53" y="123"/>
                </a:cubicBezTo>
                <a:cubicBezTo>
                  <a:pt x="58" y="123"/>
                  <a:pt x="63" y="123"/>
                  <a:pt x="68" y="123"/>
                </a:cubicBezTo>
                <a:cubicBezTo>
                  <a:pt x="69" y="121"/>
                  <a:pt x="70" y="119"/>
                  <a:pt x="70" y="117"/>
                </a:cubicBezTo>
                <a:cubicBezTo>
                  <a:pt x="65" y="117"/>
                  <a:pt x="60" y="117"/>
                  <a:pt x="56" y="117"/>
                </a:cubicBezTo>
                <a:close/>
                <a:moveTo>
                  <a:pt x="37" y="117"/>
                </a:moveTo>
                <a:cubicBezTo>
                  <a:pt x="35" y="119"/>
                  <a:pt x="34" y="121"/>
                  <a:pt x="33" y="123"/>
                </a:cubicBezTo>
                <a:cubicBezTo>
                  <a:pt x="38" y="123"/>
                  <a:pt x="43" y="123"/>
                  <a:pt x="48" y="123"/>
                </a:cubicBezTo>
                <a:cubicBezTo>
                  <a:pt x="49" y="121"/>
                  <a:pt x="50" y="119"/>
                  <a:pt x="51" y="117"/>
                </a:cubicBezTo>
                <a:cubicBezTo>
                  <a:pt x="46" y="117"/>
                  <a:pt x="41" y="117"/>
                  <a:pt x="37" y="117"/>
                </a:cubicBezTo>
                <a:close/>
                <a:moveTo>
                  <a:pt x="160" y="126"/>
                </a:moveTo>
                <a:cubicBezTo>
                  <a:pt x="161" y="128"/>
                  <a:pt x="162" y="131"/>
                  <a:pt x="163" y="133"/>
                </a:cubicBezTo>
                <a:cubicBezTo>
                  <a:pt x="170" y="133"/>
                  <a:pt x="177" y="133"/>
                  <a:pt x="184" y="133"/>
                </a:cubicBezTo>
                <a:cubicBezTo>
                  <a:pt x="183" y="131"/>
                  <a:pt x="182" y="128"/>
                  <a:pt x="180" y="126"/>
                </a:cubicBezTo>
                <a:cubicBezTo>
                  <a:pt x="174" y="126"/>
                  <a:pt x="167" y="126"/>
                  <a:pt x="160" y="126"/>
                </a:cubicBezTo>
                <a:close/>
                <a:moveTo>
                  <a:pt x="139" y="126"/>
                </a:moveTo>
                <a:cubicBezTo>
                  <a:pt x="140" y="128"/>
                  <a:pt x="141" y="131"/>
                  <a:pt x="141" y="133"/>
                </a:cubicBezTo>
                <a:cubicBezTo>
                  <a:pt x="147" y="133"/>
                  <a:pt x="152" y="133"/>
                  <a:pt x="158" y="133"/>
                </a:cubicBezTo>
                <a:cubicBezTo>
                  <a:pt x="157" y="131"/>
                  <a:pt x="156" y="128"/>
                  <a:pt x="155" y="126"/>
                </a:cubicBezTo>
                <a:cubicBezTo>
                  <a:pt x="150" y="126"/>
                  <a:pt x="145" y="126"/>
                  <a:pt x="139" y="126"/>
                </a:cubicBezTo>
                <a:close/>
                <a:moveTo>
                  <a:pt x="119" y="126"/>
                </a:moveTo>
                <a:cubicBezTo>
                  <a:pt x="119" y="128"/>
                  <a:pt x="119" y="131"/>
                  <a:pt x="119" y="133"/>
                </a:cubicBezTo>
                <a:cubicBezTo>
                  <a:pt x="125" y="133"/>
                  <a:pt x="131" y="133"/>
                  <a:pt x="136" y="133"/>
                </a:cubicBezTo>
                <a:cubicBezTo>
                  <a:pt x="136" y="131"/>
                  <a:pt x="135" y="128"/>
                  <a:pt x="135" y="126"/>
                </a:cubicBezTo>
                <a:cubicBezTo>
                  <a:pt x="129" y="126"/>
                  <a:pt x="124" y="126"/>
                  <a:pt x="119" y="126"/>
                </a:cubicBezTo>
                <a:close/>
                <a:moveTo>
                  <a:pt x="98" y="126"/>
                </a:moveTo>
                <a:cubicBezTo>
                  <a:pt x="98" y="128"/>
                  <a:pt x="98" y="131"/>
                  <a:pt x="98" y="133"/>
                </a:cubicBezTo>
                <a:cubicBezTo>
                  <a:pt x="103" y="133"/>
                  <a:pt x="109" y="133"/>
                  <a:pt x="115" y="133"/>
                </a:cubicBezTo>
                <a:cubicBezTo>
                  <a:pt x="114" y="131"/>
                  <a:pt x="114" y="128"/>
                  <a:pt x="114" y="126"/>
                </a:cubicBezTo>
                <a:cubicBezTo>
                  <a:pt x="109" y="126"/>
                  <a:pt x="103" y="126"/>
                  <a:pt x="98" y="126"/>
                </a:cubicBezTo>
                <a:close/>
                <a:moveTo>
                  <a:pt x="77" y="126"/>
                </a:moveTo>
                <a:cubicBezTo>
                  <a:pt x="77" y="128"/>
                  <a:pt x="76" y="131"/>
                  <a:pt x="76" y="133"/>
                </a:cubicBezTo>
                <a:cubicBezTo>
                  <a:pt x="81" y="133"/>
                  <a:pt x="87" y="133"/>
                  <a:pt x="92" y="133"/>
                </a:cubicBezTo>
                <a:cubicBezTo>
                  <a:pt x="93" y="131"/>
                  <a:pt x="93" y="128"/>
                  <a:pt x="93" y="126"/>
                </a:cubicBezTo>
                <a:cubicBezTo>
                  <a:pt x="88" y="126"/>
                  <a:pt x="83" y="126"/>
                  <a:pt x="77" y="126"/>
                </a:cubicBezTo>
                <a:close/>
                <a:moveTo>
                  <a:pt x="57" y="126"/>
                </a:moveTo>
                <a:cubicBezTo>
                  <a:pt x="56" y="128"/>
                  <a:pt x="55" y="131"/>
                  <a:pt x="54" y="133"/>
                </a:cubicBezTo>
                <a:cubicBezTo>
                  <a:pt x="60" y="133"/>
                  <a:pt x="65" y="133"/>
                  <a:pt x="71" y="133"/>
                </a:cubicBezTo>
                <a:cubicBezTo>
                  <a:pt x="71" y="131"/>
                  <a:pt x="72" y="128"/>
                  <a:pt x="73" y="126"/>
                </a:cubicBezTo>
                <a:cubicBezTo>
                  <a:pt x="67" y="126"/>
                  <a:pt x="62" y="126"/>
                  <a:pt x="57" y="126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72751" tIns="36376" rIns="72751" bIns="36376"/>
          <a:lstStyle/>
          <a:p>
            <a:pPr>
              <a:defRPr/>
            </a:pPr>
            <a:endParaRPr lang="zh-CN" altLang="en-US" sz="143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367" name="Freeform 380"/>
          <p:cNvSpPr>
            <a:spLocks noEditPoints="1"/>
          </p:cNvSpPr>
          <p:nvPr/>
        </p:nvSpPr>
        <p:spPr bwMode="auto">
          <a:xfrm>
            <a:off x="10318963" y="4936765"/>
            <a:ext cx="345201" cy="516363"/>
          </a:xfrm>
          <a:custGeom>
            <a:avLst/>
            <a:gdLst>
              <a:gd name="T0" fmla="*/ 14 w 139"/>
              <a:gd name="T1" fmla="*/ 21 h 208"/>
              <a:gd name="T2" fmla="*/ 126 w 139"/>
              <a:gd name="T3" fmla="*/ 21 h 208"/>
              <a:gd name="T4" fmla="*/ 126 w 139"/>
              <a:gd name="T5" fmla="*/ 187 h 208"/>
              <a:gd name="T6" fmla="*/ 14 w 139"/>
              <a:gd name="T7" fmla="*/ 187 h 208"/>
              <a:gd name="T8" fmla="*/ 14 w 139"/>
              <a:gd name="T9" fmla="*/ 21 h 208"/>
              <a:gd name="T10" fmla="*/ 55 w 139"/>
              <a:gd name="T11" fmla="*/ 193 h 208"/>
              <a:gd name="T12" fmla="*/ 83 w 139"/>
              <a:gd name="T13" fmla="*/ 193 h 208"/>
              <a:gd name="T14" fmla="*/ 83 w 139"/>
              <a:gd name="T15" fmla="*/ 203 h 208"/>
              <a:gd name="T16" fmla="*/ 55 w 139"/>
              <a:gd name="T17" fmla="*/ 203 h 208"/>
              <a:gd name="T18" fmla="*/ 55 w 139"/>
              <a:gd name="T19" fmla="*/ 193 h 208"/>
              <a:gd name="T20" fmla="*/ 52 w 139"/>
              <a:gd name="T21" fmla="*/ 9 h 208"/>
              <a:gd name="T22" fmla="*/ 90 w 139"/>
              <a:gd name="T23" fmla="*/ 9 h 208"/>
              <a:gd name="T24" fmla="*/ 90 w 139"/>
              <a:gd name="T25" fmla="*/ 14 h 208"/>
              <a:gd name="T26" fmla="*/ 52 w 139"/>
              <a:gd name="T27" fmla="*/ 14 h 208"/>
              <a:gd name="T28" fmla="*/ 52 w 139"/>
              <a:gd name="T29" fmla="*/ 9 h 208"/>
              <a:gd name="T30" fmla="*/ 13 w 139"/>
              <a:gd name="T31" fmla="*/ 0 h 208"/>
              <a:gd name="T32" fmla="*/ 0 w 139"/>
              <a:gd name="T33" fmla="*/ 13 h 208"/>
              <a:gd name="T34" fmla="*/ 0 w 139"/>
              <a:gd name="T35" fmla="*/ 195 h 208"/>
              <a:gd name="T36" fmla="*/ 13 w 139"/>
              <a:gd name="T37" fmla="*/ 208 h 208"/>
              <a:gd name="T38" fmla="*/ 127 w 139"/>
              <a:gd name="T39" fmla="*/ 208 h 208"/>
              <a:gd name="T40" fmla="*/ 139 w 139"/>
              <a:gd name="T41" fmla="*/ 195 h 208"/>
              <a:gd name="T42" fmla="*/ 139 w 139"/>
              <a:gd name="T43" fmla="*/ 13 h 208"/>
              <a:gd name="T44" fmla="*/ 127 w 139"/>
              <a:gd name="T45" fmla="*/ 0 h 208"/>
              <a:gd name="T46" fmla="*/ 13 w 139"/>
              <a:gd name="T47" fmla="*/ 0 h 2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</a:cxnLst>
            <a:rect l="0" t="0" r="r" b="b"/>
            <a:pathLst>
              <a:path w="139" h="208">
                <a:moveTo>
                  <a:pt x="14" y="21"/>
                </a:moveTo>
                <a:cubicBezTo>
                  <a:pt x="126" y="21"/>
                  <a:pt x="126" y="21"/>
                  <a:pt x="126" y="21"/>
                </a:cubicBezTo>
                <a:cubicBezTo>
                  <a:pt x="126" y="187"/>
                  <a:pt x="126" y="187"/>
                  <a:pt x="126" y="187"/>
                </a:cubicBezTo>
                <a:cubicBezTo>
                  <a:pt x="14" y="187"/>
                  <a:pt x="14" y="187"/>
                  <a:pt x="14" y="187"/>
                </a:cubicBezTo>
                <a:cubicBezTo>
                  <a:pt x="14" y="21"/>
                  <a:pt x="14" y="21"/>
                  <a:pt x="14" y="21"/>
                </a:cubicBezTo>
                <a:close/>
                <a:moveTo>
                  <a:pt x="55" y="193"/>
                </a:moveTo>
                <a:cubicBezTo>
                  <a:pt x="83" y="193"/>
                  <a:pt x="83" y="193"/>
                  <a:pt x="83" y="193"/>
                </a:cubicBezTo>
                <a:cubicBezTo>
                  <a:pt x="83" y="203"/>
                  <a:pt x="83" y="203"/>
                  <a:pt x="83" y="203"/>
                </a:cubicBezTo>
                <a:cubicBezTo>
                  <a:pt x="55" y="203"/>
                  <a:pt x="55" y="203"/>
                  <a:pt x="55" y="203"/>
                </a:cubicBezTo>
                <a:cubicBezTo>
                  <a:pt x="55" y="193"/>
                  <a:pt x="55" y="193"/>
                  <a:pt x="55" y="193"/>
                </a:cubicBezTo>
                <a:close/>
                <a:moveTo>
                  <a:pt x="52" y="9"/>
                </a:moveTo>
                <a:cubicBezTo>
                  <a:pt x="90" y="9"/>
                  <a:pt x="90" y="9"/>
                  <a:pt x="90" y="9"/>
                </a:cubicBezTo>
                <a:cubicBezTo>
                  <a:pt x="90" y="14"/>
                  <a:pt x="90" y="14"/>
                  <a:pt x="90" y="14"/>
                </a:cubicBezTo>
                <a:cubicBezTo>
                  <a:pt x="52" y="14"/>
                  <a:pt x="52" y="14"/>
                  <a:pt x="52" y="14"/>
                </a:cubicBezTo>
                <a:cubicBezTo>
                  <a:pt x="52" y="9"/>
                  <a:pt x="52" y="9"/>
                  <a:pt x="52" y="9"/>
                </a:cubicBezTo>
                <a:close/>
                <a:moveTo>
                  <a:pt x="13" y="0"/>
                </a:moveTo>
                <a:cubicBezTo>
                  <a:pt x="6" y="0"/>
                  <a:pt x="0" y="6"/>
                  <a:pt x="0" y="13"/>
                </a:cubicBezTo>
                <a:cubicBezTo>
                  <a:pt x="0" y="195"/>
                  <a:pt x="0" y="195"/>
                  <a:pt x="0" y="195"/>
                </a:cubicBezTo>
                <a:cubicBezTo>
                  <a:pt x="0" y="202"/>
                  <a:pt x="6" y="208"/>
                  <a:pt x="13" y="208"/>
                </a:cubicBezTo>
                <a:cubicBezTo>
                  <a:pt x="127" y="208"/>
                  <a:pt x="127" y="208"/>
                  <a:pt x="127" y="208"/>
                </a:cubicBezTo>
                <a:cubicBezTo>
                  <a:pt x="134" y="208"/>
                  <a:pt x="139" y="202"/>
                  <a:pt x="139" y="195"/>
                </a:cubicBezTo>
                <a:cubicBezTo>
                  <a:pt x="139" y="13"/>
                  <a:pt x="139" y="13"/>
                  <a:pt x="139" y="13"/>
                </a:cubicBezTo>
                <a:cubicBezTo>
                  <a:pt x="139" y="6"/>
                  <a:pt x="134" y="0"/>
                  <a:pt x="127" y="0"/>
                </a:cubicBezTo>
                <a:lnTo>
                  <a:pt x="13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72751" tIns="36376" rIns="72751" bIns="36376"/>
          <a:lstStyle/>
          <a:p>
            <a:pPr>
              <a:defRPr/>
            </a:pPr>
            <a:endParaRPr lang="zh-CN" altLang="en-US" sz="143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368" name="Freeform 381"/>
          <p:cNvSpPr>
            <a:spLocks noEditPoints="1"/>
          </p:cNvSpPr>
          <p:nvPr/>
        </p:nvSpPr>
        <p:spPr bwMode="auto">
          <a:xfrm>
            <a:off x="7517079" y="2416796"/>
            <a:ext cx="537939" cy="267531"/>
          </a:xfrm>
          <a:custGeom>
            <a:avLst/>
            <a:gdLst>
              <a:gd name="T0" fmla="*/ 55 w 217"/>
              <a:gd name="T1" fmla="*/ 0 h 108"/>
              <a:gd name="T2" fmla="*/ 163 w 217"/>
              <a:gd name="T3" fmla="*/ 0 h 108"/>
              <a:gd name="T4" fmla="*/ 217 w 217"/>
              <a:gd name="T5" fmla="*/ 54 h 108"/>
              <a:gd name="T6" fmla="*/ 217 w 217"/>
              <a:gd name="T7" fmla="*/ 54 h 108"/>
              <a:gd name="T8" fmla="*/ 163 w 217"/>
              <a:gd name="T9" fmla="*/ 108 h 108"/>
              <a:gd name="T10" fmla="*/ 55 w 217"/>
              <a:gd name="T11" fmla="*/ 108 h 108"/>
              <a:gd name="T12" fmla="*/ 0 w 217"/>
              <a:gd name="T13" fmla="*/ 54 h 108"/>
              <a:gd name="T14" fmla="*/ 0 w 217"/>
              <a:gd name="T15" fmla="*/ 54 h 108"/>
              <a:gd name="T16" fmla="*/ 55 w 217"/>
              <a:gd name="T17" fmla="*/ 0 h 108"/>
              <a:gd name="T18" fmla="*/ 9 w 217"/>
              <a:gd name="T19" fmla="*/ 48 h 108"/>
              <a:gd name="T20" fmla="*/ 9 w 217"/>
              <a:gd name="T21" fmla="*/ 60 h 108"/>
              <a:gd name="T22" fmla="*/ 20 w 217"/>
              <a:gd name="T23" fmla="*/ 60 h 108"/>
              <a:gd name="T24" fmla="*/ 26 w 217"/>
              <a:gd name="T25" fmla="*/ 54 h 108"/>
              <a:gd name="T26" fmla="*/ 20 w 217"/>
              <a:gd name="T27" fmla="*/ 48 h 108"/>
              <a:gd name="T28" fmla="*/ 9 w 217"/>
              <a:gd name="T29" fmla="*/ 48 h 108"/>
              <a:gd name="T30" fmla="*/ 186 w 217"/>
              <a:gd name="T31" fmla="*/ 54 h 108"/>
              <a:gd name="T32" fmla="*/ 178 w 217"/>
              <a:gd name="T33" fmla="*/ 47 h 108"/>
              <a:gd name="T34" fmla="*/ 170 w 217"/>
              <a:gd name="T35" fmla="*/ 54 h 108"/>
              <a:gd name="T36" fmla="*/ 178 w 217"/>
              <a:gd name="T37" fmla="*/ 62 h 108"/>
              <a:gd name="T38" fmla="*/ 186 w 217"/>
              <a:gd name="T39" fmla="*/ 54 h 108"/>
              <a:gd name="T40" fmla="*/ 211 w 217"/>
              <a:gd name="T41" fmla="*/ 54 h 108"/>
              <a:gd name="T42" fmla="*/ 204 w 217"/>
              <a:gd name="T43" fmla="*/ 47 h 108"/>
              <a:gd name="T44" fmla="*/ 196 w 217"/>
              <a:gd name="T45" fmla="*/ 54 h 108"/>
              <a:gd name="T46" fmla="*/ 204 w 217"/>
              <a:gd name="T47" fmla="*/ 62 h 108"/>
              <a:gd name="T48" fmla="*/ 211 w 217"/>
              <a:gd name="T49" fmla="*/ 54 h 108"/>
              <a:gd name="T50" fmla="*/ 191 w 217"/>
              <a:gd name="T51" fmla="*/ 60 h 108"/>
              <a:gd name="T52" fmla="*/ 183 w 217"/>
              <a:gd name="T53" fmla="*/ 67 h 108"/>
              <a:gd name="T54" fmla="*/ 191 w 217"/>
              <a:gd name="T55" fmla="*/ 75 h 108"/>
              <a:gd name="T56" fmla="*/ 198 w 217"/>
              <a:gd name="T57" fmla="*/ 67 h 108"/>
              <a:gd name="T58" fmla="*/ 191 w 217"/>
              <a:gd name="T59" fmla="*/ 60 h 108"/>
              <a:gd name="T60" fmla="*/ 191 w 217"/>
              <a:gd name="T61" fmla="*/ 34 h 108"/>
              <a:gd name="T62" fmla="*/ 183 w 217"/>
              <a:gd name="T63" fmla="*/ 41 h 108"/>
              <a:gd name="T64" fmla="*/ 191 w 217"/>
              <a:gd name="T65" fmla="*/ 49 h 108"/>
              <a:gd name="T66" fmla="*/ 198 w 217"/>
              <a:gd name="T67" fmla="*/ 41 h 108"/>
              <a:gd name="T68" fmla="*/ 191 w 217"/>
              <a:gd name="T69" fmla="*/ 34 h 108"/>
              <a:gd name="T70" fmla="*/ 57 w 217"/>
              <a:gd name="T71" fmla="*/ 17 h 108"/>
              <a:gd name="T72" fmla="*/ 57 w 217"/>
              <a:gd name="T73" fmla="*/ 91 h 108"/>
              <a:gd name="T74" fmla="*/ 163 w 217"/>
              <a:gd name="T75" fmla="*/ 91 h 108"/>
              <a:gd name="T76" fmla="*/ 163 w 217"/>
              <a:gd name="T77" fmla="*/ 17 h 108"/>
              <a:gd name="T78" fmla="*/ 57 w 217"/>
              <a:gd name="T79" fmla="*/ 17 h 108"/>
              <a:gd name="T80" fmla="*/ 22 w 217"/>
              <a:gd name="T81" fmla="*/ 75 h 108"/>
              <a:gd name="T82" fmla="*/ 34 w 217"/>
              <a:gd name="T83" fmla="*/ 75 h 108"/>
              <a:gd name="T84" fmla="*/ 34 w 217"/>
              <a:gd name="T85" fmla="*/ 64 h 108"/>
              <a:gd name="T86" fmla="*/ 28 w 217"/>
              <a:gd name="T87" fmla="*/ 58 h 108"/>
              <a:gd name="T88" fmla="*/ 22 w 217"/>
              <a:gd name="T89" fmla="*/ 64 h 108"/>
              <a:gd name="T90" fmla="*/ 22 w 217"/>
              <a:gd name="T91" fmla="*/ 75 h 108"/>
              <a:gd name="T92" fmla="*/ 47 w 217"/>
              <a:gd name="T93" fmla="*/ 48 h 108"/>
              <a:gd name="T94" fmla="*/ 36 w 217"/>
              <a:gd name="T95" fmla="*/ 48 h 108"/>
              <a:gd name="T96" fmla="*/ 30 w 217"/>
              <a:gd name="T97" fmla="*/ 54 h 108"/>
              <a:gd name="T98" fmla="*/ 36 w 217"/>
              <a:gd name="T99" fmla="*/ 60 h 108"/>
              <a:gd name="T100" fmla="*/ 47 w 217"/>
              <a:gd name="T101" fmla="*/ 60 h 108"/>
              <a:gd name="T102" fmla="*/ 47 w 217"/>
              <a:gd name="T103" fmla="*/ 48 h 108"/>
              <a:gd name="T104" fmla="*/ 34 w 217"/>
              <a:gd name="T105" fmla="*/ 34 h 108"/>
              <a:gd name="T106" fmla="*/ 22 w 217"/>
              <a:gd name="T107" fmla="*/ 34 h 108"/>
              <a:gd name="T108" fmla="*/ 22 w 217"/>
              <a:gd name="T109" fmla="*/ 45 h 108"/>
              <a:gd name="T110" fmla="*/ 28 w 217"/>
              <a:gd name="T111" fmla="*/ 52 h 108"/>
              <a:gd name="T112" fmla="*/ 34 w 217"/>
              <a:gd name="T113" fmla="*/ 45 h 108"/>
              <a:gd name="T114" fmla="*/ 34 w 217"/>
              <a:gd name="T115" fmla="*/ 34 h 1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217" h="108">
                <a:moveTo>
                  <a:pt x="55" y="0"/>
                </a:moveTo>
                <a:cubicBezTo>
                  <a:pt x="163" y="0"/>
                  <a:pt x="163" y="0"/>
                  <a:pt x="163" y="0"/>
                </a:cubicBezTo>
                <a:cubicBezTo>
                  <a:pt x="193" y="0"/>
                  <a:pt x="217" y="24"/>
                  <a:pt x="217" y="54"/>
                </a:cubicBezTo>
                <a:cubicBezTo>
                  <a:pt x="217" y="54"/>
                  <a:pt x="217" y="54"/>
                  <a:pt x="217" y="54"/>
                </a:cubicBezTo>
                <a:cubicBezTo>
                  <a:pt x="217" y="84"/>
                  <a:pt x="193" y="108"/>
                  <a:pt x="163" y="108"/>
                </a:cubicBezTo>
                <a:cubicBezTo>
                  <a:pt x="55" y="108"/>
                  <a:pt x="55" y="108"/>
                  <a:pt x="55" y="108"/>
                </a:cubicBezTo>
                <a:cubicBezTo>
                  <a:pt x="25" y="108"/>
                  <a:pt x="0" y="84"/>
                  <a:pt x="0" y="54"/>
                </a:cubicBezTo>
                <a:cubicBezTo>
                  <a:pt x="0" y="54"/>
                  <a:pt x="0" y="54"/>
                  <a:pt x="0" y="54"/>
                </a:cubicBezTo>
                <a:cubicBezTo>
                  <a:pt x="0" y="24"/>
                  <a:pt x="25" y="0"/>
                  <a:pt x="55" y="0"/>
                </a:cubicBezTo>
                <a:close/>
                <a:moveTo>
                  <a:pt x="9" y="48"/>
                </a:moveTo>
                <a:cubicBezTo>
                  <a:pt x="9" y="60"/>
                  <a:pt x="9" y="60"/>
                  <a:pt x="9" y="60"/>
                </a:cubicBezTo>
                <a:cubicBezTo>
                  <a:pt x="20" y="60"/>
                  <a:pt x="20" y="60"/>
                  <a:pt x="20" y="60"/>
                </a:cubicBezTo>
                <a:cubicBezTo>
                  <a:pt x="26" y="54"/>
                  <a:pt x="26" y="54"/>
                  <a:pt x="26" y="54"/>
                </a:cubicBezTo>
                <a:cubicBezTo>
                  <a:pt x="20" y="48"/>
                  <a:pt x="20" y="48"/>
                  <a:pt x="20" y="48"/>
                </a:cubicBezTo>
                <a:cubicBezTo>
                  <a:pt x="9" y="48"/>
                  <a:pt x="9" y="48"/>
                  <a:pt x="9" y="48"/>
                </a:cubicBezTo>
                <a:close/>
                <a:moveTo>
                  <a:pt x="186" y="54"/>
                </a:moveTo>
                <a:cubicBezTo>
                  <a:pt x="186" y="50"/>
                  <a:pt x="182" y="47"/>
                  <a:pt x="178" y="47"/>
                </a:cubicBezTo>
                <a:cubicBezTo>
                  <a:pt x="174" y="47"/>
                  <a:pt x="170" y="50"/>
                  <a:pt x="170" y="54"/>
                </a:cubicBezTo>
                <a:cubicBezTo>
                  <a:pt x="170" y="59"/>
                  <a:pt x="174" y="62"/>
                  <a:pt x="178" y="62"/>
                </a:cubicBezTo>
                <a:cubicBezTo>
                  <a:pt x="182" y="62"/>
                  <a:pt x="186" y="59"/>
                  <a:pt x="186" y="54"/>
                </a:cubicBezTo>
                <a:close/>
                <a:moveTo>
                  <a:pt x="211" y="54"/>
                </a:moveTo>
                <a:cubicBezTo>
                  <a:pt x="211" y="50"/>
                  <a:pt x="208" y="47"/>
                  <a:pt x="204" y="47"/>
                </a:cubicBezTo>
                <a:cubicBezTo>
                  <a:pt x="199" y="47"/>
                  <a:pt x="196" y="50"/>
                  <a:pt x="196" y="54"/>
                </a:cubicBezTo>
                <a:cubicBezTo>
                  <a:pt x="196" y="59"/>
                  <a:pt x="199" y="62"/>
                  <a:pt x="204" y="62"/>
                </a:cubicBezTo>
                <a:cubicBezTo>
                  <a:pt x="208" y="62"/>
                  <a:pt x="211" y="59"/>
                  <a:pt x="211" y="54"/>
                </a:cubicBezTo>
                <a:close/>
                <a:moveTo>
                  <a:pt x="191" y="60"/>
                </a:moveTo>
                <a:cubicBezTo>
                  <a:pt x="187" y="60"/>
                  <a:pt x="183" y="63"/>
                  <a:pt x="183" y="67"/>
                </a:cubicBezTo>
                <a:cubicBezTo>
                  <a:pt x="183" y="71"/>
                  <a:pt x="187" y="75"/>
                  <a:pt x="191" y="75"/>
                </a:cubicBezTo>
                <a:cubicBezTo>
                  <a:pt x="195" y="75"/>
                  <a:pt x="198" y="71"/>
                  <a:pt x="198" y="67"/>
                </a:cubicBezTo>
                <a:cubicBezTo>
                  <a:pt x="198" y="63"/>
                  <a:pt x="195" y="60"/>
                  <a:pt x="191" y="60"/>
                </a:cubicBezTo>
                <a:close/>
                <a:moveTo>
                  <a:pt x="191" y="34"/>
                </a:moveTo>
                <a:cubicBezTo>
                  <a:pt x="187" y="34"/>
                  <a:pt x="183" y="37"/>
                  <a:pt x="183" y="41"/>
                </a:cubicBezTo>
                <a:cubicBezTo>
                  <a:pt x="183" y="46"/>
                  <a:pt x="187" y="49"/>
                  <a:pt x="191" y="49"/>
                </a:cubicBezTo>
                <a:cubicBezTo>
                  <a:pt x="195" y="49"/>
                  <a:pt x="198" y="46"/>
                  <a:pt x="198" y="41"/>
                </a:cubicBezTo>
                <a:cubicBezTo>
                  <a:pt x="198" y="37"/>
                  <a:pt x="195" y="34"/>
                  <a:pt x="191" y="34"/>
                </a:cubicBezTo>
                <a:close/>
                <a:moveTo>
                  <a:pt x="57" y="17"/>
                </a:moveTo>
                <a:cubicBezTo>
                  <a:pt x="57" y="91"/>
                  <a:pt x="57" y="91"/>
                  <a:pt x="57" y="91"/>
                </a:cubicBezTo>
                <a:cubicBezTo>
                  <a:pt x="163" y="91"/>
                  <a:pt x="163" y="91"/>
                  <a:pt x="163" y="91"/>
                </a:cubicBezTo>
                <a:cubicBezTo>
                  <a:pt x="163" y="17"/>
                  <a:pt x="163" y="17"/>
                  <a:pt x="163" y="17"/>
                </a:cubicBezTo>
                <a:cubicBezTo>
                  <a:pt x="57" y="17"/>
                  <a:pt x="57" y="17"/>
                  <a:pt x="57" y="17"/>
                </a:cubicBezTo>
                <a:close/>
                <a:moveTo>
                  <a:pt x="22" y="75"/>
                </a:moveTo>
                <a:cubicBezTo>
                  <a:pt x="34" y="75"/>
                  <a:pt x="34" y="75"/>
                  <a:pt x="34" y="75"/>
                </a:cubicBezTo>
                <a:cubicBezTo>
                  <a:pt x="34" y="64"/>
                  <a:pt x="34" y="64"/>
                  <a:pt x="34" y="64"/>
                </a:cubicBezTo>
                <a:cubicBezTo>
                  <a:pt x="28" y="58"/>
                  <a:pt x="28" y="58"/>
                  <a:pt x="28" y="58"/>
                </a:cubicBezTo>
                <a:cubicBezTo>
                  <a:pt x="22" y="64"/>
                  <a:pt x="22" y="64"/>
                  <a:pt x="22" y="64"/>
                </a:cubicBezTo>
                <a:cubicBezTo>
                  <a:pt x="22" y="75"/>
                  <a:pt x="22" y="75"/>
                  <a:pt x="22" y="75"/>
                </a:cubicBezTo>
                <a:close/>
                <a:moveTo>
                  <a:pt x="47" y="48"/>
                </a:moveTo>
                <a:cubicBezTo>
                  <a:pt x="36" y="48"/>
                  <a:pt x="36" y="48"/>
                  <a:pt x="36" y="48"/>
                </a:cubicBezTo>
                <a:cubicBezTo>
                  <a:pt x="30" y="54"/>
                  <a:pt x="30" y="54"/>
                  <a:pt x="30" y="54"/>
                </a:cubicBezTo>
                <a:cubicBezTo>
                  <a:pt x="36" y="60"/>
                  <a:pt x="36" y="60"/>
                  <a:pt x="36" y="60"/>
                </a:cubicBezTo>
                <a:cubicBezTo>
                  <a:pt x="47" y="60"/>
                  <a:pt x="47" y="60"/>
                  <a:pt x="47" y="60"/>
                </a:cubicBezTo>
                <a:cubicBezTo>
                  <a:pt x="47" y="48"/>
                  <a:pt x="47" y="48"/>
                  <a:pt x="47" y="48"/>
                </a:cubicBezTo>
                <a:close/>
                <a:moveTo>
                  <a:pt x="34" y="34"/>
                </a:moveTo>
                <a:cubicBezTo>
                  <a:pt x="22" y="34"/>
                  <a:pt x="22" y="34"/>
                  <a:pt x="22" y="34"/>
                </a:cubicBezTo>
                <a:cubicBezTo>
                  <a:pt x="22" y="45"/>
                  <a:pt x="22" y="45"/>
                  <a:pt x="22" y="45"/>
                </a:cubicBezTo>
                <a:cubicBezTo>
                  <a:pt x="28" y="52"/>
                  <a:pt x="28" y="52"/>
                  <a:pt x="28" y="52"/>
                </a:cubicBezTo>
                <a:cubicBezTo>
                  <a:pt x="34" y="45"/>
                  <a:pt x="34" y="45"/>
                  <a:pt x="34" y="45"/>
                </a:cubicBezTo>
                <a:lnTo>
                  <a:pt x="34" y="3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72751" tIns="36376" rIns="72751" bIns="36376"/>
          <a:lstStyle/>
          <a:p>
            <a:pPr>
              <a:defRPr/>
            </a:pPr>
            <a:endParaRPr lang="zh-CN" altLang="en-US" sz="143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369" name="Freeform 382"/>
          <p:cNvSpPr>
            <a:spLocks noEditPoints="1"/>
          </p:cNvSpPr>
          <p:nvPr/>
        </p:nvSpPr>
        <p:spPr bwMode="auto">
          <a:xfrm>
            <a:off x="7613447" y="2954735"/>
            <a:ext cx="330818" cy="503419"/>
          </a:xfrm>
          <a:custGeom>
            <a:avLst/>
            <a:gdLst>
              <a:gd name="T0" fmla="*/ 116 w 134"/>
              <a:gd name="T1" fmla="*/ 0 h 203"/>
              <a:gd name="T2" fmla="*/ 134 w 134"/>
              <a:gd name="T3" fmla="*/ 185 h 203"/>
              <a:gd name="T4" fmla="*/ 18 w 134"/>
              <a:gd name="T5" fmla="*/ 203 h 203"/>
              <a:gd name="T6" fmla="*/ 0 w 134"/>
              <a:gd name="T7" fmla="*/ 18 h 203"/>
              <a:gd name="T8" fmla="*/ 15 w 134"/>
              <a:gd name="T9" fmla="*/ 29 h 203"/>
              <a:gd name="T10" fmla="*/ 119 w 134"/>
              <a:gd name="T11" fmla="*/ 100 h 203"/>
              <a:gd name="T12" fmla="*/ 15 w 134"/>
              <a:gd name="T13" fmla="*/ 29 h 203"/>
              <a:gd name="T14" fmla="*/ 42 w 134"/>
              <a:gd name="T15" fmla="*/ 17 h 203"/>
              <a:gd name="T16" fmla="*/ 89 w 134"/>
              <a:gd name="T17" fmla="*/ 9 h 203"/>
              <a:gd name="T18" fmla="*/ 57 w 134"/>
              <a:gd name="T19" fmla="*/ 108 h 203"/>
              <a:gd name="T20" fmla="*/ 50 w 134"/>
              <a:gd name="T21" fmla="*/ 124 h 203"/>
              <a:gd name="T22" fmla="*/ 76 w 134"/>
              <a:gd name="T23" fmla="*/ 130 h 203"/>
              <a:gd name="T24" fmla="*/ 82 w 134"/>
              <a:gd name="T25" fmla="*/ 114 h 203"/>
              <a:gd name="T26" fmla="*/ 57 w 134"/>
              <a:gd name="T27" fmla="*/ 108 h 203"/>
              <a:gd name="T28" fmla="*/ 17 w 134"/>
              <a:gd name="T29" fmla="*/ 116 h 203"/>
              <a:gd name="T30" fmla="*/ 46 w 134"/>
              <a:gd name="T31" fmla="*/ 123 h 203"/>
              <a:gd name="T32" fmla="*/ 115 w 134"/>
              <a:gd name="T33" fmla="*/ 116 h 203"/>
              <a:gd name="T34" fmla="*/ 87 w 134"/>
              <a:gd name="T35" fmla="*/ 123 h 203"/>
              <a:gd name="T36" fmla="*/ 115 w 134"/>
              <a:gd name="T37" fmla="*/ 116 h 203"/>
              <a:gd name="T38" fmla="*/ 17 w 134"/>
              <a:gd name="T39" fmla="*/ 136 h 203"/>
              <a:gd name="T40" fmla="*/ 46 w 134"/>
              <a:gd name="T41" fmla="*/ 150 h 203"/>
              <a:gd name="T42" fmla="*/ 80 w 134"/>
              <a:gd name="T43" fmla="*/ 136 h 203"/>
              <a:gd name="T44" fmla="*/ 52 w 134"/>
              <a:gd name="T45" fmla="*/ 150 h 203"/>
              <a:gd name="T46" fmla="*/ 80 w 134"/>
              <a:gd name="T47" fmla="*/ 136 h 203"/>
              <a:gd name="T48" fmla="*/ 86 w 134"/>
              <a:gd name="T49" fmla="*/ 136 h 203"/>
              <a:gd name="T50" fmla="*/ 115 w 134"/>
              <a:gd name="T51" fmla="*/ 150 h 203"/>
              <a:gd name="T52" fmla="*/ 46 w 134"/>
              <a:gd name="T53" fmla="*/ 154 h 203"/>
              <a:gd name="T54" fmla="*/ 17 w 134"/>
              <a:gd name="T55" fmla="*/ 167 h 203"/>
              <a:gd name="T56" fmla="*/ 46 w 134"/>
              <a:gd name="T57" fmla="*/ 154 h 203"/>
              <a:gd name="T58" fmla="*/ 52 w 134"/>
              <a:gd name="T59" fmla="*/ 154 h 203"/>
              <a:gd name="T60" fmla="*/ 80 w 134"/>
              <a:gd name="T61" fmla="*/ 167 h 203"/>
              <a:gd name="T62" fmla="*/ 115 w 134"/>
              <a:gd name="T63" fmla="*/ 154 h 203"/>
              <a:gd name="T64" fmla="*/ 86 w 134"/>
              <a:gd name="T65" fmla="*/ 167 h 203"/>
              <a:gd name="T66" fmla="*/ 115 w 134"/>
              <a:gd name="T67" fmla="*/ 154 h 203"/>
              <a:gd name="T68" fmla="*/ 17 w 134"/>
              <a:gd name="T69" fmla="*/ 173 h 203"/>
              <a:gd name="T70" fmla="*/ 46 w 134"/>
              <a:gd name="T71" fmla="*/ 186 h 203"/>
              <a:gd name="T72" fmla="*/ 80 w 134"/>
              <a:gd name="T73" fmla="*/ 173 h 203"/>
              <a:gd name="T74" fmla="*/ 52 w 134"/>
              <a:gd name="T75" fmla="*/ 186 h 203"/>
              <a:gd name="T76" fmla="*/ 80 w 134"/>
              <a:gd name="T77" fmla="*/ 173 h 203"/>
              <a:gd name="T78" fmla="*/ 86 w 134"/>
              <a:gd name="T79" fmla="*/ 173 h 203"/>
              <a:gd name="T80" fmla="*/ 115 w 134"/>
              <a:gd name="T81" fmla="*/ 186 h 2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134" h="203">
                <a:moveTo>
                  <a:pt x="18" y="0"/>
                </a:moveTo>
                <a:cubicBezTo>
                  <a:pt x="116" y="0"/>
                  <a:pt x="116" y="0"/>
                  <a:pt x="116" y="0"/>
                </a:cubicBezTo>
                <a:cubicBezTo>
                  <a:pt x="126" y="0"/>
                  <a:pt x="134" y="8"/>
                  <a:pt x="134" y="18"/>
                </a:cubicBezTo>
                <a:cubicBezTo>
                  <a:pt x="134" y="185"/>
                  <a:pt x="134" y="185"/>
                  <a:pt x="134" y="185"/>
                </a:cubicBezTo>
                <a:cubicBezTo>
                  <a:pt x="134" y="195"/>
                  <a:pt x="126" y="203"/>
                  <a:pt x="116" y="203"/>
                </a:cubicBezTo>
                <a:cubicBezTo>
                  <a:pt x="18" y="203"/>
                  <a:pt x="18" y="203"/>
                  <a:pt x="18" y="203"/>
                </a:cubicBezTo>
                <a:cubicBezTo>
                  <a:pt x="8" y="203"/>
                  <a:pt x="0" y="195"/>
                  <a:pt x="0" y="185"/>
                </a:cubicBezTo>
                <a:cubicBezTo>
                  <a:pt x="0" y="18"/>
                  <a:pt x="0" y="18"/>
                  <a:pt x="0" y="18"/>
                </a:cubicBezTo>
                <a:cubicBezTo>
                  <a:pt x="0" y="8"/>
                  <a:pt x="8" y="0"/>
                  <a:pt x="18" y="0"/>
                </a:cubicBezTo>
                <a:close/>
                <a:moveTo>
                  <a:pt x="15" y="29"/>
                </a:moveTo>
                <a:cubicBezTo>
                  <a:pt x="15" y="100"/>
                  <a:pt x="15" y="100"/>
                  <a:pt x="15" y="100"/>
                </a:cubicBezTo>
                <a:cubicBezTo>
                  <a:pt x="119" y="100"/>
                  <a:pt x="119" y="100"/>
                  <a:pt x="119" y="100"/>
                </a:cubicBezTo>
                <a:cubicBezTo>
                  <a:pt x="119" y="29"/>
                  <a:pt x="119" y="29"/>
                  <a:pt x="119" y="29"/>
                </a:cubicBezTo>
                <a:cubicBezTo>
                  <a:pt x="15" y="29"/>
                  <a:pt x="15" y="29"/>
                  <a:pt x="15" y="29"/>
                </a:cubicBezTo>
                <a:close/>
                <a:moveTo>
                  <a:pt x="42" y="9"/>
                </a:moveTo>
                <a:cubicBezTo>
                  <a:pt x="42" y="17"/>
                  <a:pt x="42" y="17"/>
                  <a:pt x="42" y="17"/>
                </a:cubicBezTo>
                <a:cubicBezTo>
                  <a:pt x="89" y="17"/>
                  <a:pt x="89" y="17"/>
                  <a:pt x="89" y="17"/>
                </a:cubicBezTo>
                <a:cubicBezTo>
                  <a:pt x="89" y="9"/>
                  <a:pt x="89" y="9"/>
                  <a:pt x="89" y="9"/>
                </a:cubicBezTo>
                <a:cubicBezTo>
                  <a:pt x="42" y="9"/>
                  <a:pt x="42" y="9"/>
                  <a:pt x="42" y="9"/>
                </a:cubicBezTo>
                <a:close/>
                <a:moveTo>
                  <a:pt x="57" y="108"/>
                </a:moveTo>
                <a:cubicBezTo>
                  <a:pt x="53" y="108"/>
                  <a:pt x="50" y="111"/>
                  <a:pt x="50" y="114"/>
                </a:cubicBezTo>
                <a:cubicBezTo>
                  <a:pt x="50" y="124"/>
                  <a:pt x="50" y="124"/>
                  <a:pt x="50" y="124"/>
                </a:cubicBezTo>
                <a:cubicBezTo>
                  <a:pt x="50" y="128"/>
                  <a:pt x="53" y="130"/>
                  <a:pt x="57" y="130"/>
                </a:cubicBezTo>
                <a:cubicBezTo>
                  <a:pt x="76" y="130"/>
                  <a:pt x="76" y="130"/>
                  <a:pt x="76" y="130"/>
                </a:cubicBezTo>
                <a:cubicBezTo>
                  <a:pt x="79" y="130"/>
                  <a:pt x="82" y="128"/>
                  <a:pt x="82" y="124"/>
                </a:cubicBezTo>
                <a:cubicBezTo>
                  <a:pt x="82" y="114"/>
                  <a:pt x="82" y="114"/>
                  <a:pt x="82" y="114"/>
                </a:cubicBezTo>
                <a:cubicBezTo>
                  <a:pt x="82" y="111"/>
                  <a:pt x="79" y="108"/>
                  <a:pt x="76" y="108"/>
                </a:cubicBezTo>
                <a:cubicBezTo>
                  <a:pt x="57" y="108"/>
                  <a:pt x="57" y="108"/>
                  <a:pt x="57" y="108"/>
                </a:cubicBezTo>
                <a:close/>
                <a:moveTo>
                  <a:pt x="46" y="116"/>
                </a:moveTo>
                <a:cubicBezTo>
                  <a:pt x="17" y="116"/>
                  <a:pt x="17" y="116"/>
                  <a:pt x="17" y="116"/>
                </a:cubicBezTo>
                <a:cubicBezTo>
                  <a:pt x="17" y="123"/>
                  <a:pt x="17" y="123"/>
                  <a:pt x="17" y="123"/>
                </a:cubicBezTo>
                <a:cubicBezTo>
                  <a:pt x="46" y="123"/>
                  <a:pt x="46" y="123"/>
                  <a:pt x="46" y="123"/>
                </a:cubicBezTo>
                <a:cubicBezTo>
                  <a:pt x="46" y="116"/>
                  <a:pt x="46" y="116"/>
                  <a:pt x="46" y="116"/>
                </a:cubicBezTo>
                <a:close/>
                <a:moveTo>
                  <a:pt x="115" y="116"/>
                </a:moveTo>
                <a:cubicBezTo>
                  <a:pt x="87" y="116"/>
                  <a:pt x="87" y="116"/>
                  <a:pt x="87" y="116"/>
                </a:cubicBezTo>
                <a:cubicBezTo>
                  <a:pt x="87" y="123"/>
                  <a:pt x="87" y="123"/>
                  <a:pt x="87" y="123"/>
                </a:cubicBezTo>
                <a:cubicBezTo>
                  <a:pt x="115" y="123"/>
                  <a:pt x="115" y="123"/>
                  <a:pt x="115" y="123"/>
                </a:cubicBezTo>
                <a:cubicBezTo>
                  <a:pt x="115" y="116"/>
                  <a:pt x="115" y="116"/>
                  <a:pt x="115" y="116"/>
                </a:cubicBezTo>
                <a:close/>
                <a:moveTo>
                  <a:pt x="46" y="136"/>
                </a:moveTo>
                <a:cubicBezTo>
                  <a:pt x="17" y="136"/>
                  <a:pt x="17" y="136"/>
                  <a:pt x="17" y="136"/>
                </a:cubicBezTo>
                <a:cubicBezTo>
                  <a:pt x="17" y="150"/>
                  <a:pt x="17" y="150"/>
                  <a:pt x="17" y="150"/>
                </a:cubicBezTo>
                <a:cubicBezTo>
                  <a:pt x="46" y="150"/>
                  <a:pt x="46" y="150"/>
                  <a:pt x="46" y="150"/>
                </a:cubicBezTo>
                <a:cubicBezTo>
                  <a:pt x="46" y="136"/>
                  <a:pt x="46" y="136"/>
                  <a:pt x="46" y="136"/>
                </a:cubicBezTo>
                <a:close/>
                <a:moveTo>
                  <a:pt x="80" y="136"/>
                </a:moveTo>
                <a:cubicBezTo>
                  <a:pt x="52" y="136"/>
                  <a:pt x="52" y="136"/>
                  <a:pt x="52" y="136"/>
                </a:cubicBezTo>
                <a:cubicBezTo>
                  <a:pt x="52" y="150"/>
                  <a:pt x="52" y="150"/>
                  <a:pt x="52" y="150"/>
                </a:cubicBezTo>
                <a:cubicBezTo>
                  <a:pt x="80" y="150"/>
                  <a:pt x="80" y="150"/>
                  <a:pt x="80" y="150"/>
                </a:cubicBezTo>
                <a:cubicBezTo>
                  <a:pt x="80" y="136"/>
                  <a:pt x="80" y="136"/>
                  <a:pt x="80" y="136"/>
                </a:cubicBezTo>
                <a:close/>
                <a:moveTo>
                  <a:pt x="115" y="136"/>
                </a:moveTo>
                <a:cubicBezTo>
                  <a:pt x="86" y="136"/>
                  <a:pt x="86" y="136"/>
                  <a:pt x="86" y="136"/>
                </a:cubicBezTo>
                <a:cubicBezTo>
                  <a:pt x="86" y="150"/>
                  <a:pt x="86" y="150"/>
                  <a:pt x="86" y="150"/>
                </a:cubicBezTo>
                <a:cubicBezTo>
                  <a:pt x="115" y="150"/>
                  <a:pt x="115" y="150"/>
                  <a:pt x="115" y="150"/>
                </a:cubicBezTo>
                <a:cubicBezTo>
                  <a:pt x="115" y="136"/>
                  <a:pt x="115" y="136"/>
                  <a:pt x="115" y="136"/>
                </a:cubicBezTo>
                <a:close/>
                <a:moveTo>
                  <a:pt x="46" y="154"/>
                </a:moveTo>
                <a:cubicBezTo>
                  <a:pt x="17" y="154"/>
                  <a:pt x="17" y="154"/>
                  <a:pt x="17" y="154"/>
                </a:cubicBezTo>
                <a:cubicBezTo>
                  <a:pt x="17" y="167"/>
                  <a:pt x="17" y="167"/>
                  <a:pt x="17" y="167"/>
                </a:cubicBezTo>
                <a:cubicBezTo>
                  <a:pt x="46" y="167"/>
                  <a:pt x="46" y="167"/>
                  <a:pt x="46" y="167"/>
                </a:cubicBezTo>
                <a:cubicBezTo>
                  <a:pt x="46" y="154"/>
                  <a:pt x="46" y="154"/>
                  <a:pt x="46" y="154"/>
                </a:cubicBezTo>
                <a:close/>
                <a:moveTo>
                  <a:pt x="80" y="154"/>
                </a:moveTo>
                <a:cubicBezTo>
                  <a:pt x="52" y="154"/>
                  <a:pt x="52" y="154"/>
                  <a:pt x="52" y="154"/>
                </a:cubicBezTo>
                <a:cubicBezTo>
                  <a:pt x="52" y="167"/>
                  <a:pt x="52" y="167"/>
                  <a:pt x="52" y="167"/>
                </a:cubicBezTo>
                <a:cubicBezTo>
                  <a:pt x="80" y="167"/>
                  <a:pt x="80" y="167"/>
                  <a:pt x="80" y="167"/>
                </a:cubicBezTo>
                <a:cubicBezTo>
                  <a:pt x="80" y="154"/>
                  <a:pt x="80" y="154"/>
                  <a:pt x="80" y="154"/>
                </a:cubicBezTo>
                <a:close/>
                <a:moveTo>
                  <a:pt x="115" y="154"/>
                </a:moveTo>
                <a:cubicBezTo>
                  <a:pt x="86" y="154"/>
                  <a:pt x="86" y="154"/>
                  <a:pt x="86" y="154"/>
                </a:cubicBezTo>
                <a:cubicBezTo>
                  <a:pt x="86" y="167"/>
                  <a:pt x="86" y="167"/>
                  <a:pt x="86" y="167"/>
                </a:cubicBezTo>
                <a:cubicBezTo>
                  <a:pt x="115" y="167"/>
                  <a:pt x="115" y="167"/>
                  <a:pt x="115" y="167"/>
                </a:cubicBezTo>
                <a:cubicBezTo>
                  <a:pt x="115" y="154"/>
                  <a:pt x="115" y="154"/>
                  <a:pt x="115" y="154"/>
                </a:cubicBezTo>
                <a:close/>
                <a:moveTo>
                  <a:pt x="46" y="173"/>
                </a:moveTo>
                <a:cubicBezTo>
                  <a:pt x="17" y="173"/>
                  <a:pt x="17" y="173"/>
                  <a:pt x="17" y="173"/>
                </a:cubicBezTo>
                <a:cubicBezTo>
                  <a:pt x="17" y="186"/>
                  <a:pt x="17" y="186"/>
                  <a:pt x="17" y="186"/>
                </a:cubicBezTo>
                <a:cubicBezTo>
                  <a:pt x="46" y="186"/>
                  <a:pt x="46" y="186"/>
                  <a:pt x="46" y="186"/>
                </a:cubicBezTo>
                <a:cubicBezTo>
                  <a:pt x="46" y="173"/>
                  <a:pt x="46" y="173"/>
                  <a:pt x="46" y="173"/>
                </a:cubicBezTo>
                <a:close/>
                <a:moveTo>
                  <a:pt x="80" y="173"/>
                </a:moveTo>
                <a:cubicBezTo>
                  <a:pt x="52" y="173"/>
                  <a:pt x="52" y="173"/>
                  <a:pt x="52" y="173"/>
                </a:cubicBezTo>
                <a:cubicBezTo>
                  <a:pt x="52" y="186"/>
                  <a:pt x="52" y="186"/>
                  <a:pt x="52" y="186"/>
                </a:cubicBezTo>
                <a:cubicBezTo>
                  <a:pt x="80" y="186"/>
                  <a:pt x="80" y="186"/>
                  <a:pt x="80" y="186"/>
                </a:cubicBezTo>
                <a:cubicBezTo>
                  <a:pt x="80" y="173"/>
                  <a:pt x="80" y="173"/>
                  <a:pt x="80" y="173"/>
                </a:cubicBezTo>
                <a:close/>
                <a:moveTo>
                  <a:pt x="115" y="173"/>
                </a:moveTo>
                <a:cubicBezTo>
                  <a:pt x="86" y="173"/>
                  <a:pt x="86" y="173"/>
                  <a:pt x="86" y="173"/>
                </a:cubicBezTo>
                <a:cubicBezTo>
                  <a:pt x="86" y="186"/>
                  <a:pt x="86" y="186"/>
                  <a:pt x="86" y="186"/>
                </a:cubicBezTo>
                <a:cubicBezTo>
                  <a:pt x="115" y="186"/>
                  <a:pt x="115" y="186"/>
                  <a:pt x="115" y="186"/>
                </a:cubicBezTo>
                <a:lnTo>
                  <a:pt x="115" y="173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72751" tIns="36376" rIns="72751" bIns="36376"/>
          <a:lstStyle/>
          <a:p>
            <a:pPr>
              <a:defRPr/>
            </a:pPr>
            <a:endParaRPr lang="zh-CN" altLang="en-US" sz="143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370" name="Freeform 383"/>
          <p:cNvSpPr>
            <a:spLocks noEditPoints="1"/>
          </p:cNvSpPr>
          <p:nvPr/>
        </p:nvSpPr>
        <p:spPr bwMode="auto">
          <a:xfrm>
            <a:off x="6182300" y="2344879"/>
            <a:ext cx="483282" cy="434378"/>
          </a:xfrm>
          <a:custGeom>
            <a:avLst/>
            <a:gdLst>
              <a:gd name="T0" fmla="*/ 0 w 383"/>
              <a:gd name="T1" fmla="*/ 0 h 344"/>
              <a:gd name="T2" fmla="*/ 383 w 383"/>
              <a:gd name="T3" fmla="*/ 0 h 344"/>
              <a:gd name="T4" fmla="*/ 383 w 383"/>
              <a:gd name="T5" fmla="*/ 252 h 344"/>
              <a:gd name="T6" fmla="*/ 269 w 383"/>
              <a:gd name="T7" fmla="*/ 283 h 344"/>
              <a:gd name="T8" fmla="*/ 269 w 383"/>
              <a:gd name="T9" fmla="*/ 313 h 344"/>
              <a:gd name="T10" fmla="*/ 316 w 383"/>
              <a:gd name="T11" fmla="*/ 313 h 344"/>
              <a:gd name="T12" fmla="*/ 316 w 383"/>
              <a:gd name="T13" fmla="*/ 344 h 344"/>
              <a:gd name="T14" fmla="*/ 69 w 383"/>
              <a:gd name="T15" fmla="*/ 344 h 344"/>
              <a:gd name="T16" fmla="*/ 69 w 383"/>
              <a:gd name="T17" fmla="*/ 313 h 344"/>
              <a:gd name="T18" fmla="*/ 124 w 383"/>
              <a:gd name="T19" fmla="*/ 313 h 344"/>
              <a:gd name="T20" fmla="*/ 124 w 383"/>
              <a:gd name="T21" fmla="*/ 287 h 344"/>
              <a:gd name="T22" fmla="*/ 0 w 383"/>
              <a:gd name="T23" fmla="*/ 252 h 344"/>
              <a:gd name="T24" fmla="*/ 0 w 383"/>
              <a:gd name="T25" fmla="*/ 0 h 344"/>
              <a:gd name="T26" fmla="*/ 0 w 383"/>
              <a:gd name="T27" fmla="*/ 0 h 344"/>
              <a:gd name="T28" fmla="*/ 43 w 383"/>
              <a:gd name="T29" fmla="*/ 42 h 344"/>
              <a:gd name="T30" fmla="*/ 43 w 383"/>
              <a:gd name="T31" fmla="*/ 220 h 344"/>
              <a:gd name="T32" fmla="*/ 342 w 383"/>
              <a:gd name="T33" fmla="*/ 220 h 344"/>
              <a:gd name="T34" fmla="*/ 342 w 383"/>
              <a:gd name="T35" fmla="*/ 42 h 344"/>
              <a:gd name="T36" fmla="*/ 43 w 383"/>
              <a:gd name="T37" fmla="*/ 42 h 3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383" h="344">
                <a:moveTo>
                  <a:pt x="0" y="0"/>
                </a:moveTo>
                <a:lnTo>
                  <a:pt x="383" y="0"/>
                </a:lnTo>
                <a:lnTo>
                  <a:pt x="383" y="252"/>
                </a:lnTo>
                <a:lnTo>
                  <a:pt x="269" y="283"/>
                </a:lnTo>
                <a:lnTo>
                  <a:pt x="269" y="313"/>
                </a:lnTo>
                <a:lnTo>
                  <a:pt x="316" y="313"/>
                </a:lnTo>
                <a:lnTo>
                  <a:pt x="316" y="344"/>
                </a:lnTo>
                <a:lnTo>
                  <a:pt x="69" y="344"/>
                </a:lnTo>
                <a:lnTo>
                  <a:pt x="69" y="313"/>
                </a:lnTo>
                <a:lnTo>
                  <a:pt x="124" y="313"/>
                </a:lnTo>
                <a:lnTo>
                  <a:pt x="124" y="287"/>
                </a:lnTo>
                <a:lnTo>
                  <a:pt x="0" y="252"/>
                </a:lnTo>
                <a:lnTo>
                  <a:pt x="0" y="0"/>
                </a:lnTo>
                <a:lnTo>
                  <a:pt x="0" y="0"/>
                </a:lnTo>
                <a:close/>
                <a:moveTo>
                  <a:pt x="43" y="42"/>
                </a:moveTo>
                <a:lnTo>
                  <a:pt x="43" y="220"/>
                </a:lnTo>
                <a:lnTo>
                  <a:pt x="342" y="220"/>
                </a:lnTo>
                <a:lnTo>
                  <a:pt x="342" y="42"/>
                </a:lnTo>
                <a:lnTo>
                  <a:pt x="43" y="42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72751" tIns="36376" rIns="72751" bIns="36376"/>
          <a:lstStyle/>
          <a:p>
            <a:pPr>
              <a:defRPr/>
            </a:pPr>
            <a:endParaRPr lang="zh-CN" altLang="en-US" sz="143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371" name="Freeform 384"/>
          <p:cNvSpPr>
            <a:spLocks noEditPoints="1"/>
          </p:cNvSpPr>
          <p:nvPr/>
        </p:nvSpPr>
        <p:spPr bwMode="auto">
          <a:xfrm>
            <a:off x="6153534" y="4351361"/>
            <a:ext cx="536500" cy="394105"/>
          </a:xfrm>
          <a:custGeom>
            <a:avLst/>
            <a:gdLst>
              <a:gd name="T0" fmla="*/ 110 w 425"/>
              <a:gd name="T1" fmla="*/ 63 h 312"/>
              <a:gd name="T2" fmla="*/ 97 w 425"/>
              <a:gd name="T3" fmla="*/ 76 h 312"/>
              <a:gd name="T4" fmla="*/ 97 w 425"/>
              <a:gd name="T5" fmla="*/ 261 h 312"/>
              <a:gd name="T6" fmla="*/ 411 w 425"/>
              <a:gd name="T7" fmla="*/ 261 h 312"/>
              <a:gd name="T8" fmla="*/ 425 w 425"/>
              <a:gd name="T9" fmla="*/ 247 h 312"/>
              <a:gd name="T10" fmla="*/ 425 w 425"/>
              <a:gd name="T11" fmla="*/ 63 h 312"/>
              <a:gd name="T12" fmla="*/ 411 w 425"/>
              <a:gd name="T13" fmla="*/ 63 h 312"/>
              <a:gd name="T14" fmla="*/ 0 w 425"/>
              <a:gd name="T15" fmla="*/ 312 h 312"/>
              <a:gd name="T16" fmla="*/ 144 w 425"/>
              <a:gd name="T17" fmla="*/ 0 h 312"/>
              <a:gd name="T18" fmla="*/ 103 w 425"/>
              <a:gd name="T19" fmla="*/ 43 h 312"/>
              <a:gd name="T20" fmla="*/ 20 w 425"/>
              <a:gd name="T21" fmla="*/ 43 h 312"/>
              <a:gd name="T22" fmla="*/ 12 w 425"/>
              <a:gd name="T23" fmla="*/ 49 h 312"/>
              <a:gd name="T24" fmla="*/ 12 w 425"/>
              <a:gd name="T25" fmla="*/ 94 h 312"/>
              <a:gd name="T26" fmla="*/ 77 w 425"/>
              <a:gd name="T27" fmla="*/ 94 h 312"/>
              <a:gd name="T28" fmla="*/ 20 w 425"/>
              <a:gd name="T29" fmla="*/ 106 h 312"/>
              <a:gd name="T30" fmla="*/ 12 w 425"/>
              <a:gd name="T31" fmla="*/ 112 h 312"/>
              <a:gd name="T32" fmla="*/ 12 w 425"/>
              <a:gd name="T33" fmla="*/ 157 h 312"/>
              <a:gd name="T34" fmla="*/ 77 w 425"/>
              <a:gd name="T35" fmla="*/ 157 h 312"/>
              <a:gd name="T36" fmla="*/ 144 w 425"/>
              <a:gd name="T37" fmla="*/ 283 h 312"/>
              <a:gd name="T38" fmla="*/ 144 w 425"/>
              <a:gd name="T39" fmla="*/ 312 h 312"/>
              <a:gd name="T40" fmla="*/ 14 w 425"/>
              <a:gd name="T41" fmla="*/ 177 h 312"/>
              <a:gd name="T42" fmla="*/ 42 w 425"/>
              <a:gd name="T43" fmla="*/ 190 h 312"/>
              <a:gd name="T44" fmla="*/ 42 w 425"/>
              <a:gd name="T45" fmla="*/ 177 h 312"/>
              <a:gd name="T46" fmla="*/ 14 w 425"/>
              <a:gd name="T47" fmla="*/ 200 h 312"/>
              <a:gd name="T48" fmla="*/ 42 w 425"/>
              <a:gd name="T49" fmla="*/ 216 h 312"/>
              <a:gd name="T50" fmla="*/ 42 w 425"/>
              <a:gd name="T51" fmla="*/ 200 h 312"/>
              <a:gd name="T52" fmla="*/ 26 w 425"/>
              <a:gd name="T53" fmla="*/ 57 h 312"/>
              <a:gd name="T54" fmla="*/ 77 w 425"/>
              <a:gd name="T55" fmla="*/ 82 h 312"/>
              <a:gd name="T56" fmla="*/ 77 w 425"/>
              <a:gd name="T57" fmla="*/ 57 h 312"/>
              <a:gd name="T58" fmla="*/ 26 w 425"/>
              <a:gd name="T59" fmla="*/ 120 h 312"/>
              <a:gd name="T60" fmla="*/ 77 w 425"/>
              <a:gd name="T61" fmla="*/ 145 h 312"/>
              <a:gd name="T62" fmla="*/ 77 w 425"/>
              <a:gd name="T63" fmla="*/ 120 h 312"/>
              <a:gd name="T64" fmla="*/ 315 w 425"/>
              <a:gd name="T65" fmla="*/ 296 h 312"/>
              <a:gd name="T66" fmla="*/ 209 w 425"/>
              <a:gd name="T67" fmla="*/ 271 h 312"/>
              <a:gd name="T68" fmla="*/ 189 w 425"/>
              <a:gd name="T69" fmla="*/ 296 h 312"/>
              <a:gd name="T70" fmla="*/ 338 w 425"/>
              <a:gd name="T71" fmla="*/ 312 h 312"/>
              <a:gd name="T72" fmla="*/ 338 w 425"/>
              <a:gd name="T73" fmla="*/ 296 h 312"/>
              <a:gd name="T74" fmla="*/ 387 w 425"/>
              <a:gd name="T75" fmla="*/ 98 h 312"/>
              <a:gd name="T76" fmla="*/ 134 w 425"/>
              <a:gd name="T77" fmla="*/ 228 h 3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425" h="312">
                <a:moveTo>
                  <a:pt x="411" y="63"/>
                </a:moveTo>
                <a:lnTo>
                  <a:pt x="110" y="63"/>
                </a:lnTo>
                <a:lnTo>
                  <a:pt x="97" y="63"/>
                </a:lnTo>
                <a:lnTo>
                  <a:pt x="97" y="76"/>
                </a:lnTo>
                <a:lnTo>
                  <a:pt x="97" y="247"/>
                </a:lnTo>
                <a:lnTo>
                  <a:pt x="97" y="261"/>
                </a:lnTo>
                <a:lnTo>
                  <a:pt x="110" y="261"/>
                </a:lnTo>
                <a:lnTo>
                  <a:pt x="411" y="261"/>
                </a:lnTo>
                <a:lnTo>
                  <a:pt x="425" y="261"/>
                </a:lnTo>
                <a:lnTo>
                  <a:pt x="425" y="247"/>
                </a:lnTo>
                <a:lnTo>
                  <a:pt x="425" y="76"/>
                </a:lnTo>
                <a:lnTo>
                  <a:pt x="425" y="63"/>
                </a:lnTo>
                <a:lnTo>
                  <a:pt x="411" y="63"/>
                </a:lnTo>
                <a:lnTo>
                  <a:pt x="411" y="63"/>
                </a:lnTo>
                <a:close/>
                <a:moveTo>
                  <a:pt x="144" y="312"/>
                </a:moveTo>
                <a:lnTo>
                  <a:pt x="0" y="312"/>
                </a:lnTo>
                <a:lnTo>
                  <a:pt x="0" y="0"/>
                </a:lnTo>
                <a:lnTo>
                  <a:pt x="144" y="0"/>
                </a:lnTo>
                <a:lnTo>
                  <a:pt x="144" y="43"/>
                </a:lnTo>
                <a:lnTo>
                  <a:pt x="103" y="43"/>
                </a:lnTo>
                <a:lnTo>
                  <a:pt x="77" y="43"/>
                </a:lnTo>
                <a:lnTo>
                  <a:pt x="20" y="43"/>
                </a:lnTo>
                <a:lnTo>
                  <a:pt x="12" y="43"/>
                </a:lnTo>
                <a:lnTo>
                  <a:pt x="12" y="49"/>
                </a:lnTo>
                <a:lnTo>
                  <a:pt x="12" y="88"/>
                </a:lnTo>
                <a:lnTo>
                  <a:pt x="12" y="94"/>
                </a:lnTo>
                <a:lnTo>
                  <a:pt x="20" y="94"/>
                </a:lnTo>
                <a:lnTo>
                  <a:pt x="77" y="94"/>
                </a:lnTo>
                <a:lnTo>
                  <a:pt x="77" y="106"/>
                </a:lnTo>
                <a:lnTo>
                  <a:pt x="20" y="106"/>
                </a:lnTo>
                <a:lnTo>
                  <a:pt x="12" y="106"/>
                </a:lnTo>
                <a:lnTo>
                  <a:pt x="12" y="112"/>
                </a:lnTo>
                <a:lnTo>
                  <a:pt x="12" y="151"/>
                </a:lnTo>
                <a:lnTo>
                  <a:pt x="12" y="157"/>
                </a:lnTo>
                <a:lnTo>
                  <a:pt x="20" y="157"/>
                </a:lnTo>
                <a:lnTo>
                  <a:pt x="77" y="157"/>
                </a:lnTo>
                <a:lnTo>
                  <a:pt x="77" y="283"/>
                </a:lnTo>
                <a:lnTo>
                  <a:pt x="144" y="283"/>
                </a:lnTo>
                <a:lnTo>
                  <a:pt x="144" y="312"/>
                </a:lnTo>
                <a:lnTo>
                  <a:pt x="144" y="312"/>
                </a:lnTo>
                <a:close/>
                <a:moveTo>
                  <a:pt x="42" y="177"/>
                </a:moveTo>
                <a:lnTo>
                  <a:pt x="14" y="177"/>
                </a:lnTo>
                <a:lnTo>
                  <a:pt x="14" y="190"/>
                </a:lnTo>
                <a:lnTo>
                  <a:pt x="42" y="190"/>
                </a:lnTo>
                <a:lnTo>
                  <a:pt x="42" y="177"/>
                </a:lnTo>
                <a:lnTo>
                  <a:pt x="42" y="177"/>
                </a:lnTo>
                <a:close/>
                <a:moveTo>
                  <a:pt x="42" y="200"/>
                </a:moveTo>
                <a:lnTo>
                  <a:pt x="14" y="200"/>
                </a:lnTo>
                <a:lnTo>
                  <a:pt x="14" y="216"/>
                </a:lnTo>
                <a:lnTo>
                  <a:pt x="42" y="216"/>
                </a:lnTo>
                <a:lnTo>
                  <a:pt x="42" y="200"/>
                </a:lnTo>
                <a:lnTo>
                  <a:pt x="42" y="200"/>
                </a:lnTo>
                <a:close/>
                <a:moveTo>
                  <a:pt x="77" y="57"/>
                </a:moveTo>
                <a:lnTo>
                  <a:pt x="26" y="57"/>
                </a:lnTo>
                <a:lnTo>
                  <a:pt x="26" y="82"/>
                </a:lnTo>
                <a:lnTo>
                  <a:pt x="77" y="82"/>
                </a:lnTo>
                <a:lnTo>
                  <a:pt x="77" y="57"/>
                </a:lnTo>
                <a:lnTo>
                  <a:pt x="77" y="57"/>
                </a:lnTo>
                <a:close/>
                <a:moveTo>
                  <a:pt x="77" y="120"/>
                </a:moveTo>
                <a:lnTo>
                  <a:pt x="26" y="120"/>
                </a:lnTo>
                <a:lnTo>
                  <a:pt x="26" y="145"/>
                </a:lnTo>
                <a:lnTo>
                  <a:pt x="77" y="145"/>
                </a:lnTo>
                <a:lnTo>
                  <a:pt x="77" y="120"/>
                </a:lnTo>
                <a:lnTo>
                  <a:pt x="77" y="120"/>
                </a:lnTo>
                <a:close/>
                <a:moveTo>
                  <a:pt x="338" y="296"/>
                </a:moveTo>
                <a:lnTo>
                  <a:pt x="315" y="296"/>
                </a:lnTo>
                <a:lnTo>
                  <a:pt x="315" y="271"/>
                </a:lnTo>
                <a:lnTo>
                  <a:pt x="209" y="271"/>
                </a:lnTo>
                <a:lnTo>
                  <a:pt x="209" y="296"/>
                </a:lnTo>
                <a:lnTo>
                  <a:pt x="189" y="296"/>
                </a:lnTo>
                <a:lnTo>
                  <a:pt x="189" y="312"/>
                </a:lnTo>
                <a:lnTo>
                  <a:pt x="338" y="312"/>
                </a:lnTo>
                <a:lnTo>
                  <a:pt x="338" y="296"/>
                </a:lnTo>
                <a:lnTo>
                  <a:pt x="338" y="296"/>
                </a:lnTo>
                <a:close/>
                <a:moveTo>
                  <a:pt x="134" y="98"/>
                </a:moveTo>
                <a:lnTo>
                  <a:pt x="387" y="98"/>
                </a:lnTo>
                <a:lnTo>
                  <a:pt x="387" y="228"/>
                </a:lnTo>
                <a:lnTo>
                  <a:pt x="134" y="228"/>
                </a:lnTo>
                <a:lnTo>
                  <a:pt x="134" y="98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72751" tIns="36376" rIns="72751" bIns="36376"/>
          <a:lstStyle/>
          <a:p>
            <a:pPr>
              <a:defRPr/>
            </a:pPr>
            <a:endParaRPr lang="zh-CN" altLang="en-US" sz="143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372" name="Freeform 385"/>
          <p:cNvSpPr>
            <a:spLocks noEditPoints="1"/>
          </p:cNvSpPr>
          <p:nvPr/>
        </p:nvSpPr>
        <p:spPr bwMode="auto">
          <a:xfrm>
            <a:off x="6881333" y="2362139"/>
            <a:ext cx="448762" cy="404173"/>
          </a:xfrm>
          <a:custGeom>
            <a:avLst/>
            <a:gdLst>
              <a:gd name="T0" fmla="*/ 180 w 181"/>
              <a:gd name="T1" fmla="*/ 149 h 163"/>
              <a:gd name="T2" fmla="*/ 14 w 181"/>
              <a:gd name="T3" fmla="*/ 163 h 163"/>
              <a:gd name="T4" fmla="*/ 1 w 181"/>
              <a:gd name="T5" fmla="*/ 122 h 163"/>
              <a:gd name="T6" fmla="*/ 15 w 181"/>
              <a:gd name="T7" fmla="*/ 133 h 163"/>
              <a:gd name="T8" fmla="*/ 34 w 181"/>
              <a:gd name="T9" fmla="*/ 122 h 163"/>
              <a:gd name="T10" fmla="*/ 42 w 181"/>
              <a:gd name="T11" fmla="*/ 133 h 163"/>
              <a:gd name="T12" fmla="*/ 61 w 181"/>
              <a:gd name="T13" fmla="*/ 122 h 163"/>
              <a:gd name="T14" fmla="*/ 70 w 181"/>
              <a:gd name="T15" fmla="*/ 133 h 163"/>
              <a:gd name="T16" fmla="*/ 89 w 181"/>
              <a:gd name="T17" fmla="*/ 122 h 163"/>
              <a:gd name="T18" fmla="*/ 98 w 181"/>
              <a:gd name="T19" fmla="*/ 133 h 163"/>
              <a:gd name="T20" fmla="*/ 116 w 181"/>
              <a:gd name="T21" fmla="*/ 122 h 163"/>
              <a:gd name="T22" fmla="*/ 124 w 181"/>
              <a:gd name="T23" fmla="*/ 133 h 163"/>
              <a:gd name="T24" fmla="*/ 142 w 181"/>
              <a:gd name="T25" fmla="*/ 122 h 163"/>
              <a:gd name="T26" fmla="*/ 151 w 181"/>
              <a:gd name="T27" fmla="*/ 133 h 163"/>
              <a:gd name="T28" fmla="*/ 170 w 181"/>
              <a:gd name="T29" fmla="*/ 122 h 163"/>
              <a:gd name="T30" fmla="*/ 0 w 181"/>
              <a:gd name="T31" fmla="*/ 0 h 163"/>
              <a:gd name="T32" fmla="*/ 181 w 181"/>
              <a:gd name="T33" fmla="*/ 114 h 163"/>
              <a:gd name="T34" fmla="*/ 0 w 181"/>
              <a:gd name="T35" fmla="*/ 0 h 163"/>
              <a:gd name="T36" fmla="*/ 169 w 181"/>
              <a:gd name="T37" fmla="*/ 75 h 163"/>
              <a:gd name="T38" fmla="*/ 174 w 181"/>
              <a:gd name="T39" fmla="*/ 40 h 163"/>
              <a:gd name="T40" fmla="*/ 11 w 181"/>
              <a:gd name="T41" fmla="*/ 72 h 163"/>
              <a:gd name="T42" fmla="*/ 18 w 181"/>
              <a:gd name="T43" fmla="*/ 89 h 163"/>
              <a:gd name="T44" fmla="*/ 11 w 181"/>
              <a:gd name="T45" fmla="*/ 72 h 163"/>
              <a:gd name="T46" fmla="*/ 6 w 181"/>
              <a:gd name="T47" fmla="*/ 66 h 163"/>
              <a:gd name="T48" fmla="*/ 24 w 181"/>
              <a:gd name="T49" fmla="*/ 49 h 163"/>
              <a:gd name="T50" fmla="*/ 11 w 181"/>
              <a:gd name="T51" fmla="*/ 28 h 163"/>
              <a:gd name="T52" fmla="*/ 18 w 181"/>
              <a:gd name="T53" fmla="*/ 46 h 163"/>
              <a:gd name="T54" fmla="*/ 11 w 181"/>
              <a:gd name="T55" fmla="*/ 28 h 163"/>
              <a:gd name="T56" fmla="*/ 29 w 181"/>
              <a:gd name="T57" fmla="*/ 103 h 163"/>
              <a:gd name="T58" fmla="*/ 164 w 181"/>
              <a:gd name="T59" fmla="*/ 10 h 163"/>
              <a:gd name="T60" fmla="*/ 151 w 181"/>
              <a:gd name="T61" fmla="*/ 138 h 163"/>
              <a:gd name="T62" fmla="*/ 170 w 181"/>
              <a:gd name="T63" fmla="*/ 150 h 163"/>
              <a:gd name="T64" fmla="*/ 151 w 181"/>
              <a:gd name="T65" fmla="*/ 138 h 163"/>
              <a:gd name="T66" fmla="*/ 42 w 181"/>
              <a:gd name="T67" fmla="*/ 150 h 163"/>
              <a:gd name="T68" fmla="*/ 142 w 181"/>
              <a:gd name="T69" fmla="*/ 138 h 163"/>
              <a:gd name="T70" fmla="*/ 15 w 181"/>
              <a:gd name="T71" fmla="*/ 138 h 163"/>
              <a:gd name="T72" fmla="*/ 34 w 181"/>
              <a:gd name="T73" fmla="*/ 150 h 163"/>
              <a:gd name="T74" fmla="*/ 15 w 181"/>
              <a:gd name="T75" fmla="*/ 138 h 1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181" h="163">
                <a:moveTo>
                  <a:pt x="180" y="122"/>
                </a:moveTo>
                <a:cubicBezTo>
                  <a:pt x="180" y="149"/>
                  <a:pt x="180" y="149"/>
                  <a:pt x="180" y="149"/>
                </a:cubicBezTo>
                <a:cubicBezTo>
                  <a:pt x="180" y="157"/>
                  <a:pt x="174" y="163"/>
                  <a:pt x="167" y="163"/>
                </a:cubicBezTo>
                <a:cubicBezTo>
                  <a:pt x="14" y="163"/>
                  <a:pt x="14" y="163"/>
                  <a:pt x="14" y="163"/>
                </a:cubicBezTo>
                <a:cubicBezTo>
                  <a:pt x="7" y="163"/>
                  <a:pt x="1" y="157"/>
                  <a:pt x="1" y="149"/>
                </a:cubicBezTo>
                <a:cubicBezTo>
                  <a:pt x="1" y="122"/>
                  <a:pt x="1" y="122"/>
                  <a:pt x="1" y="122"/>
                </a:cubicBezTo>
                <a:cubicBezTo>
                  <a:pt x="15" y="122"/>
                  <a:pt x="15" y="122"/>
                  <a:pt x="15" y="122"/>
                </a:cubicBezTo>
                <a:cubicBezTo>
                  <a:pt x="15" y="133"/>
                  <a:pt x="15" y="133"/>
                  <a:pt x="15" y="133"/>
                </a:cubicBezTo>
                <a:cubicBezTo>
                  <a:pt x="34" y="133"/>
                  <a:pt x="34" y="133"/>
                  <a:pt x="34" y="133"/>
                </a:cubicBezTo>
                <a:cubicBezTo>
                  <a:pt x="34" y="122"/>
                  <a:pt x="34" y="122"/>
                  <a:pt x="34" y="122"/>
                </a:cubicBezTo>
                <a:cubicBezTo>
                  <a:pt x="42" y="122"/>
                  <a:pt x="42" y="122"/>
                  <a:pt x="42" y="122"/>
                </a:cubicBezTo>
                <a:cubicBezTo>
                  <a:pt x="42" y="133"/>
                  <a:pt x="42" y="133"/>
                  <a:pt x="42" y="133"/>
                </a:cubicBezTo>
                <a:cubicBezTo>
                  <a:pt x="61" y="133"/>
                  <a:pt x="61" y="133"/>
                  <a:pt x="61" y="133"/>
                </a:cubicBezTo>
                <a:cubicBezTo>
                  <a:pt x="61" y="122"/>
                  <a:pt x="61" y="122"/>
                  <a:pt x="61" y="122"/>
                </a:cubicBezTo>
                <a:cubicBezTo>
                  <a:pt x="70" y="122"/>
                  <a:pt x="70" y="122"/>
                  <a:pt x="70" y="122"/>
                </a:cubicBezTo>
                <a:cubicBezTo>
                  <a:pt x="70" y="133"/>
                  <a:pt x="70" y="133"/>
                  <a:pt x="70" y="133"/>
                </a:cubicBezTo>
                <a:cubicBezTo>
                  <a:pt x="89" y="133"/>
                  <a:pt x="89" y="133"/>
                  <a:pt x="89" y="133"/>
                </a:cubicBezTo>
                <a:cubicBezTo>
                  <a:pt x="89" y="122"/>
                  <a:pt x="89" y="122"/>
                  <a:pt x="89" y="122"/>
                </a:cubicBezTo>
                <a:cubicBezTo>
                  <a:pt x="98" y="122"/>
                  <a:pt x="98" y="122"/>
                  <a:pt x="98" y="122"/>
                </a:cubicBezTo>
                <a:cubicBezTo>
                  <a:pt x="98" y="133"/>
                  <a:pt x="98" y="133"/>
                  <a:pt x="98" y="133"/>
                </a:cubicBezTo>
                <a:cubicBezTo>
                  <a:pt x="116" y="133"/>
                  <a:pt x="116" y="133"/>
                  <a:pt x="116" y="133"/>
                </a:cubicBezTo>
                <a:cubicBezTo>
                  <a:pt x="116" y="122"/>
                  <a:pt x="116" y="122"/>
                  <a:pt x="116" y="122"/>
                </a:cubicBezTo>
                <a:cubicBezTo>
                  <a:pt x="124" y="122"/>
                  <a:pt x="124" y="122"/>
                  <a:pt x="124" y="122"/>
                </a:cubicBezTo>
                <a:cubicBezTo>
                  <a:pt x="124" y="133"/>
                  <a:pt x="124" y="133"/>
                  <a:pt x="124" y="133"/>
                </a:cubicBezTo>
                <a:cubicBezTo>
                  <a:pt x="142" y="133"/>
                  <a:pt x="142" y="133"/>
                  <a:pt x="142" y="133"/>
                </a:cubicBezTo>
                <a:cubicBezTo>
                  <a:pt x="142" y="122"/>
                  <a:pt x="142" y="122"/>
                  <a:pt x="142" y="122"/>
                </a:cubicBezTo>
                <a:cubicBezTo>
                  <a:pt x="151" y="122"/>
                  <a:pt x="151" y="122"/>
                  <a:pt x="151" y="122"/>
                </a:cubicBezTo>
                <a:cubicBezTo>
                  <a:pt x="151" y="133"/>
                  <a:pt x="151" y="133"/>
                  <a:pt x="151" y="133"/>
                </a:cubicBezTo>
                <a:cubicBezTo>
                  <a:pt x="170" y="133"/>
                  <a:pt x="170" y="133"/>
                  <a:pt x="170" y="133"/>
                </a:cubicBezTo>
                <a:cubicBezTo>
                  <a:pt x="170" y="122"/>
                  <a:pt x="170" y="122"/>
                  <a:pt x="170" y="122"/>
                </a:cubicBezTo>
                <a:cubicBezTo>
                  <a:pt x="180" y="122"/>
                  <a:pt x="180" y="122"/>
                  <a:pt x="180" y="122"/>
                </a:cubicBezTo>
                <a:close/>
                <a:moveTo>
                  <a:pt x="0" y="0"/>
                </a:moveTo>
                <a:cubicBezTo>
                  <a:pt x="181" y="0"/>
                  <a:pt x="181" y="0"/>
                  <a:pt x="181" y="0"/>
                </a:cubicBezTo>
                <a:cubicBezTo>
                  <a:pt x="181" y="114"/>
                  <a:pt x="181" y="114"/>
                  <a:pt x="181" y="114"/>
                </a:cubicBezTo>
                <a:cubicBezTo>
                  <a:pt x="0" y="114"/>
                  <a:pt x="0" y="114"/>
                  <a:pt x="0" y="114"/>
                </a:cubicBezTo>
                <a:cubicBezTo>
                  <a:pt x="0" y="0"/>
                  <a:pt x="0" y="0"/>
                  <a:pt x="0" y="0"/>
                </a:cubicBezTo>
                <a:close/>
                <a:moveTo>
                  <a:pt x="169" y="40"/>
                </a:moveTo>
                <a:cubicBezTo>
                  <a:pt x="169" y="75"/>
                  <a:pt x="169" y="75"/>
                  <a:pt x="169" y="75"/>
                </a:cubicBezTo>
                <a:cubicBezTo>
                  <a:pt x="174" y="75"/>
                  <a:pt x="174" y="75"/>
                  <a:pt x="174" y="75"/>
                </a:cubicBezTo>
                <a:cubicBezTo>
                  <a:pt x="174" y="40"/>
                  <a:pt x="174" y="40"/>
                  <a:pt x="174" y="40"/>
                </a:cubicBezTo>
                <a:cubicBezTo>
                  <a:pt x="169" y="40"/>
                  <a:pt x="169" y="40"/>
                  <a:pt x="169" y="40"/>
                </a:cubicBezTo>
                <a:close/>
                <a:moveTo>
                  <a:pt x="11" y="72"/>
                </a:moveTo>
                <a:cubicBezTo>
                  <a:pt x="11" y="89"/>
                  <a:pt x="11" y="89"/>
                  <a:pt x="11" y="89"/>
                </a:cubicBezTo>
                <a:cubicBezTo>
                  <a:pt x="18" y="89"/>
                  <a:pt x="18" y="89"/>
                  <a:pt x="18" y="89"/>
                </a:cubicBezTo>
                <a:cubicBezTo>
                  <a:pt x="18" y="72"/>
                  <a:pt x="18" y="72"/>
                  <a:pt x="18" y="72"/>
                </a:cubicBezTo>
                <a:cubicBezTo>
                  <a:pt x="11" y="72"/>
                  <a:pt x="11" y="72"/>
                  <a:pt x="11" y="72"/>
                </a:cubicBezTo>
                <a:close/>
                <a:moveTo>
                  <a:pt x="6" y="49"/>
                </a:moveTo>
                <a:cubicBezTo>
                  <a:pt x="6" y="66"/>
                  <a:pt x="6" y="66"/>
                  <a:pt x="6" y="66"/>
                </a:cubicBezTo>
                <a:cubicBezTo>
                  <a:pt x="24" y="66"/>
                  <a:pt x="24" y="66"/>
                  <a:pt x="24" y="66"/>
                </a:cubicBezTo>
                <a:cubicBezTo>
                  <a:pt x="24" y="49"/>
                  <a:pt x="24" y="49"/>
                  <a:pt x="24" y="49"/>
                </a:cubicBezTo>
                <a:cubicBezTo>
                  <a:pt x="6" y="49"/>
                  <a:pt x="6" y="49"/>
                  <a:pt x="6" y="49"/>
                </a:cubicBezTo>
                <a:close/>
                <a:moveTo>
                  <a:pt x="11" y="28"/>
                </a:moveTo>
                <a:cubicBezTo>
                  <a:pt x="11" y="46"/>
                  <a:pt x="11" y="46"/>
                  <a:pt x="11" y="46"/>
                </a:cubicBezTo>
                <a:cubicBezTo>
                  <a:pt x="18" y="46"/>
                  <a:pt x="18" y="46"/>
                  <a:pt x="18" y="46"/>
                </a:cubicBezTo>
                <a:cubicBezTo>
                  <a:pt x="18" y="28"/>
                  <a:pt x="18" y="28"/>
                  <a:pt x="18" y="28"/>
                </a:cubicBezTo>
                <a:cubicBezTo>
                  <a:pt x="11" y="28"/>
                  <a:pt x="11" y="28"/>
                  <a:pt x="11" y="28"/>
                </a:cubicBezTo>
                <a:close/>
                <a:moveTo>
                  <a:pt x="29" y="10"/>
                </a:moveTo>
                <a:cubicBezTo>
                  <a:pt x="29" y="103"/>
                  <a:pt x="29" y="103"/>
                  <a:pt x="29" y="103"/>
                </a:cubicBezTo>
                <a:cubicBezTo>
                  <a:pt x="164" y="103"/>
                  <a:pt x="164" y="103"/>
                  <a:pt x="164" y="103"/>
                </a:cubicBezTo>
                <a:cubicBezTo>
                  <a:pt x="164" y="10"/>
                  <a:pt x="164" y="10"/>
                  <a:pt x="164" y="10"/>
                </a:cubicBezTo>
                <a:cubicBezTo>
                  <a:pt x="29" y="10"/>
                  <a:pt x="29" y="10"/>
                  <a:pt x="29" y="10"/>
                </a:cubicBezTo>
                <a:close/>
                <a:moveTo>
                  <a:pt x="151" y="138"/>
                </a:moveTo>
                <a:cubicBezTo>
                  <a:pt x="151" y="150"/>
                  <a:pt x="151" y="150"/>
                  <a:pt x="151" y="150"/>
                </a:cubicBezTo>
                <a:cubicBezTo>
                  <a:pt x="170" y="150"/>
                  <a:pt x="170" y="150"/>
                  <a:pt x="170" y="150"/>
                </a:cubicBezTo>
                <a:cubicBezTo>
                  <a:pt x="170" y="138"/>
                  <a:pt x="170" y="138"/>
                  <a:pt x="170" y="138"/>
                </a:cubicBezTo>
                <a:cubicBezTo>
                  <a:pt x="151" y="138"/>
                  <a:pt x="151" y="138"/>
                  <a:pt x="151" y="138"/>
                </a:cubicBezTo>
                <a:close/>
                <a:moveTo>
                  <a:pt x="42" y="138"/>
                </a:moveTo>
                <a:cubicBezTo>
                  <a:pt x="42" y="150"/>
                  <a:pt x="42" y="150"/>
                  <a:pt x="42" y="150"/>
                </a:cubicBezTo>
                <a:cubicBezTo>
                  <a:pt x="142" y="150"/>
                  <a:pt x="142" y="150"/>
                  <a:pt x="142" y="150"/>
                </a:cubicBezTo>
                <a:cubicBezTo>
                  <a:pt x="142" y="138"/>
                  <a:pt x="142" y="138"/>
                  <a:pt x="142" y="138"/>
                </a:cubicBezTo>
                <a:cubicBezTo>
                  <a:pt x="42" y="138"/>
                  <a:pt x="42" y="138"/>
                  <a:pt x="42" y="138"/>
                </a:cubicBezTo>
                <a:close/>
                <a:moveTo>
                  <a:pt x="15" y="138"/>
                </a:moveTo>
                <a:cubicBezTo>
                  <a:pt x="15" y="150"/>
                  <a:pt x="15" y="150"/>
                  <a:pt x="15" y="150"/>
                </a:cubicBezTo>
                <a:cubicBezTo>
                  <a:pt x="34" y="150"/>
                  <a:pt x="34" y="150"/>
                  <a:pt x="34" y="150"/>
                </a:cubicBezTo>
                <a:cubicBezTo>
                  <a:pt x="34" y="138"/>
                  <a:pt x="34" y="138"/>
                  <a:pt x="34" y="138"/>
                </a:cubicBezTo>
                <a:lnTo>
                  <a:pt x="15" y="138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72751" tIns="36376" rIns="72751" bIns="36376"/>
          <a:lstStyle/>
          <a:p>
            <a:pPr>
              <a:defRPr/>
            </a:pPr>
            <a:endParaRPr lang="zh-CN" altLang="en-US" sz="143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373" name="Freeform 386"/>
          <p:cNvSpPr>
            <a:spLocks noEditPoints="1"/>
          </p:cNvSpPr>
          <p:nvPr/>
        </p:nvSpPr>
        <p:spPr bwMode="auto">
          <a:xfrm>
            <a:off x="6159287" y="5054709"/>
            <a:ext cx="516363" cy="320749"/>
          </a:xfrm>
          <a:custGeom>
            <a:avLst/>
            <a:gdLst>
              <a:gd name="T0" fmla="*/ 25 w 208"/>
              <a:gd name="T1" fmla="*/ 0 h 129"/>
              <a:gd name="T2" fmla="*/ 183 w 208"/>
              <a:gd name="T3" fmla="*/ 0 h 129"/>
              <a:gd name="T4" fmla="*/ 208 w 208"/>
              <a:gd name="T5" fmla="*/ 25 h 129"/>
              <a:gd name="T6" fmla="*/ 208 w 208"/>
              <a:gd name="T7" fmla="*/ 104 h 129"/>
              <a:gd name="T8" fmla="*/ 183 w 208"/>
              <a:gd name="T9" fmla="*/ 129 h 129"/>
              <a:gd name="T10" fmla="*/ 25 w 208"/>
              <a:gd name="T11" fmla="*/ 129 h 129"/>
              <a:gd name="T12" fmla="*/ 0 w 208"/>
              <a:gd name="T13" fmla="*/ 104 h 129"/>
              <a:gd name="T14" fmla="*/ 0 w 208"/>
              <a:gd name="T15" fmla="*/ 25 h 129"/>
              <a:gd name="T16" fmla="*/ 25 w 208"/>
              <a:gd name="T17" fmla="*/ 0 h 129"/>
              <a:gd name="T18" fmla="*/ 26 w 208"/>
              <a:gd name="T19" fmla="*/ 20 h 129"/>
              <a:gd name="T20" fmla="*/ 26 w 208"/>
              <a:gd name="T21" fmla="*/ 109 h 129"/>
              <a:gd name="T22" fmla="*/ 184 w 208"/>
              <a:gd name="T23" fmla="*/ 109 h 129"/>
              <a:gd name="T24" fmla="*/ 184 w 208"/>
              <a:gd name="T25" fmla="*/ 20 h 129"/>
              <a:gd name="T26" fmla="*/ 26 w 208"/>
              <a:gd name="T27" fmla="*/ 20 h 129"/>
              <a:gd name="T28" fmla="*/ 6 w 208"/>
              <a:gd name="T29" fmla="*/ 51 h 129"/>
              <a:gd name="T30" fmla="*/ 6 w 208"/>
              <a:gd name="T31" fmla="*/ 76 h 129"/>
              <a:gd name="T32" fmla="*/ 21 w 208"/>
              <a:gd name="T33" fmla="*/ 76 h 129"/>
              <a:gd name="T34" fmla="*/ 21 w 208"/>
              <a:gd name="T35" fmla="*/ 51 h 129"/>
              <a:gd name="T36" fmla="*/ 6 w 208"/>
              <a:gd name="T37" fmla="*/ 51 h 129"/>
              <a:gd name="T38" fmla="*/ 193 w 208"/>
              <a:gd name="T39" fmla="*/ 51 h 129"/>
              <a:gd name="T40" fmla="*/ 193 w 208"/>
              <a:gd name="T41" fmla="*/ 76 h 129"/>
              <a:gd name="T42" fmla="*/ 200 w 208"/>
              <a:gd name="T43" fmla="*/ 76 h 129"/>
              <a:gd name="T44" fmla="*/ 200 w 208"/>
              <a:gd name="T45" fmla="*/ 51 h 129"/>
              <a:gd name="T46" fmla="*/ 193 w 208"/>
              <a:gd name="T47" fmla="*/ 51 h 1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</a:cxnLst>
            <a:rect l="0" t="0" r="r" b="b"/>
            <a:pathLst>
              <a:path w="208" h="129">
                <a:moveTo>
                  <a:pt x="25" y="0"/>
                </a:moveTo>
                <a:cubicBezTo>
                  <a:pt x="183" y="0"/>
                  <a:pt x="183" y="0"/>
                  <a:pt x="183" y="0"/>
                </a:cubicBezTo>
                <a:cubicBezTo>
                  <a:pt x="197" y="0"/>
                  <a:pt x="208" y="11"/>
                  <a:pt x="208" y="25"/>
                </a:cubicBezTo>
                <a:cubicBezTo>
                  <a:pt x="208" y="104"/>
                  <a:pt x="208" y="104"/>
                  <a:pt x="208" y="104"/>
                </a:cubicBezTo>
                <a:cubicBezTo>
                  <a:pt x="208" y="117"/>
                  <a:pt x="197" y="129"/>
                  <a:pt x="183" y="129"/>
                </a:cubicBezTo>
                <a:cubicBezTo>
                  <a:pt x="25" y="129"/>
                  <a:pt x="25" y="129"/>
                  <a:pt x="25" y="129"/>
                </a:cubicBezTo>
                <a:cubicBezTo>
                  <a:pt x="12" y="129"/>
                  <a:pt x="0" y="117"/>
                  <a:pt x="0" y="104"/>
                </a:cubicBezTo>
                <a:cubicBezTo>
                  <a:pt x="0" y="25"/>
                  <a:pt x="0" y="25"/>
                  <a:pt x="0" y="25"/>
                </a:cubicBezTo>
                <a:cubicBezTo>
                  <a:pt x="0" y="11"/>
                  <a:pt x="12" y="0"/>
                  <a:pt x="25" y="0"/>
                </a:cubicBezTo>
                <a:close/>
                <a:moveTo>
                  <a:pt x="26" y="20"/>
                </a:moveTo>
                <a:cubicBezTo>
                  <a:pt x="26" y="109"/>
                  <a:pt x="26" y="109"/>
                  <a:pt x="26" y="109"/>
                </a:cubicBezTo>
                <a:cubicBezTo>
                  <a:pt x="184" y="109"/>
                  <a:pt x="184" y="109"/>
                  <a:pt x="184" y="109"/>
                </a:cubicBezTo>
                <a:cubicBezTo>
                  <a:pt x="184" y="20"/>
                  <a:pt x="184" y="20"/>
                  <a:pt x="184" y="20"/>
                </a:cubicBezTo>
                <a:cubicBezTo>
                  <a:pt x="26" y="20"/>
                  <a:pt x="26" y="20"/>
                  <a:pt x="26" y="20"/>
                </a:cubicBezTo>
                <a:close/>
                <a:moveTo>
                  <a:pt x="6" y="51"/>
                </a:moveTo>
                <a:cubicBezTo>
                  <a:pt x="6" y="76"/>
                  <a:pt x="6" y="76"/>
                  <a:pt x="6" y="76"/>
                </a:cubicBezTo>
                <a:cubicBezTo>
                  <a:pt x="21" y="76"/>
                  <a:pt x="21" y="76"/>
                  <a:pt x="21" y="76"/>
                </a:cubicBezTo>
                <a:cubicBezTo>
                  <a:pt x="21" y="51"/>
                  <a:pt x="21" y="51"/>
                  <a:pt x="21" y="51"/>
                </a:cubicBezTo>
                <a:cubicBezTo>
                  <a:pt x="6" y="51"/>
                  <a:pt x="6" y="51"/>
                  <a:pt x="6" y="51"/>
                </a:cubicBezTo>
                <a:close/>
                <a:moveTo>
                  <a:pt x="193" y="51"/>
                </a:moveTo>
                <a:cubicBezTo>
                  <a:pt x="193" y="76"/>
                  <a:pt x="193" y="76"/>
                  <a:pt x="193" y="76"/>
                </a:cubicBezTo>
                <a:cubicBezTo>
                  <a:pt x="200" y="76"/>
                  <a:pt x="200" y="76"/>
                  <a:pt x="200" y="76"/>
                </a:cubicBezTo>
                <a:cubicBezTo>
                  <a:pt x="200" y="51"/>
                  <a:pt x="200" y="51"/>
                  <a:pt x="200" y="51"/>
                </a:cubicBezTo>
                <a:lnTo>
                  <a:pt x="193" y="5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72751" tIns="36376" rIns="72751" bIns="36376"/>
          <a:lstStyle/>
          <a:p>
            <a:pPr>
              <a:defRPr/>
            </a:pPr>
            <a:endParaRPr lang="zh-CN" altLang="en-US" sz="143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374" name="Freeform 387"/>
          <p:cNvSpPr>
            <a:spLocks noEditPoints="1"/>
          </p:cNvSpPr>
          <p:nvPr/>
        </p:nvSpPr>
        <p:spPr bwMode="auto">
          <a:xfrm>
            <a:off x="8915144" y="2287345"/>
            <a:ext cx="421433" cy="484720"/>
          </a:xfrm>
          <a:custGeom>
            <a:avLst/>
            <a:gdLst>
              <a:gd name="T0" fmla="*/ 111 w 170"/>
              <a:gd name="T1" fmla="*/ 146 h 195"/>
              <a:gd name="T2" fmla="*/ 101 w 170"/>
              <a:gd name="T3" fmla="*/ 131 h 195"/>
              <a:gd name="T4" fmla="*/ 164 w 170"/>
              <a:gd name="T5" fmla="*/ 131 h 195"/>
              <a:gd name="T6" fmla="*/ 153 w 170"/>
              <a:gd name="T7" fmla="*/ 146 h 195"/>
              <a:gd name="T8" fmla="*/ 167 w 170"/>
              <a:gd name="T9" fmla="*/ 195 h 195"/>
              <a:gd name="T10" fmla="*/ 132 w 170"/>
              <a:gd name="T11" fmla="*/ 81 h 195"/>
              <a:gd name="T12" fmla="*/ 117 w 170"/>
              <a:gd name="T13" fmla="*/ 87 h 195"/>
              <a:gd name="T14" fmla="*/ 117 w 170"/>
              <a:gd name="T15" fmla="*/ 118 h 195"/>
              <a:gd name="T16" fmla="*/ 154 w 170"/>
              <a:gd name="T17" fmla="*/ 103 h 195"/>
              <a:gd name="T18" fmla="*/ 132 w 170"/>
              <a:gd name="T19" fmla="*/ 81 h 195"/>
              <a:gd name="T20" fmla="*/ 44 w 170"/>
              <a:gd name="T21" fmla="*/ 10 h 195"/>
              <a:gd name="T22" fmla="*/ 37 w 170"/>
              <a:gd name="T23" fmla="*/ 27 h 195"/>
              <a:gd name="T24" fmla="*/ 27 w 170"/>
              <a:gd name="T25" fmla="*/ 17 h 195"/>
              <a:gd name="T26" fmla="*/ 30 w 170"/>
              <a:gd name="T27" fmla="*/ 10 h 195"/>
              <a:gd name="T28" fmla="*/ 52 w 170"/>
              <a:gd name="T29" fmla="*/ 38 h 195"/>
              <a:gd name="T30" fmla="*/ 52 w 170"/>
              <a:gd name="T31" fmla="*/ 69 h 195"/>
              <a:gd name="T32" fmla="*/ 21 w 170"/>
              <a:gd name="T33" fmla="*/ 69 h 195"/>
              <a:gd name="T34" fmla="*/ 21 w 170"/>
              <a:gd name="T35" fmla="*/ 38 h 195"/>
              <a:gd name="T36" fmla="*/ 45 w 170"/>
              <a:gd name="T37" fmla="*/ 46 h 195"/>
              <a:gd name="T38" fmla="*/ 29 w 170"/>
              <a:gd name="T39" fmla="*/ 46 h 195"/>
              <a:gd name="T40" fmla="*/ 29 w 170"/>
              <a:gd name="T41" fmla="*/ 61 h 195"/>
              <a:gd name="T42" fmla="*/ 48 w 170"/>
              <a:gd name="T43" fmla="*/ 53 h 195"/>
              <a:gd name="T44" fmla="*/ 37 w 170"/>
              <a:gd name="T45" fmla="*/ 81 h 195"/>
              <a:gd name="T46" fmla="*/ 59 w 170"/>
              <a:gd name="T47" fmla="*/ 103 h 195"/>
              <a:gd name="T48" fmla="*/ 21 w 170"/>
              <a:gd name="T49" fmla="*/ 118 h 195"/>
              <a:gd name="T50" fmla="*/ 21 w 170"/>
              <a:gd name="T51" fmla="*/ 87 h 195"/>
              <a:gd name="T52" fmla="*/ 37 w 170"/>
              <a:gd name="T53" fmla="*/ 81 h 195"/>
              <a:gd name="T54" fmla="*/ 29 w 170"/>
              <a:gd name="T55" fmla="*/ 95 h 195"/>
              <a:gd name="T56" fmla="*/ 29 w 170"/>
              <a:gd name="T57" fmla="*/ 111 h 195"/>
              <a:gd name="T58" fmla="*/ 45 w 170"/>
              <a:gd name="T59" fmla="*/ 111 h 195"/>
              <a:gd name="T60" fmla="*/ 45 w 170"/>
              <a:gd name="T61" fmla="*/ 95 h 195"/>
              <a:gd name="T62" fmla="*/ 33 w 170"/>
              <a:gd name="T63" fmla="*/ 13 h 195"/>
              <a:gd name="T64" fmla="*/ 33 w 170"/>
              <a:gd name="T65" fmla="*/ 21 h 195"/>
              <a:gd name="T66" fmla="*/ 41 w 170"/>
              <a:gd name="T67" fmla="*/ 21 h 195"/>
              <a:gd name="T68" fmla="*/ 41 w 170"/>
              <a:gd name="T69" fmla="*/ 13 h 195"/>
              <a:gd name="T70" fmla="*/ 125 w 170"/>
              <a:gd name="T71" fmla="*/ 10 h 195"/>
              <a:gd name="T72" fmla="*/ 125 w 170"/>
              <a:gd name="T73" fmla="*/ 24 h 195"/>
              <a:gd name="T74" fmla="*/ 139 w 170"/>
              <a:gd name="T75" fmla="*/ 24 h 195"/>
              <a:gd name="T76" fmla="*/ 139 w 170"/>
              <a:gd name="T77" fmla="*/ 10 h 195"/>
              <a:gd name="T78" fmla="*/ 132 w 170"/>
              <a:gd name="T79" fmla="*/ 12 h 195"/>
              <a:gd name="T80" fmla="*/ 127 w 170"/>
              <a:gd name="T81" fmla="*/ 17 h 195"/>
              <a:gd name="T82" fmla="*/ 132 w 170"/>
              <a:gd name="T83" fmla="*/ 22 h 195"/>
              <a:gd name="T84" fmla="*/ 136 w 170"/>
              <a:gd name="T85" fmla="*/ 13 h 195"/>
              <a:gd name="T86" fmla="*/ 117 w 170"/>
              <a:gd name="T87" fmla="*/ 38 h 195"/>
              <a:gd name="T88" fmla="*/ 110 w 170"/>
              <a:gd name="T89" fmla="*/ 53 h 195"/>
              <a:gd name="T90" fmla="*/ 132 w 170"/>
              <a:gd name="T91" fmla="*/ 75 h 195"/>
              <a:gd name="T92" fmla="*/ 147 w 170"/>
              <a:gd name="T93" fmla="*/ 38 h 195"/>
              <a:gd name="T94" fmla="*/ 140 w 170"/>
              <a:gd name="T95" fmla="*/ 46 h 195"/>
              <a:gd name="T96" fmla="*/ 124 w 170"/>
              <a:gd name="T97" fmla="*/ 46 h 195"/>
              <a:gd name="T98" fmla="*/ 124 w 170"/>
              <a:gd name="T99" fmla="*/ 61 h 195"/>
              <a:gd name="T100" fmla="*/ 143 w 170"/>
              <a:gd name="T101" fmla="*/ 53 h 195"/>
              <a:gd name="T102" fmla="*/ 140 w 170"/>
              <a:gd name="T103" fmla="*/ 95 h 195"/>
              <a:gd name="T104" fmla="*/ 124 w 170"/>
              <a:gd name="T105" fmla="*/ 95 h 195"/>
              <a:gd name="T106" fmla="*/ 124 w 170"/>
              <a:gd name="T107" fmla="*/ 111 h 195"/>
              <a:gd name="T108" fmla="*/ 143 w 170"/>
              <a:gd name="T109" fmla="*/ 103 h 195"/>
              <a:gd name="T110" fmla="*/ 5 w 170"/>
              <a:gd name="T111" fmla="*/ 0 h 195"/>
              <a:gd name="T112" fmla="*/ 0 w 170"/>
              <a:gd name="T113" fmla="*/ 146 h 195"/>
              <a:gd name="T114" fmla="*/ 6 w 170"/>
              <a:gd name="T115" fmla="*/ 175 h 195"/>
              <a:gd name="T116" fmla="*/ 72 w 170"/>
              <a:gd name="T117" fmla="*/ 175 h 195"/>
              <a:gd name="T118" fmla="*/ 75 w 170"/>
              <a:gd name="T119" fmla="*/ 146 h 195"/>
              <a:gd name="T120" fmla="*/ 69 w 170"/>
              <a:gd name="T121" fmla="*/ 0 h 1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170" h="195">
                <a:moveTo>
                  <a:pt x="101" y="175"/>
                </a:moveTo>
                <a:cubicBezTo>
                  <a:pt x="122" y="175"/>
                  <a:pt x="122" y="175"/>
                  <a:pt x="122" y="175"/>
                </a:cubicBezTo>
                <a:cubicBezTo>
                  <a:pt x="111" y="146"/>
                  <a:pt x="111" y="146"/>
                  <a:pt x="111" y="146"/>
                </a:cubicBezTo>
                <a:cubicBezTo>
                  <a:pt x="95" y="146"/>
                  <a:pt x="95" y="146"/>
                  <a:pt x="95" y="146"/>
                </a:cubicBezTo>
                <a:cubicBezTo>
                  <a:pt x="95" y="131"/>
                  <a:pt x="95" y="131"/>
                  <a:pt x="95" y="131"/>
                </a:cubicBezTo>
                <a:cubicBezTo>
                  <a:pt x="101" y="131"/>
                  <a:pt x="101" y="131"/>
                  <a:pt x="101" y="131"/>
                </a:cubicBezTo>
                <a:cubicBezTo>
                  <a:pt x="101" y="0"/>
                  <a:pt x="101" y="0"/>
                  <a:pt x="101" y="0"/>
                </a:cubicBezTo>
                <a:cubicBezTo>
                  <a:pt x="164" y="0"/>
                  <a:pt x="164" y="0"/>
                  <a:pt x="164" y="0"/>
                </a:cubicBezTo>
                <a:cubicBezTo>
                  <a:pt x="164" y="131"/>
                  <a:pt x="164" y="131"/>
                  <a:pt x="164" y="131"/>
                </a:cubicBezTo>
                <a:cubicBezTo>
                  <a:pt x="170" y="131"/>
                  <a:pt x="170" y="131"/>
                  <a:pt x="170" y="131"/>
                </a:cubicBezTo>
                <a:cubicBezTo>
                  <a:pt x="170" y="146"/>
                  <a:pt x="170" y="146"/>
                  <a:pt x="170" y="146"/>
                </a:cubicBezTo>
                <a:cubicBezTo>
                  <a:pt x="153" y="146"/>
                  <a:pt x="153" y="146"/>
                  <a:pt x="153" y="146"/>
                </a:cubicBezTo>
                <a:cubicBezTo>
                  <a:pt x="143" y="175"/>
                  <a:pt x="143" y="175"/>
                  <a:pt x="143" y="175"/>
                </a:cubicBezTo>
                <a:cubicBezTo>
                  <a:pt x="167" y="175"/>
                  <a:pt x="167" y="175"/>
                  <a:pt x="167" y="175"/>
                </a:cubicBezTo>
                <a:cubicBezTo>
                  <a:pt x="167" y="195"/>
                  <a:pt x="167" y="195"/>
                  <a:pt x="167" y="195"/>
                </a:cubicBezTo>
                <a:cubicBezTo>
                  <a:pt x="101" y="195"/>
                  <a:pt x="101" y="195"/>
                  <a:pt x="101" y="195"/>
                </a:cubicBezTo>
                <a:cubicBezTo>
                  <a:pt x="101" y="175"/>
                  <a:pt x="101" y="175"/>
                  <a:pt x="101" y="175"/>
                </a:cubicBezTo>
                <a:close/>
                <a:moveTo>
                  <a:pt x="132" y="81"/>
                </a:moveTo>
                <a:cubicBezTo>
                  <a:pt x="126" y="81"/>
                  <a:pt x="120" y="83"/>
                  <a:pt x="117" y="87"/>
                </a:cubicBezTo>
                <a:cubicBezTo>
                  <a:pt x="117" y="87"/>
                  <a:pt x="117" y="87"/>
                  <a:pt x="117" y="87"/>
                </a:cubicBezTo>
                <a:cubicBezTo>
                  <a:pt x="117" y="87"/>
                  <a:pt x="117" y="87"/>
                  <a:pt x="117" y="87"/>
                </a:cubicBezTo>
                <a:cubicBezTo>
                  <a:pt x="113" y="91"/>
                  <a:pt x="110" y="97"/>
                  <a:pt x="110" y="103"/>
                </a:cubicBezTo>
                <a:cubicBezTo>
                  <a:pt x="110" y="109"/>
                  <a:pt x="113" y="114"/>
                  <a:pt x="117" y="118"/>
                </a:cubicBezTo>
                <a:cubicBezTo>
                  <a:pt x="117" y="118"/>
                  <a:pt x="117" y="118"/>
                  <a:pt x="117" y="118"/>
                </a:cubicBezTo>
                <a:cubicBezTo>
                  <a:pt x="120" y="122"/>
                  <a:pt x="126" y="125"/>
                  <a:pt x="132" y="125"/>
                </a:cubicBezTo>
                <a:cubicBezTo>
                  <a:pt x="138" y="125"/>
                  <a:pt x="143" y="122"/>
                  <a:pt x="147" y="118"/>
                </a:cubicBezTo>
                <a:cubicBezTo>
                  <a:pt x="151" y="114"/>
                  <a:pt x="154" y="109"/>
                  <a:pt x="154" y="103"/>
                </a:cubicBezTo>
                <a:cubicBezTo>
                  <a:pt x="154" y="97"/>
                  <a:pt x="151" y="91"/>
                  <a:pt x="147" y="87"/>
                </a:cubicBezTo>
                <a:cubicBezTo>
                  <a:pt x="147" y="87"/>
                  <a:pt x="147" y="87"/>
                  <a:pt x="147" y="87"/>
                </a:cubicBezTo>
                <a:cubicBezTo>
                  <a:pt x="143" y="83"/>
                  <a:pt x="138" y="81"/>
                  <a:pt x="132" y="81"/>
                </a:cubicBezTo>
                <a:close/>
                <a:moveTo>
                  <a:pt x="37" y="7"/>
                </a:moveTo>
                <a:cubicBezTo>
                  <a:pt x="40" y="7"/>
                  <a:pt x="42" y="8"/>
                  <a:pt x="44" y="10"/>
                </a:cubicBezTo>
                <a:cubicBezTo>
                  <a:pt x="44" y="10"/>
                  <a:pt x="44" y="10"/>
                  <a:pt x="44" y="10"/>
                </a:cubicBezTo>
                <a:cubicBezTo>
                  <a:pt x="46" y="12"/>
                  <a:pt x="47" y="14"/>
                  <a:pt x="47" y="17"/>
                </a:cubicBezTo>
                <a:cubicBezTo>
                  <a:pt x="47" y="20"/>
                  <a:pt x="46" y="22"/>
                  <a:pt x="44" y="24"/>
                </a:cubicBezTo>
                <a:cubicBezTo>
                  <a:pt x="42" y="26"/>
                  <a:pt x="40" y="27"/>
                  <a:pt x="37" y="27"/>
                </a:cubicBezTo>
                <a:cubicBezTo>
                  <a:pt x="34" y="27"/>
                  <a:pt x="31" y="26"/>
                  <a:pt x="30" y="24"/>
                </a:cubicBezTo>
                <a:cubicBezTo>
                  <a:pt x="30" y="24"/>
                  <a:pt x="30" y="24"/>
                  <a:pt x="30" y="24"/>
                </a:cubicBezTo>
                <a:cubicBezTo>
                  <a:pt x="28" y="22"/>
                  <a:pt x="27" y="20"/>
                  <a:pt x="27" y="17"/>
                </a:cubicBezTo>
                <a:cubicBezTo>
                  <a:pt x="27" y="14"/>
                  <a:pt x="28" y="12"/>
                  <a:pt x="30" y="10"/>
                </a:cubicBezTo>
                <a:cubicBezTo>
                  <a:pt x="30" y="10"/>
                  <a:pt x="30" y="10"/>
                  <a:pt x="30" y="10"/>
                </a:cubicBezTo>
                <a:cubicBezTo>
                  <a:pt x="30" y="10"/>
                  <a:pt x="30" y="10"/>
                  <a:pt x="30" y="10"/>
                </a:cubicBezTo>
                <a:cubicBezTo>
                  <a:pt x="31" y="8"/>
                  <a:pt x="34" y="7"/>
                  <a:pt x="37" y="7"/>
                </a:cubicBezTo>
                <a:close/>
                <a:moveTo>
                  <a:pt x="37" y="32"/>
                </a:moveTo>
                <a:cubicBezTo>
                  <a:pt x="43" y="32"/>
                  <a:pt x="48" y="34"/>
                  <a:pt x="52" y="38"/>
                </a:cubicBezTo>
                <a:cubicBezTo>
                  <a:pt x="52" y="38"/>
                  <a:pt x="52" y="38"/>
                  <a:pt x="52" y="38"/>
                </a:cubicBezTo>
                <a:cubicBezTo>
                  <a:pt x="56" y="42"/>
                  <a:pt x="59" y="47"/>
                  <a:pt x="59" y="53"/>
                </a:cubicBezTo>
                <a:cubicBezTo>
                  <a:pt x="59" y="59"/>
                  <a:pt x="56" y="65"/>
                  <a:pt x="52" y="69"/>
                </a:cubicBezTo>
                <a:cubicBezTo>
                  <a:pt x="48" y="73"/>
                  <a:pt x="43" y="75"/>
                  <a:pt x="37" y="75"/>
                </a:cubicBezTo>
                <a:cubicBezTo>
                  <a:pt x="31" y="75"/>
                  <a:pt x="25" y="73"/>
                  <a:pt x="21" y="69"/>
                </a:cubicBezTo>
                <a:cubicBezTo>
                  <a:pt x="21" y="69"/>
                  <a:pt x="21" y="69"/>
                  <a:pt x="21" y="69"/>
                </a:cubicBezTo>
                <a:cubicBezTo>
                  <a:pt x="18" y="65"/>
                  <a:pt x="15" y="59"/>
                  <a:pt x="15" y="53"/>
                </a:cubicBezTo>
                <a:cubicBezTo>
                  <a:pt x="15" y="47"/>
                  <a:pt x="18" y="42"/>
                  <a:pt x="21" y="38"/>
                </a:cubicBezTo>
                <a:cubicBezTo>
                  <a:pt x="21" y="38"/>
                  <a:pt x="21" y="38"/>
                  <a:pt x="21" y="38"/>
                </a:cubicBezTo>
                <a:cubicBezTo>
                  <a:pt x="21" y="38"/>
                  <a:pt x="21" y="38"/>
                  <a:pt x="21" y="38"/>
                </a:cubicBezTo>
                <a:cubicBezTo>
                  <a:pt x="25" y="34"/>
                  <a:pt x="31" y="32"/>
                  <a:pt x="37" y="32"/>
                </a:cubicBezTo>
                <a:close/>
                <a:moveTo>
                  <a:pt x="45" y="46"/>
                </a:moveTo>
                <a:cubicBezTo>
                  <a:pt x="43" y="44"/>
                  <a:pt x="40" y="42"/>
                  <a:pt x="37" y="42"/>
                </a:cubicBezTo>
                <a:cubicBezTo>
                  <a:pt x="34" y="42"/>
                  <a:pt x="31" y="44"/>
                  <a:pt x="29" y="46"/>
                </a:cubicBezTo>
                <a:cubicBezTo>
                  <a:pt x="29" y="46"/>
                  <a:pt x="29" y="46"/>
                  <a:pt x="29" y="46"/>
                </a:cubicBezTo>
                <a:cubicBezTo>
                  <a:pt x="27" y="48"/>
                  <a:pt x="26" y="50"/>
                  <a:pt x="26" y="53"/>
                </a:cubicBezTo>
                <a:cubicBezTo>
                  <a:pt x="26" y="56"/>
                  <a:pt x="27" y="59"/>
                  <a:pt x="29" y="61"/>
                </a:cubicBezTo>
                <a:cubicBezTo>
                  <a:pt x="29" y="61"/>
                  <a:pt x="29" y="61"/>
                  <a:pt x="29" y="61"/>
                </a:cubicBezTo>
                <a:cubicBezTo>
                  <a:pt x="31" y="63"/>
                  <a:pt x="34" y="64"/>
                  <a:pt x="37" y="64"/>
                </a:cubicBezTo>
                <a:cubicBezTo>
                  <a:pt x="40" y="64"/>
                  <a:pt x="43" y="63"/>
                  <a:pt x="45" y="61"/>
                </a:cubicBezTo>
                <a:cubicBezTo>
                  <a:pt x="47" y="59"/>
                  <a:pt x="48" y="56"/>
                  <a:pt x="48" y="53"/>
                </a:cubicBezTo>
                <a:cubicBezTo>
                  <a:pt x="48" y="50"/>
                  <a:pt x="47" y="48"/>
                  <a:pt x="45" y="46"/>
                </a:cubicBezTo>
                <a:cubicBezTo>
                  <a:pt x="45" y="46"/>
                  <a:pt x="45" y="46"/>
                  <a:pt x="45" y="46"/>
                </a:cubicBezTo>
                <a:close/>
                <a:moveTo>
                  <a:pt x="37" y="81"/>
                </a:moveTo>
                <a:cubicBezTo>
                  <a:pt x="43" y="81"/>
                  <a:pt x="48" y="83"/>
                  <a:pt x="52" y="87"/>
                </a:cubicBezTo>
                <a:cubicBezTo>
                  <a:pt x="52" y="87"/>
                  <a:pt x="52" y="87"/>
                  <a:pt x="52" y="87"/>
                </a:cubicBezTo>
                <a:cubicBezTo>
                  <a:pt x="56" y="91"/>
                  <a:pt x="59" y="97"/>
                  <a:pt x="59" y="103"/>
                </a:cubicBezTo>
                <a:cubicBezTo>
                  <a:pt x="59" y="109"/>
                  <a:pt x="56" y="114"/>
                  <a:pt x="52" y="118"/>
                </a:cubicBezTo>
                <a:cubicBezTo>
                  <a:pt x="48" y="122"/>
                  <a:pt x="43" y="125"/>
                  <a:pt x="37" y="125"/>
                </a:cubicBezTo>
                <a:cubicBezTo>
                  <a:pt x="31" y="125"/>
                  <a:pt x="25" y="122"/>
                  <a:pt x="21" y="118"/>
                </a:cubicBezTo>
                <a:cubicBezTo>
                  <a:pt x="21" y="118"/>
                  <a:pt x="21" y="118"/>
                  <a:pt x="21" y="118"/>
                </a:cubicBezTo>
                <a:cubicBezTo>
                  <a:pt x="18" y="114"/>
                  <a:pt x="15" y="109"/>
                  <a:pt x="15" y="103"/>
                </a:cubicBezTo>
                <a:cubicBezTo>
                  <a:pt x="15" y="97"/>
                  <a:pt x="18" y="91"/>
                  <a:pt x="21" y="87"/>
                </a:cubicBezTo>
                <a:cubicBezTo>
                  <a:pt x="21" y="87"/>
                  <a:pt x="21" y="87"/>
                  <a:pt x="21" y="87"/>
                </a:cubicBezTo>
                <a:cubicBezTo>
                  <a:pt x="21" y="87"/>
                  <a:pt x="21" y="87"/>
                  <a:pt x="21" y="87"/>
                </a:cubicBezTo>
                <a:cubicBezTo>
                  <a:pt x="25" y="83"/>
                  <a:pt x="31" y="81"/>
                  <a:pt x="37" y="81"/>
                </a:cubicBezTo>
                <a:close/>
                <a:moveTo>
                  <a:pt x="45" y="95"/>
                </a:moveTo>
                <a:cubicBezTo>
                  <a:pt x="43" y="93"/>
                  <a:pt x="40" y="92"/>
                  <a:pt x="37" y="92"/>
                </a:cubicBezTo>
                <a:cubicBezTo>
                  <a:pt x="34" y="92"/>
                  <a:pt x="31" y="93"/>
                  <a:pt x="29" y="95"/>
                </a:cubicBezTo>
                <a:cubicBezTo>
                  <a:pt x="29" y="95"/>
                  <a:pt x="29" y="95"/>
                  <a:pt x="29" y="95"/>
                </a:cubicBezTo>
                <a:cubicBezTo>
                  <a:pt x="27" y="97"/>
                  <a:pt x="26" y="100"/>
                  <a:pt x="26" y="103"/>
                </a:cubicBezTo>
                <a:cubicBezTo>
                  <a:pt x="26" y="106"/>
                  <a:pt x="27" y="109"/>
                  <a:pt x="29" y="111"/>
                </a:cubicBezTo>
                <a:cubicBezTo>
                  <a:pt x="29" y="111"/>
                  <a:pt x="29" y="111"/>
                  <a:pt x="29" y="111"/>
                </a:cubicBezTo>
                <a:cubicBezTo>
                  <a:pt x="31" y="113"/>
                  <a:pt x="34" y="114"/>
                  <a:pt x="37" y="114"/>
                </a:cubicBezTo>
                <a:cubicBezTo>
                  <a:pt x="40" y="114"/>
                  <a:pt x="43" y="113"/>
                  <a:pt x="45" y="111"/>
                </a:cubicBezTo>
                <a:cubicBezTo>
                  <a:pt x="47" y="109"/>
                  <a:pt x="48" y="106"/>
                  <a:pt x="48" y="103"/>
                </a:cubicBezTo>
                <a:cubicBezTo>
                  <a:pt x="48" y="100"/>
                  <a:pt x="47" y="97"/>
                  <a:pt x="45" y="95"/>
                </a:cubicBezTo>
                <a:cubicBezTo>
                  <a:pt x="45" y="95"/>
                  <a:pt x="45" y="95"/>
                  <a:pt x="45" y="95"/>
                </a:cubicBezTo>
                <a:close/>
                <a:moveTo>
                  <a:pt x="41" y="13"/>
                </a:moveTo>
                <a:cubicBezTo>
                  <a:pt x="40" y="12"/>
                  <a:pt x="38" y="12"/>
                  <a:pt x="37" y="12"/>
                </a:cubicBezTo>
                <a:cubicBezTo>
                  <a:pt x="35" y="12"/>
                  <a:pt x="34" y="12"/>
                  <a:pt x="33" y="13"/>
                </a:cubicBezTo>
                <a:cubicBezTo>
                  <a:pt x="33" y="13"/>
                  <a:pt x="33" y="13"/>
                  <a:pt x="33" y="13"/>
                </a:cubicBezTo>
                <a:cubicBezTo>
                  <a:pt x="32" y="14"/>
                  <a:pt x="32" y="16"/>
                  <a:pt x="32" y="17"/>
                </a:cubicBezTo>
                <a:cubicBezTo>
                  <a:pt x="32" y="18"/>
                  <a:pt x="32" y="20"/>
                  <a:pt x="33" y="21"/>
                </a:cubicBezTo>
                <a:cubicBezTo>
                  <a:pt x="33" y="21"/>
                  <a:pt x="33" y="21"/>
                  <a:pt x="33" y="21"/>
                </a:cubicBezTo>
                <a:cubicBezTo>
                  <a:pt x="34" y="22"/>
                  <a:pt x="35" y="22"/>
                  <a:pt x="37" y="22"/>
                </a:cubicBezTo>
                <a:cubicBezTo>
                  <a:pt x="38" y="22"/>
                  <a:pt x="40" y="22"/>
                  <a:pt x="41" y="21"/>
                </a:cubicBezTo>
                <a:cubicBezTo>
                  <a:pt x="41" y="20"/>
                  <a:pt x="42" y="18"/>
                  <a:pt x="42" y="17"/>
                </a:cubicBezTo>
                <a:cubicBezTo>
                  <a:pt x="42" y="16"/>
                  <a:pt x="41" y="14"/>
                  <a:pt x="41" y="13"/>
                </a:cubicBezTo>
                <a:cubicBezTo>
                  <a:pt x="41" y="13"/>
                  <a:pt x="41" y="13"/>
                  <a:pt x="41" y="13"/>
                </a:cubicBezTo>
                <a:close/>
                <a:moveTo>
                  <a:pt x="132" y="7"/>
                </a:moveTo>
                <a:cubicBezTo>
                  <a:pt x="129" y="7"/>
                  <a:pt x="126" y="8"/>
                  <a:pt x="125" y="10"/>
                </a:cubicBezTo>
                <a:cubicBezTo>
                  <a:pt x="125" y="10"/>
                  <a:pt x="125" y="10"/>
                  <a:pt x="125" y="10"/>
                </a:cubicBezTo>
                <a:cubicBezTo>
                  <a:pt x="125" y="10"/>
                  <a:pt x="125" y="10"/>
                  <a:pt x="125" y="10"/>
                </a:cubicBezTo>
                <a:cubicBezTo>
                  <a:pt x="123" y="12"/>
                  <a:pt x="122" y="14"/>
                  <a:pt x="122" y="17"/>
                </a:cubicBezTo>
                <a:cubicBezTo>
                  <a:pt x="122" y="20"/>
                  <a:pt x="123" y="22"/>
                  <a:pt x="125" y="24"/>
                </a:cubicBezTo>
                <a:cubicBezTo>
                  <a:pt x="125" y="24"/>
                  <a:pt x="125" y="24"/>
                  <a:pt x="125" y="24"/>
                </a:cubicBezTo>
                <a:cubicBezTo>
                  <a:pt x="126" y="26"/>
                  <a:pt x="129" y="27"/>
                  <a:pt x="132" y="27"/>
                </a:cubicBezTo>
                <a:cubicBezTo>
                  <a:pt x="135" y="27"/>
                  <a:pt x="137" y="26"/>
                  <a:pt x="139" y="24"/>
                </a:cubicBezTo>
                <a:cubicBezTo>
                  <a:pt x="141" y="22"/>
                  <a:pt x="142" y="20"/>
                  <a:pt x="142" y="17"/>
                </a:cubicBezTo>
                <a:cubicBezTo>
                  <a:pt x="142" y="14"/>
                  <a:pt x="141" y="12"/>
                  <a:pt x="139" y="10"/>
                </a:cubicBezTo>
                <a:cubicBezTo>
                  <a:pt x="139" y="10"/>
                  <a:pt x="139" y="10"/>
                  <a:pt x="139" y="10"/>
                </a:cubicBezTo>
                <a:cubicBezTo>
                  <a:pt x="137" y="8"/>
                  <a:pt x="135" y="7"/>
                  <a:pt x="132" y="7"/>
                </a:cubicBezTo>
                <a:close/>
                <a:moveTo>
                  <a:pt x="136" y="13"/>
                </a:moveTo>
                <a:cubicBezTo>
                  <a:pt x="135" y="12"/>
                  <a:pt x="133" y="12"/>
                  <a:pt x="132" y="12"/>
                </a:cubicBezTo>
                <a:cubicBezTo>
                  <a:pt x="130" y="12"/>
                  <a:pt x="129" y="12"/>
                  <a:pt x="128" y="13"/>
                </a:cubicBezTo>
                <a:cubicBezTo>
                  <a:pt x="128" y="13"/>
                  <a:pt x="128" y="13"/>
                  <a:pt x="128" y="13"/>
                </a:cubicBezTo>
                <a:cubicBezTo>
                  <a:pt x="127" y="14"/>
                  <a:pt x="127" y="16"/>
                  <a:pt x="127" y="17"/>
                </a:cubicBezTo>
                <a:cubicBezTo>
                  <a:pt x="127" y="18"/>
                  <a:pt x="127" y="20"/>
                  <a:pt x="128" y="21"/>
                </a:cubicBezTo>
                <a:cubicBezTo>
                  <a:pt x="128" y="21"/>
                  <a:pt x="128" y="21"/>
                  <a:pt x="128" y="21"/>
                </a:cubicBezTo>
                <a:cubicBezTo>
                  <a:pt x="129" y="22"/>
                  <a:pt x="130" y="22"/>
                  <a:pt x="132" y="22"/>
                </a:cubicBezTo>
                <a:cubicBezTo>
                  <a:pt x="133" y="22"/>
                  <a:pt x="135" y="22"/>
                  <a:pt x="136" y="21"/>
                </a:cubicBezTo>
                <a:cubicBezTo>
                  <a:pt x="137" y="20"/>
                  <a:pt x="137" y="18"/>
                  <a:pt x="137" y="17"/>
                </a:cubicBezTo>
                <a:cubicBezTo>
                  <a:pt x="137" y="16"/>
                  <a:pt x="137" y="14"/>
                  <a:pt x="136" y="13"/>
                </a:cubicBezTo>
                <a:cubicBezTo>
                  <a:pt x="136" y="13"/>
                  <a:pt x="136" y="13"/>
                  <a:pt x="136" y="13"/>
                </a:cubicBezTo>
                <a:close/>
                <a:moveTo>
                  <a:pt x="132" y="32"/>
                </a:moveTo>
                <a:cubicBezTo>
                  <a:pt x="126" y="32"/>
                  <a:pt x="120" y="34"/>
                  <a:pt x="117" y="38"/>
                </a:cubicBezTo>
                <a:cubicBezTo>
                  <a:pt x="117" y="38"/>
                  <a:pt x="117" y="38"/>
                  <a:pt x="117" y="38"/>
                </a:cubicBezTo>
                <a:cubicBezTo>
                  <a:pt x="117" y="38"/>
                  <a:pt x="117" y="38"/>
                  <a:pt x="117" y="38"/>
                </a:cubicBezTo>
                <a:cubicBezTo>
                  <a:pt x="113" y="42"/>
                  <a:pt x="110" y="47"/>
                  <a:pt x="110" y="53"/>
                </a:cubicBezTo>
                <a:cubicBezTo>
                  <a:pt x="110" y="59"/>
                  <a:pt x="113" y="65"/>
                  <a:pt x="117" y="69"/>
                </a:cubicBezTo>
                <a:cubicBezTo>
                  <a:pt x="117" y="69"/>
                  <a:pt x="117" y="69"/>
                  <a:pt x="117" y="69"/>
                </a:cubicBezTo>
                <a:cubicBezTo>
                  <a:pt x="120" y="73"/>
                  <a:pt x="126" y="75"/>
                  <a:pt x="132" y="75"/>
                </a:cubicBezTo>
                <a:cubicBezTo>
                  <a:pt x="138" y="75"/>
                  <a:pt x="143" y="73"/>
                  <a:pt x="147" y="69"/>
                </a:cubicBezTo>
                <a:cubicBezTo>
                  <a:pt x="151" y="65"/>
                  <a:pt x="154" y="59"/>
                  <a:pt x="154" y="53"/>
                </a:cubicBezTo>
                <a:cubicBezTo>
                  <a:pt x="154" y="47"/>
                  <a:pt x="151" y="42"/>
                  <a:pt x="147" y="38"/>
                </a:cubicBezTo>
                <a:cubicBezTo>
                  <a:pt x="147" y="38"/>
                  <a:pt x="147" y="38"/>
                  <a:pt x="147" y="38"/>
                </a:cubicBezTo>
                <a:cubicBezTo>
                  <a:pt x="143" y="34"/>
                  <a:pt x="138" y="32"/>
                  <a:pt x="132" y="32"/>
                </a:cubicBezTo>
                <a:close/>
                <a:moveTo>
                  <a:pt x="140" y="46"/>
                </a:moveTo>
                <a:cubicBezTo>
                  <a:pt x="138" y="44"/>
                  <a:pt x="135" y="42"/>
                  <a:pt x="132" y="42"/>
                </a:cubicBezTo>
                <a:cubicBezTo>
                  <a:pt x="129" y="42"/>
                  <a:pt x="126" y="44"/>
                  <a:pt x="124" y="46"/>
                </a:cubicBezTo>
                <a:cubicBezTo>
                  <a:pt x="124" y="46"/>
                  <a:pt x="124" y="46"/>
                  <a:pt x="124" y="46"/>
                </a:cubicBezTo>
                <a:cubicBezTo>
                  <a:pt x="122" y="48"/>
                  <a:pt x="121" y="50"/>
                  <a:pt x="121" y="53"/>
                </a:cubicBezTo>
                <a:cubicBezTo>
                  <a:pt x="121" y="56"/>
                  <a:pt x="122" y="59"/>
                  <a:pt x="124" y="61"/>
                </a:cubicBezTo>
                <a:cubicBezTo>
                  <a:pt x="124" y="61"/>
                  <a:pt x="124" y="61"/>
                  <a:pt x="124" y="61"/>
                </a:cubicBezTo>
                <a:cubicBezTo>
                  <a:pt x="126" y="63"/>
                  <a:pt x="129" y="64"/>
                  <a:pt x="132" y="64"/>
                </a:cubicBezTo>
                <a:cubicBezTo>
                  <a:pt x="135" y="64"/>
                  <a:pt x="138" y="63"/>
                  <a:pt x="140" y="61"/>
                </a:cubicBezTo>
                <a:cubicBezTo>
                  <a:pt x="142" y="59"/>
                  <a:pt x="143" y="56"/>
                  <a:pt x="143" y="53"/>
                </a:cubicBezTo>
                <a:cubicBezTo>
                  <a:pt x="143" y="50"/>
                  <a:pt x="142" y="48"/>
                  <a:pt x="140" y="46"/>
                </a:cubicBezTo>
                <a:cubicBezTo>
                  <a:pt x="140" y="46"/>
                  <a:pt x="140" y="46"/>
                  <a:pt x="140" y="46"/>
                </a:cubicBezTo>
                <a:close/>
                <a:moveTo>
                  <a:pt x="140" y="95"/>
                </a:moveTo>
                <a:cubicBezTo>
                  <a:pt x="138" y="93"/>
                  <a:pt x="135" y="92"/>
                  <a:pt x="132" y="92"/>
                </a:cubicBezTo>
                <a:cubicBezTo>
                  <a:pt x="129" y="92"/>
                  <a:pt x="126" y="93"/>
                  <a:pt x="124" y="95"/>
                </a:cubicBezTo>
                <a:cubicBezTo>
                  <a:pt x="124" y="95"/>
                  <a:pt x="124" y="95"/>
                  <a:pt x="124" y="95"/>
                </a:cubicBezTo>
                <a:cubicBezTo>
                  <a:pt x="122" y="97"/>
                  <a:pt x="121" y="100"/>
                  <a:pt x="121" y="103"/>
                </a:cubicBezTo>
                <a:cubicBezTo>
                  <a:pt x="121" y="106"/>
                  <a:pt x="122" y="109"/>
                  <a:pt x="124" y="111"/>
                </a:cubicBezTo>
                <a:cubicBezTo>
                  <a:pt x="124" y="111"/>
                  <a:pt x="124" y="111"/>
                  <a:pt x="124" y="111"/>
                </a:cubicBezTo>
                <a:cubicBezTo>
                  <a:pt x="126" y="113"/>
                  <a:pt x="129" y="114"/>
                  <a:pt x="132" y="114"/>
                </a:cubicBezTo>
                <a:cubicBezTo>
                  <a:pt x="135" y="114"/>
                  <a:pt x="138" y="113"/>
                  <a:pt x="140" y="111"/>
                </a:cubicBezTo>
                <a:cubicBezTo>
                  <a:pt x="142" y="109"/>
                  <a:pt x="143" y="106"/>
                  <a:pt x="143" y="103"/>
                </a:cubicBezTo>
                <a:cubicBezTo>
                  <a:pt x="143" y="100"/>
                  <a:pt x="142" y="97"/>
                  <a:pt x="140" y="95"/>
                </a:cubicBezTo>
                <a:cubicBezTo>
                  <a:pt x="140" y="95"/>
                  <a:pt x="140" y="95"/>
                  <a:pt x="140" y="95"/>
                </a:cubicBezTo>
                <a:close/>
                <a:moveTo>
                  <a:pt x="5" y="0"/>
                </a:moveTo>
                <a:cubicBezTo>
                  <a:pt x="5" y="131"/>
                  <a:pt x="5" y="131"/>
                  <a:pt x="5" y="131"/>
                </a:cubicBezTo>
                <a:cubicBezTo>
                  <a:pt x="0" y="131"/>
                  <a:pt x="0" y="131"/>
                  <a:pt x="0" y="131"/>
                </a:cubicBezTo>
                <a:cubicBezTo>
                  <a:pt x="0" y="146"/>
                  <a:pt x="0" y="146"/>
                  <a:pt x="0" y="146"/>
                </a:cubicBezTo>
                <a:cubicBezTo>
                  <a:pt x="16" y="146"/>
                  <a:pt x="16" y="146"/>
                  <a:pt x="16" y="146"/>
                </a:cubicBezTo>
                <a:cubicBezTo>
                  <a:pt x="27" y="175"/>
                  <a:pt x="27" y="175"/>
                  <a:pt x="27" y="175"/>
                </a:cubicBezTo>
                <a:cubicBezTo>
                  <a:pt x="6" y="175"/>
                  <a:pt x="6" y="175"/>
                  <a:pt x="6" y="175"/>
                </a:cubicBezTo>
                <a:cubicBezTo>
                  <a:pt x="6" y="195"/>
                  <a:pt x="6" y="195"/>
                  <a:pt x="6" y="195"/>
                </a:cubicBezTo>
                <a:cubicBezTo>
                  <a:pt x="72" y="195"/>
                  <a:pt x="72" y="195"/>
                  <a:pt x="72" y="195"/>
                </a:cubicBezTo>
                <a:cubicBezTo>
                  <a:pt x="72" y="175"/>
                  <a:pt x="72" y="175"/>
                  <a:pt x="72" y="175"/>
                </a:cubicBezTo>
                <a:cubicBezTo>
                  <a:pt x="48" y="175"/>
                  <a:pt x="48" y="175"/>
                  <a:pt x="48" y="175"/>
                </a:cubicBezTo>
                <a:cubicBezTo>
                  <a:pt x="58" y="146"/>
                  <a:pt x="58" y="146"/>
                  <a:pt x="58" y="146"/>
                </a:cubicBezTo>
                <a:cubicBezTo>
                  <a:pt x="75" y="146"/>
                  <a:pt x="75" y="146"/>
                  <a:pt x="75" y="146"/>
                </a:cubicBezTo>
                <a:cubicBezTo>
                  <a:pt x="75" y="131"/>
                  <a:pt x="75" y="131"/>
                  <a:pt x="75" y="131"/>
                </a:cubicBezTo>
                <a:cubicBezTo>
                  <a:pt x="69" y="131"/>
                  <a:pt x="69" y="131"/>
                  <a:pt x="69" y="131"/>
                </a:cubicBezTo>
                <a:cubicBezTo>
                  <a:pt x="69" y="0"/>
                  <a:pt x="69" y="0"/>
                  <a:pt x="69" y="0"/>
                </a:cubicBezTo>
                <a:lnTo>
                  <a:pt x="5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72751" tIns="36376" rIns="72751" bIns="36376"/>
          <a:lstStyle/>
          <a:p>
            <a:pPr>
              <a:defRPr/>
            </a:pPr>
            <a:endParaRPr lang="zh-CN" altLang="en-US" sz="143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375" name="Freeform 388"/>
          <p:cNvSpPr>
            <a:spLocks noEditPoints="1"/>
          </p:cNvSpPr>
          <p:nvPr/>
        </p:nvSpPr>
        <p:spPr bwMode="auto">
          <a:xfrm>
            <a:off x="9609862" y="2913022"/>
            <a:ext cx="376845" cy="553761"/>
          </a:xfrm>
          <a:custGeom>
            <a:avLst/>
            <a:gdLst>
              <a:gd name="T0" fmla="*/ 94 w 152"/>
              <a:gd name="T1" fmla="*/ 149 h 223"/>
              <a:gd name="T2" fmla="*/ 124 w 152"/>
              <a:gd name="T3" fmla="*/ 223 h 223"/>
              <a:gd name="T4" fmla="*/ 139 w 152"/>
              <a:gd name="T5" fmla="*/ 223 h 223"/>
              <a:gd name="T6" fmla="*/ 120 w 152"/>
              <a:gd name="T7" fmla="*/ 149 h 223"/>
              <a:gd name="T8" fmla="*/ 152 w 152"/>
              <a:gd name="T9" fmla="*/ 149 h 223"/>
              <a:gd name="T10" fmla="*/ 152 w 152"/>
              <a:gd name="T11" fmla="*/ 41 h 223"/>
              <a:gd name="T12" fmla="*/ 64 w 152"/>
              <a:gd name="T13" fmla="*/ 41 h 223"/>
              <a:gd name="T14" fmla="*/ 78 w 152"/>
              <a:gd name="T15" fmla="*/ 26 h 223"/>
              <a:gd name="T16" fmla="*/ 69 w 152"/>
              <a:gd name="T17" fmla="*/ 18 h 223"/>
              <a:gd name="T18" fmla="*/ 54 w 152"/>
              <a:gd name="T19" fmla="*/ 35 h 223"/>
              <a:gd name="T20" fmla="*/ 27 w 152"/>
              <a:gd name="T21" fmla="*/ 0 h 223"/>
              <a:gd name="T22" fmla="*/ 18 w 152"/>
              <a:gd name="T23" fmla="*/ 8 h 223"/>
              <a:gd name="T24" fmla="*/ 44 w 152"/>
              <a:gd name="T25" fmla="*/ 41 h 223"/>
              <a:gd name="T26" fmla="*/ 0 w 152"/>
              <a:gd name="T27" fmla="*/ 41 h 223"/>
              <a:gd name="T28" fmla="*/ 0 w 152"/>
              <a:gd name="T29" fmla="*/ 149 h 223"/>
              <a:gd name="T30" fmla="*/ 31 w 152"/>
              <a:gd name="T31" fmla="*/ 149 h 223"/>
              <a:gd name="T32" fmla="*/ 12 w 152"/>
              <a:gd name="T33" fmla="*/ 223 h 223"/>
              <a:gd name="T34" fmla="*/ 26 w 152"/>
              <a:gd name="T35" fmla="*/ 223 h 223"/>
              <a:gd name="T36" fmla="*/ 57 w 152"/>
              <a:gd name="T37" fmla="*/ 149 h 223"/>
              <a:gd name="T38" fmla="*/ 94 w 152"/>
              <a:gd name="T39" fmla="*/ 149 h 223"/>
              <a:gd name="T40" fmla="*/ 31 w 152"/>
              <a:gd name="T41" fmla="*/ 56 h 223"/>
              <a:gd name="T42" fmla="*/ 100 w 152"/>
              <a:gd name="T43" fmla="*/ 56 h 223"/>
              <a:gd name="T44" fmla="*/ 115 w 152"/>
              <a:gd name="T45" fmla="*/ 71 h 223"/>
              <a:gd name="T46" fmla="*/ 115 w 152"/>
              <a:gd name="T47" fmla="*/ 118 h 223"/>
              <a:gd name="T48" fmla="*/ 100 w 152"/>
              <a:gd name="T49" fmla="*/ 133 h 223"/>
              <a:gd name="T50" fmla="*/ 31 w 152"/>
              <a:gd name="T51" fmla="*/ 133 h 223"/>
              <a:gd name="T52" fmla="*/ 16 w 152"/>
              <a:gd name="T53" fmla="*/ 118 h 223"/>
              <a:gd name="T54" fmla="*/ 16 w 152"/>
              <a:gd name="T55" fmla="*/ 71 h 223"/>
              <a:gd name="T56" fmla="*/ 31 w 152"/>
              <a:gd name="T57" fmla="*/ 56 h 223"/>
              <a:gd name="T58" fmla="*/ 122 w 152"/>
              <a:gd name="T59" fmla="*/ 56 h 223"/>
              <a:gd name="T60" fmla="*/ 144 w 152"/>
              <a:gd name="T61" fmla="*/ 56 h 223"/>
              <a:gd name="T62" fmla="*/ 144 w 152"/>
              <a:gd name="T63" fmla="*/ 62 h 223"/>
              <a:gd name="T64" fmla="*/ 122 w 152"/>
              <a:gd name="T65" fmla="*/ 62 h 223"/>
              <a:gd name="T66" fmla="*/ 122 w 152"/>
              <a:gd name="T67" fmla="*/ 56 h 223"/>
              <a:gd name="T68" fmla="*/ 122 w 152"/>
              <a:gd name="T69" fmla="*/ 66 h 223"/>
              <a:gd name="T70" fmla="*/ 144 w 152"/>
              <a:gd name="T71" fmla="*/ 66 h 223"/>
              <a:gd name="T72" fmla="*/ 144 w 152"/>
              <a:gd name="T73" fmla="*/ 71 h 223"/>
              <a:gd name="T74" fmla="*/ 122 w 152"/>
              <a:gd name="T75" fmla="*/ 71 h 223"/>
              <a:gd name="T76" fmla="*/ 122 w 152"/>
              <a:gd name="T77" fmla="*/ 66 h 223"/>
              <a:gd name="T78" fmla="*/ 122 w 152"/>
              <a:gd name="T79" fmla="*/ 76 h 223"/>
              <a:gd name="T80" fmla="*/ 144 w 152"/>
              <a:gd name="T81" fmla="*/ 76 h 223"/>
              <a:gd name="T82" fmla="*/ 144 w 152"/>
              <a:gd name="T83" fmla="*/ 81 h 223"/>
              <a:gd name="T84" fmla="*/ 122 w 152"/>
              <a:gd name="T85" fmla="*/ 81 h 223"/>
              <a:gd name="T86" fmla="*/ 122 w 152"/>
              <a:gd name="T87" fmla="*/ 76 h 223"/>
              <a:gd name="T88" fmla="*/ 122 w 152"/>
              <a:gd name="T89" fmla="*/ 85 h 223"/>
              <a:gd name="T90" fmla="*/ 144 w 152"/>
              <a:gd name="T91" fmla="*/ 85 h 223"/>
              <a:gd name="T92" fmla="*/ 144 w 152"/>
              <a:gd name="T93" fmla="*/ 91 h 223"/>
              <a:gd name="T94" fmla="*/ 122 w 152"/>
              <a:gd name="T95" fmla="*/ 91 h 223"/>
              <a:gd name="T96" fmla="*/ 122 w 152"/>
              <a:gd name="T97" fmla="*/ 85 h 223"/>
              <a:gd name="T98" fmla="*/ 131 w 152"/>
              <a:gd name="T99" fmla="*/ 99 h 223"/>
              <a:gd name="T100" fmla="*/ 138 w 152"/>
              <a:gd name="T101" fmla="*/ 106 h 223"/>
              <a:gd name="T102" fmla="*/ 131 w 152"/>
              <a:gd name="T103" fmla="*/ 113 h 223"/>
              <a:gd name="T104" fmla="*/ 124 w 152"/>
              <a:gd name="T105" fmla="*/ 106 h 223"/>
              <a:gd name="T106" fmla="*/ 131 w 152"/>
              <a:gd name="T107" fmla="*/ 99 h 223"/>
              <a:gd name="T108" fmla="*/ 131 w 152"/>
              <a:gd name="T109" fmla="*/ 118 h 223"/>
              <a:gd name="T110" fmla="*/ 138 w 152"/>
              <a:gd name="T111" fmla="*/ 125 h 223"/>
              <a:gd name="T112" fmla="*/ 131 w 152"/>
              <a:gd name="T113" fmla="*/ 132 h 223"/>
              <a:gd name="T114" fmla="*/ 124 w 152"/>
              <a:gd name="T115" fmla="*/ 125 h 223"/>
              <a:gd name="T116" fmla="*/ 131 w 152"/>
              <a:gd name="T117" fmla="*/ 118 h 2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152" h="223">
                <a:moveTo>
                  <a:pt x="94" y="149"/>
                </a:moveTo>
                <a:cubicBezTo>
                  <a:pt x="124" y="223"/>
                  <a:pt x="124" y="223"/>
                  <a:pt x="124" y="223"/>
                </a:cubicBezTo>
                <a:cubicBezTo>
                  <a:pt x="139" y="223"/>
                  <a:pt x="139" y="223"/>
                  <a:pt x="139" y="223"/>
                </a:cubicBezTo>
                <a:cubicBezTo>
                  <a:pt x="120" y="149"/>
                  <a:pt x="120" y="149"/>
                  <a:pt x="120" y="149"/>
                </a:cubicBezTo>
                <a:cubicBezTo>
                  <a:pt x="152" y="149"/>
                  <a:pt x="152" y="149"/>
                  <a:pt x="152" y="149"/>
                </a:cubicBezTo>
                <a:cubicBezTo>
                  <a:pt x="152" y="41"/>
                  <a:pt x="152" y="41"/>
                  <a:pt x="152" y="41"/>
                </a:cubicBezTo>
                <a:cubicBezTo>
                  <a:pt x="64" y="41"/>
                  <a:pt x="64" y="41"/>
                  <a:pt x="64" y="41"/>
                </a:cubicBezTo>
                <a:cubicBezTo>
                  <a:pt x="78" y="26"/>
                  <a:pt x="78" y="26"/>
                  <a:pt x="78" y="26"/>
                </a:cubicBezTo>
                <a:cubicBezTo>
                  <a:pt x="69" y="18"/>
                  <a:pt x="69" y="18"/>
                  <a:pt x="69" y="18"/>
                </a:cubicBezTo>
                <a:cubicBezTo>
                  <a:pt x="54" y="35"/>
                  <a:pt x="54" y="35"/>
                  <a:pt x="54" y="35"/>
                </a:cubicBezTo>
                <a:cubicBezTo>
                  <a:pt x="27" y="0"/>
                  <a:pt x="27" y="0"/>
                  <a:pt x="27" y="0"/>
                </a:cubicBezTo>
                <a:cubicBezTo>
                  <a:pt x="18" y="8"/>
                  <a:pt x="18" y="8"/>
                  <a:pt x="18" y="8"/>
                </a:cubicBezTo>
                <a:cubicBezTo>
                  <a:pt x="44" y="41"/>
                  <a:pt x="44" y="41"/>
                  <a:pt x="44" y="41"/>
                </a:cubicBezTo>
                <a:cubicBezTo>
                  <a:pt x="0" y="41"/>
                  <a:pt x="0" y="41"/>
                  <a:pt x="0" y="41"/>
                </a:cubicBezTo>
                <a:cubicBezTo>
                  <a:pt x="0" y="149"/>
                  <a:pt x="0" y="149"/>
                  <a:pt x="0" y="149"/>
                </a:cubicBezTo>
                <a:cubicBezTo>
                  <a:pt x="31" y="149"/>
                  <a:pt x="31" y="149"/>
                  <a:pt x="31" y="149"/>
                </a:cubicBezTo>
                <a:cubicBezTo>
                  <a:pt x="12" y="223"/>
                  <a:pt x="12" y="223"/>
                  <a:pt x="12" y="223"/>
                </a:cubicBezTo>
                <a:cubicBezTo>
                  <a:pt x="26" y="223"/>
                  <a:pt x="26" y="223"/>
                  <a:pt x="26" y="223"/>
                </a:cubicBezTo>
                <a:cubicBezTo>
                  <a:pt x="57" y="149"/>
                  <a:pt x="57" y="149"/>
                  <a:pt x="57" y="149"/>
                </a:cubicBezTo>
                <a:cubicBezTo>
                  <a:pt x="94" y="149"/>
                  <a:pt x="94" y="149"/>
                  <a:pt x="94" y="149"/>
                </a:cubicBezTo>
                <a:close/>
                <a:moveTo>
                  <a:pt x="31" y="56"/>
                </a:moveTo>
                <a:cubicBezTo>
                  <a:pt x="100" y="56"/>
                  <a:pt x="100" y="56"/>
                  <a:pt x="100" y="56"/>
                </a:cubicBezTo>
                <a:cubicBezTo>
                  <a:pt x="108" y="56"/>
                  <a:pt x="115" y="63"/>
                  <a:pt x="115" y="71"/>
                </a:cubicBezTo>
                <a:cubicBezTo>
                  <a:pt x="115" y="118"/>
                  <a:pt x="115" y="118"/>
                  <a:pt x="115" y="118"/>
                </a:cubicBezTo>
                <a:cubicBezTo>
                  <a:pt x="115" y="126"/>
                  <a:pt x="108" y="133"/>
                  <a:pt x="100" y="133"/>
                </a:cubicBezTo>
                <a:cubicBezTo>
                  <a:pt x="31" y="133"/>
                  <a:pt x="31" y="133"/>
                  <a:pt x="31" y="133"/>
                </a:cubicBezTo>
                <a:cubicBezTo>
                  <a:pt x="23" y="133"/>
                  <a:pt x="16" y="126"/>
                  <a:pt x="16" y="118"/>
                </a:cubicBezTo>
                <a:cubicBezTo>
                  <a:pt x="16" y="71"/>
                  <a:pt x="16" y="71"/>
                  <a:pt x="16" y="71"/>
                </a:cubicBezTo>
                <a:cubicBezTo>
                  <a:pt x="16" y="63"/>
                  <a:pt x="23" y="56"/>
                  <a:pt x="31" y="56"/>
                </a:cubicBezTo>
                <a:close/>
                <a:moveTo>
                  <a:pt x="122" y="56"/>
                </a:moveTo>
                <a:cubicBezTo>
                  <a:pt x="144" y="56"/>
                  <a:pt x="144" y="56"/>
                  <a:pt x="144" y="56"/>
                </a:cubicBezTo>
                <a:cubicBezTo>
                  <a:pt x="144" y="62"/>
                  <a:pt x="144" y="62"/>
                  <a:pt x="144" y="62"/>
                </a:cubicBezTo>
                <a:cubicBezTo>
                  <a:pt x="122" y="62"/>
                  <a:pt x="122" y="62"/>
                  <a:pt x="122" y="62"/>
                </a:cubicBezTo>
                <a:cubicBezTo>
                  <a:pt x="122" y="56"/>
                  <a:pt x="122" y="56"/>
                  <a:pt x="122" y="56"/>
                </a:cubicBezTo>
                <a:close/>
                <a:moveTo>
                  <a:pt x="122" y="66"/>
                </a:moveTo>
                <a:cubicBezTo>
                  <a:pt x="144" y="66"/>
                  <a:pt x="144" y="66"/>
                  <a:pt x="144" y="66"/>
                </a:cubicBezTo>
                <a:cubicBezTo>
                  <a:pt x="144" y="71"/>
                  <a:pt x="144" y="71"/>
                  <a:pt x="144" y="71"/>
                </a:cubicBezTo>
                <a:cubicBezTo>
                  <a:pt x="122" y="71"/>
                  <a:pt x="122" y="71"/>
                  <a:pt x="122" y="71"/>
                </a:cubicBezTo>
                <a:cubicBezTo>
                  <a:pt x="122" y="66"/>
                  <a:pt x="122" y="66"/>
                  <a:pt x="122" y="66"/>
                </a:cubicBezTo>
                <a:close/>
                <a:moveTo>
                  <a:pt x="122" y="76"/>
                </a:moveTo>
                <a:cubicBezTo>
                  <a:pt x="144" y="76"/>
                  <a:pt x="144" y="76"/>
                  <a:pt x="144" y="76"/>
                </a:cubicBezTo>
                <a:cubicBezTo>
                  <a:pt x="144" y="81"/>
                  <a:pt x="144" y="81"/>
                  <a:pt x="144" y="81"/>
                </a:cubicBezTo>
                <a:cubicBezTo>
                  <a:pt x="122" y="81"/>
                  <a:pt x="122" y="81"/>
                  <a:pt x="122" y="81"/>
                </a:cubicBezTo>
                <a:cubicBezTo>
                  <a:pt x="122" y="76"/>
                  <a:pt x="122" y="76"/>
                  <a:pt x="122" y="76"/>
                </a:cubicBezTo>
                <a:close/>
                <a:moveTo>
                  <a:pt x="122" y="85"/>
                </a:moveTo>
                <a:cubicBezTo>
                  <a:pt x="144" y="85"/>
                  <a:pt x="144" y="85"/>
                  <a:pt x="144" y="85"/>
                </a:cubicBezTo>
                <a:cubicBezTo>
                  <a:pt x="144" y="91"/>
                  <a:pt x="144" y="91"/>
                  <a:pt x="144" y="91"/>
                </a:cubicBezTo>
                <a:cubicBezTo>
                  <a:pt x="122" y="91"/>
                  <a:pt x="122" y="91"/>
                  <a:pt x="122" y="91"/>
                </a:cubicBezTo>
                <a:cubicBezTo>
                  <a:pt x="122" y="85"/>
                  <a:pt x="122" y="85"/>
                  <a:pt x="122" y="85"/>
                </a:cubicBezTo>
                <a:close/>
                <a:moveTo>
                  <a:pt x="131" y="99"/>
                </a:moveTo>
                <a:cubicBezTo>
                  <a:pt x="135" y="99"/>
                  <a:pt x="138" y="102"/>
                  <a:pt x="138" y="106"/>
                </a:cubicBezTo>
                <a:cubicBezTo>
                  <a:pt x="138" y="110"/>
                  <a:pt x="135" y="113"/>
                  <a:pt x="131" y="113"/>
                </a:cubicBezTo>
                <a:cubicBezTo>
                  <a:pt x="127" y="113"/>
                  <a:pt x="124" y="110"/>
                  <a:pt x="124" y="106"/>
                </a:cubicBezTo>
                <a:cubicBezTo>
                  <a:pt x="124" y="102"/>
                  <a:pt x="127" y="99"/>
                  <a:pt x="131" y="99"/>
                </a:cubicBezTo>
                <a:close/>
                <a:moveTo>
                  <a:pt x="131" y="118"/>
                </a:moveTo>
                <a:cubicBezTo>
                  <a:pt x="135" y="118"/>
                  <a:pt x="138" y="121"/>
                  <a:pt x="138" y="125"/>
                </a:cubicBezTo>
                <a:cubicBezTo>
                  <a:pt x="138" y="129"/>
                  <a:pt x="135" y="132"/>
                  <a:pt x="131" y="132"/>
                </a:cubicBezTo>
                <a:cubicBezTo>
                  <a:pt x="127" y="132"/>
                  <a:pt x="124" y="129"/>
                  <a:pt x="124" y="125"/>
                </a:cubicBezTo>
                <a:cubicBezTo>
                  <a:pt x="124" y="121"/>
                  <a:pt x="127" y="118"/>
                  <a:pt x="131" y="118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72751" tIns="36376" rIns="72751" bIns="36376"/>
          <a:lstStyle/>
          <a:p>
            <a:pPr>
              <a:defRPr/>
            </a:pPr>
            <a:endParaRPr lang="zh-CN" altLang="en-US" sz="143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376" name="Freeform 389"/>
          <p:cNvSpPr>
            <a:spLocks noEditPoints="1"/>
          </p:cNvSpPr>
          <p:nvPr/>
        </p:nvSpPr>
        <p:spPr bwMode="auto">
          <a:xfrm>
            <a:off x="8899322" y="3594795"/>
            <a:ext cx="477529" cy="556638"/>
          </a:xfrm>
          <a:custGeom>
            <a:avLst/>
            <a:gdLst>
              <a:gd name="T0" fmla="*/ 70 w 192"/>
              <a:gd name="T1" fmla="*/ 16 h 224"/>
              <a:gd name="T2" fmla="*/ 127 w 192"/>
              <a:gd name="T3" fmla="*/ 128 h 224"/>
              <a:gd name="T4" fmla="*/ 84 w 192"/>
              <a:gd name="T5" fmla="*/ 108 h 224"/>
              <a:gd name="T6" fmla="*/ 95 w 192"/>
              <a:gd name="T7" fmla="*/ 182 h 224"/>
              <a:gd name="T8" fmla="*/ 0 w 192"/>
              <a:gd name="T9" fmla="*/ 57 h 224"/>
              <a:gd name="T10" fmla="*/ 10 w 192"/>
              <a:gd name="T11" fmla="*/ 25 h 224"/>
              <a:gd name="T12" fmla="*/ 21 w 192"/>
              <a:gd name="T13" fmla="*/ 9 h 224"/>
              <a:gd name="T14" fmla="*/ 39 w 192"/>
              <a:gd name="T15" fmla="*/ 8 h 224"/>
              <a:gd name="T16" fmla="*/ 39 w 192"/>
              <a:gd name="T17" fmla="*/ 2 h 224"/>
              <a:gd name="T18" fmla="*/ 5 w 192"/>
              <a:gd name="T19" fmla="*/ 22 h 224"/>
              <a:gd name="T20" fmla="*/ 15 w 192"/>
              <a:gd name="T21" fmla="*/ 27 h 224"/>
              <a:gd name="T22" fmla="*/ 20 w 192"/>
              <a:gd name="T23" fmla="*/ 28 h 224"/>
              <a:gd name="T24" fmla="*/ 37 w 192"/>
              <a:gd name="T25" fmla="*/ 18 h 224"/>
              <a:gd name="T26" fmla="*/ 39 w 192"/>
              <a:gd name="T27" fmla="*/ 13 h 224"/>
              <a:gd name="T28" fmla="*/ 24 w 192"/>
              <a:gd name="T29" fmla="*/ 14 h 224"/>
              <a:gd name="T30" fmla="*/ 15 w 192"/>
              <a:gd name="T31" fmla="*/ 27 h 224"/>
              <a:gd name="T32" fmla="*/ 110 w 192"/>
              <a:gd name="T33" fmla="*/ 186 h 224"/>
              <a:gd name="T34" fmla="*/ 150 w 192"/>
              <a:gd name="T35" fmla="*/ 224 h 224"/>
              <a:gd name="T36" fmla="*/ 177 w 192"/>
              <a:gd name="T37" fmla="*/ 169 h 224"/>
              <a:gd name="T38" fmla="*/ 117 w 192"/>
              <a:gd name="T39" fmla="*/ 76 h 224"/>
              <a:gd name="T40" fmla="*/ 137 w 192"/>
              <a:gd name="T41" fmla="*/ 133 h 224"/>
              <a:gd name="T42" fmla="*/ 85 w 192"/>
              <a:gd name="T43" fmla="*/ 121 h 224"/>
              <a:gd name="T44" fmla="*/ 13 w 192"/>
              <a:gd name="T45" fmla="*/ 59 h 224"/>
              <a:gd name="T46" fmla="*/ 41 w 192"/>
              <a:gd name="T47" fmla="*/ 59 h 224"/>
              <a:gd name="T48" fmla="*/ 13 w 192"/>
              <a:gd name="T49" fmla="*/ 59 h 224"/>
              <a:gd name="T50" fmla="*/ 89 w 192"/>
              <a:gd name="T51" fmla="*/ 100 h 224"/>
              <a:gd name="T52" fmla="*/ 99 w 192"/>
              <a:gd name="T53" fmla="*/ 83 h 224"/>
              <a:gd name="T54" fmla="*/ 64 w 192"/>
              <a:gd name="T55" fmla="*/ 103 h 224"/>
              <a:gd name="T56" fmla="*/ 84 w 192"/>
              <a:gd name="T57" fmla="*/ 103 h 224"/>
              <a:gd name="T58" fmla="*/ 64 w 192"/>
              <a:gd name="T59" fmla="*/ 103 h 224"/>
              <a:gd name="T60" fmla="*/ 49 w 192"/>
              <a:gd name="T61" fmla="*/ 124 h 224"/>
              <a:gd name="T62" fmla="*/ 59 w 192"/>
              <a:gd name="T63" fmla="*/ 106 h 224"/>
              <a:gd name="T64" fmla="*/ 75 w 192"/>
              <a:gd name="T65" fmla="*/ 76 h 224"/>
              <a:gd name="T66" fmla="*/ 95 w 192"/>
              <a:gd name="T67" fmla="*/ 75 h 224"/>
              <a:gd name="T68" fmla="*/ 75 w 192"/>
              <a:gd name="T69" fmla="*/ 76 h 224"/>
              <a:gd name="T70" fmla="*/ 60 w 192"/>
              <a:gd name="T71" fmla="*/ 96 h 224"/>
              <a:gd name="T72" fmla="*/ 70 w 192"/>
              <a:gd name="T73" fmla="*/ 78 h 224"/>
              <a:gd name="T74" fmla="*/ 34 w 192"/>
              <a:gd name="T75" fmla="*/ 99 h 224"/>
              <a:gd name="T76" fmla="*/ 55 w 192"/>
              <a:gd name="T77" fmla="*/ 99 h 224"/>
              <a:gd name="T78" fmla="*/ 34 w 192"/>
              <a:gd name="T79" fmla="*/ 99 h 224"/>
              <a:gd name="T80" fmla="*/ 71 w 192"/>
              <a:gd name="T81" fmla="*/ 69 h 224"/>
              <a:gd name="T82" fmla="*/ 82 w 192"/>
              <a:gd name="T83" fmla="*/ 52 h 224"/>
              <a:gd name="T84" fmla="*/ 46 w 192"/>
              <a:gd name="T85" fmla="*/ 72 h 224"/>
              <a:gd name="T86" fmla="*/ 67 w 192"/>
              <a:gd name="T87" fmla="*/ 72 h 224"/>
              <a:gd name="T88" fmla="*/ 46 w 192"/>
              <a:gd name="T89" fmla="*/ 72 h 224"/>
              <a:gd name="T90" fmla="*/ 31 w 192"/>
              <a:gd name="T91" fmla="*/ 93 h 224"/>
              <a:gd name="T92" fmla="*/ 41 w 192"/>
              <a:gd name="T93" fmla="*/ 75 h 2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192" h="224">
                <a:moveTo>
                  <a:pt x="0" y="57"/>
                </a:moveTo>
                <a:cubicBezTo>
                  <a:pt x="19" y="31"/>
                  <a:pt x="43" y="19"/>
                  <a:pt x="70" y="16"/>
                </a:cubicBezTo>
                <a:cubicBezTo>
                  <a:pt x="126" y="113"/>
                  <a:pt x="126" y="113"/>
                  <a:pt x="126" y="113"/>
                </a:cubicBezTo>
                <a:cubicBezTo>
                  <a:pt x="127" y="128"/>
                  <a:pt x="127" y="128"/>
                  <a:pt x="127" y="128"/>
                </a:cubicBezTo>
                <a:cubicBezTo>
                  <a:pt x="120" y="133"/>
                  <a:pt x="120" y="133"/>
                  <a:pt x="120" y="133"/>
                </a:cubicBezTo>
                <a:cubicBezTo>
                  <a:pt x="84" y="108"/>
                  <a:pt x="84" y="108"/>
                  <a:pt x="84" y="108"/>
                </a:cubicBezTo>
                <a:cubicBezTo>
                  <a:pt x="59" y="130"/>
                  <a:pt x="59" y="130"/>
                  <a:pt x="59" y="130"/>
                </a:cubicBezTo>
                <a:cubicBezTo>
                  <a:pt x="95" y="182"/>
                  <a:pt x="95" y="182"/>
                  <a:pt x="95" y="182"/>
                </a:cubicBezTo>
                <a:cubicBezTo>
                  <a:pt x="78" y="192"/>
                  <a:pt x="78" y="192"/>
                  <a:pt x="78" y="192"/>
                </a:cubicBezTo>
                <a:cubicBezTo>
                  <a:pt x="52" y="147"/>
                  <a:pt x="26" y="102"/>
                  <a:pt x="0" y="57"/>
                </a:cubicBezTo>
                <a:close/>
                <a:moveTo>
                  <a:pt x="5" y="23"/>
                </a:moveTo>
                <a:cubicBezTo>
                  <a:pt x="10" y="25"/>
                  <a:pt x="10" y="25"/>
                  <a:pt x="10" y="25"/>
                </a:cubicBezTo>
                <a:cubicBezTo>
                  <a:pt x="10" y="24"/>
                  <a:pt x="10" y="24"/>
                  <a:pt x="10" y="23"/>
                </a:cubicBezTo>
                <a:cubicBezTo>
                  <a:pt x="11" y="17"/>
                  <a:pt x="15" y="12"/>
                  <a:pt x="21" y="9"/>
                </a:cubicBezTo>
                <a:cubicBezTo>
                  <a:pt x="26" y="6"/>
                  <a:pt x="32" y="5"/>
                  <a:pt x="38" y="7"/>
                </a:cubicBezTo>
                <a:cubicBezTo>
                  <a:pt x="39" y="7"/>
                  <a:pt x="39" y="8"/>
                  <a:pt x="39" y="8"/>
                </a:cubicBezTo>
                <a:cubicBezTo>
                  <a:pt x="40" y="3"/>
                  <a:pt x="40" y="3"/>
                  <a:pt x="40" y="3"/>
                </a:cubicBezTo>
                <a:cubicBezTo>
                  <a:pt x="40" y="2"/>
                  <a:pt x="39" y="2"/>
                  <a:pt x="39" y="2"/>
                </a:cubicBezTo>
                <a:cubicBezTo>
                  <a:pt x="32" y="0"/>
                  <a:pt x="24" y="1"/>
                  <a:pt x="18" y="4"/>
                </a:cubicBezTo>
                <a:cubicBezTo>
                  <a:pt x="12" y="8"/>
                  <a:pt x="7" y="14"/>
                  <a:pt x="5" y="22"/>
                </a:cubicBezTo>
                <a:cubicBezTo>
                  <a:pt x="5" y="22"/>
                  <a:pt x="5" y="23"/>
                  <a:pt x="5" y="23"/>
                </a:cubicBezTo>
                <a:close/>
                <a:moveTo>
                  <a:pt x="15" y="27"/>
                </a:moveTo>
                <a:cubicBezTo>
                  <a:pt x="20" y="29"/>
                  <a:pt x="20" y="29"/>
                  <a:pt x="20" y="29"/>
                </a:cubicBezTo>
                <a:cubicBezTo>
                  <a:pt x="20" y="28"/>
                  <a:pt x="20" y="28"/>
                  <a:pt x="20" y="28"/>
                </a:cubicBezTo>
                <a:cubicBezTo>
                  <a:pt x="21" y="24"/>
                  <a:pt x="23" y="21"/>
                  <a:pt x="26" y="19"/>
                </a:cubicBezTo>
                <a:cubicBezTo>
                  <a:pt x="29" y="18"/>
                  <a:pt x="33" y="17"/>
                  <a:pt x="37" y="18"/>
                </a:cubicBezTo>
                <a:cubicBezTo>
                  <a:pt x="37" y="18"/>
                  <a:pt x="37" y="18"/>
                  <a:pt x="37" y="18"/>
                </a:cubicBezTo>
                <a:cubicBezTo>
                  <a:pt x="39" y="13"/>
                  <a:pt x="39" y="13"/>
                  <a:pt x="39" y="13"/>
                </a:cubicBezTo>
                <a:cubicBezTo>
                  <a:pt x="38" y="13"/>
                  <a:pt x="38" y="13"/>
                  <a:pt x="38" y="13"/>
                </a:cubicBezTo>
                <a:cubicBezTo>
                  <a:pt x="33" y="12"/>
                  <a:pt x="28" y="12"/>
                  <a:pt x="24" y="14"/>
                </a:cubicBezTo>
                <a:cubicBezTo>
                  <a:pt x="19" y="17"/>
                  <a:pt x="16" y="21"/>
                  <a:pt x="15" y="26"/>
                </a:cubicBezTo>
                <a:cubicBezTo>
                  <a:pt x="15" y="26"/>
                  <a:pt x="15" y="27"/>
                  <a:pt x="15" y="27"/>
                </a:cubicBezTo>
                <a:close/>
                <a:moveTo>
                  <a:pt x="72" y="131"/>
                </a:moveTo>
                <a:cubicBezTo>
                  <a:pt x="110" y="186"/>
                  <a:pt x="110" y="186"/>
                  <a:pt x="110" y="186"/>
                </a:cubicBezTo>
                <a:cubicBezTo>
                  <a:pt x="135" y="198"/>
                  <a:pt x="135" y="198"/>
                  <a:pt x="135" y="198"/>
                </a:cubicBezTo>
                <a:cubicBezTo>
                  <a:pt x="150" y="224"/>
                  <a:pt x="150" y="224"/>
                  <a:pt x="150" y="224"/>
                </a:cubicBezTo>
                <a:cubicBezTo>
                  <a:pt x="192" y="199"/>
                  <a:pt x="192" y="199"/>
                  <a:pt x="192" y="199"/>
                </a:cubicBezTo>
                <a:cubicBezTo>
                  <a:pt x="177" y="169"/>
                  <a:pt x="177" y="169"/>
                  <a:pt x="177" y="169"/>
                </a:cubicBezTo>
                <a:cubicBezTo>
                  <a:pt x="157" y="111"/>
                  <a:pt x="157" y="111"/>
                  <a:pt x="157" y="111"/>
                </a:cubicBezTo>
                <a:cubicBezTo>
                  <a:pt x="117" y="76"/>
                  <a:pt x="117" y="76"/>
                  <a:pt x="117" y="76"/>
                </a:cubicBezTo>
                <a:cubicBezTo>
                  <a:pt x="136" y="108"/>
                  <a:pt x="136" y="108"/>
                  <a:pt x="136" y="108"/>
                </a:cubicBezTo>
                <a:cubicBezTo>
                  <a:pt x="137" y="133"/>
                  <a:pt x="137" y="133"/>
                  <a:pt x="137" y="133"/>
                </a:cubicBezTo>
                <a:cubicBezTo>
                  <a:pt x="120" y="145"/>
                  <a:pt x="120" y="145"/>
                  <a:pt x="120" y="145"/>
                </a:cubicBezTo>
                <a:cubicBezTo>
                  <a:pt x="85" y="121"/>
                  <a:pt x="85" y="121"/>
                  <a:pt x="85" y="121"/>
                </a:cubicBezTo>
                <a:cubicBezTo>
                  <a:pt x="72" y="131"/>
                  <a:pt x="72" y="131"/>
                  <a:pt x="72" y="131"/>
                </a:cubicBezTo>
                <a:close/>
                <a:moveTo>
                  <a:pt x="13" y="59"/>
                </a:moveTo>
                <a:cubicBezTo>
                  <a:pt x="20" y="71"/>
                  <a:pt x="20" y="71"/>
                  <a:pt x="20" y="71"/>
                </a:cubicBezTo>
                <a:cubicBezTo>
                  <a:pt x="41" y="59"/>
                  <a:pt x="41" y="59"/>
                  <a:pt x="41" y="59"/>
                </a:cubicBezTo>
                <a:cubicBezTo>
                  <a:pt x="34" y="47"/>
                  <a:pt x="34" y="47"/>
                  <a:pt x="34" y="47"/>
                </a:cubicBezTo>
                <a:cubicBezTo>
                  <a:pt x="13" y="59"/>
                  <a:pt x="13" y="59"/>
                  <a:pt x="13" y="59"/>
                </a:cubicBezTo>
                <a:close/>
                <a:moveTo>
                  <a:pt x="84" y="92"/>
                </a:moveTo>
                <a:cubicBezTo>
                  <a:pt x="89" y="100"/>
                  <a:pt x="89" y="100"/>
                  <a:pt x="89" y="100"/>
                </a:cubicBezTo>
                <a:cubicBezTo>
                  <a:pt x="104" y="91"/>
                  <a:pt x="104" y="91"/>
                  <a:pt x="104" y="91"/>
                </a:cubicBezTo>
                <a:cubicBezTo>
                  <a:pt x="99" y="83"/>
                  <a:pt x="99" y="83"/>
                  <a:pt x="99" y="83"/>
                </a:cubicBezTo>
                <a:cubicBezTo>
                  <a:pt x="84" y="92"/>
                  <a:pt x="84" y="92"/>
                  <a:pt x="84" y="92"/>
                </a:cubicBezTo>
                <a:close/>
                <a:moveTo>
                  <a:pt x="64" y="103"/>
                </a:moveTo>
                <a:cubicBezTo>
                  <a:pt x="69" y="112"/>
                  <a:pt x="69" y="112"/>
                  <a:pt x="69" y="112"/>
                </a:cubicBezTo>
                <a:cubicBezTo>
                  <a:pt x="84" y="103"/>
                  <a:pt x="84" y="103"/>
                  <a:pt x="84" y="103"/>
                </a:cubicBezTo>
                <a:cubicBezTo>
                  <a:pt x="79" y="94"/>
                  <a:pt x="79" y="94"/>
                  <a:pt x="79" y="94"/>
                </a:cubicBezTo>
                <a:cubicBezTo>
                  <a:pt x="64" y="103"/>
                  <a:pt x="64" y="103"/>
                  <a:pt x="64" y="103"/>
                </a:cubicBezTo>
                <a:close/>
                <a:moveTo>
                  <a:pt x="44" y="115"/>
                </a:moveTo>
                <a:cubicBezTo>
                  <a:pt x="49" y="124"/>
                  <a:pt x="49" y="124"/>
                  <a:pt x="49" y="124"/>
                </a:cubicBezTo>
                <a:cubicBezTo>
                  <a:pt x="64" y="115"/>
                  <a:pt x="64" y="115"/>
                  <a:pt x="64" y="115"/>
                </a:cubicBezTo>
                <a:cubicBezTo>
                  <a:pt x="59" y="106"/>
                  <a:pt x="59" y="106"/>
                  <a:pt x="59" y="106"/>
                </a:cubicBezTo>
                <a:cubicBezTo>
                  <a:pt x="44" y="115"/>
                  <a:pt x="44" y="115"/>
                  <a:pt x="44" y="115"/>
                </a:cubicBezTo>
                <a:close/>
                <a:moveTo>
                  <a:pt x="75" y="76"/>
                </a:moveTo>
                <a:cubicBezTo>
                  <a:pt x="80" y="84"/>
                  <a:pt x="80" y="84"/>
                  <a:pt x="80" y="84"/>
                </a:cubicBezTo>
                <a:cubicBezTo>
                  <a:pt x="95" y="75"/>
                  <a:pt x="95" y="75"/>
                  <a:pt x="95" y="75"/>
                </a:cubicBezTo>
                <a:cubicBezTo>
                  <a:pt x="90" y="67"/>
                  <a:pt x="90" y="67"/>
                  <a:pt x="90" y="67"/>
                </a:cubicBezTo>
                <a:cubicBezTo>
                  <a:pt x="75" y="76"/>
                  <a:pt x="75" y="76"/>
                  <a:pt x="75" y="76"/>
                </a:cubicBezTo>
                <a:close/>
                <a:moveTo>
                  <a:pt x="55" y="87"/>
                </a:moveTo>
                <a:cubicBezTo>
                  <a:pt x="60" y="96"/>
                  <a:pt x="60" y="96"/>
                  <a:pt x="60" y="96"/>
                </a:cubicBezTo>
                <a:cubicBezTo>
                  <a:pt x="75" y="87"/>
                  <a:pt x="75" y="87"/>
                  <a:pt x="75" y="87"/>
                </a:cubicBezTo>
                <a:cubicBezTo>
                  <a:pt x="70" y="78"/>
                  <a:pt x="70" y="78"/>
                  <a:pt x="70" y="78"/>
                </a:cubicBezTo>
                <a:cubicBezTo>
                  <a:pt x="55" y="87"/>
                  <a:pt x="55" y="87"/>
                  <a:pt x="55" y="87"/>
                </a:cubicBezTo>
                <a:close/>
                <a:moveTo>
                  <a:pt x="34" y="99"/>
                </a:moveTo>
                <a:cubicBezTo>
                  <a:pt x="39" y="108"/>
                  <a:pt x="39" y="108"/>
                  <a:pt x="39" y="108"/>
                </a:cubicBezTo>
                <a:cubicBezTo>
                  <a:pt x="55" y="99"/>
                  <a:pt x="55" y="99"/>
                  <a:pt x="55" y="99"/>
                </a:cubicBezTo>
                <a:cubicBezTo>
                  <a:pt x="50" y="90"/>
                  <a:pt x="50" y="90"/>
                  <a:pt x="50" y="90"/>
                </a:cubicBezTo>
                <a:cubicBezTo>
                  <a:pt x="34" y="99"/>
                  <a:pt x="34" y="99"/>
                  <a:pt x="34" y="99"/>
                </a:cubicBezTo>
                <a:close/>
                <a:moveTo>
                  <a:pt x="66" y="61"/>
                </a:moveTo>
                <a:cubicBezTo>
                  <a:pt x="71" y="69"/>
                  <a:pt x="71" y="69"/>
                  <a:pt x="71" y="69"/>
                </a:cubicBezTo>
                <a:cubicBezTo>
                  <a:pt x="86" y="60"/>
                  <a:pt x="86" y="60"/>
                  <a:pt x="86" y="60"/>
                </a:cubicBezTo>
                <a:cubicBezTo>
                  <a:pt x="82" y="52"/>
                  <a:pt x="82" y="52"/>
                  <a:pt x="82" y="52"/>
                </a:cubicBezTo>
                <a:cubicBezTo>
                  <a:pt x="66" y="61"/>
                  <a:pt x="66" y="61"/>
                  <a:pt x="66" y="61"/>
                </a:cubicBezTo>
                <a:close/>
                <a:moveTo>
                  <a:pt x="46" y="72"/>
                </a:moveTo>
                <a:cubicBezTo>
                  <a:pt x="51" y="81"/>
                  <a:pt x="51" y="81"/>
                  <a:pt x="51" y="81"/>
                </a:cubicBezTo>
                <a:cubicBezTo>
                  <a:pt x="67" y="72"/>
                  <a:pt x="67" y="72"/>
                  <a:pt x="67" y="72"/>
                </a:cubicBezTo>
                <a:cubicBezTo>
                  <a:pt x="62" y="63"/>
                  <a:pt x="62" y="63"/>
                  <a:pt x="62" y="63"/>
                </a:cubicBezTo>
                <a:cubicBezTo>
                  <a:pt x="46" y="72"/>
                  <a:pt x="46" y="72"/>
                  <a:pt x="46" y="72"/>
                </a:cubicBezTo>
                <a:close/>
                <a:moveTo>
                  <a:pt x="26" y="84"/>
                </a:moveTo>
                <a:cubicBezTo>
                  <a:pt x="31" y="93"/>
                  <a:pt x="31" y="93"/>
                  <a:pt x="31" y="93"/>
                </a:cubicBezTo>
                <a:cubicBezTo>
                  <a:pt x="46" y="84"/>
                  <a:pt x="46" y="84"/>
                  <a:pt x="46" y="84"/>
                </a:cubicBezTo>
                <a:cubicBezTo>
                  <a:pt x="41" y="75"/>
                  <a:pt x="41" y="75"/>
                  <a:pt x="41" y="75"/>
                </a:cubicBezTo>
                <a:lnTo>
                  <a:pt x="26" y="8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72751" tIns="36376" rIns="72751" bIns="36376"/>
          <a:lstStyle/>
          <a:p>
            <a:pPr>
              <a:defRPr/>
            </a:pPr>
            <a:endParaRPr lang="zh-CN" altLang="en-US" sz="143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377" name="Freeform 390"/>
          <p:cNvSpPr>
            <a:spLocks noEditPoints="1"/>
          </p:cNvSpPr>
          <p:nvPr/>
        </p:nvSpPr>
        <p:spPr bwMode="auto">
          <a:xfrm>
            <a:off x="9545137" y="1732147"/>
            <a:ext cx="543692" cy="330818"/>
          </a:xfrm>
          <a:custGeom>
            <a:avLst/>
            <a:gdLst>
              <a:gd name="T0" fmla="*/ 53 w 219"/>
              <a:gd name="T1" fmla="*/ 133 h 133"/>
              <a:gd name="T2" fmla="*/ 60 w 219"/>
              <a:gd name="T3" fmla="*/ 133 h 133"/>
              <a:gd name="T4" fmla="*/ 60 w 219"/>
              <a:gd name="T5" fmla="*/ 98 h 133"/>
              <a:gd name="T6" fmla="*/ 158 w 219"/>
              <a:gd name="T7" fmla="*/ 91 h 133"/>
              <a:gd name="T8" fmla="*/ 60 w 219"/>
              <a:gd name="T9" fmla="*/ 91 h 133"/>
              <a:gd name="T10" fmla="*/ 132 w 219"/>
              <a:gd name="T11" fmla="*/ 116 h 133"/>
              <a:gd name="T12" fmla="*/ 71 w 219"/>
              <a:gd name="T13" fmla="*/ 64 h 133"/>
              <a:gd name="T14" fmla="*/ 71 w 219"/>
              <a:gd name="T15" fmla="*/ 83 h 133"/>
              <a:gd name="T16" fmla="*/ 125 w 219"/>
              <a:gd name="T17" fmla="*/ 70 h 133"/>
              <a:gd name="T18" fmla="*/ 118 w 219"/>
              <a:gd name="T19" fmla="*/ 63 h 133"/>
              <a:gd name="T20" fmla="*/ 138 w 219"/>
              <a:gd name="T21" fmla="*/ 76 h 133"/>
              <a:gd name="T22" fmla="*/ 135 w 219"/>
              <a:gd name="T23" fmla="*/ 107 h 133"/>
              <a:gd name="T24" fmla="*/ 135 w 219"/>
              <a:gd name="T25" fmla="*/ 111 h 133"/>
              <a:gd name="T26" fmla="*/ 79 w 219"/>
              <a:gd name="T27" fmla="*/ 123 h 133"/>
              <a:gd name="T28" fmla="*/ 70 w 219"/>
              <a:gd name="T29" fmla="*/ 123 h 133"/>
              <a:gd name="T30" fmla="*/ 91 w 219"/>
              <a:gd name="T31" fmla="*/ 128 h 133"/>
              <a:gd name="T32" fmla="*/ 95 w 219"/>
              <a:gd name="T33" fmla="*/ 123 h 133"/>
              <a:gd name="T34" fmla="*/ 95 w 219"/>
              <a:gd name="T35" fmla="*/ 128 h 133"/>
              <a:gd name="T36" fmla="*/ 117 w 219"/>
              <a:gd name="T37" fmla="*/ 123 h 133"/>
              <a:gd name="T38" fmla="*/ 107 w 219"/>
              <a:gd name="T39" fmla="*/ 123 h 133"/>
              <a:gd name="T40" fmla="*/ 129 w 219"/>
              <a:gd name="T41" fmla="*/ 128 h 133"/>
              <a:gd name="T42" fmla="*/ 132 w 219"/>
              <a:gd name="T43" fmla="*/ 123 h 133"/>
              <a:gd name="T44" fmla="*/ 132 w 219"/>
              <a:gd name="T45" fmla="*/ 128 h 133"/>
              <a:gd name="T46" fmla="*/ 219 w 219"/>
              <a:gd name="T47" fmla="*/ 0 h 133"/>
              <a:gd name="T48" fmla="*/ 166 w 219"/>
              <a:gd name="T49" fmla="*/ 0 h 133"/>
              <a:gd name="T50" fmla="*/ 182 w 219"/>
              <a:gd name="T51" fmla="*/ 22 h 133"/>
              <a:gd name="T52" fmla="*/ 200 w 219"/>
              <a:gd name="T53" fmla="*/ 30 h 133"/>
              <a:gd name="T54" fmla="*/ 192 w 219"/>
              <a:gd name="T55" fmla="*/ 12 h 133"/>
              <a:gd name="T56" fmla="*/ 172 w 219"/>
              <a:gd name="T57" fmla="*/ 60 h 133"/>
              <a:gd name="T58" fmla="*/ 207 w 219"/>
              <a:gd name="T59" fmla="*/ 75 h 133"/>
              <a:gd name="T60" fmla="*/ 192 w 219"/>
              <a:gd name="T61" fmla="*/ 40 h 133"/>
              <a:gd name="T62" fmla="*/ 186 w 219"/>
              <a:gd name="T63" fmla="*/ 53 h 133"/>
              <a:gd name="T64" fmla="*/ 192 w 219"/>
              <a:gd name="T65" fmla="*/ 70 h 133"/>
              <a:gd name="T66" fmla="*/ 199 w 219"/>
              <a:gd name="T67" fmla="*/ 53 h 133"/>
              <a:gd name="T68" fmla="*/ 172 w 219"/>
              <a:gd name="T69" fmla="*/ 106 h 133"/>
              <a:gd name="T70" fmla="*/ 207 w 219"/>
              <a:gd name="T71" fmla="*/ 121 h 133"/>
              <a:gd name="T72" fmla="*/ 192 w 219"/>
              <a:gd name="T73" fmla="*/ 85 h 133"/>
              <a:gd name="T74" fmla="*/ 186 w 219"/>
              <a:gd name="T75" fmla="*/ 99 h 133"/>
              <a:gd name="T76" fmla="*/ 192 w 219"/>
              <a:gd name="T77" fmla="*/ 116 h 133"/>
              <a:gd name="T78" fmla="*/ 199 w 219"/>
              <a:gd name="T79" fmla="*/ 99 h 133"/>
              <a:gd name="T80" fmla="*/ 189 w 219"/>
              <a:gd name="T81" fmla="*/ 19 h 133"/>
              <a:gd name="T82" fmla="*/ 192 w 219"/>
              <a:gd name="T83" fmla="*/ 27 h 133"/>
              <a:gd name="T84" fmla="*/ 196 w 219"/>
              <a:gd name="T85" fmla="*/ 19 h 133"/>
              <a:gd name="T86" fmla="*/ 16 w 219"/>
              <a:gd name="T87" fmla="*/ 22 h 133"/>
              <a:gd name="T88" fmla="*/ 33 w 219"/>
              <a:gd name="T89" fmla="*/ 30 h 133"/>
              <a:gd name="T90" fmla="*/ 26 w 219"/>
              <a:gd name="T91" fmla="*/ 12 h 133"/>
              <a:gd name="T92" fmla="*/ 5 w 219"/>
              <a:gd name="T93" fmla="*/ 60 h 133"/>
              <a:gd name="T94" fmla="*/ 41 w 219"/>
              <a:gd name="T95" fmla="*/ 75 h 133"/>
              <a:gd name="T96" fmla="*/ 26 w 219"/>
              <a:gd name="T97" fmla="*/ 40 h 133"/>
              <a:gd name="T98" fmla="*/ 19 w 219"/>
              <a:gd name="T99" fmla="*/ 53 h 133"/>
              <a:gd name="T100" fmla="*/ 26 w 219"/>
              <a:gd name="T101" fmla="*/ 70 h 133"/>
              <a:gd name="T102" fmla="*/ 33 w 219"/>
              <a:gd name="T103" fmla="*/ 53 h 133"/>
              <a:gd name="T104" fmla="*/ 5 w 219"/>
              <a:gd name="T105" fmla="*/ 106 h 133"/>
              <a:gd name="T106" fmla="*/ 41 w 219"/>
              <a:gd name="T107" fmla="*/ 121 h 133"/>
              <a:gd name="T108" fmla="*/ 26 w 219"/>
              <a:gd name="T109" fmla="*/ 85 h 133"/>
              <a:gd name="T110" fmla="*/ 19 w 219"/>
              <a:gd name="T111" fmla="*/ 99 h 133"/>
              <a:gd name="T112" fmla="*/ 26 w 219"/>
              <a:gd name="T113" fmla="*/ 116 h 133"/>
              <a:gd name="T114" fmla="*/ 33 w 219"/>
              <a:gd name="T115" fmla="*/ 99 h 133"/>
              <a:gd name="T116" fmla="*/ 22 w 219"/>
              <a:gd name="T117" fmla="*/ 19 h 133"/>
              <a:gd name="T118" fmla="*/ 26 w 219"/>
              <a:gd name="T119" fmla="*/ 27 h 133"/>
              <a:gd name="T120" fmla="*/ 29 w 219"/>
              <a:gd name="T121" fmla="*/ 19 h 1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219" h="133">
                <a:moveTo>
                  <a:pt x="0" y="0"/>
                </a:moveTo>
                <a:cubicBezTo>
                  <a:pt x="53" y="0"/>
                  <a:pt x="53" y="0"/>
                  <a:pt x="53" y="0"/>
                </a:cubicBezTo>
                <a:cubicBezTo>
                  <a:pt x="53" y="133"/>
                  <a:pt x="53" y="133"/>
                  <a:pt x="53" y="133"/>
                </a:cubicBezTo>
                <a:cubicBezTo>
                  <a:pt x="0" y="133"/>
                  <a:pt x="0" y="133"/>
                  <a:pt x="0" y="133"/>
                </a:cubicBezTo>
                <a:cubicBezTo>
                  <a:pt x="0" y="0"/>
                  <a:pt x="0" y="0"/>
                  <a:pt x="0" y="0"/>
                </a:cubicBezTo>
                <a:close/>
                <a:moveTo>
                  <a:pt x="60" y="133"/>
                </a:moveTo>
                <a:cubicBezTo>
                  <a:pt x="158" y="133"/>
                  <a:pt x="158" y="133"/>
                  <a:pt x="158" y="133"/>
                </a:cubicBezTo>
                <a:cubicBezTo>
                  <a:pt x="158" y="98"/>
                  <a:pt x="158" y="98"/>
                  <a:pt x="158" y="98"/>
                </a:cubicBezTo>
                <a:cubicBezTo>
                  <a:pt x="60" y="98"/>
                  <a:pt x="60" y="98"/>
                  <a:pt x="60" y="98"/>
                </a:cubicBezTo>
                <a:cubicBezTo>
                  <a:pt x="60" y="133"/>
                  <a:pt x="60" y="133"/>
                  <a:pt x="60" y="133"/>
                </a:cubicBezTo>
                <a:close/>
                <a:moveTo>
                  <a:pt x="60" y="91"/>
                </a:moveTo>
                <a:cubicBezTo>
                  <a:pt x="158" y="91"/>
                  <a:pt x="158" y="91"/>
                  <a:pt x="158" y="91"/>
                </a:cubicBezTo>
                <a:cubicBezTo>
                  <a:pt x="158" y="56"/>
                  <a:pt x="158" y="56"/>
                  <a:pt x="158" y="56"/>
                </a:cubicBezTo>
                <a:cubicBezTo>
                  <a:pt x="60" y="56"/>
                  <a:pt x="60" y="56"/>
                  <a:pt x="60" y="56"/>
                </a:cubicBezTo>
                <a:cubicBezTo>
                  <a:pt x="60" y="91"/>
                  <a:pt x="60" y="91"/>
                  <a:pt x="60" y="91"/>
                </a:cubicBezTo>
                <a:close/>
                <a:moveTo>
                  <a:pt x="81" y="107"/>
                </a:moveTo>
                <a:cubicBezTo>
                  <a:pt x="132" y="107"/>
                  <a:pt x="132" y="107"/>
                  <a:pt x="132" y="107"/>
                </a:cubicBezTo>
                <a:cubicBezTo>
                  <a:pt x="132" y="116"/>
                  <a:pt x="132" y="116"/>
                  <a:pt x="132" y="116"/>
                </a:cubicBezTo>
                <a:cubicBezTo>
                  <a:pt x="81" y="116"/>
                  <a:pt x="81" y="116"/>
                  <a:pt x="81" y="116"/>
                </a:cubicBezTo>
                <a:cubicBezTo>
                  <a:pt x="81" y="107"/>
                  <a:pt x="81" y="107"/>
                  <a:pt x="81" y="107"/>
                </a:cubicBezTo>
                <a:close/>
                <a:moveTo>
                  <a:pt x="71" y="64"/>
                </a:moveTo>
                <a:cubicBezTo>
                  <a:pt x="105" y="64"/>
                  <a:pt x="105" y="64"/>
                  <a:pt x="105" y="64"/>
                </a:cubicBezTo>
                <a:cubicBezTo>
                  <a:pt x="105" y="83"/>
                  <a:pt x="105" y="83"/>
                  <a:pt x="105" y="83"/>
                </a:cubicBezTo>
                <a:cubicBezTo>
                  <a:pt x="71" y="83"/>
                  <a:pt x="71" y="83"/>
                  <a:pt x="71" y="83"/>
                </a:cubicBezTo>
                <a:cubicBezTo>
                  <a:pt x="71" y="64"/>
                  <a:pt x="71" y="64"/>
                  <a:pt x="71" y="64"/>
                </a:cubicBezTo>
                <a:close/>
                <a:moveTo>
                  <a:pt x="118" y="63"/>
                </a:moveTo>
                <a:cubicBezTo>
                  <a:pt x="122" y="63"/>
                  <a:pt x="125" y="66"/>
                  <a:pt x="125" y="70"/>
                </a:cubicBezTo>
                <a:cubicBezTo>
                  <a:pt x="125" y="73"/>
                  <a:pt x="122" y="76"/>
                  <a:pt x="118" y="76"/>
                </a:cubicBezTo>
                <a:cubicBezTo>
                  <a:pt x="115" y="76"/>
                  <a:pt x="112" y="73"/>
                  <a:pt x="112" y="70"/>
                </a:cubicBezTo>
                <a:cubicBezTo>
                  <a:pt x="112" y="66"/>
                  <a:pt x="115" y="63"/>
                  <a:pt x="118" y="63"/>
                </a:cubicBezTo>
                <a:close/>
                <a:moveTo>
                  <a:pt x="138" y="63"/>
                </a:moveTo>
                <a:cubicBezTo>
                  <a:pt x="141" y="63"/>
                  <a:pt x="144" y="66"/>
                  <a:pt x="144" y="70"/>
                </a:cubicBezTo>
                <a:cubicBezTo>
                  <a:pt x="144" y="73"/>
                  <a:pt x="141" y="76"/>
                  <a:pt x="138" y="76"/>
                </a:cubicBezTo>
                <a:cubicBezTo>
                  <a:pt x="134" y="76"/>
                  <a:pt x="131" y="73"/>
                  <a:pt x="131" y="70"/>
                </a:cubicBezTo>
                <a:cubicBezTo>
                  <a:pt x="131" y="66"/>
                  <a:pt x="134" y="63"/>
                  <a:pt x="138" y="63"/>
                </a:cubicBezTo>
                <a:close/>
                <a:moveTo>
                  <a:pt x="135" y="107"/>
                </a:moveTo>
                <a:cubicBezTo>
                  <a:pt x="145" y="107"/>
                  <a:pt x="145" y="107"/>
                  <a:pt x="145" y="107"/>
                </a:cubicBezTo>
                <a:cubicBezTo>
                  <a:pt x="145" y="111"/>
                  <a:pt x="145" y="111"/>
                  <a:pt x="145" y="111"/>
                </a:cubicBezTo>
                <a:cubicBezTo>
                  <a:pt x="135" y="111"/>
                  <a:pt x="135" y="111"/>
                  <a:pt x="135" y="111"/>
                </a:cubicBezTo>
                <a:cubicBezTo>
                  <a:pt x="135" y="107"/>
                  <a:pt x="135" y="107"/>
                  <a:pt x="135" y="107"/>
                </a:cubicBezTo>
                <a:close/>
                <a:moveTo>
                  <a:pt x="70" y="123"/>
                </a:moveTo>
                <a:cubicBezTo>
                  <a:pt x="79" y="123"/>
                  <a:pt x="79" y="123"/>
                  <a:pt x="79" y="123"/>
                </a:cubicBezTo>
                <a:cubicBezTo>
                  <a:pt x="79" y="128"/>
                  <a:pt x="79" y="128"/>
                  <a:pt x="79" y="128"/>
                </a:cubicBezTo>
                <a:cubicBezTo>
                  <a:pt x="70" y="128"/>
                  <a:pt x="70" y="128"/>
                  <a:pt x="70" y="128"/>
                </a:cubicBezTo>
                <a:cubicBezTo>
                  <a:pt x="70" y="123"/>
                  <a:pt x="70" y="123"/>
                  <a:pt x="70" y="123"/>
                </a:cubicBezTo>
                <a:close/>
                <a:moveTo>
                  <a:pt x="82" y="123"/>
                </a:moveTo>
                <a:cubicBezTo>
                  <a:pt x="91" y="123"/>
                  <a:pt x="91" y="123"/>
                  <a:pt x="91" y="123"/>
                </a:cubicBezTo>
                <a:cubicBezTo>
                  <a:pt x="91" y="128"/>
                  <a:pt x="91" y="128"/>
                  <a:pt x="91" y="128"/>
                </a:cubicBezTo>
                <a:cubicBezTo>
                  <a:pt x="82" y="128"/>
                  <a:pt x="82" y="128"/>
                  <a:pt x="82" y="128"/>
                </a:cubicBezTo>
                <a:cubicBezTo>
                  <a:pt x="82" y="123"/>
                  <a:pt x="82" y="123"/>
                  <a:pt x="82" y="123"/>
                </a:cubicBezTo>
                <a:close/>
                <a:moveTo>
                  <a:pt x="95" y="123"/>
                </a:moveTo>
                <a:cubicBezTo>
                  <a:pt x="104" y="123"/>
                  <a:pt x="104" y="123"/>
                  <a:pt x="104" y="123"/>
                </a:cubicBezTo>
                <a:cubicBezTo>
                  <a:pt x="104" y="128"/>
                  <a:pt x="104" y="128"/>
                  <a:pt x="104" y="128"/>
                </a:cubicBezTo>
                <a:cubicBezTo>
                  <a:pt x="95" y="128"/>
                  <a:pt x="95" y="128"/>
                  <a:pt x="95" y="128"/>
                </a:cubicBezTo>
                <a:cubicBezTo>
                  <a:pt x="95" y="123"/>
                  <a:pt x="95" y="123"/>
                  <a:pt x="95" y="123"/>
                </a:cubicBezTo>
                <a:close/>
                <a:moveTo>
                  <a:pt x="107" y="123"/>
                </a:moveTo>
                <a:cubicBezTo>
                  <a:pt x="117" y="123"/>
                  <a:pt x="117" y="123"/>
                  <a:pt x="117" y="123"/>
                </a:cubicBezTo>
                <a:cubicBezTo>
                  <a:pt x="117" y="128"/>
                  <a:pt x="117" y="128"/>
                  <a:pt x="117" y="128"/>
                </a:cubicBezTo>
                <a:cubicBezTo>
                  <a:pt x="107" y="128"/>
                  <a:pt x="107" y="128"/>
                  <a:pt x="107" y="128"/>
                </a:cubicBezTo>
                <a:cubicBezTo>
                  <a:pt x="107" y="123"/>
                  <a:pt x="107" y="123"/>
                  <a:pt x="107" y="123"/>
                </a:cubicBezTo>
                <a:close/>
                <a:moveTo>
                  <a:pt x="120" y="123"/>
                </a:moveTo>
                <a:cubicBezTo>
                  <a:pt x="129" y="123"/>
                  <a:pt x="129" y="123"/>
                  <a:pt x="129" y="123"/>
                </a:cubicBezTo>
                <a:cubicBezTo>
                  <a:pt x="129" y="128"/>
                  <a:pt x="129" y="128"/>
                  <a:pt x="129" y="128"/>
                </a:cubicBezTo>
                <a:cubicBezTo>
                  <a:pt x="120" y="128"/>
                  <a:pt x="120" y="128"/>
                  <a:pt x="120" y="128"/>
                </a:cubicBezTo>
                <a:cubicBezTo>
                  <a:pt x="120" y="123"/>
                  <a:pt x="120" y="123"/>
                  <a:pt x="120" y="123"/>
                </a:cubicBezTo>
                <a:close/>
                <a:moveTo>
                  <a:pt x="132" y="123"/>
                </a:moveTo>
                <a:cubicBezTo>
                  <a:pt x="141" y="123"/>
                  <a:pt x="141" y="123"/>
                  <a:pt x="141" y="123"/>
                </a:cubicBezTo>
                <a:cubicBezTo>
                  <a:pt x="141" y="128"/>
                  <a:pt x="141" y="128"/>
                  <a:pt x="141" y="128"/>
                </a:cubicBezTo>
                <a:cubicBezTo>
                  <a:pt x="132" y="128"/>
                  <a:pt x="132" y="128"/>
                  <a:pt x="132" y="128"/>
                </a:cubicBezTo>
                <a:cubicBezTo>
                  <a:pt x="132" y="123"/>
                  <a:pt x="132" y="123"/>
                  <a:pt x="132" y="123"/>
                </a:cubicBezTo>
                <a:close/>
                <a:moveTo>
                  <a:pt x="166" y="0"/>
                </a:moveTo>
                <a:cubicBezTo>
                  <a:pt x="219" y="0"/>
                  <a:pt x="219" y="0"/>
                  <a:pt x="219" y="0"/>
                </a:cubicBezTo>
                <a:cubicBezTo>
                  <a:pt x="219" y="133"/>
                  <a:pt x="219" y="133"/>
                  <a:pt x="219" y="133"/>
                </a:cubicBezTo>
                <a:cubicBezTo>
                  <a:pt x="166" y="133"/>
                  <a:pt x="166" y="133"/>
                  <a:pt x="166" y="133"/>
                </a:cubicBezTo>
                <a:cubicBezTo>
                  <a:pt x="166" y="0"/>
                  <a:pt x="166" y="0"/>
                  <a:pt x="166" y="0"/>
                </a:cubicBezTo>
                <a:close/>
                <a:moveTo>
                  <a:pt x="192" y="12"/>
                </a:moveTo>
                <a:cubicBezTo>
                  <a:pt x="189" y="12"/>
                  <a:pt x="187" y="13"/>
                  <a:pt x="185" y="15"/>
                </a:cubicBezTo>
                <a:cubicBezTo>
                  <a:pt x="183" y="17"/>
                  <a:pt x="182" y="20"/>
                  <a:pt x="182" y="22"/>
                </a:cubicBezTo>
                <a:cubicBezTo>
                  <a:pt x="182" y="25"/>
                  <a:pt x="183" y="28"/>
                  <a:pt x="185" y="30"/>
                </a:cubicBezTo>
                <a:cubicBezTo>
                  <a:pt x="187" y="32"/>
                  <a:pt x="189" y="33"/>
                  <a:pt x="192" y="33"/>
                </a:cubicBezTo>
                <a:cubicBezTo>
                  <a:pt x="195" y="33"/>
                  <a:pt x="198" y="32"/>
                  <a:pt x="200" y="30"/>
                </a:cubicBezTo>
                <a:cubicBezTo>
                  <a:pt x="201" y="28"/>
                  <a:pt x="203" y="25"/>
                  <a:pt x="203" y="22"/>
                </a:cubicBezTo>
                <a:cubicBezTo>
                  <a:pt x="203" y="20"/>
                  <a:pt x="201" y="17"/>
                  <a:pt x="200" y="15"/>
                </a:cubicBezTo>
                <a:cubicBezTo>
                  <a:pt x="198" y="13"/>
                  <a:pt x="195" y="12"/>
                  <a:pt x="192" y="12"/>
                </a:cubicBezTo>
                <a:close/>
                <a:moveTo>
                  <a:pt x="192" y="40"/>
                </a:moveTo>
                <a:cubicBezTo>
                  <a:pt x="187" y="40"/>
                  <a:pt x="182" y="42"/>
                  <a:pt x="178" y="46"/>
                </a:cubicBezTo>
                <a:cubicBezTo>
                  <a:pt x="174" y="49"/>
                  <a:pt x="172" y="55"/>
                  <a:pt x="172" y="60"/>
                </a:cubicBezTo>
                <a:cubicBezTo>
                  <a:pt x="172" y="66"/>
                  <a:pt x="174" y="71"/>
                  <a:pt x="178" y="75"/>
                </a:cubicBezTo>
                <a:cubicBezTo>
                  <a:pt x="182" y="79"/>
                  <a:pt x="187" y="81"/>
                  <a:pt x="192" y="81"/>
                </a:cubicBezTo>
                <a:cubicBezTo>
                  <a:pt x="198" y="81"/>
                  <a:pt x="203" y="79"/>
                  <a:pt x="207" y="75"/>
                </a:cubicBezTo>
                <a:cubicBezTo>
                  <a:pt x="211" y="71"/>
                  <a:pt x="213" y="66"/>
                  <a:pt x="213" y="60"/>
                </a:cubicBezTo>
                <a:cubicBezTo>
                  <a:pt x="213" y="55"/>
                  <a:pt x="211" y="49"/>
                  <a:pt x="207" y="46"/>
                </a:cubicBezTo>
                <a:cubicBezTo>
                  <a:pt x="203" y="42"/>
                  <a:pt x="198" y="40"/>
                  <a:pt x="192" y="40"/>
                </a:cubicBezTo>
                <a:close/>
                <a:moveTo>
                  <a:pt x="199" y="53"/>
                </a:moveTo>
                <a:cubicBezTo>
                  <a:pt x="198" y="52"/>
                  <a:pt x="195" y="51"/>
                  <a:pt x="192" y="51"/>
                </a:cubicBezTo>
                <a:cubicBezTo>
                  <a:pt x="190" y="51"/>
                  <a:pt x="187" y="52"/>
                  <a:pt x="186" y="53"/>
                </a:cubicBezTo>
                <a:cubicBezTo>
                  <a:pt x="184" y="55"/>
                  <a:pt x="183" y="58"/>
                  <a:pt x="183" y="60"/>
                </a:cubicBezTo>
                <a:cubicBezTo>
                  <a:pt x="183" y="63"/>
                  <a:pt x="184" y="65"/>
                  <a:pt x="186" y="67"/>
                </a:cubicBezTo>
                <a:cubicBezTo>
                  <a:pt x="187" y="69"/>
                  <a:pt x="190" y="70"/>
                  <a:pt x="192" y="70"/>
                </a:cubicBezTo>
                <a:cubicBezTo>
                  <a:pt x="195" y="70"/>
                  <a:pt x="198" y="69"/>
                  <a:pt x="199" y="67"/>
                </a:cubicBezTo>
                <a:cubicBezTo>
                  <a:pt x="201" y="65"/>
                  <a:pt x="202" y="63"/>
                  <a:pt x="202" y="60"/>
                </a:cubicBezTo>
                <a:cubicBezTo>
                  <a:pt x="202" y="58"/>
                  <a:pt x="201" y="55"/>
                  <a:pt x="199" y="53"/>
                </a:cubicBezTo>
                <a:close/>
                <a:moveTo>
                  <a:pt x="192" y="85"/>
                </a:moveTo>
                <a:cubicBezTo>
                  <a:pt x="187" y="85"/>
                  <a:pt x="182" y="88"/>
                  <a:pt x="178" y="91"/>
                </a:cubicBezTo>
                <a:cubicBezTo>
                  <a:pt x="174" y="95"/>
                  <a:pt x="172" y="100"/>
                  <a:pt x="172" y="106"/>
                </a:cubicBezTo>
                <a:cubicBezTo>
                  <a:pt x="172" y="112"/>
                  <a:pt x="174" y="117"/>
                  <a:pt x="178" y="121"/>
                </a:cubicBezTo>
                <a:cubicBezTo>
                  <a:pt x="182" y="124"/>
                  <a:pt x="187" y="127"/>
                  <a:pt x="192" y="127"/>
                </a:cubicBezTo>
                <a:cubicBezTo>
                  <a:pt x="198" y="127"/>
                  <a:pt x="203" y="124"/>
                  <a:pt x="207" y="121"/>
                </a:cubicBezTo>
                <a:cubicBezTo>
                  <a:pt x="211" y="117"/>
                  <a:pt x="213" y="112"/>
                  <a:pt x="213" y="106"/>
                </a:cubicBezTo>
                <a:cubicBezTo>
                  <a:pt x="213" y="100"/>
                  <a:pt x="211" y="95"/>
                  <a:pt x="207" y="91"/>
                </a:cubicBezTo>
                <a:cubicBezTo>
                  <a:pt x="203" y="88"/>
                  <a:pt x="198" y="85"/>
                  <a:pt x="192" y="85"/>
                </a:cubicBezTo>
                <a:close/>
                <a:moveTo>
                  <a:pt x="199" y="99"/>
                </a:moveTo>
                <a:cubicBezTo>
                  <a:pt x="198" y="97"/>
                  <a:pt x="195" y="96"/>
                  <a:pt x="192" y="96"/>
                </a:cubicBezTo>
                <a:cubicBezTo>
                  <a:pt x="190" y="96"/>
                  <a:pt x="187" y="97"/>
                  <a:pt x="186" y="99"/>
                </a:cubicBezTo>
                <a:cubicBezTo>
                  <a:pt x="184" y="101"/>
                  <a:pt x="183" y="103"/>
                  <a:pt x="183" y="106"/>
                </a:cubicBezTo>
                <a:cubicBezTo>
                  <a:pt x="183" y="109"/>
                  <a:pt x="184" y="111"/>
                  <a:pt x="186" y="113"/>
                </a:cubicBezTo>
                <a:cubicBezTo>
                  <a:pt x="187" y="115"/>
                  <a:pt x="190" y="116"/>
                  <a:pt x="192" y="116"/>
                </a:cubicBezTo>
                <a:cubicBezTo>
                  <a:pt x="195" y="116"/>
                  <a:pt x="198" y="115"/>
                  <a:pt x="199" y="113"/>
                </a:cubicBezTo>
                <a:cubicBezTo>
                  <a:pt x="201" y="111"/>
                  <a:pt x="202" y="109"/>
                  <a:pt x="202" y="106"/>
                </a:cubicBezTo>
                <a:cubicBezTo>
                  <a:pt x="202" y="103"/>
                  <a:pt x="201" y="101"/>
                  <a:pt x="199" y="99"/>
                </a:cubicBezTo>
                <a:close/>
                <a:moveTo>
                  <a:pt x="196" y="19"/>
                </a:moveTo>
                <a:cubicBezTo>
                  <a:pt x="195" y="18"/>
                  <a:pt x="194" y="18"/>
                  <a:pt x="192" y="18"/>
                </a:cubicBezTo>
                <a:cubicBezTo>
                  <a:pt x="191" y="18"/>
                  <a:pt x="190" y="18"/>
                  <a:pt x="189" y="19"/>
                </a:cubicBezTo>
                <a:cubicBezTo>
                  <a:pt x="188" y="20"/>
                  <a:pt x="187" y="21"/>
                  <a:pt x="187" y="22"/>
                </a:cubicBezTo>
                <a:cubicBezTo>
                  <a:pt x="187" y="24"/>
                  <a:pt x="188" y="25"/>
                  <a:pt x="189" y="26"/>
                </a:cubicBezTo>
                <a:cubicBezTo>
                  <a:pt x="190" y="27"/>
                  <a:pt x="191" y="27"/>
                  <a:pt x="192" y="27"/>
                </a:cubicBezTo>
                <a:cubicBezTo>
                  <a:pt x="194" y="27"/>
                  <a:pt x="195" y="27"/>
                  <a:pt x="196" y="26"/>
                </a:cubicBezTo>
                <a:cubicBezTo>
                  <a:pt x="197" y="25"/>
                  <a:pt x="197" y="24"/>
                  <a:pt x="197" y="22"/>
                </a:cubicBezTo>
                <a:cubicBezTo>
                  <a:pt x="197" y="21"/>
                  <a:pt x="197" y="20"/>
                  <a:pt x="196" y="19"/>
                </a:cubicBezTo>
                <a:close/>
                <a:moveTo>
                  <a:pt x="26" y="12"/>
                </a:moveTo>
                <a:cubicBezTo>
                  <a:pt x="23" y="12"/>
                  <a:pt x="20" y="13"/>
                  <a:pt x="19" y="15"/>
                </a:cubicBezTo>
                <a:cubicBezTo>
                  <a:pt x="17" y="17"/>
                  <a:pt x="16" y="20"/>
                  <a:pt x="16" y="22"/>
                </a:cubicBezTo>
                <a:cubicBezTo>
                  <a:pt x="16" y="25"/>
                  <a:pt x="17" y="28"/>
                  <a:pt x="19" y="30"/>
                </a:cubicBezTo>
                <a:cubicBezTo>
                  <a:pt x="20" y="32"/>
                  <a:pt x="23" y="33"/>
                  <a:pt x="26" y="33"/>
                </a:cubicBezTo>
                <a:cubicBezTo>
                  <a:pt x="29" y="33"/>
                  <a:pt x="31" y="32"/>
                  <a:pt x="33" y="30"/>
                </a:cubicBezTo>
                <a:cubicBezTo>
                  <a:pt x="35" y="28"/>
                  <a:pt x="36" y="25"/>
                  <a:pt x="36" y="22"/>
                </a:cubicBezTo>
                <a:cubicBezTo>
                  <a:pt x="36" y="20"/>
                  <a:pt x="35" y="17"/>
                  <a:pt x="33" y="15"/>
                </a:cubicBezTo>
                <a:cubicBezTo>
                  <a:pt x="31" y="13"/>
                  <a:pt x="29" y="12"/>
                  <a:pt x="26" y="12"/>
                </a:cubicBezTo>
                <a:close/>
                <a:moveTo>
                  <a:pt x="26" y="40"/>
                </a:moveTo>
                <a:cubicBezTo>
                  <a:pt x="20" y="40"/>
                  <a:pt x="15" y="42"/>
                  <a:pt x="11" y="46"/>
                </a:cubicBezTo>
                <a:cubicBezTo>
                  <a:pt x="8" y="49"/>
                  <a:pt x="5" y="55"/>
                  <a:pt x="5" y="60"/>
                </a:cubicBezTo>
                <a:cubicBezTo>
                  <a:pt x="5" y="66"/>
                  <a:pt x="8" y="71"/>
                  <a:pt x="11" y="75"/>
                </a:cubicBezTo>
                <a:cubicBezTo>
                  <a:pt x="15" y="79"/>
                  <a:pt x="20" y="81"/>
                  <a:pt x="26" y="81"/>
                </a:cubicBezTo>
                <a:cubicBezTo>
                  <a:pt x="32" y="81"/>
                  <a:pt x="37" y="79"/>
                  <a:pt x="41" y="75"/>
                </a:cubicBezTo>
                <a:cubicBezTo>
                  <a:pt x="44" y="71"/>
                  <a:pt x="47" y="66"/>
                  <a:pt x="47" y="60"/>
                </a:cubicBezTo>
                <a:cubicBezTo>
                  <a:pt x="47" y="55"/>
                  <a:pt x="44" y="49"/>
                  <a:pt x="41" y="46"/>
                </a:cubicBezTo>
                <a:cubicBezTo>
                  <a:pt x="37" y="42"/>
                  <a:pt x="32" y="40"/>
                  <a:pt x="26" y="40"/>
                </a:cubicBezTo>
                <a:close/>
                <a:moveTo>
                  <a:pt x="33" y="53"/>
                </a:moveTo>
                <a:cubicBezTo>
                  <a:pt x="31" y="52"/>
                  <a:pt x="29" y="51"/>
                  <a:pt x="26" y="51"/>
                </a:cubicBezTo>
                <a:cubicBezTo>
                  <a:pt x="23" y="51"/>
                  <a:pt x="21" y="52"/>
                  <a:pt x="19" y="53"/>
                </a:cubicBezTo>
                <a:cubicBezTo>
                  <a:pt x="17" y="55"/>
                  <a:pt x="16" y="58"/>
                  <a:pt x="16" y="60"/>
                </a:cubicBezTo>
                <a:cubicBezTo>
                  <a:pt x="16" y="63"/>
                  <a:pt x="17" y="65"/>
                  <a:pt x="19" y="67"/>
                </a:cubicBezTo>
                <a:cubicBezTo>
                  <a:pt x="21" y="69"/>
                  <a:pt x="23" y="70"/>
                  <a:pt x="26" y="70"/>
                </a:cubicBezTo>
                <a:cubicBezTo>
                  <a:pt x="29" y="70"/>
                  <a:pt x="31" y="69"/>
                  <a:pt x="33" y="67"/>
                </a:cubicBezTo>
                <a:cubicBezTo>
                  <a:pt x="35" y="65"/>
                  <a:pt x="36" y="63"/>
                  <a:pt x="36" y="60"/>
                </a:cubicBezTo>
                <a:cubicBezTo>
                  <a:pt x="36" y="58"/>
                  <a:pt x="35" y="55"/>
                  <a:pt x="33" y="53"/>
                </a:cubicBezTo>
                <a:close/>
                <a:moveTo>
                  <a:pt x="26" y="85"/>
                </a:moveTo>
                <a:cubicBezTo>
                  <a:pt x="20" y="85"/>
                  <a:pt x="15" y="88"/>
                  <a:pt x="11" y="91"/>
                </a:cubicBezTo>
                <a:cubicBezTo>
                  <a:pt x="8" y="95"/>
                  <a:pt x="5" y="100"/>
                  <a:pt x="5" y="106"/>
                </a:cubicBezTo>
                <a:cubicBezTo>
                  <a:pt x="5" y="112"/>
                  <a:pt x="8" y="117"/>
                  <a:pt x="11" y="121"/>
                </a:cubicBezTo>
                <a:cubicBezTo>
                  <a:pt x="15" y="124"/>
                  <a:pt x="20" y="127"/>
                  <a:pt x="26" y="127"/>
                </a:cubicBezTo>
                <a:cubicBezTo>
                  <a:pt x="32" y="127"/>
                  <a:pt x="37" y="124"/>
                  <a:pt x="41" y="121"/>
                </a:cubicBezTo>
                <a:cubicBezTo>
                  <a:pt x="44" y="117"/>
                  <a:pt x="47" y="112"/>
                  <a:pt x="47" y="106"/>
                </a:cubicBezTo>
                <a:cubicBezTo>
                  <a:pt x="47" y="100"/>
                  <a:pt x="44" y="95"/>
                  <a:pt x="41" y="91"/>
                </a:cubicBezTo>
                <a:cubicBezTo>
                  <a:pt x="37" y="88"/>
                  <a:pt x="32" y="85"/>
                  <a:pt x="26" y="85"/>
                </a:cubicBezTo>
                <a:close/>
                <a:moveTo>
                  <a:pt x="33" y="99"/>
                </a:moveTo>
                <a:cubicBezTo>
                  <a:pt x="31" y="97"/>
                  <a:pt x="29" y="96"/>
                  <a:pt x="26" y="96"/>
                </a:cubicBezTo>
                <a:cubicBezTo>
                  <a:pt x="23" y="96"/>
                  <a:pt x="21" y="97"/>
                  <a:pt x="19" y="99"/>
                </a:cubicBezTo>
                <a:cubicBezTo>
                  <a:pt x="17" y="101"/>
                  <a:pt x="16" y="103"/>
                  <a:pt x="16" y="106"/>
                </a:cubicBezTo>
                <a:cubicBezTo>
                  <a:pt x="16" y="109"/>
                  <a:pt x="17" y="111"/>
                  <a:pt x="19" y="113"/>
                </a:cubicBezTo>
                <a:cubicBezTo>
                  <a:pt x="21" y="115"/>
                  <a:pt x="23" y="116"/>
                  <a:pt x="26" y="116"/>
                </a:cubicBezTo>
                <a:cubicBezTo>
                  <a:pt x="29" y="116"/>
                  <a:pt x="31" y="115"/>
                  <a:pt x="33" y="113"/>
                </a:cubicBezTo>
                <a:cubicBezTo>
                  <a:pt x="35" y="111"/>
                  <a:pt x="36" y="109"/>
                  <a:pt x="36" y="106"/>
                </a:cubicBezTo>
                <a:cubicBezTo>
                  <a:pt x="36" y="103"/>
                  <a:pt x="35" y="101"/>
                  <a:pt x="33" y="99"/>
                </a:cubicBezTo>
                <a:close/>
                <a:moveTo>
                  <a:pt x="29" y="19"/>
                </a:moveTo>
                <a:cubicBezTo>
                  <a:pt x="28" y="18"/>
                  <a:pt x="27" y="18"/>
                  <a:pt x="26" y="18"/>
                </a:cubicBezTo>
                <a:cubicBezTo>
                  <a:pt x="25" y="18"/>
                  <a:pt x="23" y="18"/>
                  <a:pt x="22" y="19"/>
                </a:cubicBezTo>
                <a:cubicBezTo>
                  <a:pt x="22" y="20"/>
                  <a:pt x="21" y="21"/>
                  <a:pt x="21" y="22"/>
                </a:cubicBezTo>
                <a:cubicBezTo>
                  <a:pt x="21" y="24"/>
                  <a:pt x="22" y="25"/>
                  <a:pt x="22" y="26"/>
                </a:cubicBezTo>
                <a:cubicBezTo>
                  <a:pt x="23" y="27"/>
                  <a:pt x="25" y="27"/>
                  <a:pt x="26" y="27"/>
                </a:cubicBezTo>
                <a:cubicBezTo>
                  <a:pt x="27" y="27"/>
                  <a:pt x="28" y="27"/>
                  <a:pt x="29" y="26"/>
                </a:cubicBezTo>
                <a:cubicBezTo>
                  <a:pt x="30" y="25"/>
                  <a:pt x="31" y="24"/>
                  <a:pt x="31" y="22"/>
                </a:cubicBezTo>
                <a:cubicBezTo>
                  <a:pt x="31" y="21"/>
                  <a:pt x="30" y="20"/>
                  <a:pt x="29" y="19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72751" tIns="36376" rIns="72751" bIns="36376"/>
          <a:lstStyle/>
          <a:p>
            <a:pPr>
              <a:defRPr/>
            </a:pPr>
            <a:endParaRPr lang="zh-CN" altLang="en-US" sz="143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378" name="Freeform 391"/>
          <p:cNvSpPr>
            <a:spLocks noEditPoints="1"/>
          </p:cNvSpPr>
          <p:nvPr/>
        </p:nvSpPr>
        <p:spPr bwMode="auto">
          <a:xfrm>
            <a:off x="6153534" y="5749427"/>
            <a:ext cx="550883" cy="309243"/>
          </a:xfrm>
          <a:custGeom>
            <a:avLst/>
            <a:gdLst>
              <a:gd name="T0" fmla="*/ 212 w 222"/>
              <a:gd name="T1" fmla="*/ 0 h 124"/>
              <a:gd name="T2" fmla="*/ 197 w 222"/>
              <a:gd name="T3" fmla="*/ 73 h 124"/>
              <a:gd name="T4" fmla="*/ 26 w 222"/>
              <a:gd name="T5" fmla="*/ 54 h 124"/>
              <a:gd name="T6" fmla="*/ 9 w 222"/>
              <a:gd name="T7" fmla="*/ 73 h 124"/>
              <a:gd name="T8" fmla="*/ 78 w 222"/>
              <a:gd name="T9" fmla="*/ 124 h 124"/>
              <a:gd name="T10" fmla="*/ 78 w 222"/>
              <a:gd name="T11" fmla="*/ 106 h 124"/>
              <a:gd name="T12" fmla="*/ 86 w 222"/>
              <a:gd name="T13" fmla="*/ 86 h 124"/>
              <a:gd name="T14" fmla="*/ 88 w 222"/>
              <a:gd name="T15" fmla="*/ 111 h 124"/>
              <a:gd name="T16" fmla="*/ 86 w 222"/>
              <a:gd name="T17" fmla="*/ 119 h 124"/>
              <a:gd name="T18" fmla="*/ 146 w 222"/>
              <a:gd name="T19" fmla="*/ 124 h 124"/>
              <a:gd name="T20" fmla="*/ 146 w 222"/>
              <a:gd name="T21" fmla="*/ 106 h 124"/>
              <a:gd name="T22" fmla="*/ 139 w 222"/>
              <a:gd name="T23" fmla="*/ 86 h 124"/>
              <a:gd name="T24" fmla="*/ 137 w 222"/>
              <a:gd name="T25" fmla="*/ 111 h 124"/>
              <a:gd name="T26" fmla="*/ 139 w 222"/>
              <a:gd name="T27" fmla="*/ 119 h 124"/>
              <a:gd name="T28" fmla="*/ 199 w 222"/>
              <a:gd name="T29" fmla="*/ 124 h 124"/>
              <a:gd name="T30" fmla="*/ 199 w 222"/>
              <a:gd name="T31" fmla="*/ 106 h 124"/>
              <a:gd name="T32" fmla="*/ 192 w 222"/>
              <a:gd name="T33" fmla="*/ 86 h 124"/>
              <a:gd name="T34" fmla="*/ 190 w 222"/>
              <a:gd name="T35" fmla="*/ 111 h 124"/>
              <a:gd name="T36" fmla="*/ 191 w 222"/>
              <a:gd name="T37" fmla="*/ 119 h 124"/>
              <a:gd name="T38" fmla="*/ 24 w 222"/>
              <a:gd name="T39" fmla="*/ 124 h 124"/>
              <a:gd name="T40" fmla="*/ 24 w 222"/>
              <a:gd name="T41" fmla="*/ 106 h 124"/>
              <a:gd name="T42" fmla="*/ 31 w 222"/>
              <a:gd name="T43" fmla="*/ 86 h 124"/>
              <a:gd name="T44" fmla="*/ 33 w 222"/>
              <a:gd name="T45" fmla="*/ 111 h 124"/>
              <a:gd name="T46" fmla="*/ 31 w 222"/>
              <a:gd name="T47" fmla="*/ 119 h 124"/>
              <a:gd name="T48" fmla="*/ 31 w 222"/>
              <a:gd name="T49" fmla="*/ 67 h 124"/>
              <a:gd name="T50" fmla="*/ 192 w 222"/>
              <a:gd name="T51" fmla="*/ 79 h 124"/>
              <a:gd name="T52" fmla="*/ 31 w 222"/>
              <a:gd name="T53" fmla="*/ 67 h 124"/>
              <a:gd name="T54" fmla="*/ 26 w 222"/>
              <a:gd name="T55" fmla="*/ 37 h 124"/>
              <a:gd name="T56" fmla="*/ 176 w 222"/>
              <a:gd name="T57" fmla="*/ 16 h 124"/>
              <a:gd name="T58" fmla="*/ 191 w 222"/>
              <a:gd name="T59" fmla="*/ 16 h 124"/>
              <a:gd name="T60" fmla="*/ 191 w 222"/>
              <a:gd name="T61" fmla="*/ 37 h 124"/>
              <a:gd name="T62" fmla="*/ 191 w 222"/>
              <a:gd name="T63" fmla="*/ 16 h 1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222" h="124">
                <a:moveTo>
                  <a:pt x="9" y="0"/>
                </a:moveTo>
                <a:cubicBezTo>
                  <a:pt x="77" y="0"/>
                  <a:pt x="145" y="0"/>
                  <a:pt x="212" y="0"/>
                </a:cubicBezTo>
                <a:cubicBezTo>
                  <a:pt x="222" y="24"/>
                  <a:pt x="221" y="49"/>
                  <a:pt x="212" y="73"/>
                </a:cubicBezTo>
                <a:cubicBezTo>
                  <a:pt x="207" y="73"/>
                  <a:pt x="202" y="73"/>
                  <a:pt x="197" y="73"/>
                </a:cubicBezTo>
                <a:cubicBezTo>
                  <a:pt x="197" y="67"/>
                  <a:pt x="197" y="61"/>
                  <a:pt x="197" y="54"/>
                </a:cubicBezTo>
                <a:cubicBezTo>
                  <a:pt x="140" y="54"/>
                  <a:pt x="83" y="54"/>
                  <a:pt x="26" y="54"/>
                </a:cubicBezTo>
                <a:cubicBezTo>
                  <a:pt x="26" y="61"/>
                  <a:pt x="26" y="67"/>
                  <a:pt x="26" y="73"/>
                </a:cubicBezTo>
                <a:cubicBezTo>
                  <a:pt x="20" y="73"/>
                  <a:pt x="15" y="73"/>
                  <a:pt x="9" y="73"/>
                </a:cubicBezTo>
                <a:cubicBezTo>
                  <a:pt x="1" y="49"/>
                  <a:pt x="0" y="24"/>
                  <a:pt x="9" y="0"/>
                </a:cubicBezTo>
                <a:close/>
                <a:moveTo>
                  <a:pt x="78" y="124"/>
                </a:moveTo>
                <a:cubicBezTo>
                  <a:pt x="78" y="115"/>
                  <a:pt x="78" y="115"/>
                  <a:pt x="78" y="115"/>
                </a:cubicBezTo>
                <a:cubicBezTo>
                  <a:pt x="78" y="106"/>
                  <a:pt x="78" y="106"/>
                  <a:pt x="78" y="106"/>
                </a:cubicBezTo>
                <a:cubicBezTo>
                  <a:pt x="85" y="110"/>
                  <a:pt x="85" y="110"/>
                  <a:pt x="85" y="110"/>
                </a:cubicBezTo>
                <a:cubicBezTo>
                  <a:pt x="87" y="103"/>
                  <a:pt x="88" y="96"/>
                  <a:pt x="86" y="86"/>
                </a:cubicBezTo>
                <a:cubicBezTo>
                  <a:pt x="90" y="86"/>
                  <a:pt x="94" y="86"/>
                  <a:pt x="98" y="86"/>
                </a:cubicBezTo>
                <a:cubicBezTo>
                  <a:pt x="97" y="99"/>
                  <a:pt x="93" y="106"/>
                  <a:pt x="88" y="111"/>
                </a:cubicBezTo>
                <a:cubicBezTo>
                  <a:pt x="94" y="115"/>
                  <a:pt x="94" y="115"/>
                  <a:pt x="94" y="115"/>
                </a:cubicBezTo>
                <a:cubicBezTo>
                  <a:pt x="86" y="119"/>
                  <a:pt x="86" y="119"/>
                  <a:pt x="86" y="119"/>
                </a:cubicBezTo>
                <a:cubicBezTo>
                  <a:pt x="78" y="124"/>
                  <a:pt x="78" y="124"/>
                  <a:pt x="78" y="124"/>
                </a:cubicBezTo>
                <a:close/>
                <a:moveTo>
                  <a:pt x="146" y="124"/>
                </a:moveTo>
                <a:cubicBezTo>
                  <a:pt x="146" y="115"/>
                  <a:pt x="146" y="115"/>
                  <a:pt x="146" y="115"/>
                </a:cubicBezTo>
                <a:cubicBezTo>
                  <a:pt x="146" y="106"/>
                  <a:pt x="146" y="106"/>
                  <a:pt x="146" y="106"/>
                </a:cubicBezTo>
                <a:cubicBezTo>
                  <a:pt x="140" y="110"/>
                  <a:pt x="140" y="110"/>
                  <a:pt x="140" y="110"/>
                </a:cubicBezTo>
                <a:cubicBezTo>
                  <a:pt x="138" y="103"/>
                  <a:pt x="137" y="96"/>
                  <a:pt x="139" y="86"/>
                </a:cubicBezTo>
                <a:cubicBezTo>
                  <a:pt x="135" y="86"/>
                  <a:pt x="131" y="86"/>
                  <a:pt x="127" y="86"/>
                </a:cubicBezTo>
                <a:cubicBezTo>
                  <a:pt x="128" y="99"/>
                  <a:pt x="132" y="106"/>
                  <a:pt x="137" y="111"/>
                </a:cubicBezTo>
                <a:cubicBezTo>
                  <a:pt x="131" y="115"/>
                  <a:pt x="131" y="115"/>
                  <a:pt x="131" y="115"/>
                </a:cubicBezTo>
                <a:cubicBezTo>
                  <a:pt x="139" y="119"/>
                  <a:pt x="139" y="119"/>
                  <a:pt x="139" y="119"/>
                </a:cubicBezTo>
                <a:cubicBezTo>
                  <a:pt x="146" y="124"/>
                  <a:pt x="146" y="124"/>
                  <a:pt x="146" y="124"/>
                </a:cubicBezTo>
                <a:close/>
                <a:moveTo>
                  <a:pt x="199" y="124"/>
                </a:moveTo>
                <a:cubicBezTo>
                  <a:pt x="199" y="115"/>
                  <a:pt x="199" y="115"/>
                  <a:pt x="199" y="115"/>
                </a:cubicBezTo>
                <a:cubicBezTo>
                  <a:pt x="199" y="106"/>
                  <a:pt x="199" y="106"/>
                  <a:pt x="199" y="106"/>
                </a:cubicBezTo>
                <a:cubicBezTo>
                  <a:pt x="192" y="110"/>
                  <a:pt x="192" y="110"/>
                  <a:pt x="192" y="110"/>
                </a:cubicBezTo>
                <a:cubicBezTo>
                  <a:pt x="190" y="103"/>
                  <a:pt x="190" y="96"/>
                  <a:pt x="192" y="86"/>
                </a:cubicBezTo>
                <a:cubicBezTo>
                  <a:pt x="188" y="86"/>
                  <a:pt x="183" y="86"/>
                  <a:pt x="179" y="86"/>
                </a:cubicBezTo>
                <a:cubicBezTo>
                  <a:pt x="181" y="99"/>
                  <a:pt x="185" y="106"/>
                  <a:pt x="190" y="111"/>
                </a:cubicBezTo>
                <a:cubicBezTo>
                  <a:pt x="184" y="115"/>
                  <a:pt x="184" y="115"/>
                  <a:pt x="184" y="115"/>
                </a:cubicBezTo>
                <a:cubicBezTo>
                  <a:pt x="191" y="119"/>
                  <a:pt x="191" y="119"/>
                  <a:pt x="191" y="119"/>
                </a:cubicBezTo>
                <a:cubicBezTo>
                  <a:pt x="199" y="124"/>
                  <a:pt x="199" y="124"/>
                  <a:pt x="199" y="124"/>
                </a:cubicBezTo>
                <a:close/>
                <a:moveTo>
                  <a:pt x="24" y="124"/>
                </a:moveTo>
                <a:cubicBezTo>
                  <a:pt x="24" y="115"/>
                  <a:pt x="24" y="115"/>
                  <a:pt x="24" y="115"/>
                </a:cubicBezTo>
                <a:cubicBezTo>
                  <a:pt x="24" y="106"/>
                  <a:pt x="24" y="106"/>
                  <a:pt x="24" y="106"/>
                </a:cubicBezTo>
                <a:cubicBezTo>
                  <a:pt x="30" y="110"/>
                  <a:pt x="30" y="110"/>
                  <a:pt x="30" y="110"/>
                </a:cubicBezTo>
                <a:cubicBezTo>
                  <a:pt x="32" y="103"/>
                  <a:pt x="33" y="96"/>
                  <a:pt x="31" y="86"/>
                </a:cubicBezTo>
                <a:cubicBezTo>
                  <a:pt x="35" y="86"/>
                  <a:pt x="39" y="86"/>
                  <a:pt x="43" y="86"/>
                </a:cubicBezTo>
                <a:cubicBezTo>
                  <a:pt x="42" y="99"/>
                  <a:pt x="38" y="106"/>
                  <a:pt x="33" y="111"/>
                </a:cubicBezTo>
                <a:cubicBezTo>
                  <a:pt x="39" y="115"/>
                  <a:pt x="39" y="115"/>
                  <a:pt x="39" y="115"/>
                </a:cubicBezTo>
                <a:cubicBezTo>
                  <a:pt x="31" y="119"/>
                  <a:pt x="31" y="119"/>
                  <a:pt x="31" y="119"/>
                </a:cubicBezTo>
                <a:cubicBezTo>
                  <a:pt x="24" y="124"/>
                  <a:pt x="24" y="124"/>
                  <a:pt x="24" y="124"/>
                </a:cubicBezTo>
                <a:close/>
                <a:moveTo>
                  <a:pt x="31" y="67"/>
                </a:moveTo>
                <a:cubicBezTo>
                  <a:pt x="31" y="79"/>
                  <a:pt x="31" y="79"/>
                  <a:pt x="31" y="79"/>
                </a:cubicBezTo>
                <a:cubicBezTo>
                  <a:pt x="192" y="79"/>
                  <a:pt x="192" y="79"/>
                  <a:pt x="192" y="79"/>
                </a:cubicBezTo>
                <a:cubicBezTo>
                  <a:pt x="192" y="67"/>
                  <a:pt x="192" y="67"/>
                  <a:pt x="192" y="67"/>
                </a:cubicBezTo>
                <a:cubicBezTo>
                  <a:pt x="31" y="67"/>
                  <a:pt x="31" y="67"/>
                  <a:pt x="31" y="67"/>
                </a:cubicBezTo>
                <a:close/>
                <a:moveTo>
                  <a:pt x="26" y="16"/>
                </a:moveTo>
                <a:cubicBezTo>
                  <a:pt x="26" y="37"/>
                  <a:pt x="26" y="37"/>
                  <a:pt x="26" y="37"/>
                </a:cubicBezTo>
                <a:cubicBezTo>
                  <a:pt x="176" y="37"/>
                  <a:pt x="176" y="37"/>
                  <a:pt x="176" y="37"/>
                </a:cubicBezTo>
                <a:cubicBezTo>
                  <a:pt x="176" y="16"/>
                  <a:pt x="176" y="16"/>
                  <a:pt x="176" y="16"/>
                </a:cubicBezTo>
                <a:cubicBezTo>
                  <a:pt x="26" y="16"/>
                  <a:pt x="26" y="16"/>
                  <a:pt x="26" y="16"/>
                </a:cubicBezTo>
                <a:close/>
                <a:moveTo>
                  <a:pt x="191" y="16"/>
                </a:moveTo>
                <a:cubicBezTo>
                  <a:pt x="185" y="16"/>
                  <a:pt x="181" y="21"/>
                  <a:pt x="181" y="26"/>
                </a:cubicBezTo>
                <a:cubicBezTo>
                  <a:pt x="181" y="32"/>
                  <a:pt x="185" y="37"/>
                  <a:pt x="191" y="37"/>
                </a:cubicBezTo>
                <a:cubicBezTo>
                  <a:pt x="197" y="37"/>
                  <a:pt x="201" y="32"/>
                  <a:pt x="201" y="26"/>
                </a:cubicBezTo>
                <a:cubicBezTo>
                  <a:pt x="201" y="21"/>
                  <a:pt x="197" y="16"/>
                  <a:pt x="191" y="16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72751" tIns="36376" rIns="72751" bIns="36376"/>
          <a:lstStyle/>
          <a:p>
            <a:pPr>
              <a:defRPr/>
            </a:pPr>
            <a:endParaRPr lang="zh-CN" altLang="en-US" sz="143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379" name="Freeform 392"/>
          <p:cNvSpPr>
            <a:spLocks noEditPoints="1"/>
          </p:cNvSpPr>
          <p:nvPr/>
        </p:nvSpPr>
        <p:spPr bwMode="auto">
          <a:xfrm>
            <a:off x="6189491" y="1703380"/>
            <a:ext cx="483282" cy="371091"/>
          </a:xfrm>
          <a:custGeom>
            <a:avLst/>
            <a:gdLst>
              <a:gd name="T0" fmla="*/ 74 w 195"/>
              <a:gd name="T1" fmla="*/ 38 h 150"/>
              <a:gd name="T2" fmla="*/ 151 w 195"/>
              <a:gd name="T3" fmla="*/ 23 h 150"/>
              <a:gd name="T4" fmla="*/ 187 w 195"/>
              <a:gd name="T5" fmla="*/ 73 h 150"/>
              <a:gd name="T6" fmla="*/ 165 w 195"/>
              <a:gd name="T7" fmla="*/ 150 h 150"/>
              <a:gd name="T8" fmla="*/ 124 w 195"/>
              <a:gd name="T9" fmla="*/ 87 h 150"/>
              <a:gd name="T10" fmla="*/ 63 w 195"/>
              <a:gd name="T11" fmla="*/ 95 h 150"/>
              <a:gd name="T12" fmla="*/ 1 w 195"/>
              <a:gd name="T13" fmla="*/ 139 h 150"/>
              <a:gd name="T14" fmla="*/ 6 w 195"/>
              <a:gd name="T15" fmla="*/ 60 h 150"/>
              <a:gd name="T16" fmla="*/ 81 w 195"/>
              <a:gd name="T17" fmla="*/ 57 h 150"/>
              <a:gd name="T18" fmla="*/ 95 w 195"/>
              <a:gd name="T19" fmla="*/ 66 h 150"/>
              <a:gd name="T20" fmla="*/ 81 w 195"/>
              <a:gd name="T21" fmla="*/ 57 h 150"/>
              <a:gd name="T22" fmla="*/ 149 w 195"/>
              <a:gd name="T23" fmla="*/ 73 h 150"/>
              <a:gd name="T24" fmla="*/ 164 w 195"/>
              <a:gd name="T25" fmla="*/ 70 h 150"/>
              <a:gd name="T26" fmla="*/ 137 w 195"/>
              <a:gd name="T27" fmla="*/ 52 h 150"/>
              <a:gd name="T28" fmla="*/ 141 w 195"/>
              <a:gd name="T29" fmla="*/ 67 h 150"/>
              <a:gd name="T30" fmla="*/ 137 w 195"/>
              <a:gd name="T31" fmla="*/ 52 h 150"/>
              <a:gd name="T32" fmla="*/ 142 w 195"/>
              <a:gd name="T33" fmla="*/ 44 h 150"/>
              <a:gd name="T34" fmla="*/ 157 w 195"/>
              <a:gd name="T35" fmla="*/ 41 h 150"/>
              <a:gd name="T36" fmla="*/ 166 w 195"/>
              <a:gd name="T37" fmla="*/ 45 h 150"/>
              <a:gd name="T38" fmla="*/ 169 w 195"/>
              <a:gd name="T39" fmla="*/ 60 h 150"/>
              <a:gd name="T40" fmla="*/ 166 w 195"/>
              <a:gd name="T41" fmla="*/ 45 h 150"/>
              <a:gd name="T42" fmla="*/ 49 w 195"/>
              <a:gd name="T43" fmla="*/ 58 h 150"/>
              <a:gd name="T44" fmla="*/ 62 w 195"/>
              <a:gd name="T45" fmla="*/ 48 h 150"/>
              <a:gd name="T46" fmla="*/ 41 w 195"/>
              <a:gd name="T47" fmla="*/ 64 h 150"/>
              <a:gd name="T48" fmla="*/ 51 w 195"/>
              <a:gd name="T49" fmla="*/ 77 h 150"/>
              <a:gd name="T50" fmla="*/ 34 w 195"/>
              <a:gd name="T51" fmla="*/ 55 h 150"/>
              <a:gd name="T52" fmla="*/ 22 w 195"/>
              <a:gd name="T53" fmla="*/ 64 h 150"/>
              <a:gd name="T54" fmla="*/ 43 w 195"/>
              <a:gd name="T55" fmla="*/ 49 h 150"/>
              <a:gd name="T56" fmla="*/ 34 w 195"/>
              <a:gd name="T57" fmla="*/ 37 h 150"/>
              <a:gd name="T58" fmla="*/ 99 w 195"/>
              <a:gd name="T59" fmla="*/ 66 h 150"/>
              <a:gd name="T60" fmla="*/ 113 w 195"/>
              <a:gd name="T61" fmla="*/ 57 h 150"/>
              <a:gd name="T62" fmla="*/ 178 w 195"/>
              <a:gd name="T63" fmla="*/ 6 h 150"/>
              <a:gd name="T64" fmla="*/ 137 w 195"/>
              <a:gd name="T65" fmla="*/ 17 h 150"/>
              <a:gd name="T66" fmla="*/ 178 w 195"/>
              <a:gd name="T67" fmla="*/ 25 h 150"/>
              <a:gd name="T68" fmla="*/ 15 w 195"/>
              <a:gd name="T69" fmla="*/ 6 h 150"/>
              <a:gd name="T70" fmla="*/ 41 w 195"/>
              <a:gd name="T71" fmla="*/ 15 h 150"/>
              <a:gd name="T72" fmla="*/ 56 w 195"/>
              <a:gd name="T73" fmla="*/ 6 h 1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195" h="150">
                <a:moveTo>
                  <a:pt x="44" y="23"/>
                </a:moveTo>
                <a:cubicBezTo>
                  <a:pt x="56" y="23"/>
                  <a:pt x="68" y="29"/>
                  <a:pt x="74" y="38"/>
                </a:cubicBezTo>
                <a:cubicBezTo>
                  <a:pt x="121" y="38"/>
                  <a:pt x="121" y="38"/>
                  <a:pt x="121" y="38"/>
                </a:cubicBezTo>
                <a:cubicBezTo>
                  <a:pt x="128" y="29"/>
                  <a:pt x="139" y="23"/>
                  <a:pt x="151" y="23"/>
                </a:cubicBezTo>
                <a:cubicBezTo>
                  <a:pt x="172" y="23"/>
                  <a:pt x="189" y="40"/>
                  <a:pt x="189" y="61"/>
                </a:cubicBezTo>
                <a:cubicBezTo>
                  <a:pt x="189" y="65"/>
                  <a:pt x="189" y="69"/>
                  <a:pt x="187" y="73"/>
                </a:cubicBezTo>
                <a:cubicBezTo>
                  <a:pt x="193" y="93"/>
                  <a:pt x="195" y="115"/>
                  <a:pt x="194" y="139"/>
                </a:cubicBezTo>
                <a:cubicBezTo>
                  <a:pt x="185" y="149"/>
                  <a:pt x="175" y="150"/>
                  <a:pt x="165" y="150"/>
                </a:cubicBezTo>
                <a:cubicBezTo>
                  <a:pt x="152" y="134"/>
                  <a:pt x="142" y="116"/>
                  <a:pt x="133" y="95"/>
                </a:cubicBezTo>
                <a:cubicBezTo>
                  <a:pt x="129" y="94"/>
                  <a:pt x="125" y="90"/>
                  <a:pt x="124" y="87"/>
                </a:cubicBezTo>
                <a:cubicBezTo>
                  <a:pt x="72" y="87"/>
                  <a:pt x="72" y="87"/>
                  <a:pt x="72" y="87"/>
                </a:cubicBezTo>
                <a:cubicBezTo>
                  <a:pt x="69" y="92"/>
                  <a:pt x="66" y="94"/>
                  <a:pt x="63" y="95"/>
                </a:cubicBezTo>
                <a:cubicBezTo>
                  <a:pt x="53" y="117"/>
                  <a:pt x="43" y="134"/>
                  <a:pt x="30" y="150"/>
                </a:cubicBezTo>
                <a:cubicBezTo>
                  <a:pt x="20" y="150"/>
                  <a:pt x="11" y="149"/>
                  <a:pt x="1" y="139"/>
                </a:cubicBezTo>
                <a:cubicBezTo>
                  <a:pt x="0" y="115"/>
                  <a:pt x="2" y="93"/>
                  <a:pt x="8" y="73"/>
                </a:cubicBezTo>
                <a:cubicBezTo>
                  <a:pt x="7" y="69"/>
                  <a:pt x="6" y="65"/>
                  <a:pt x="6" y="60"/>
                </a:cubicBezTo>
                <a:cubicBezTo>
                  <a:pt x="6" y="39"/>
                  <a:pt x="23" y="23"/>
                  <a:pt x="44" y="23"/>
                </a:cubicBezTo>
                <a:close/>
                <a:moveTo>
                  <a:pt x="81" y="57"/>
                </a:moveTo>
                <a:cubicBezTo>
                  <a:pt x="81" y="66"/>
                  <a:pt x="81" y="66"/>
                  <a:pt x="81" y="66"/>
                </a:cubicBezTo>
                <a:cubicBezTo>
                  <a:pt x="95" y="66"/>
                  <a:pt x="95" y="66"/>
                  <a:pt x="95" y="66"/>
                </a:cubicBezTo>
                <a:cubicBezTo>
                  <a:pt x="95" y="57"/>
                  <a:pt x="95" y="57"/>
                  <a:pt x="95" y="57"/>
                </a:cubicBezTo>
                <a:cubicBezTo>
                  <a:pt x="81" y="57"/>
                  <a:pt x="81" y="57"/>
                  <a:pt x="81" y="57"/>
                </a:cubicBezTo>
                <a:close/>
                <a:moveTo>
                  <a:pt x="155" y="64"/>
                </a:moveTo>
                <a:cubicBezTo>
                  <a:pt x="151" y="65"/>
                  <a:pt x="148" y="69"/>
                  <a:pt x="149" y="73"/>
                </a:cubicBezTo>
                <a:cubicBezTo>
                  <a:pt x="150" y="78"/>
                  <a:pt x="154" y="80"/>
                  <a:pt x="158" y="79"/>
                </a:cubicBezTo>
                <a:cubicBezTo>
                  <a:pt x="163" y="78"/>
                  <a:pt x="165" y="74"/>
                  <a:pt x="164" y="70"/>
                </a:cubicBezTo>
                <a:cubicBezTo>
                  <a:pt x="163" y="66"/>
                  <a:pt x="159" y="64"/>
                  <a:pt x="155" y="64"/>
                </a:cubicBezTo>
                <a:close/>
                <a:moveTo>
                  <a:pt x="137" y="52"/>
                </a:moveTo>
                <a:cubicBezTo>
                  <a:pt x="133" y="53"/>
                  <a:pt x="131" y="57"/>
                  <a:pt x="132" y="61"/>
                </a:cubicBezTo>
                <a:cubicBezTo>
                  <a:pt x="132" y="65"/>
                  <a:pt x="136" y="68"/>
                  <a:pt x="141" y="67"/>
                </a:cubicBezTo>
                <a:cubicBezTo>
                  <a:pt x="145" y="66"/>
                  <a:pt x="147" y="62"/>
                  <a:pt x="146" y="58"/>
                </a:cubicBezTo>
                <a:cubicBezTo>
                  <a:pt x="145" y="54"/>
                  <a:pt x="141" y="51"/>
                  <a:pt x="137" y="52"/>
                </a:cubicBezTo>
                <a:close/>
                <a:moveTo>
                  <a:pt x="148" y="35"/>
                </a:moveTo>
                <a:cubicBezTo>
                  <a:pt x="144" y="36"/>
                  <a:pt x="141" y="40"/>
                  <a:pt x="142" y="44"/>
                </a:cubicBezTo>
                <a:cubicBezTo>
                  <a:pt x="143" y="48"/>
                  <a:pt x="147" y="51"/>
                  <a:pt x="151" y="50"/>
                </a:cubicBezTo>
                <a:cubicBezTo>
                  <a:pt x="156" y="49"/>
                  <a:pt x="158" y="45"/>
                  <a:pt x="157" y="41"/>
                </a:cubicBezTo>
                <a:cubicBezTo>
                  <a:pt x="156" y="37"/>
                  <a:pt x="152" y="34"/>
                  <a:pt x="148" y="35"/>
                </a:cubicBezTo>
                <a:close/>
                <a:moveTo>
                  <a:pt x="166" y="45"/>
                </a:moveTo>
                <a:cubicBezTo>
                  <a:pt x="162" y="46"/>
                  <a:pt x="159" y="50"/>
                  <a:pt x="160" y="54"/>
                </a:cubicBezTo>
                <a:cubicBezTo>
                  <a:pt x="161" y="58"/>
                  <a:pt x="165" y="61"/>
                  <a:pt x="169" y="60"/>
                </a:cubicBezTo>
                <a:cubicBezTo>
                  <a:pt x="173" y="59"/>
                  <a:pt x="176" y="55"/>
                  <a:pt x="175" y="51"/>
                </a:cubicBezTo>
                <a:cubicBezTo>
                  <a:pt x="174" y="47"/>
                  <a:pt x="170" y="44"/>
                  <a:pt x="166" y="45"/>
                </a:cubicBezTo>
                <a:close/>
                <a:moveTo>
                  <a:pt x="62" y="48"/>
                </a:moveTo>
                <a:cubicBezTo>
                  <a:pt x="49" y="58"/>
                  <a:pt x="49" y="58"/>
                  <a:pt x="49" y="58"/>
                </a:cubicBezTo>
                <a:cubicBezTo>
                  <a:pt x="59" y="71"/>
                  <a:pt x="59" y="71"/>
                  <a:pt x="59" y="71"/>
                </a:cubicBezTo>
                <a:cubicBezTo>
                  <a:pt x="62" y="48"/>
                  <a:pt x="62" y="48"/>
                  <a:pt x="62" y="48"/>
                </a:cubicBezTo>
                <a:close/>
                <a:moveTo>
                  <a:pt x="51" y="77"/>
                </a:moveTo>
                <a:cubicBezTo>
                  <a:pt x="41" y="64"/>
                  <a:pt x="41" y="64"/>
                  <a:pt x="41" y="64"/>
                </a:cubicBezTo>
                <a:cubicBezTo>
                  <a:pt x="28" y="74"/>
                  <a:pt x="28" y="74"/>
                  <a:pt x="28" y="74"/>
                </a:cubicBezTo>
                <a:cubicBezTo>
                  <a:pt x="51" y="77"/>
                  <a:pt x="51" y="77"/>
                  <a:pt x="51" y="77"/>
                </a:cubicBezTo>
                <a:close/>
                <a:moveTo>
                  <a:pt x="22" y="64"/>
                </a:moveTo>
                <a:cubicBezTo>
                  <a:pt x="34" y="55"/>
                  <a:pt x="34" y="55"/>
                  <a:pt x="34" y="55"/>
                </a:cubicBezTo>
                <a:cubicBezTo>
                  <a:pt x="25" y="43"/>
                  <a:pt x="25" y="43"/>
                  <a:pt x="25" y="43"/>
                </a:cubicBezTo>
                <a:cubicBezTo>
                  <a:pt x="22" y="64"/>
                  <a:pt x="22" y="64"/>
                  <a:pt x="22" y="64"/>
                </a:cubicBezTo>
                <a:close/>
                <a:moveTo>
                  <a:pt x="34" y="37"/>
                </a:moveTo>
                <a:cubicBezTo>
                  <a:pt x="43" y="49"/>
                  <a:pt x="43" y="49"/>
                  <a:pt x="43" y="49"/>
                </a:cubicBezTo>
                <a:cubicBezTo>
                  <a:pt x="54" y="40"/>
                  <a:pt x="54" y="40"/>
                  <a:pt x="54" y="40"/>
                </a:cubicBezTo>
                <a:cubicBezTo>
                  <a:pt x="34" y="37"/>
                  <a:pt x="34" y="37"/>
                  <a:pt x="34" y="37"/>
                </a:cubicBezTo>
                <a:close/>
                <a:moveTo>
                  <a:pt x="99" y="57"/>
                </a:moveTo>
                <a:cubicBezTo>
                  <a:pt x="99" y="66"/>
                  <a:pt x="99" y="66"/>
                  <a:pt x="99" y="66"/>
                </a:cubicBezTo>
                <a:cubicBezTo>
                  <a:pt x="113" y="66"/>
                  <a:pt x="113" y="66"/>
                  <a:pt x="113" y="66"/>
                </a:cubicBezTo>
                <a:cubicBezTo>
                  <a:pt x="113" y="57"/>
                  <a:pt x="113" y="57"/>
                  <a:pt x="113" y="57"/>
                </a:cubicBezTo>
                <a:cubicBezTo>
                  <a:pt x="99" y="57"/>
                  <a:pt x="99" y="57"/>
                  <a:pt x="99" y="57"/>
                </a:cubicBezTo>
                <a:close/>
                <a:moveTo>
                  <a:pt x="178" y="6"/>
                </a:moveTo>
                <a:cubicBezTo>
                  <a:pt x="164" y="0"/>
                  <a:pt x="151" y="1"/>
                  <a:pt x="137" y="6"/>
                </a:cubicBezTo>
                <a:cubicBezTo>
                  <a:pt x="137" y="17"/>
                  <a:pt x="137" y="17"/>
                  <a:pt x="137" y="17"/>
                </a:cubicBezTo>
                <a:cubicBezTo>
                  <a:pt x="142" y="16"/>
                  <a:pt x="147" y="15"/>
                  <a:pt x="152" y="15"/>
                </a:cubicBezTo>
                <a:cubicBezTo>
                  <a:pt x="162" y="15"/>
                  <a:pt x="171" y="19"/>
                  <a:pt x="178" y="25"/>
                </a:cubicBezTo>
                <a:cubicBezTo>
                  <a:pt x="178" y="6"/>
                  <a:pt x="178" y="6"/>
                  <a:pt x="178" y="6"/>
                </a:cubicBezTo>
                <a:close/>
                <a:moveTo>
                  <a:pt x="15" y="6"/>
                </a:moveTo>
                <a:cubicBezTo>
                  <a:pt x="15" y="25"/>
                  <a:pt x="15" y="25"/>
                  <a:pt x="15" y="25"/>
                </a:cubicBezTo>
                <a:cubicBezTo>
                  <a:pt x="22" y="19"/>
                  <a:pt x="31" y="15"/>
                  <a:pt x="41" y="15"/>
                </a:cubicBezTo>
                <a:cubicBezTo>
                  <a:pt x="46" y="15"/>
                  <a:pt x="51" y="16"/>
                  <a:pt x="56" y="17"/>
                </a:cubicBezTo>
                <a:cubicBezTo>
                  <a:pt x="56" y="6"/>
                  <a:pt x="56" y="6"/>
                  <a:pt x="56" y="6"/>
                </a:cubicBezTo>
                <a:cubicBezTo>
                  <a:pt x="42" y="1"/>
                  <a:pt x="29" y="0"/>
                  <a:pt x="15" y="6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72751" tIns="36376" rIns="72751" bIns="36376"/>
          <a:lstStyle/>
          <a:p>
            <a:pPr>
              <a:defRPr/>
            </a:pPr>
            <a:endParaRPr lang="zh-CN" altLang="en-US" sz="143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380" name="Freeform 393"/>
          <p:cNvSpPr>
            <a:spLocks noEditPoints="1"/>
          </p:cNvSpPr>
          <p:nvPr/>
        </p:nvSpPr>
        <p:spPr bwMode="auto">
          <a:xfrm>
            <a:off x="8211796" y="4288074"/>
            <a:ext cx="470337" cy="512049"/>
          </a:xfrm>
          <a:custGeom>
            <a:avLst/>
            <a:gdLst>
              <a:gd name="T0" fmla="*/ 150 w 190"/>
              <a:gd name="T1" fmla="*/ 4 h 207"/>
              <a:gd name="T2" fmla="*/ 176 w 190"/>
              <a:gd name="T3" fmla="*/ 22 h 207"/>
              <a:gd name="T4" fmla="*/ 176 w 190"/>
              <a:gd name="T5" fmla="*/ 41 h 207"/>
              <a:gd name="T6" fmla="*/ 190 w 190"/>
              <a:gd name="T7" fmla="*/ 55 h 207"/>
              <a:gd name="T8" fmla="*/ 190 w 190"/>
              <a:gd name="T9" fmla="*/ 64 h 207"/>
              <a:gd name="T10" fmla="*/ 186 w 190"/>
              <a:gd name="T11" fmla="*/ 95 h 207"/>
              <a:gd name="T12" fmla="*/ 190 w 190"/>
              <a:gd name="T13" fmla="*/ 185 h 207"/>
              <a:gd name="T14" fmla="*/ 190 w 190"/>
              <a:gd name="T15" fmla="*/ 187 h 207"/>
              <a:gd name="T16" fmla="*/ 190 w 190"/>
              <a:gd name="T17" fmla="*/ 187 h 207"/>
              <a:gd name="T18" fmla="*/ 101 w 190"/>
              <a:gd name="T19" fmla="*/ 207 h 207"/>
              <a:gd name="T20" fmla="*/ 12 w 190"/>
              <a:gd name="T21" fmla="*/ 186 h 207"/>
              <a:gd name="T22" fmla="*/ 12 w 190"/>
              <a:gd name="T23" fmla="*/ 138 h 207"/>
              <a:gd name="T24" fmla="*/ 4 w 190"/>
              <a:gd name="T25" fmla="*/ 126 h 207"/>
              <a:gd name="T26" fmla="*/ 0 w 190"/>
              <a:gd name="T27" fmla="*/ 110 h 207"/>
              <a:gd name="T28" fmla="*/ 4 w 190"/>
              <a:gd name="T29" fmla="*/ 102 h 207"/>
              <a:gd name="T30" fmla="*/ 12 w 190"/>
              <a:gd name="T31" fmla="*/ 93 h 207"/>
              <a:gd name="T32" fmla="*/ 16 w 190"/>
              <a:gd name="T33" fmla="*/ 65 h 207"/>
              <a:gd name="T34" fmla="*/ 12 w 190"/>
              <a:gd name="T35" fmla="*/ 55 h 207"/>
              <a:gd name="T36" fmla="*/ 26 w 190"/>
              <a:gd name="T37" fmla="*/ 41 h 207"/>
              <a:gd name="T38" fmla="*/ 26 w 190"/>
              <a:gd name="T39" fmla="*/ 22 h 207"/>
              <a:gd name="T40" fmla="*/ 52 w 190"/>
              <a:gd name="T41" fmla="*/ 4 h 207"/>
              <a:gd name="T42" fmla="*/ 183 w 190"/>
              <a:gd name="T43" fmla="*/ 66 h 207"/>
              <a:gd name="T44" fmla="*/ 175 w 190"/>
              <a:gd name="T45" fmla="*/ 97 h 207"/>
              <a:gd name="T46" fmla="*/ 183 w 190"/>
              <a:gd name="T47" fmla="*/ 66 h 207"/>
              <a:gd name="T48" fmla="*/ 162 w 190"/>
              <a:gd name="T49" fmla="*/ 71 h 207"/>
              <a:gd name="T50" fmla="*/ 169 w 190"/>
              <a:gd name="T51" fmla="*/ 99 h 207"/>
              <a:gd name="T52" fmla="*/ 154 w 190"/>
              <a:gd name="T53" fmla="*/ 72 h 207"/>
              <a:gd name="T54" fmla="*/ 146 w 190"/>
              <a:gd name="T55" fmla="*/ 101 h 207"/>
              <a:gd name="T56" fmla="*/ 154 w 190"/>
              <a:gd name="T57" fmla="*/ 72 h 207"/>
              <a:gd name="T58" fmla="*/ 128 w 190"/>
              <a:gd name="T59" fmla="*/ 74 h 207"/>
              <a:gd name="T60" fmla="*/ 137 w 190"/>
              <a:gd name="T61" fmla="*/ 102 h 207"/>
              <a:gd name="T62" fmla="*/ 117 w 190"/>
              <a:gd name="T63" fmla="*/ 74 h 207"/>
              <a:gd name="T64" fmla="*/ 108 w 190"/>
              <a:gd name="T65" fmla="*/ 103 h 207"/>
              <a:gd name="T66" fmla="*/ 117 w 190"/>
              <a:gd name="T67" fmla="*/ 74 h 207"/>
              <a:gd name="T68" fmla="*/ 27 w 190"/>
              <a:gd name="T69" fmla="*/ 96 h 207"/>
              <a:gd name="T70" fmla="*/ 19 w 190"/>
              <a:gd name="T71" fmla="*/ 66 h 207"/>
              <a:gd name="T72" fmla="*/ 33 w 190"/>
              <a:gd name="T73" fmla="*/ 98 h 207"/>
              <a:gd name="T74" fmla="*/ 40 w 190"/>
              <a:gd name="T75" fmla="*/ 70 h 207"/>
              <a:gd name="T76" fmla="*/ 33 w 190"/>
              <a:gd name="T77" fmla="*/ 98 h 207"/>
              <a:gd name="T78" fmla="*/ 55 w 190"/>
              <a:gd name="T79" fmla="*/ 100 h 207"/>
              <a:gd name="T80" fmla="*/ 48 w 190"/>
              <a:gd name="T81" fmla="*/ 71 h 207"/>
              <a:gd name="T82" fmla="*/ 65 w 190"/>
              <a:gd name="T83" fmla="*/ 101 h 207"/>
              <a:gd name="T84" fmla="*/ 74 w 190"/>
              <a:gd name="T85" fmla="*/ 73 h 207"/>
              <a:gd name="T86" fmla="*/ 65 w 190"/>
              <a:gd name="T87" fmla="*/ 101 h 207"/>
              <a:gd name="T88" fmla="*/ 94 w 190"/>
              <a:gd name="T89" fmla="*/ 103 h 207"/>
              <a:gd name="T90" fmla="*/ 85 w 190"/>
              <a:gd name="T91" fmla="*/ 74 h 207"/>
              <a:gd name="T92" fmla="*/ 147 w 190"/>
              <a:gd name="T93" fmla="*/ 18 h 207"/>
              <a:gd name="T94" fmla="*/ 55 w 190"/>
              <a:gd name="T95" fmla="*/ 18 h 207"/>
              <a:gd name="T96" fmla="*/ 55 w 190"/>
              <a:gd name="T97" fmla="*/ 24 h 207"/>
              <a:gd name="T98" fmla="*/ 147 w 190"/>
              <a:gd name="T99" fmla="*/ 24 h 207"/>
              <a:gd name="T100" fmla="*/ 147 w 190"/>
              <a:gd name="T101" fmla="*/ 18 h 2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190" h="207">
                <a:moveTo>
                  <a:pt x="101" y="0"/>
                </a:moveTo>
                <a:cubicBezTo>
                  <a:pt x="120" y="0"/>
                  <a:pt x="137" y="2"/>
                  <a:pt x="150" y="4"/>
                </a:cubicBezTo>
                <a:cubicBezTo>
                  <a:pt x="166" y="8"/>
                  <a:pt x="176" y="14"/>
                  <a:pt x="176" y="21"/>
                </a:cubicBezTo>
                <a:cubicBezTo>
                  <a:pt x="176" y="21"/>
                  <a:pt x="176" y="22"/>
                  <a:pt x="176" y="22"/>
                </a:cubicBezTo>
                <a:cubicBezTo>
                  <a:pt x="176" y="22"/>
                  <a:pt x="176" y="22"/>
                  <a:pt x="176" y="22"/>
                </a:cubicBezTo>
                <a:cubicBezTo>
                  <a:pt x="176" y="41"/>
                  <a:pt x="176" y="41"/>
                  <a:pt x="176" y="41"/>
                </a:cubicBezTo>
                <a:cubicBezTo>
                  <a:pt x="185" y="44"/>
                  <a:pt x="190" y="48"/>
                  <a:pt x="190" y="54"/>
                </a:cubicBezTo>
                <a:cubicBezTo>
                  <a:pt x="190" y="54"/>
                  <a:pt x="190" y="54"/>
                  <a:pt x="190" y="55"/>
                </a:cubicBezTo>
                <a:cubicBezTo>
                  <a:pt x="190" y="55"/>
                  <a:pt x="190" y="55"/>
                  <a:pt x="190" y="55"/>
                </a:cubicBezTo>
                <a:cubicBezTo>
                  <a:pt x="190" y="64"/>
                  <a:pt x="190" y="64"/>
                  <a:pt x="190" y="64"/>
                </a:cubicBezTo>
                <a:cubicBezTo>
                  <a:pt x="188" y="64"/>
                  <a:pt x="187" y="65"/>
                  <a:pt x="186" y="65"/>
                </a:cubicBezTo>
                <a:cubicBezTo>
                  <a:pt x="186" y="95"/>
                  <a:pt x="186" y="95"/>
                  <a:pt x="186" y="95"/>
                </a:cubicBezTo>
                <a:cubicBezTo>
                  <a:pt x="187" y="95"/>
                  <a:pt x="188" y="94"/>
                  <a:pt x="190" y="94"/>
                </a:cubicBezTo>
                <a:cubicBezTo>
                  <a:pt x="190" y="185"/>
                  <a:pt x="190" y="185"/>
                  <a:pt x="190" y="185"/>
                </a:cubicBezTo>
                <a:cubicBezTo>
                  <a:pt x="190" y="185"/>
                  <a:pt x="190" y="185"/>
                  <a:pt x="190" y="186"/>
                </a:cubicBezTo>
                <a:cubicBezTo>
                  <a:pt x="190" y="186"/>
                  <a:pt x="190" y="186"/>
                  <a:pt x="190" y="187"/>
                </a:cubicBezTo>
                <a:cubicBezTo>
                  <a:pt x="190" y="187"/>
                  <a:pt x="190" y="187"/>
                  <a:pt x="190" y="187"/>
                </a:cubicBezTo>
                <a:cubicBezTo>
                  <a:pt x="190" y="187"/>
                  <a:pt x="190" y="187"/>
                  <a:pt x="190" y="187"/>
                </a:cubicBezTo>
                <a:cubicBezTo>
                  <a:pt x="189" y="194"/>
                  <a:pt x="178" y="199"/>
                  <a:pt x="160" y="202"/>
                </a:cubicBezTo>
                <a:cubicBezTo>
                  <a:pt x="145" y="205"/>
                  <a:pt x="124" y="207"/>
                  <a:pt x="101" y="207"/>
                </a:cubicBezTo>
                <a:cubicBezTo>
                  <a:pt x="78" y="207"/>
                  <a:pt x="57" y="205"/>
                  <a:pt x="42" y="202"/>
                </a:cubicBezTo>
                <a:cubicBezTo>
                  <a:pt x="23" y="199"/>
                  <a:pt x="12" y="193"/>
                  <a:pt x="12" y="186"/>
                </a:cubicBezTo>
                <a:cubicBezTo>
                  <a:pt x="12" y="185"/>
                  <a:pt x="12" y="184"/>
                  <a:pt x="12" y="184"/>
                </a:cubicBezTo>
                <a:cubicBezTo>
                  <a:pt x="12" y="138"/>
                  <a:pt x="12" y="138"/>
                  <a:pt x="12" y="138"/>
                </a:cubicBezTo>
                <a:cubicBezTo>
                  <a:pt x="4" y="135"/>
                  <a:pt x="4" y="135"/>
                  <a:pt x="4" y="135"/>
                </a:cubicBezTo>
                <a:cubicBezTo>
                  <a:pt x="4" y="126"/>
                  <a:pt x="4" y="126"/>
                  <a:pt x="4" y="126"/>
                </a:cubicBezTo>
                <a:cubicBezTo>
                  <a:pt x="0" y="126"/>
                  <a:pt x="0" y="126"/>
                  <a:pt x="0" y="126"/>
                </a:cubicBezTo>
                <a:cubicBezTo>
                  <a:pt x="0" y="110"/>
                  <a:pt x="0" y="110"/>
                  <a:pt x="0" y="110"/>
                </a:cubicBezTo>
                <a:cubicBezTo>
                  <a:pt x="4" y="110"/>
                  <a:pt x="4" y="110"/>
                  <a:pt x="4" y="110"/>
                </a:cubicBezTo>
                <a:cubicBezTo>
                  <a:pt x="4" y="102"/>
                  <a:pt x="4" y="102"/>
                  <a:pt x="4" y="102"/>
                </a:cubicBezTo>
                <a:cubicBezTo>
                  <a:pt x="12" y="98"/>
                  <a:pt x="12" y="98"/>
                  <a:pt x="12" y="98"/>
                </a:cubicBezTo>
                <a:cubicBezTo>
                  <a:pt x="12" y="93"/>
                  <a:pt x="12" y="93"/>
                  <a:pt x="12" y="93"/>
                </a:cubicBezTo>
                <a:cubicBezTo>
                  <a:pt x="14" y="94"/>
                  <a:pt x="15" y="94"/>
                  <a:pt x="16" y="94"/>
                </a:cubicBezTo>
                <a:cubicBezTo>
                  <a:pt x="16" y="65"/>
                  <a:pt x="16" y="65"/>
                  <a:pt x="16" y="65"/>
                </a:cubicBezTo>
                <a:cubicBezTo>
                  <a:pt x="15" y="65"/>
                  <a:pt x="14" y="64"/>
                  <a:pt x="12" y="64"/>
                </a:cubicBezTo>
                <a:cubicBezTo>
                  <a:pt x="12" y="55"/>
                  <a:pt x="12" y="55"/>
                  <a:pt x="12" y="55"/>
                </a:cubicBezTo>
                <a:cubicBezTo>
                  <a:pt x="12" y="55"/>
                  <a:pt x="12" y="54"/>
                  <a:pt x="12" y="54"/>
                </a:cubicBezTo>
                <a:cubicBezTo>
                  <a:pt x="12" y="48"/>
                  <a:pt x="17" y="44"/>
                  <a:pt x="26" y="41"/>
                </a:cubicBezTo>
                <a:cubicBezTo>
                  <a:pt x="26" y="22"/>
                  <a:pt x="26" y="22"/>
                  <a:pt x="26" y="22"/>
                </a:cubicBezTo>
                <a:cubicBezTo>
                  <a:pt x="26" y="22"/>
                  <a:pt x="26" y="22"/>
                  <a:pt x="26" y="22"/>
                </a:cubicBezTo>
                <a:cubicBezTo>
                  <a:pt x="26" y="21"/>
                  <a:pt x="26" y="21"/>
                  <a:pt x="26" y="21"/>
                </a:cubicBezTo>
                <a:cubicBezTo>
                  <a:pt x="26" y="14"/>
                  <a:pt x="36" y="8"/>
                  <a:pt x="52" y="4"/>
                </a:cubicBezTo>
                <a:cubicBezTo>
                  <a:pt x="64" y="2"/>
                  <a:pt x="82" y="0"/>
                  <a:pt x="101" y="0"/>
                </a:cubicBezTo>
                <a:close/>
                <a:moveTo>
                  <a:pt x="183" y="66"/>
                </a:moveTo>
                <a:cubicBezTo>
                  <a:pt x="180" y="67"/>
                  <a:pt x="178" y="68"/>
                  <a:pt x="175" y="68"/>
                </a:cubicBezTo>
                <a:cubicBezTo>
                  <a:pt x="175" y="97"/>
                  <a:pt x="175" y="97"/>
                  <a:pt x="175" y="97"/>
                </a:cubicBezTo>
                <a:cubicBezTo>
                  <a:pt x="177" y="97"/>
                  <a:pt x="180" y="96"/>
                  <a:pt x="183" y="96"/>
                </a:cubicBezTo>
                <a:cubicBezTo>
                  <a:pt x="183" y="66"/>
                  <a:pt x="183" y="66"/>
                  <a:pt x="183" y="66"/>
                </a:cubicBezTo>
                <a:close/>
                <a:moveTo>
                  <a:pt x="169" y="70"/>
                </a:moveTo>
                <a:cubicBezTo>
                  <a:pt x="167" y="70"/>
                  <a:pt x="164" y="71"/>
                  <a:pt x="162" y="71"/>
                </a:cubicBezTo>
                <a:cubicBezTo>
                  <a:pt x="162" y="100"/>
                  <a:pt x="162" y="100"/>
                  <a:pt x="162" y="100"/>
                </a:cubicBezTo>
                <a:cubicBezTo>
                  <a:pt x="164" y="99"/>
                  <a:pt x="167" y="99"/>
                  <a:pt x="169" y="99"/>
                </a:cubicBezTo>
                <a:cubicBezTo>
                  <a:pt x="169" y="70"/>
                  <a:pt x="169" y="70"/>
                  <a:pt x="169" y="70"/>
                </a:cubicBezTo>
                <a:close/>
                <a:moveTo>
                  <a:pt x="154" y="72"/>
                </a:moveTo>
                <a:cubicBezTo>
                  <a:pt x="152" y="72"/>
                  <a:pt x="149" y="73"/>
                  <a:pt x="146" y="73"/>
                </a:cubicBezTo>
                <a:cubicBezTo>
                  <a:pt x="146" y="101"/>
                  <a:pt x="146" y="101"/>
                  <a:pt x="146" y="101"/>
                </a:cubicBezTo>
                <a:cubicBezTo>
                  <a:pt x="149" y="101"/>
                  <a:pt x="152" y="101"/>
                  <a:pt x="154" y="101"/>
                </a:cubicBezTo>
                <a:cubicBezTo>
                  <a:pt x="154" y="72"/>
                  <a:pt x="154" y="72"/>
                  <a:pt x="154" y="72"/>
                </a:cubicBezTo>
                <a:close/>
                <a:moveTo>
                  <a:pt x="137" y="74"/>
                </a:moveTo>
                <a:cubicBezTo>
                  <a:pt x="134" y="74"/>
                  <a:pt x="131" y="74"/>
                  <a:pt x="128" y="74"/>
                </a:cubicBezTo>
                <a:cubicBezTo>
                  <a:pt x="128" y="103"/>
                  <a:pt x="128" y="103"/>
                  <a:pt x="128" y="103"/>
                </a:cubicBezTo>
                <a:cubicBezTo>
                  <a:pt x="131" y="102"/>
                  <a:pt x="134" y="102"/>
                  <a:pt x="137" y="102"/>
                </a:cubicBezTo>
                <a:cubicBezTo>
                  <a:pt x="137" y="74"/>
                  <a:pt x="137" y="74"/>
                  <a:pt x="137" y="74"/>
                </a:cubicBezTo>
                <a:close/>
                <a:moveTo>
                  <a:pt x="117" y="74"/>
                </a:moveTo>
                <a:cubicBezTo>
                  <a:pt x="114" y="74"/>
                  <a:pt x="111" y="74"/>
                  <a:pt x="108" y="74"/>
                </a:cubicBezTo>
                <a:cubicBezTo>
                  <a:pt x="108" y="103"/>
                  <a:pt x="108" y="103"/>
                  <a:pt x="108" y="103"/>
                </a:cubicBezTo>
                <a:cubicBezTo>
                  <a:pt x="111" y="103"/>
                  <a:pt x="114" y="103"/>
                  <a:pt x="117" y="103"/>
                </a:cubicBezTo>
                <a:cubicBezTo>
                  <a:pt x="117" y="74"/>
                  <a:pt x="117" y="74"/>
                  <a:pt x="117" y="74"/>
                </a:cubicBezTo>
                <a:close/>
                <a:moveTo>
                  <a:pt x="19" y="95"/>
                </a:moveTo>
                <a:cubicBezTo>
                  <a:pt x="22" y="96"/>
                  <a:pt x="24" y="96"/>
                  <a:pt x="27" y="96"/>
                </a:cubicBezTo>
                <a:cubicBezTo>
                  <a:pt x="27" y="68"/>
                  <a:pt x="27" y="68"/>
                  <a:pt x="27" y="68"/>
                </a:cubicBezTo>
                <a:cubicBezTo>
                  <a:pt x="24" y="67"/>
                  <a:pt x="22" y="66"/>
                  <a:pt x="19" y="66"/>
                </a:cubicBezTo>
                <a:cubicBezTo>
                  <a:pt x="19" y="95"/>
                  <a:pt x="19" y="95"/>
                  <a:pt x="19" y="95"/>
                </a:cubicBezTo>
                <a:close/>
                <a:moveTo>
                  <a:pt x="33" y="98"/>
                </a:moveTo>
                <a:cubicBezTo>
                  <a:pt x="35" y="98"/>
                  <a:pt x="38" y="98"/>
                  <a:pt x="40" y="98"/>
                </a:cubicBezTo>
                <a:cubicBezTo>
                  <a:pt x="40" y="70"/>
                  <a:pt x="40" y="70"/>
                  <a:pt x="40" y="70"/>
                </a:cubicBezTo>
                <a:cubicBezTo>
                  <a:pt x="38" y="69"/>
                  <a:pt x="35" y="69"/>
                  <a:pt x="33" y="69"/>
                </a:cubicBezTo>
                <a:cubicBezTo>
                  <a:pt x="33" y="98"/>
                  <a:pt x="33" y="98"/>
                  <a:pt x="33" y="98"/>
                </a:cubicBezTo>
                <a:close/>
                <a:moveTo>
                  <a:pt x="48" y="100"/>
                </a:moveTo>
                <a:cubicBezTo>
                  <a:pt x="50" y="100"/>
                  <a:pt x="53" y="100"/>
                  <a:pt x="55" y="100"/>
                </a:cubicBezTo>
                <a:cubicBezTo>
                  <a:pt x="55" y="72"/>
                  <a:pt x="55" y="72"/>
                  <a:pt x="55" y="72"/>
                </a:cubicBezTo>
                <a:cubicBezTo>
                  <a:pt x="53" y="71"/>
                  <a:pt x="50" y="71"/>
                  <a:pt x="48" y="71"/>
                </a:cubicBezTo>
                <a:cubicBezTo>
                  <a:pt x="48" y="100"/>
                  <a:pt x="48" y="100"/>
                  <a:pt x="48" y="100"/>
                </a:cubicBezTo>
                <a:close/>
                <a:moveTo>
                  <a:pt x="65" y="101"/>
                </a:moveTo>
                <a:cubicBezTo>
                  <a:pt x="68" y="102"/>
                  <a:pt x="71" y="102"/>
                  <a:pt x="74" y="102"/>
                </a:cubicBezTo>
                <a:cubicBezTo>
                  <a:pt x="74" y="73"/>
                  <a:pt x="74" y="73"/>
                  <a:pt x="74" y="73"/>
                </a:cubicBezTo>
                <a:cubicBezTo>
                  <a:pt x="71" y="73"/>
                  <a:pt x="68" y="73"/>
                  <a:pt x="65" y="73"/>
                </a:cubicBezTo>
                <a:cubicBezTo>
                  <a:pt x="65" y="101"/>
                  <a:pt x="65" y="101"/>
                  <a:pt x="65" y="101"/>
                </a:cubicBezTo>
                <a:close/>
                <a:moveTo>
                  <a:pt x="85" y="103"/>
                </a:moveTo>
                <a:cubicBezTo>
                  <a:pt x="88" y="103"/>
                  <a:pt x="91" y="103"/>
                  <a:pt x="94" y="103"/>
                </a:cubicBezTo>
                <a:cubicBezTo>
                  <a:pt x="94" y="74"/>
                  <a:pt x="94" y="74"/>
                  <a:pt x="94" y="74"/>
                </a:cubicBezTo>
                <a:cubicBezTo>
                  <a:pt x="91" y="74"/>
                  <a:pt x="88" y="74"/>
                  <a:pt x="85" y="74"/>
                </a:cubicBezTo>
                <a:cubicBezTo>
                  <a:pt x="85" y="103"/>
                  <a:pt x="85" y="103"/>
                  <a:pt x="85" y="103"/>
                </a:cubicBezTo>
                <a:close/>
                <a:moveTo>
                  <a:pt x="147" y="18"/>
                </a:moveTo>
                <a:cubicBezTo>
                  <a:pt x="136" y="16"/>
                  <a:pt x="119" y="15"/>
                  <a:pt x="101" y="15"/>
                </a:cubicBezTo>
                <a:cubicBezTo>
                  <a:pt x="83" y="15"/>
                  <a:pt x="66" y="16"/>
                  <a:pt x="55" y="18"/>
                </a:cubicBezTo>
                <a:cubicBezTo>
                  <a:pt x="46" y="20"/>
                  <a:pt x="40" y="21"/>
                  <a:pt x="40" y="21"/>
                </a:cubicBezTo>
                <a:cubicBezTo>
                  <a:pt x="40" y="21"/>
                  <a:pt x="46" y="22"/>
                  <a:pt x="55" y="24"/>
                </a:cubicBezTo>
                <a:cubicBezTo>
                  <a:pt x="66" y="26"/>
                  <a:pt x="83" y="28"/>
                  <a:pt x="101" y="28"/>
                </a:cubicBezTo>
                <a:cubicBezTo>
                  <a:pt x="119" y="28"/>
                  <a:pt x="136" y="26"/>
                  <a:pt x="147" y="24"/>
                </a:cubicBezTo>
                <a:cubicBezTo>
                  <a:pt x="156" y="22"/>
                  <a:pt x="161" y="21"/>
                  <a:pt x="161" y="21"/>
                </a:cubicBezTo>
                <a:cubicBezTo>
                  <a:pt x="161" y="21"/>
                  <a:pt x="156" y="20"/>
                  <a:pt x="147" y="18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72751" tIns="36376" rIns="72751" bIns="36376"/>
          <a:lstStyle/>
          <a:p>
            <a:pPr>
              <a:defRPr/>
            </a:pPr>
            <a:endParaRPr lang="zh-CN" altLang="en-US" sz="143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381" name="Freeform 394"/>
          <p:cNvSpPr>
            <a:spLocks noEditPoints="1"/>
          </p:cNvSpPr>
          <p:nvPr/>
        </p:nvSpPr>
        <p:spPr bwMode="auto">
          <a:xfrm>
            <a:off x="8919459" y="1677490"/>
            <a:ext cx="454515" cy="394105"/>
          </a:xfrm>
          <a:custGeom>
            <a:avLst/>
            <a:gdLst>
              <a:gd name="T0" fmla="*/ 39 w 183"/>
              <a:gd name="T1" fmla="*/ 1 h 159"/>
              <a:gd name="T2" fmla="*/ 57 w 183"/>
              <a:gd name="T3" fmla="*/ 16 h 159"/>
              <a:gd name="T4" fmla="*/ 22 w 183"/>
              <a:gd name="T5" fmla="*/ 16 h 159"/>
              <a:gd name="T6" fmla="*/ 39 w 183"/>
              <a:gd name="T7" fmla="*/ 1 h 159"/>
              <a:gd name="T8" fmla="*/ 106 w 183"/>
              <a:gd name="T9" fmla="*/ 32 h 159"/>
              <a:gd name="T10" fmla="*/ 147 w 183"/>
              <a:gd name="T11" fmla="*/ 49 h 159"/>
              <a:gd name="T12" fmla="*/ 163 w 183"/>
              <a:gd name="T13" fmla="*/ 90 h 159"/>
              <a:gd name="T14" fmla="*/ 147 w 183"/>
              <a:gd name="T15" fmla="*/ 130 h 159"/>
              <a:gd name="T16" fmla="*/ 106 w 183"/>
              <a:gd name="T17" fmla="*/ 147 h 159"/>
              <a:gd name="T18" fmla="*/ 66 w 183"/>
              <a:gd name="T19" fmla="*/ 130 h 159"/>
              <a:gd name="T20" fmla="*/ 49 w 183"/>
              <a:gd name="T21" fmla="*/ 90 h 159"/>
              <a:gd name="T22" fmla="*/ 66 w 183"/>
              <a:gd name="T23" fmla="*/ 49 h 159"/>
              <a:gd name="T24" fmla="*/ 106 w 183"/>
              <a:gd name="T25" fmla="*/ 32 h 159"/>
              <a:gd name="T26" fmla="*/ 99 w 183"/>
              <a:gd name="T27" fmla="*/ 62 h 159"/>
              <a:gd name="T28" fmla="*/ 76 w 183"/>
              <a:gd name="T29" fmla="*/ 71 h 159"/>
              <a:gd name="T30" fmla="*/ 79 w 183"/>
              <a:gd name="T31" fmla="*/ 96 h 159"/>
              <a:gd name="T32" fmla="*/ 95 w 183"/>
              <a:gd name="T33" fmla="*/ 82 h 159"/>
              <a:gd name="T34" fmla="*/ 99 w 183"/>
              <a:gd name="T35" fmla="*/ 62 h 159"/>
              <a:gd name="T36" fmla="*/ 134 w 183"/>
              <a:gd name="T37" fmla="*/ 62 h 159"/>
              <a:gd name="T38" fmla="*/ 106 w 183"/>
              <a:gd name="T39" fmla="*/ 50 h 159"/>
              <a:gd name="T40" fmla="*/ 79 w 183"/>
              <a:gd name="T41" fmla="*/ 62 h 159"/>
              <a:gd name="T42" fmla="*/ 67 w 183"/>
              <a:gd name="T43" fmla="*/ 90 h 159"/>
              <a:gd name="T44" fmla="*/ 79 w 183"/>
              <a:gd name="T45" fmla="*/ 117 h 159"/>
              <a:gd name="T46" fmla="*/ 106 w 183"/>
              <a:gd name="T47" fmla="*/ 129 h 159"/>
              <a:gd name="T48" fmla="*/ 134 w 183"/>
              <a:gd name="T49" fmla="*/ 117 h 159"/>
              <a:gd name="T50" fmla="*/ 145 w 183"/>
              <a:gd name="T51" fmla="*/ 90 h 159"/>
              <a:gd name="T52" fmla="*/ 134 w 183"/>
              <a:gd name="T53" fmla="*/ 62 h 159"/>
              <a:gd name="T54" fmla="*/ 77 w 183"/>
              <a:gd name="T55" fmla="*/ 0 h 159"/>
              <a:gd name="T56" fmla="*/ 64 w 183"/>
              <a:gd name="T57" fmla="*/ 24 h 159"/>
              <a:gd name="T58" fmla="*/ 21 w 183"/>
              <a:gd name="T59" fmla="*/ 24 h 159"/>
              <a:gd name="T60" fmla="*/ 0 w 183"/>
              <a:gd name="T61" fmla="*/ 45 h 159"/>
              <a:gd name="T62" fmla="*/ 0 w 183"/>
              <a:gd name="T63" fmla="*/ 137 h 159"/>
              <a:gd name="T64" fmla="*/ 21 w 183"/>
              <a:gd name="T65" fmla="*/ 159 h 159"/>
              <a:gd name="T66" fmla="*/ 161 w 183"/>
              <a:gd name="T67" fmla="*/ 159 h 159"/>
              <a:gd name="T68" fmla="*/ 183 w 183"/>
              <a:gd name="T69" fmla="*/ 137 h 159"/>
              <a:gd name="T70" fmla="*/ 183 w 183"/>
              <a:gd name="T71" fmla="*/ 45 h 159"/>
              <a:gd name="T72" fmla="*/ 161 w 183"/>
              <a:gd name="T73" fmla="*/ 24 h 159"/>
              <a:gd name="T74" fmla="*/ 154 w 183"/>
              <a:gd name="T75" fmla="*/ 24 h 159"/>
              <a:gd name="T76" fmla="*/ 140 w 183"/>
              <a:gd name="T77" fmla="*/ 0 h 159"/>
              <a:gd name="T78" fmla="*/ 77 w 183"/>
              <a:gd name="T79" fmla="*/ 0 h 15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183" h="159">
                <a:moveTo>
                  <a:pt x="39" y="1"/>
                </a:moveTo>
                <a:cubicBezTo>
                  <a:pt x="48" y="1"/>
                  <a:pt x="55" y="8"/>
                  <a:pt x="57" y="16"/>
                </a:cubicBezTo>
                <a:cubicBezTo>
                  <a:pt x="22" y="16"/>
                  <a:pt x="22" y="16"/>
                  <a:pt x="22" y="16"/>
                </a:cubicBezTo>
                <a:cubicBezTo>
                  <a:pt x="23" y="8"/>
                  <a:pt x="30" y="1"/>
                  <a:pt x="39" y="1"/>
                </a:cubicBezTo>
                <a:close/>
                <a:moveTo>
                  <a:pt x="106" y="32"/>
                </a:moveTo>
                <a:cubicBezTo>
                  <a:pt x="122" y="32"/>
                  <a:pt x="136" y="39"/>
                  <a:pt x="147" y="49"/>
                </a:cubicBezTo>
                <a:cubicBezTo>
                  <a:pt x="157" y="59"/>
                  <a:pt x="163" y="74"/>
                  <a:pt x="163" y="90"/>
                </a:cubicBezTo>
                <a:cubicBezTo>
                  <a:pt x="163" y="105"/>
                  <a:pt x="157" y="120"/>
                  <a:pt x="147" y="130"/>
                </a:cubicBezTo>
                <a:cubicBezTo>
                  <a:pt x="136" y="140"/>
                  <a:pt x="122" y="147"/>
                  <a:pt x="106" y="147"/>
                </a:cubicBezTo>
                <a:cubicBezTo>
                  <a:pt x="90" y="147"/>
                  <a:pt x="76" y="140"/>
                  <a:pt x="66" y="130"/>
                </a:cubicBezTo>
                <a:cubicBezTo>
                  <a:pt x="55" y="120"/>
                  <a:pt x="49" y="105"/>
                  <a:pt x="49" y="90"/>
                </a:cubicBezTo>
                <a:cubicBezTo>
                  <a:pt x="49" y="74"/>
                  <a:pt x="55" y="59"/>
                  <a:pt x="66" y="49"/>
                </a:cubicBezTo>
                <a:cubicBezTo>
                  <a:pt x="76" y="39"/>
                  <a:pt x="90" y="32"/>
                  <a:pt x="106" y="32"/>
                </a:cubicBezTo>
                <a:close/>
                <a:moveTo>
                  <a:pt x="99" y="62"/>
                </a:moveTo>
                <a:cubicBezTo>
                  <a:pt x="92" y="57"/>
                  <a:pt x="81" y="62"/>
                  <a:pt x="76" y="71"/>
                </a:cubicBezTo>
                <a:cubicBezTo>
                  <a:pt x="70" y="81"/>
                  <a:pt x="72" y="92"/>
                  <a:pt x="79" y="96"/>
                </a:cubicBezTo>
                <a:cubicBezTo>
                  <a:pt x="86" y="100"/>
                  <a:pt x="90" y="92"/>
                  <a:pt x="95" y="82"/>
                </a:cubicBezTo>
                <a:cubicBezTo>
                  <a:pt x="101" y="73"/>
                  <a:pt x="106" y="66"/>
                  <a:pt x="99" y="62"/>
                </a:cubicBezTo>
                <a:close/>
                <a:moveTo>
                  <a:pt x="134" y="62"/>
                </a:moveTo>
                <a:cubicBezTo>
                  <a:pt x="127" y="55"/>
                  <a:pt x="117" y="50"/>
                  <a:pt x="106" y="50"/>
                </a:cubicBezTo>
                <a:cubicBezTo>
                  <a:pt x="95" y="50"/>
                  <a:pt x="86" y="55"/>
                  <a:pt x="79" y="62"/>
                </a:cubicBezTo>
                <a:cubicBezTo>
                  <a:pt x="72" y="69"/>
                  <a:pt x="67" y="79"/>
                  <a:pt x="67" y="90"/>
                </a:cubicBezTo>
                <a:cubicBezTo>
                  <a:pt x="67" y="100"/>
                  <a:pt x="72" y="110"/>
                  <a:pt x="79" y="117"/>
                </a:cubicBezTo>
                <a:cubicBezTo>
                  <a:pt x="86" y="124"/>
                  <a:pt x="95" y="129"/>
                  <a:pt x="106" y="129"/>
                </a:cubicBezTo>
                <a:cubicBezTo>
                  <a:pt x="117" y="129"/>
                  <a:pt x="127" y="124"/>
                  <a:pt x="134" y="117"/>
                </a:cubicBezTo>
                <a:cubicBezTo>
                  <a:pt x="141" y="110"/>
                  <a:pt x="145" y="100"/>
                  <a:pt x="145" y="90"/>
                </a:cubicBezTo>
                <a:cubicBezTo>
                  <a:pt x="145" y="79"/>
                  <a:pt x="141" y="69"/>
                  <a:pt x="134" y="62"/>
                </a:cubicBezTo>
                <a:close/>
                <a:moveTo>
                  <a:pt x="77" y="0"/>
                </a:moveTo>
                <a:cubicBezTo>
                  <a:pt x="64" y="24"/>
                  <a:pt x="64" y="24"/>
                  <a:pt x="64" y="24"/>
                </a:cubicBezTo>
                <a:cubicBezTo>
                  <a:pt x="21" y="24"/>
                  <a:pt x="21" y="24"/>
                  <a:pt x="21" y="24"/>
                </a:cubicBezTo>
                <a:cubicBezTo>
                  <a:pt x="9" y="24"/>
                  <a:pt x="0" y="34"/>
                  <a:pt x="0" y="45"/>
                </a:cubicBezTo>
                <a:cubicBezTo>
                  <a:pt x="0" y="137"/>
                  <a:pt x="0" y="137"/>
                  <a:pt x="0" y="137"/>
                </a:cubicBezTo>
                <a:cubicBezTo>
                  <a:pt x="0" y="149"/>
                  <a:pt x="9" y="159"/>
                  <a:pt x="21" y="159"/>
                </a:cubicBezTo>
                <a:cubicBezTo>
                  <a:pt x="161" y="159"/>
                  <a:pt x="161" y="159"/>
                  <a:pt x="161" y="159"/>
                </a:cubicBezTo>
                <a:cubicBezTo>
                  <a:pt x="173" y="159"/>
                  <a:pt x="183" y="149"/>
                  <a:pt x="183" y="137"/>
                </a:cubicBezTo>
                <a:cubicBezTo>
                  <a:pt x="183" y="45"/>
                  <a:pt x="183" y="45"/>
                  <a:pt x="183" y="45"/>
                </a:cubicBezTo>
                <a:cubicBezTo>
                  <a:pt x="183" y="34"/>
                  <a:pt x="173" y="24"/>
                  <a:pt x="161" y="24"/>
                </a:cubicBezTo>
                <a:cubicBezTo>
                  <a:pt x="154" y="24"/>
                  <a:pt x="154" y="24"/>
                  <a:pt x="154" y="24"/>
                </a:cubicBezTo>
                <a:cubicBezTo>
                  <a:pt x="140" y="0"/>
                  <a:pt x="140" y="0"/>
                  <a:pt x="140" y="0"/>
                </a:cubicBezTo>
                <a:lnTo>
                  <a:pt x="77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72751" tIns="36376" rIns="72751" bIns="36376"/>
          <a:lstStyle/>
          <a:p>
            <a:pPr>
              <a:defRPr/>
            </a:pPr>
            <a:endParaRPr lang="zh-CN" altLang="en-US" sz="143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382" name="Freeform 395"/>
          <p:cNvSpPr>
            <a:spLocks noEditPoints="1"/>
          </p:cNvSpPr>
          <p:nvPr/>
        </p:nvSpPr>
        <p:spPr bwMode="auto">
          <a:xfrm>
            <a:off x="8267892" y="2283030"/>
            <a:ext cx="394105" cy="486159"/>
          </a:xfrm>
          <a:custGeom>
            <a:avLst/>
            <a:gdLst>
              <a:gd name="T0" fmla="*/ 17 w 159"/>
              <a:gd name="T1" fmla="*/ 0 h 196"/>
              <a:gd name="T2" fmla="*/ 142 w 159"/>
              <a:gd name="T3" fmla="*/ 0 h 196"/>
              <a:gd name="T4" fmla="*/ 150 w 159"/>
              <a:gd name="T5" fmla="*/ 0 h 196"/>
              <a:gd name="T6" fmla="*/ 152 w 159"/>
              <a:gd name="T7" fmla="*/ 7 h 196"/>
              <a:gd name="T8" fmla="*/ 158 w 159"/>
              <a:gd name="T9" fmla="*/ 52 h 196"/>
              <a:gd name="T10" fmla="*/ 152 w 159"/>
              <a:gd name="T11" fmla="*/ 95 h 196"/>
              <a:gd name="T12" fmla="*/ 150 w 159"/>
              <a:gd name="T13" fmla="*/ 103 h 196"/>
              <a:gd name="T14" fmla="*/ 142 w 159"/>
              <a:gd name="T15" fmla="*/ 103 h 196"/>
              <a:gd name="T16" fmla="*/ 128 w 159"/>
              <a:gd name="T17" fmla="*/ 103 h 196"/>
              <a:gd name="T18" fmla="*/ 121 w 159"/>
              <a:gd name="T19" fmla="*/ 174 h 196"/>
              <a:gd name="T20" fmla="*/ 103 w 159"/>
              <a:gd name="T21" fmla="*/ 174 h 196"/>
              <a:gd name="T22" fmla="*/ 103 w 159"/>
              <a:gd name="T23" fmla="*/ 196 h 196"/>
              <a:gd name="T24" fmla="*/ 56 w 159"/>
              <a:gd name="T25" fmla="*/ 196 h 196"/>
              <a:gd name="T26" fmla="*/ 56 w 159"/>
              <a:gd name="T27" fmla="*/ 174 h 196"/>
              <a:gd name="T28" fmla="*/ 38 w 159"/>
              <a:gd name="T29" fmla="*/ 174 h 196"/>
              <a:gd name="T30" fmla="*/ 32 w 159"/>
              <a:gd name="T31" fmla="*/ 103 h 196"/>
              <a:gd name="T32" fmla="*/ 17 w 159"/>
              <a:gd name="T33" fmla="*/ 103 h 196"/>
              <a:gd name="T34" fmla="*/ 9 w 159"/>
              <a:gd name="T35" fmla="*/ 103 h 196"/>
              <a:gd name="T36" fmla="*/ 7 w 159"/>
              <a:gd name="T37" fmla="*/ 95 h 196"/>
              <a:gd name="T38" fmla="*/ 1 w 159"/>
              <a:gd name="T39" fmla="*/ 51 h 196"/>
              <a:gd name="T40" fmla="*/ 7 w 159"/>
              <a:gd name="T41" fmla="*/ 7 h 196"/>
              <a:gd name="T42" fmla="*/ 9 w 159"/>
              <a:gd name="T43" fmla="*/ 0 h 196"/>
              <a:gd name="T44" fmla="*/ 17 w 159"/>
              <a:gd name="T45" fmla="*/ 0 h 196"/>
              <a:gd name="T46" fmla="*/ 131 w 159"/>
              <a:gd name="T47" fmla="*/ 54 h 196"/>
              <a:gd name="T48" fmla="*/ 98 w 159"/>
              <a:gd name="T49" fmla="*/ 76 h 196"/>
              <a:gd name="T50" fmla="*/ 129 w 159"/>
              <a:gd name="T51" fmla="*/ 76 h 196"/>
              <a:gd name="T52" fmla="*/ 131 w 159"/>
              <a:gd name="T53" fmla="*/ 54 h 196"/>
              <a:gd name="T54" fmla="*/ 30 w 159"/>
              <a:gd name="T55" fmla="*/ 57 h 196"/>
              <a:gd name="T56" fmla="*/ 76 w 159"/>
              <a:gd name="T57" fmla="*/ 26 h 196"/>
              <a:gd name="T58" fmla="*/ 33 w 159"/>
              <a:gd name="T59" fmla="*/ 26 h 196"/>
              <a:gd name="T60" fmla="*/ 30 w 159"/>
              <a:gd name="T61" fmla="*/ 57 h 196"/>
              <a:gd name="T62" fmla="*/ 134 w 159"/>
              <a:gd name="T63" fmla="*/ 20 h 196"/>
              <a:gd name="T64" fmla="*/ 25 w 159"/>
              <a:gd name="T65" fmla="*/ 20 h 196"/>
              <a:gd name="T66" fmla="*/ 21 w 159"/>
              <a:gd name="T67" fmla="*/ 51 h 196"/>
              <a:gd name="T68" fmla="*/ 25 w 159"/>
              <a:gd name="T69" fmla="*/ 82 h 196"/>
              <a:gd name="T70" fmla="*/ 134 w 159"/>
              <a:gd name="T71" fmla="*/ 82 h 196"/>
              <a:gd name="T72" fmla="*/ 138 w 159"/>
              <a:gd name="T73" fmla="*/ 52 h 196"/>
              <a:gd name="T74" fmla="*/ 134 w 159"/>
              <a:gd name="T75" fmla="*/ 20 h 1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159" h="196">
                <a:moveTo>
                  <a:pt x="17" y="0"/>
                </a:moveTo>
                <a:cubicBezTo>
                  <a:pt x="142" y="0"/>
                  <a:pt x="142" y="0"/>
                  <a:pt x="142" y="0"/>
                </a:cubicBezTo>
                <a:cubicBezTo>
                  <a:pt x="150" y="0"/>
                  <a:pt x="150" y="0"/>
                  <a:pt x="150" y="0"/>
                </a:cubicBezTo>
                <a:cubicBezTo>
                  <a:pt x="152" y="7"/>
                  <a:pt x="152" y="7"/>
                  <a:pt x="152" y="7"/>
                </a:cubicBezTo>
                <a:cubicBezTo>
                  <a:pt x="157" y="22"/>
                  <a:pt x="159" y="37"/>
                  <a:pt x="158" y="52"/>
                </a:cubicBezTo>
                <a:cubicBezTo>
                  <a:pt x="158" y="66"/>
                  <a:pt x="156" y="81"/>
                  <a:pt x="152" y="95"/>
                </a:cubicBezTo>
                <a:cubicBezTo>
                  <a:pt x="150" y="103"/>
                  <a:pt x="150" y="103"/>
                  <a:pt x="150" y="103"/>
                </a:cubicBezTo>
                <a:cubicBezTo>
                  <a:pt x="142" y="103"/>
                  <a:pt x="142" y="103"/>
                  <a:pt x="142" y="103"/>
                </a:cubicBezTo>
                <a:cubicBezTo>
                  <a:pt x="128" y="103"/>
                  <a:pt x="128" y="103"/>
                  <a:pt x="128" y="103"/>
                </a:cubicBezTo>
                <a:cubicBezTo>
                  <a:pt x="121" y="174"/>
                  <a:pt x="121" y="174"/>
                  <a:pt x="121" y="174"/>
                </a:cubicBezTo>
                <a:cubicBezTo>
                  <a:pt x="103" y="174"/>
                  <a:pt x="103" y="174"/>
                  <a:pt x="103" y="174"/>
                </a:cubicBezTo>
                <a:cubicBezTo>
                  <a:pt x="103" y="196"/>
                  <a:pt x="103" y="196"/>
                  <a:pt x="103" y="196"/>
                </a:cubicBezTo>
                <a:cubicBezTo>
                  <a:pt x="56" y="196"/>
                  <a:pt x="56" y="196"/>
                  <a:pt x="56" y="196"/>
                </a:cubicBezTo>
                <a:cubicBezTo>
                  <a:pt x="56" y="174"/>
                  <a:pt x="56" y="174"/>
                  <a:pt x="56" y="174"/>
                </a:cubicBezTo>
                <a:cubicBezTo>
                  <a:pt x="38" y="174"/>
                  <a:pt x="38" y="174"/>
                  <a:pt x="38" y="174"/>
                </a:cubicBezTo>
                <a:cubicBezTo>
                  <a:pt x="32" y="103"/>
                  <a:pt x="32" y="103"/>
                  <a:pt x="32" y="103"/>
                </a:cubicBezTo>
                <a:cubicBezTo>
                  <a:pt x="17" y="103"/>
                  <a:pt x="17" y="103"/>
                  <a:pt x="17" y="103"/>
                </a:cubicBezTo>
                <a:cubicBezTo>
                  <a:pt x="9" y="103"/>
                  <a:pt x="9" y="103"/>
                  <a:pt x="9" y="103"/>
                </a:cubicBezTo>
                <a:cubicBezTo>
                  <a:pt x="7" y="95"/>
                  <a:pt x="7" y="95"/>
                  <a:pt x="7" y="95"/>
                </a:cubicBezTo>
                <a:cubicBezTo>
                  <a:pt x="3" y="81"/>
                  <a:pt x="1" y="66"/>
                  <a:pt x="1" y="51"/>
                </a:cubicBezTo>
                <a:cubicBezTo>
                  <a:pt x="0" y="37"/>
                  <a:pt x="2" y="22"/>
                  <a:pt x="7" y="7"/>
                </a:cubicBezTo>
                <a:cubicBezTo>
                  <a:pt x="9" y="0"/>
                  <a:pt x="9" y="0"/>
                  <a:pt x="9" y="0"/>
                </a:cubicBezTo>
                <a:cubicBezTo>
                  <a:pt x="17" y="0"/>
                  <a:pt x="17" y="0"/>
                  <a:pt x="17" y="0"/>
                </a:cubicBezTo>
                <a:close/>
                <a:moveTo>
                  <a:pt x="131" y="54"/>
                </a:moveTo>
                <a:cubicBezTo>
                  <a:pt x="124" y="65"/>
                  <a:pt x="112" y="72"/>
                  <a:pt x="98" y="76"/>
                </a:cubicBezTo>
                <a:cubicBezTo>
                  <a:pt x="109" y="76"/>
                  <a:pt x="119" y="76"/>
                  <a:pt x="129" y="76"/>
                </a:cubicBezTo>
                <a:cubicBezTo>
                  <a:pt x="132" y="69"/>
                  <a:pt x="132" y="62"/>
                  <a:pt x="131" y="54"/>
                </a:cubicBezTo>
                <a:close/>
                <a:moveTo>
                  <a:pt x="30" y="57"/>
                </a:moveTo>
                <a:cubicBezTo>
                  <a:pt x="40" y="41"/>
                  <a:pt x="57" y="32"/>
                  <a:pt x="76" y="26"/>
                </a:cubicBezTo>
                <a:cubicBezTo>
                  <a:pt x="62" y="26"/>
                  <a:pt x="47" y="26"/>
                  <a:pt x="33" y="26"/>
                </a:cubicBezTo>
                <a:cubicBezTo>
                  <a:pt x="29" y="36"/>
                  <a:pt x="29" y="46"/>
                  <a:pt x="30" y="57"/>
                </a:cubicBezTo>
                <a:close/>
                <a:moveTo>
                  <a:pt x="134" y="20"/>
                </a:moveTo>
                <a:cubicBezTo>
                  <a:pt x="25" y="20"/>
                  <a:pt x="25" y="20"/>
                  <a:pt x="25" y="20"/>
                </a:cubicBezTo>
                <a:cubicBezTo>
                  <a:pt x="22" y="31"/>
                  <a:pt x="21" y="41"/>
                  <a:pt x="21" y="51"/>
                </a:cubicBezTo>
                <a:cubicBezTo>
                  <a:pt x="21" y="62"/>
                  <a:pt x="23" y="72"/>
                  <a:pt x="25" y="82"/>
                </a:cubicBezTo>
                <a:cubicBezTo>
                  <a:pt x="134" y="82"/>
                  <a:pt x="134" y="82"/>
                  <a:pt x="134" y="82"/>
                </a:cubicBezTo>
                <a:cubicBezTo>
                  <a:pt x="136" y="72"/>
                  <a:pt x="138" y="62"/>
                  <a:pt x="138" y="52"/>
                </a:cubicBezTo>
                <a:cubicBezTo>
                  <a:pt x="138" y="41"/>
                  <a:pt x="137" y="31"/>
                  <a:pt x="134" y="2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72751" tIns="36376" rIns="72751" bIns="36376"/>
          <a:lstStyle/>
          <a:p>
            <a:pPr>
              <a:defRPr/>
            </a:pPr>
            <a:endParaRPr lang="zh-CN" altLang="en-US" sz="143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383" name="Freeform 396"/>
          <p:cNvSpPr>
            <a:spLocks noEditPoints="1"/>
          </p:cNvSpPr>
          <p:nvPr/>
        </p:nvSpPr>
        <p:spPr bwMode="auto">
          <a:xfrm>
            <a:off x="8959733" y="4949710"/>
            <a:ext cx="407050" cy="506295"/>
          </a:xfrm>
          <a:custGeom>
            <a:avLst/>
            <a:gdLst>
              <a:gd name="T0" fmla="*/ 93 w 164"/>
              <a:gd name="T1" fmla="*/ 103 h 204"/>
              <a:gd name="T2" fmla="*/ 86 w 164"/>
              <a:gd name="T3" fmla="*/ 151 h 204"/>
              <a:gd name="T4" fmla="*/ 78 w 164"/>
              <a:gd name="T5" fmla="*/ 192 h 204"/>
              <a:gd name="T6" fmla="*/ 72 w 164"/>
              <a:gd name="T7" fmla="*/ 151 h 204"/>
              <a:gd name="T8" fmla="*/ 59 w 164"/>
              <a:gd name="T9" fmla="*/ 1 h 204"/>
              <a:gd name="T10" fmla="*/ 52 w 164"/>
              <a:gd name="T11" fmla="*/ 7 h 204"/>
              <a:gd name="T12" fmla="*/ 87 w 164"/>
              <a:gd name="T13" fmla="*/ 14 h 204"/>
              <a:gd name="T14" fmla="*/ 111 w 164"/>
              <a:gd name="T15" fmla="*/ 38 h 204"/>
              <a:gd name="T16" fmla="*/ 87 w 164"/>
              <a:gd name="T17" fmla="*/ 61 h 204"/>
              <a:gd name="T18" fmla="*/ 64 w 164"/>
              <a:gd name="T19" fmla="*/ 38 h 204"/>
              <a:gd name="T20" fmla="*/ 87 w 164"/>
              <a:gd name="T21" fmla="*/ 14 h 204"/>
              <a:gd name="T22" fmla="*/ 75 w 164"/>
              <a:gd name="T23" fmla="*/ 30 h 204"/>
              <a:gd name="T24" fmla="*/ 83 w 164"/>
              <a:gd name="T25" fmla="*/ 35 h 204"/>
              <a:gd name="T26" fmla="*/ 99 w 164"/>
              <a:gd name="T27" fmla="*/ 26 h 204"/>
              <a:gd name="T28" fmla="*/ 76 w 164"/>
              <a:gd name="T29" fmla="*/ 26 h 204"/>
              <a:gd name="T30" fmla="*/ 76 w 164"/>
              <a:gd name="T31" fmla="*/ 49 h 204"/>
              <a:gd name="T32" fmla="*/ 99 w 164"/>
              <a:gd name="T33" fmla="*/ 49 h 204"/>
              <a:gd name="T34" fmla="*/ 99 w 164"/>
              <a:gd name="T35" fmla="*/ 26 h 204"/>
              <a:gd name="T36" fmla="*/ 70 w 164"/>
              <a:gd name="T37" fmla="*/ 10 h 204"/>
              <a:gd name="T38" fmla="*/ 43 w 164"/>
              <a:gd name="T39" fmla="*/ 19 h 204"/>
              <a:gd name="T40" fmla="*/ 52 w 164"/>
              <a:gd name="T41" fmla="*/ 67 h 204"/>
              <a:gd name="T42" fmla="*/ 119 w 164"/>
              <a:gd name="T43" fmla="*/ 58 h 204"/>
              <a:gd name="T44" fmla="*/ 110 w 164"/>
              <a:gd name="T45" fmla="*/ 10 h 204"/>
              <a:gd name="T46" fmla="*/ 101 w 164"/>
              <a:gd name="T47" fmla="*/ 0 h 204"/>
              <a:gd name="T48" fmla="*/ 115 w 164"/>
              <a:gd name="T49" fmla="*/ 77 h 204"/>
              <a:gd name="T50" fmla="*/ 10 w 164"/>
              <a:gd name="T51" fmla="*/ 192 h 204"/>
              <a:gd name="T52" fmla="*/ 0 w 164"/>
              <a:gd name="T53" fmla="*/ 204 h 204"/>
              <a:gd name="T54" fmla="*/ 20 w 164"/>
              <a:gd name="T55" fmla="*/ 194 h 204"/>
              <a:gd name="T56" fmla="*/ 43 w 164"/>
              <a:gd name="T57" fmla="*/ 152 h 204"/>
              <a:gd name="T58" fmla="*/ 98 w 164"/>
              <a:gd name="T59" fmla="*/ 94 h 204"/>
              <a:gd name="T60" fmla="*/ 128 w 164"/>
              <a:gd name="T61" fmla="*/ 152 h 204"/>
              <a:gd name="T62" fmla="*/ 144 w 164"/>
              <a:gd name="T63" fmla="*/ 204 h 204"/>
              <a:gd name="T64" fmla="*/ 164 w 164"/>
              <a:gd name="T65" fmla="*/ 192 h 204"/>
              <a:gd name="T66" fmla="*/ 115 w 164"/>
              <a:gd name="T67" fmla="*/ 77 h 2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164" h="204">
                <a:moveTo>
                  <a:pt x="70" y="103"/>
                </a:moveTo>
                <a:cubicBezTo>
                  <a:pt x="93" y="103"/>
                  <a:pt x="93" y="103"/>
                  <a:pt x="93" y="103"/>
                </a:cubicBezTo>
                <a:cubicBezTo>
                  <a:pt x="91" y="151"/>
                  <a:pt x="91" y="151"/>
                  <a:pt x="91" y="151"/>
                </a:cubicBezTo>
                <a:cubicBezTo>
                  <a:pt x="86" y="151"/>
                  <a:pt x="86" y="151"/>
                  <a:pt x="86" y="151"/>
                </a:cubicBezTo>
                <a:cubicBezTo>
                  <a:pt x="85" y="192"/>
                  <a:pt x="85" y="192"/>
                  <a:pt x="85" y="192"/>
                </a:cubicBezTo>
                <a:cubicBezTo>
                  <a:pt x="78" y="192"/>
                  <a:pt x="78" y="192"/>
                  <a:pt x="78" y="192"/>
                </a:cubicBezTo>
                <a:cubicBezTo>
                  <a:pt x="77" y="151"/>
                  <a:pt x="77" y="151"/>
                  <a:pt x="77" y="151"/>
                </a:cubicBezTo>
                <a:cubicBezTo>
                  <a:pt x="72" y="151"/>
                  <a:pt x="72" y="151"/>
                  <a:pt x="72" y="151"/>
                </a:cubicBezTo>
                <a:cubicBezTo>
                  <a:pt x="70" y="103"/>
                  <a:pt x="70" y="103"/>
                  <a:pt x="70" y="103"/>
                </a:cubicBezTo>
                <a:close/>
                <a:moveTo>
                  <a:pt x="59" y="1"/>
                </a:moveTo>
                <a:cubicBezTo>
                  <a:pt x="63" y="1"/>
                  <a:pt x="66" y="4"/>
                  <a:pt x="67" y="7"/>
                </a:cubicBezTo>
                <a:cubicBezTo>
                  <a:pt x="52" y="7"/>
                  <a:pt x="52" y="7"/>
                  <a:pt x="52" y="7"/>
                </a:cubicBezTo>
                <a:cubicBezTo>
                  <a:pt x="53" y="4"/>
                  <a:pt x="56" y="1"/>
                  <a:pt x="59" y="1"/>
                </a:cubicBezTo>
                <a:close/>
                <a:moveTo>
                  <a:pt x="87" y="14"/>
                </a:moveTo>
                <a:cubicBezTo>
                  <a:pt x="94" y="14"/>
                  <a:pt x="100" y="16"/>
                  <a:pt x="104" y="21"/>
                </a:cubicBezTo>
                <a:cubicBezTo>
                  <a:pt x="109" y="25"/>
                  <a:pt x="111" y="31"/>
                  <a:pt x="111" y="38"/>
                </a:cubicBezTo>
                <a:cubicBezTo>
                  <a:pt x="111" y="44"/>
                  <a:pt x="109" y="50"/>
                  <a:pt x="104" y="54"/>
                </a:cubicBezTo>
                <a:cubicBezTo>
                  <a:pt x="100" y="59"/>
                  <a:pt x="94" y="61"/>
                  <a:pt x="87" y="61"/>
                </a:cubicBezTo>
                <a:cubicBezTo>
                  <a:pt x="81" y="61"/>
                  <a:pt x="75" y="59"/>
                  <a:pt x="71" y="54"/>
                </a:cubicBezTo>
                <a:cubicBezTo>
                  <a:pt x="66" y="50"/>
                  <a:pt x="64" y="44"/>
                  <a:pt x="64" y="38"/>
                </a:cubicBezTo>
                <a:cubicBezTo>
                  <a:pt x="64" y="31"/>
                  <a:pt x="66" y="25"/>
                  <a:pt x="71" y="21"/>
                </a:cubicBezTo>
                <a:cubicBezTo>
                  <a:pt x="75" y="16"/>
                  <a:pt x="81" y="14"/>
                  <a:pt x="87" y="14"/>
                </a:cubicBezTo>
                <a:close/>
                <a:moveTo>
                  <a:pt x="84" y="26"/>
                </a:moveTo>
                <a:cubicBezTo>
                  <a:pt x="81" y="24"/>
                  <a:pt x="77" y="26"/>
                  <a:pt x="75" y="30"/>
                </a:cubicBezTo>
                <a:cubicBezTo>
                  <a:pt x="73" y="34"/>
                  <a:pt x="73" y="38"/>
                  <a:pt x="76" y="40"/>
                </a:cubicBezTo>
                <a:cubicBezTo>
                  <a:pt x="79" y="42"/>
                  <a:pt x="81" y="39"/>
                  <a:pt x="83" y="35"/>
                </a:cubicBezTo>
                <a:cubicBezTo>
                  <a:pt x="85" y="31"/>
                  <a:pt x="87" y="28"/>
                  <a:pt x="84" y="26"/>
                </a:cubicBezTo>
                <a:close/>
                <a:moveTo>
                  <a:pt x="99" y="26"/>
                </a:moveTo>
                <a:cubicBezTo>
                  <a:pt x="96" y="23"/>
                  <a:pt x="92" y="21"/>
                  <a:pt x="87" y="21"/>
                </a:cubicBezTo>
                <a:cubicBezTo>
                  <a:pt x="83" y="21"/>
                  <a:pt x="79" y="23"/>
                  <a:pt x="76" y="26"/>
                </a:cubicBezTo>
                <a:cubicBezTo>
                  <a:pt x="73" y="29"/>
                  <a:pt x="71" y="33"/>
                  <a:pt x="71" y="38"/>
                </a:cubicBezTo>
                <a:cubicBezTo>
                  <a:pt x="71" y="42"/>
                  <a:pt x="73" y="46"/>
                  <a:pt x="76" y="49"/>
                </a:cubicBezTo>
                <a:cubicBezTo>
                  <a:pt x="79" y="52"/>
                  <a:pt x="83" y="54"/>
                  <a:pt x="87" y="54"/>
                </a:cubicBezTo>
                <a:cubicBezTo>
                  <a:pt x="92" y="54"/>
                  <a:pt x="96" y="52"/>
                  <a:pt x="99" y="49"/>
                </a:cubicBezTo>
                <a:cubicBezTo>
                  <a:pt x="102" y="46"/>
                  <a:pt x="104" y="42"/>
                  <a:pt x="104" y="38"/>
                </a:cubicBezTo>
                <a:cubicBezTo>
                  <a:pt x="104" y="33"/>
                  <a:pt x="102" y="29"/>
                  <a:pt x="99" y="26"/>
                </a:cubicBezTo>
                <a:close/>
                <a:moveTo>
                  <a:pt x="75" y="0"/>
                </a:moveTo>
                <a:cubicBezTo>
                  <a:pt x="70" y="10"/>
                  <a:pt x="70" y="10"/>
                  <a:pt x="70" y="10"/>
                </a:cubicBezTo>
                <a:cubicBezTo>
                  <a:pt x="52" y="10"/>
                  <a:pt x="52" y="10"/>
                  <a:pt x="52" y="10"/>
                </a:cubicBezTo>
                <a:cubicBezTo>
                  <a:pt x="47" y="10"/>
                  <a:pt x="43" y="14"/>
                  <a:pt x="43" y="19"/>
                </a:cubicBezTo>
                <a:cubicBezTo>
                  <a:pt x="43" y="58"/>
                  <a:pt x="43" y="58"/>
                  <a:pt x="43" y="58"/>
                </a:cubicBezTo>
                <a:cubicBezTo>
                  <a:pt x="43" y="62"/>
                  <a:pt x="47" y="67"/>
                  <a:pt x="52" y="67"/>
                </a:cubicBezTo>
                <a:cubicBezTo>
                  <a:pt x="110" y="67"/>
                  <a:pt x="110" y="67"/>
                  <a:pt x="110" y="67"/>
                </a:cubicBezTo>
                <a:cubicBezTo>
                  <a:pt x="115" y="67"/>
                  <a:pt x="119" y="62"/>
                  <a:pt x="119" y="58"/>
                </a:cubicBezTo>
                <a:cubicBezTo>
                  <a:pt x="119" y="19"/>
                  <a:pt x="119" y="19"/>
                  <a:pt x="119" y="19"/>
                </a:cubicBezTo>
                <a:cubicBezTo>
                  <a:pt x="119" y="14"/>
                  <a:pt x="115" y="10"/>
                  <a:pt x="110" y="10"/>
                </a:cubicBezTo>
                <a:cubicBezTo>
                  <a:pt x="107" y="10"/>
                  <a:pt x="107" y="10"/>
                  <a:pt x="107" y="10"/>
                </a:cubicBezTo>
                <a:cubicBezTo>
                  <a:pt x="101" y="0"/>
                  <a:pt x="101" y="0"/>
                  <a:pt x="101" y="0"/>
                </a:cubicBezTo>
                <a:cubicBezTo>
                  <a:pt x="75" y="0"/>
                  <a:pt x="75" y="0"/>
                  <a:pt x="75" y="0"/>
                </a:cubicBezTo>
                <a:close/>
                <a:moveTo>
                  <a:pt x="115" y="77"/>
                </a:moveTo>
                <a:cubicBezTo>
                  <a:pt x="48" y="77"/>
                  <a:pt x="48" y="77"/>
                  <a:pt x="48" y="77"/>
                </a:cubicBezTo>
                <a:cubicBezTo>
                  <a:pt x="10" y="192"/>
                  <a:pt x="10" y="192"/>
                  <a:pt x="10" y="192"/>
                </a:cubicBezTo>
                <a:cubicBezTo>
                  <a:pt x="0" y="192"/>
                  <a:pt x="0" y="192"/>
                  <a:pt x="0" y="192"/>
                </a:cubicBezTo>
                <a:cubicBezTo>
                  <a:pt x="0" y="204"/>
                  <a:pt x="0" y="204"/>
                  <a:pt x="0" y="204"/>
                </a:cubicBezTo>
                <a:cubicBezTo>
                  <a:pt x="20" y="204"/>
                  <a:pt x="20" y="204"/>
                  <a:pt x="20" y="204"/>
                </a:cubicBezTo>
                <a:cubicBezTo>
                  <a:pt x="20" y="194"/>
                  <a:pt x="20" y="194"/>
                  <a:pt x="20" y="194"/>
                </a:cubicBezTo>
                <a:cubicBezTo>
                  <a:pt x="36" y="152"/>
                  <a:pt x="36" y="152"/>
                  <a:pt x="36" y="152"/>
                </a:cubicBezTo>
                <a:cubicBezTo>
                  <a:pt x="43" y="152"/>
                  <a:pt x="43" y="152"/>
                  <a:pt x="43" y="152"/>
                </a:cubicBezTo>
                <a:cubicBezTo>
                  <a:pt x="66" y="94"/>
                  <a:pt x="66" y="94"/>
                  <a:pt x="66" y="94"/>
                </a:cubicBezTo>
                <a:cubicBezTo>
                  <a:pt x="98" y="94"/>
                  <a:pt x="98" y="94"/>
                  <a:pt x="98" y="94"/>
                </a:cubicBezTo>
                <a:cubicBezTo>
                  <a:pt x="121" y="152"/>
                  <a:pt x="121" y="152"/>
                  <a:pt x="121" y="152"/>
                </a:cubicBezTo>
                <a:cubicBezTo>
                  <a:pt x="128" y="152"/>
                  <a:pt x="128" y="152"/>
                  <a:pt x="128" y="152"/>
                </a:cubicBezTo>
                <a:cubicBezTo>
                  <a:pt x="144" y="194"/>
                  <a:pt x="144" y="194"/>
                  <a:pt x="144" y="194"/>
                </a:cubicBezTo>
                <a:cubicBezTo>
                  <a:pt x="144" y="204"/>
                  <a:pt x="144" y="204"/>
                  <a:pt x="144" y="204"/>
                </a:cubicBezTo>
                <a:cubicBezTo>
                  <a:pt x="164" y="204"/>
                  <a:pt x="164" y="204"/>
                  <a:pt x="164" y="204"/>
                </a:cubicBezTo>
                <a:cubicBezTo>
                  <a:pt x="164" y="192"/>
                  <a:pt x="164" y="192"/>
                  <a:pt x="164" y="192"/>
                </a:cubicBezTo>
                <a:cubicBezTo>
                  <a:pt x="154" y="192"/>
                  <a:pt x="154" y="192"/>
                  <a:pt x="154" y="192"/>
                </a:cubicBezTo>
                <a:lnTo>
                  <a:pt x="115" y="77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72751" tIns="36376" rIns="72751" bIns="36376"/>
          <a:lstStyle/>
          <a:p>
            <a:pPr>
              <a:defRPr/>
            </a:pPr>
            <a:endParaRPr lang="zh-CN" altLang="en-US" sz="143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384" name="Freeform 397"/>
          <p:cNvSpPr>
            <a:spLocks noEditPoints="1"/>
          </p:cNvSpPr>
          <p:nvPr/>
        </p:nvSpPr>
        <p:spPr bwMode="auto">
          <a:xfrm>
            <a:off x="8886377" y="4272253"/>
            <a:ext cx="527870" cy="523555"/>
          </a:xfrm>
          <a:custGeom>
            <a:avLst/>
            <a:gdLst>
              <a:gd name="T0" fmla="*/ 296 w 418"/>
              <a:gd name="T1" fmla="*/ 10 h 414"/>
              <a:gd name="T2" fmla="*/ 408 w 418"/>
              <a:gd name="T3" fmla="*/ 122 h 414"/>
              <a:gd name="T4" fmla="*/ 418 w 418"/>
              <a:gd name="T5" fmla="*/ 132 h 414"/>
              <a:gd name="T6" fmla="*/ 408 w 418"/>
              <a:gd name="T7" fmla="*/ 143 h 414"/>
              <a:gd name="T8" fmla="*/ 334 w 418"/>
              <a:gd name="T9" fmla="*/ 216 h 414"/>
              <a:gd name="T10" fmla="*/ 343 w 418"/>
              <a:gd name="T11" fmla="*/ 226 h 414"/>
              <a:gd name="T12" fmla="*/ 198 w 418"/>
              <a:gd name="T13" fmla="*/ 371 h 414"/>
              <a:gd name="T14" fmla="*/ 133 w 418"/>
              <a:gd name="T15" fmla="*/ 389 h 414"/>
              <a:gd name="T16" fmla="*/ 108 w 418"/>
              <a:gd name="T17" fmla="*/ 363 h 414"/>
              <a:gd name="T18" fmla="*/ 70 w 418"/>
              <a:gd name="T19" fmla="*/ 401 h 414"/>
              <a:gd name="T20" fmla="*/ 61 w 418"/>
              <a:gd name="T21" fmla="*/ 391 h 414"/>
              <a:gd name="T22" fmla="*/ 35 w 418"/>
              <a:gd name="T23" fmla="*/ 414 h 414"/>
              <a:gd name="T24" fmla="*/ 0 w 418"/>
              <a:gd name="T25" fmla="*/ 381 h 414"/>
              <a:gd name="T26" fmla="*/ 25 w 418"/>
              <a:gd name="T27" fmla="*/ 355 h 414"/>
              <a:gd name="T28" fmla="*/ 17 w 418"/>
              <a:gd name="T29" fmla="*/ 346 h 414"/>
              <a:gd name="T30" fmla="*/ 55 w 418"/>
              <a:gd name="T31" fmla="*/ 310 h 414"/>
              <a:gd name="T32" fmla="*/ 25 w 418"/>
              <a:gd name="T33" fmla="*/ 281 h 414"/>
              <a:gd name="T34" fmla="*/ 45 w 418"/>
              <a:gd name="T35" fmla="*/ 218 h 414"/>
              <a:gd name="T36" fmla="*/ 190 w 418"/>
              <a:gd name="T37" fmla="*/ 73 h 414"/>
              <a:gd name="T38" fmla="*/ 200 w 418"/>
              <a:gd name="T39" fmla="*/ 84 h 414"/>
              <a:gd name="T40" fmla="*/ 275 w 418"/>
              <a:gd name="T41" fmla="*/ 10 h 414"/>
              <a:gd name="T42" fmla="*/ 284 w 418"/>
              <a:gd name="T43" fmla="*/ 0 h 414"/>
              <a:gd name="T44" fmla="*/ 296 w 418"/>
              <a:gd name="T45" fmla="*/ 10 h 414"/>
              <a:gd name="T46" fmla="*/ 296 w 418"/>
              <a:gd name="T47" fmla="*/ 10 h 414"/>
              <a:gd name="T48" fmla="*/ 310 w 418"/>
              <a:gd name="T49" fmla="*/ 122 h 414"/>
              <a:gd name="T50" fmla="*/ 296 w 418"/>
              <a:gd name="T51" fmla="*/ 134 h 414"/>
              <a:gd name="T52" fmla="*/ 320 w 418"/>
              <a:gd name="T53" fmla="*/ 157 h 414"/>
              <a:gd name="T54" fmla="*/ 334 w 418"/>
              <a:gd name="T55" fmla="*/ 143 h 414"/>
              <a:gd name="T56" fmla="*/ 310 w 418"/>
              <a:gd name="T57" fmla="*/ 122 h 414"/>
              <a:gd name="T58" fmla="*/ 310 w 418"/>
              <a:gd name="T59" fmla="*/ 122 h 414"/>
              <a:gd name="T60" fmla="*/ 273 w 418"/>
              <a:gd name="T61" fmla="*/ 82 h 414"/>
              <a:gd name="T62" fmla="*/ 259 w 418"/>
              <a:gd name="T63" fmla="*/ 96 h 414"/>
              <a:gd name="T64" fmla="*/ 281 w 418"/>
              <a:gd name="T65" fmla="*/ 118 h 414"/>
              <a:gd name="T66" fmla="*/ 294 w 418"/>
              <a:gd name="T67" fmla="*/ 104 h 414"/>
              <a:gd name="T68" fmla="*/ 273 w 418"/>
              <a:gd name="T69" fmla="*/ 82 h 414"/>
              <a:gd name="T70" fmla="*/ 273 w 418"/>
              <a:gd name="T71" fmla="*/ 82 h 414"/>
              <a:gd name="T72" fmla="*/ 222 w 418"/>
              <a:gd name="T73" fmla="*/ 106 h 414"/>
              <a:gd name="T74" fmla="*/ 312 w 418"/>
              <a:gd name="T75" fmla="*/ 196 h 414"/>
              <a:gd name="T76" fmla="*/ 375 w 418"/>
              <a:gd name="T77" fmla="*/ 132 h 414"/>
              <a:gd name="T78" fmla="*/ 284 w 418"/>
              <a:gd name="T79" fmla="*/ 41 h 414"/>
              <a:gd name="T80" fmla="*/ 222 w 418"/>
              <a:gd name="T81" fmla="*/ 106 h 4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418" h="414">
                <a:moveTo>
                  <a:pt x="296" y="10"/>
                </a:moveTo>
                <a:lnTo>
                  <a:pt x="408" y="122"/>
                </a:lnTo>
                <a:lnTo>
                  <a:pt x="418" y="132"/>
                </a:lnTo>
                <a:lnTo>
                  <a:pt x="408" y="143"/>
                </a:lnTo>
                <a:lnTo>
                  <a:pt x="334" y="216"/>
                </a:lnTo>
                <a:lnTo>
                  <a:pt x="343" y="226"/>
                </a:lnTo>
                <a:lnTo>
                  <a:pt x="198" y="371"/>
                </a:lnTo>
                <a:lnTo>
                  <a:pt x="133" y="389"/>
                </a:lnTo>
                <a:lnTo>
                  <a:pt x="108" y="363"/>
                </a:lnTo>
                <a:lnTo>
                  <a:pt x="70" y="401"/>
                </a:lnTo>
                <a:lnTo>
                  <a:pt x="61" y="391"/>
                </a:lnTo>
                <a:lnTo>
                  <a:pt x="35" y="414"/>
                </a:lnTo>
                <a:lnTo>
                  <a:pt x="0" y="381"/>
                </a:lnTo>
                <a:lnTo>
                  <a:pt x="25" y="355"/>
                </a:lnTo>
                <a:lnTo>
                  <a:pt x="17" y="346"/>
                </a:lnTo>
                <a:lnTo>
                  <a:pt x="55" y="310"/>
                </a:lnTo>
                <a:lnTo>
                  <a:pt x="25" y="281"/>
                </a:lnTo>
                <a:lnTo>
                  <a:pt x="45" y="218"/>
                </a:lnTo>
                <a:lnTo>
                  <a:pt x="190" y="73"/>
                </a:lnTo>
                <a:lnTo>
                  <a:pt x="200" y="84"/>
                </a:lnTo>
                <a:lnTo>
                  <a:pt x="275" y="10"/>
                </a:lnTo>
                <a:lnTo>
                  <a:pt x="284" y="0"/>
                </a:lnTo>
                <a:lnTo>
                  <a:pt x="296" y="10"/>
                </a:lnTo>
                <a:lnTo>
                  <a:pt x="296" y="10"/>
                </a:lnTo>
                <a:close/>
                <a:moveTo>
                  <a:pt x="310" y="122"/>
                </a:moveTo>
                <a:lnTo>
                  <a:pt x="296" y="134"/>
                </a:lnTo>
                <a:lnTo>
                  <a:pt x="320" y="157"/>
                </a:lnTo>
                <a:lnTo>
                  <a:pt x="334" y="143"/>
                </a:lnTo>
                <a:lnTo>
                  <a:pt x="310" y="122"/>
                </a:lnTo>
                <a:lnTo>
                  <a:pt x="310" y="122"/>
                </a:lnTo>
                <a:close/>
                <a:moveTo>
                  <a:pt x="273" y="82"/>
                </a:moveTo>
                <a:lnTo>
                  <a:pt x="259" y="96"/>
                </a:lnTo>
                <a:lnTo>
                  <a:pt x="281" y="118"/>
                </a:lnTo>
                <a:lnTo>
                  <a:pt x="294" y="104"/>
                </a:lnTo>
                <a:lnTo>
                  <a:pt x="273" y="82"/>
                </a:lnTo>
                <a:lnTo>
                  <a:pt x="273" y="82"/>
                </a:lnTo>
                <a:close/>
                <a:moveTo>
                  <a:pt x="222" y="106"/>
                </a:moveTo>
                <a:lnTo>
                  <a:pt x="312" y="196"/>
                </a:lnTo>
                <a:lnTo>
                  <a:pt x="375" y="132"/>
                </a:lnTo>
                <a:lnTo>
                  <a:pt x="284" y="41"/>
                </a:lnTo>
                <a:lnTo>
                  <a:pt x="222" y="10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72751" tIns="36376" rIns="72751" bIns="36376"/>
          <a:lstStyle/>
          <a:p>
            <a:pPr>
              <a:defRPr/>
            </a:pPr>
            <a:endParaRPr lang="zh-CN" altLang="en-US" sz="143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385" name="Freeform 398"/>
          <p:cNvSpPr>
            <a:spLocks noEditPoints="1"/>
          </p:cNvSpPr>
          <p:nvPr/>
        </p:nvSpPr>
        <p:spPr bwMode="auto">
          <a:xfrm>
            <a:off x="10212526" y="4282321"/>
            <a:ext cx="510610" cy="491912"/>
          </a:xfrm>
          <a:custGeom>
            <a:avLst/>
            <a:gdLst>
              <a:gd name="T0" fmla="*/ 183 w 206"/>
              <a:gd name="T1" fmla="*/ 19 h 198"/>
              <a:gd name="T2" fmla="*/ 206 w 206"/>
              <a:gd name="T3" fmla="*/ 175 h 198"/>
              <a:gd name="T4" fmla="*/ 104 w 206"/>
              <a:gd name="T5" fmla="*/ 198 h 198"/>
              <a:gd name="T6" fmla="*/ 82 w 206"/>
              <a:gd name="T7" fmla="*/ 181 h 198"/>
              <a:gd name="T8" fmla="*/ 13 w 206"/>
              <a:gd name="T9" fmla="*/ 117 h 198"/>
              <a:gd name="T10" fmla="*/ 21 w 206"/>
              <a:gd name="T11" fmla="*/ 90 h 198"/>
              <a:gd name="T12" fmla="*/ 14 w 206"/>
              <a:gd name="T13" fmla="*/ 32 h 198"/>
              <a:gd name="T14" fmla="*/ 53 w 206"/>
              <a:gd name="T15" fmla="*/ 4 h 198"/>
              <a:gd name="T16" fmla="*/ 44 w 206"/>
              <a:gd name="T17" fmla="*/ 34 h 198"/>
              <a:gd name="T18" fmla="*/ 30 w 206"/>
              <a:gd name="T19" fmla="*/ 42 h 198"/>
              <a:gd name="T20" fmla="*/ 28 w 206"/>
              <a:gd name="T21" fmla="*/ 78 h 198"/>
              <a:gd name="T22" fmla="*/ 46 w 206"/>
              <a:gd name="T23" fmla="*/ 48 h 198"/>
              <a:gd name="T24" fmla="*/ 51 w 206"/>
              <a:gd name="T25" fmla="*/ 36 h 198"/>
              <a:gd name="T26" fmla="*/ 63 w 206"/>
              <a:gd name="T27" fmla="*/ 31 h 198"/>
              <a:gd name="T28" fmla="*/ 75 w 206"/>
              <a:gd name="T29" fmla="*/ 36 h 198"/>
              <a:gd name="T30" fmla="*/ 75 w 206"/>
              <a:gd name="T31" fmla="*/ 60 h 198"/>
              <a:gd name="T32" fmla="*/ 57 w 206"/>
              <a:gd name="T33" fmla="*/ 63 h 198"/>
              <a:gd name="T34" fmla="*/ 38 w 206"/>
              <a:gd name="T35" fmla="*/ 87 h 198"/>
              <a:gd name="T36" fmla="*/ 54 w 206"/>
              <a:gd name="T37" fmla="*/ 98 h 198"/>
              <a:gd name="T38" fmla="*/ 81 w 206"/>
              <a:gd name="T39" fmla="*/ 42 h 198"/>
              <a:gd name="T40" fmla="*/ 68 w 206"/>
              <a:gd name="T41" fmla="*/ 43 h 198"/>
              <a:gd name="T42" fmla="*/ 58 w 206"/>
              <a:gd name="T43" fmla="*/ 43 h 198"/>
              <a:gd name="T44" fmla="*/ 56 w 206"/>
              <a:gd name="T45" fmla="*/ 48 h 198"/>
              <a:gd name="T46" fmla="*/ 58 w 206"/>
              <a:gd name="T47" fmla="*/ 53 h 198"/>
              <a:gd name="T48" fmla="*/ 68 w 206"/>
              <a:gd name="T49" fmla="*/ 53 h 198"/>
              <a:gd name="T50" fmla="*/ 68 w 206"/>
              <a:gd name="T51" fmla="*/ 43 h 198"/>
              <a:gd name="T52" fmla="*/ 81 w 206"/>
              <a:gd name="T53" fmla="*/ 167 h 198"/>
              <a:gd name="T54" fmla="*/ 48 w 206"/>
              <a:gd name="T55" fmla="*/ 109 h 198"/>
              <a:gd name="T56" fmla="*/ 26 w 206"/>
              <a:gd name="T57" fmla="*/ 115 h 198"/>
              <a:gd name="T58" fmla="*/ 41 w 206"/>
              <a:gd name="T59" fmla="*/ 151 h 198"/>
              <a:gd name="T60" fmla="*/ 104 w 206"/>
              <a:gd name="T61" fmla="*/ 43 h 198"/>
              <a:gd name="T62" fmla="*/ 185 w 206"/>
              <a:gd name="T63" fmla="*/ 119 h 198"/>
              <a:gd name="T64" fmla="*/ 104 w 206"/>
              <a:gd name="T65" fmla="*/ 43 h 198"/>
              <a:gd name="T66" fmla="*/ 129 w 206"/>
              <a:gd name="T67" fmla="*/ 136 h 198"/>
              <a:gd name="T68" fmla="*/ 159 w 206"/>
              <a:gd name="T69" fmla="*/ 136 h 198"/>
              <a:gd name="T70" fmla="*/ 164 w 206"/>
              <a:gd name="T71" fmla="*/ 142 h 198"/>
              <a:gd name="T72" fmla="*/ 165 w 206"/>
              <a:gd name="T73" fmla="*/ 172 h 198"/>
              <a:gd name="T74" fmla="*/ 164 w 206"/>
              <a:gd name="T75" fmla="*/ 142 h 198"/>
              <a:gd name="T76" fmla="*/ 144 w 206"/>
              <a:gd name="T77" fmla="*/ 163 h 198"/>
              <a:gd name="T78" fmla="*/ 143 w 206"/>
              <a:gd name="T79" fmla="*/ 183 h 198"/>
              <a:gd name="T80" fmla="*/ 123 w 206"/>
              <a:gd name="T81" fmla="*/ 172 h 198"/>
              <a:gd name="T82" fmla="*/ 123 w 206"/>
              <a:gd name="T83" fmla="*/ 142 h 198"/>
              <a:gd name="T84" fmla="*/ 123 w 206"/>
              <a:gd name="T85" fmla="*/ 172 h 1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206" h="198">
                <a:moveTo>
                  <a:pt x="104" y="19"/>
                </a:moveTo>
                <a:cubicBezTo>
                  <a:pt x="183" y="19"/>
                  <a:pt x="183" y="19"/>
                  <a:pt x="183" y="19"/>
                </a:cubicBezTo>
                <a:cubicBezTo>
                  <a:pt x="196" y="19"/>
                  <a:pt x="206" y="30"/>
                  <a:pt x="206" y="42"/>
                </a:cubicBezTo>
                <a:cubicBezTo>
                  <a:pt x="206" y="175"/>
                  <a:pt x="206" y="175"/>
                  <a:pt x="206" y="175"/>
                </a:cubicBezTo>
                <a:cubicBezTo>
                  <a:pt x="206" y="187"/>
                  <a:pt x="196" y="198"/>
                  <a:pt x="183" y="198"/>
                </a:cubicBezTo>
                <a:cubicBezTo>
                  <a:pt x="104" y="198"/>
                  <a:pt x="104" y="198"/>
                  <a:pt x="104" y="198"/>
                </a:cubicBezTo>
                <a:cubicBezTo>
                  <a:pt x="94" y="198"/>
                  <a:pt x="85" y="191"/>
                  <a:pt x="82" y="181"/>
                </a:cubicBezTo>
                <a:cubicBezTo>
                  <a:pt x="82" y="181"/>
                  <a:pt x="82" y="181"/>
                  <a:pt x="82" y="181"/>
                </a:cubicBezTo>
                <a:cubicBezTo>
                  <a:pt x="62" y="178"/>
                  <a:pt x="44" y="171"/>
                  <a:pt x="32" y="161"/>
                </a:cubicBezTo>
                <a:cubicBezTo>
                  <a:pt x="19" y="150"/>
                  <a:pt x="12" y="135"/>
                  <a:pt x="13" y="117"/>
                </a:cubicBezTo>
                <a:cubicBezTo>
                  <a:pt x="13" y="116"/>
                  <a:pt x="13" y="115"/>
                  <a:pt x="13" y="113"/>
                </a:cubicBezTo>
                <a:cubicBezTo>
                  <a:pt x="14" y="106"/>
                  <a:pt x="17" y="98"/>
                  <a:pt x="21" y="90"/>
                </a:cubicBezTo>
                <a:cubicBezTo>
                  <a:pt x="6" y="77"/>
                  <a:pt x="0" y="60"/>
                  <a:pt x="16" y="33"/>
                </a:cubicBezTo>
                <a:cubicBezTo>
                  <a:pt x="14" y="32"/>
                  <a:pt x="14" y="32"/>
                  <a:pt x="14" y="32"/>
                </a:cubicBezTo>
                <a:cubicBezTo>
                  <a:pt x="38" y="1"/>
                  <a:pt x="38" y="1"/>
                  <a:pt x="38" y="1"/>
                </a:cubicBezTo>
                <a:cubicBezTo>
                  <a:pt x="38" y="1"/>
                  <a:pt x="47" y="0"/>
                  <a:pt x="53" y="4"/>
                </a:cubicBezTo>
                <a:cubicBezTo>
                  <a:pt x="59" y="7"/>
                  <a:pt x="64" y="13"/>
                  <a:pt x="64" y="13"/>
                </a:cubicBezTo>
                <a:cubicBezTo>
                  <a:pt x="44" y="34"/>
                  <a:pt x="44" y="34"/>
                  <a:pt x="44" y="34"/>
                </a:cubicBezTo>
                <a:cubicBezTo>
                  <a:pt x="38" y="29"/>
                  <a:pt x="38" y="29"/>
                  <a:pt x="38" y="29"/>
                </a:cubicBezTo>
                <a:cubicBezTo>
                  <a:pt x="30" y="42"/>
                  <a:pt x="30" y="42"/>
                  <a:pt x="30" y="42"/>
                </a:cubicBezTo>
                <a:cubicBezTo>
                  <a:pt x="27" y="40"/>
                  <a:pt x="27" y="40"/>
                  <a:pt x="27" y="40"/>
                </a:cubicBezTo>
                <a:cubicBezTo>
                  <a:pt x="17" y="58"/>
                  <a:pt x="19" y="69"/>
                  <a:pt x="28" y="78"/>
                </a:cubicBezTo>
                <a:cubicBezTo>
                  <a:pt x="33" y="71"/>
                  <a:pt x="39" y="63"/>
                  <a:pt x="47" y="54"/>
                </a:cubicBezTo>
                <a:cubicBezTo>
                  <a:pt x="46" y="52"/>
                  <a:pt x="46" y="50"/>
                  <a:pt x="46" y="48"/>
                </a:cubicBezTo>
                <a:cubicBezTo>
                  <a:pt x="46" y="43"/>
                  <a:pt x="48" y="39"/>
                  <a:pt x="51" y="36"/>
                </a:cubicBezTo>
                <a:cubicBezTo>
                  <a:pt x="51" y="36"/>
                  <a:pt x="51" y="36"/>
                  <a:pt x="51" y="36"/>
                </a:cubicBezTo>
                <a:cubicBezTo>
                  <a:pt x="51" y="36"/>
                  <a:pt x="51" y="36"/>
                  <a:pt x="51" y="36"/>
                </a:cubicBezTo>
                <a:cubicBezTo>
                  <a:pt x="54" y="32"/>
                  <a:pt x="58" y="31"/>
                  <a:pt x="63" y="31"/>
                </a:cubicBezTo>
                <a:cubicBezTo>
                  <a:pt x="67" y="31"/>
                  <a:pt x="72" y="32"/>
                  <a:pt x="75" y="36"/>
                </a:cubicBezTo>
                <a:cubicBezTo>
                  <a:pt x="75" y="36"/>
                  <a:pt x="75" y="36"/>
                  <a:pt x="75" y="36"/>
                </a:cubicBezTo>
                <a:cubicBezTo>
                  <a:pt x="78" y="39"/>
                  <a:pt x="80" y="43"/>
                  <a:pt x="80" y="48"/>
                </a:cubicBezTo>
                <a:cubicBezTo>
                  <a:pt x="80" y="52"/>
                  <a:pt x="78" y="56"/>
                  <a:pt x="75" y="60"/>
                </a:cubicBezTo>
                <a:cubicBezTo>
                  <a:pt x="72" y="63"/>
                  <a:pt x="67" y="65"/>
                  <a:pt x="63" y="65"/>
                </a:cubicBezTo>
                <a:cubicBezTo>
                  <a:pt x="61" y="65"/>
                  <a:pt x="59" y="64"/>
                  <a:pt x="57" y="63"/>
                </a:cubicBezTo>
                <a:cubicBezTo>
                  <a:pt x="49" y="71"/>
                  <a:pt x="43" y="79"/>
                  <a:pt x="38" y="86"/>
                </a:cubicBezTo>
                <a:cubicBezTo>
                  <a:pt x="38" y="86"/>
                  <a:pt x="38" y="87"/>
                  <a:pt x="38" y="87"/>
                </a:cubicBezTo>
                <a:cubicBezTo>
                  <a:pt x="38" y="87"/>
                  <a:pt x="38" y="87"/>
                  <a:pt x="38" y="87"/>
                </a:cubicBezTo>
                <a:cubicBezTo>
                  <a:pt x="43" y="90"/>
                  <a:pt x="48" y="94"/>
                  <a:pt x="54" y="98"/>
                </a:cubicBezTo>
                <a:cubicBezTo>
                  <a:pt x="64" y="103"/>
                  <a:pt x="73" y="109"/>
                  <a:pt x="81" y="116"/>
                </a:cubicBezTo>
                <a:cubicBezTo>
                  <a:pt x="81" y="42"/>
                  <a:pt x="81" y="42"/>
                  <a:pt x="81" y="42"/>
                </a:cubicBezTo>
                <a:cubicBezTo>
                  <a:pt x="81" y="30"/>
                  <a:pt x="92" y="19"/>
                  <a:pt x="104" y="19"/>
                </a:cubicBezTo>
                <a:close/>
                <a:moveTo>
                  <a:pt x="68" y="43"/>
                </a:moveTo>
                <a:cubicBezTo>
                  <a:pt x="66" y="41"/>
                  <a:pt x="65" y="40"/>
                  <a:pt x="63" y="40"/>
                </a:cubicBezTo>
                <a:cubicBezTo>
                  <a:pt x="61" y="40"/>
                  <a:pt x="59" y="41"/>
                  <a:pt x="58" y="43"/>
                </a:cubicBezTo>
                <a:cubicBezTo>
                  <a:pt x="58" y="43"/>
                  <a:pt x="58" y="43"/>
                  <a:pt x="58" y="43"/>
                </a:cubicBezTo>
                <a:cubicBezTo>
                  <a:pt x="56" y="44"/>
                  <a:pt x="56" y="46"/>
                  <a:pt x="56" y="48"/>
                </a:cubicBezTo>
                <a:cubicBezTo>
                  <a:pt x="56" y="50"/>
                  <a:pt x="56" y="51"/>
                  <a:pt x="58" y="53"/>
                </a:cubicBezTo>
                <a:cubicBezTo>
                  <a:pt x="58" y="53"/>
                  <a:pt x="58" y="53"/>
                  <a:pt x="58" y="53"/>
                </a:cubicBezTo>
                <a:cubicBezTo>
                  <a:pt x="59" y="54"/>
                  <a:pt x="61" y="55"/>
                  <a:pt x="63" y="55"/>
                </a:cubicBezTo>
                <a:cubicBezTo>
                  <a:pt x="65" y="55"/>
                  <a:pt x="66" y="54"/>
                  <a:pt x="68" y="53"/>
                </a:cubicBezTo>
                <a:cubicBezTo>
                  <a:pt x="69" y="51"/>
                  <a:pt x="70" y="50"/>
                  <a:pt x="70" y="48"/>
                </a:cubicBezTo>
                <a:cubicBezTo>
                  <a:pt x="70" y="46"/>
                  <a:pt x="69" y="44"/>
                  <a:pt x="68" y="43"/>
                </a:cubicBezTo>
                <a:cubicBezTo>
                  <a:pt x="68" y="43"/>
                  <a:pt x="68" y="43"/>
                  <a:pt x="68" y="43"/>
                </a:cubicBezTo>
                <a:close/>
                <a:moveTo>
                  <a:pt x="81" y="167"/>
                </a:moveTo>
                <a:cubicBezTo>
                  <a:pt x="81" y="134"/>
                  <a:pt x="81" y="134"/>
                  <a:pt x="81" y="134"/>
                </a:cubicBezTo>
                <a:cubicBezTo>
                  <a:pt x="72" y="124"/>
                  <a:pt x="60" y="116"/>
                  <a:pt x="48" y="109"/>
                </a:cubicBezTo>
                <a:cubicBezTo>
                  <a:pt x="42" y="106"/>
                  <a:pt x="36" y="102"/>
                  <a:pt x="31" y="99"/>
                </a:cubicBezTo>
                <a:cubicBezTo>
                  <a:pt x="29" y="104"/>
                  <a:pt x="27" y="110"/>
                  <a:pt x="26" y="115"/>
                </a:cubicBezTo>
                <a:cubicBezTo>
                  <a:pt x="26" y="116"/>
                  <a:pt x="26" y="117"/>
                  <a:pt x="26" y="118"/>
                </a:cubicBezTo>
                <a:cubicBezTo>
                  <a:pt x="25" y="131"/>
                  <a:pt x="31" y="142"/>
                  <a:pt x="41" y="151"/>
                </a:cubicBezTo>
                <a:cubicBezTo>
                  <a:pt x="51" y="159"/>
                  <a:pt x="65" y="165"/>
                  <a:pt x="81" y="167"/>
                </a:cubicBezTo>
                <a:close/>
                <a:moveTo>
                  <a:pt x="104" y="43"/>
                </a:moveTo>
                <a:cubicBezTo>
                  <a:pt x="104" y="119"/>
                  <a:pt x="104" y="119"/>
                  <a:pt x="104" y="119"/>
                </a:cubicBezTo>
                <a:cubicBezTo>
                  <a:pt x="185" y="119"/>
                  <a:pt x="185" y="119"/>
                  <a:pt x="185" y="119"/>
                </a:cubicBezTo>
                <a:cubicBezTo>
                  <a:pt x="185" y="43"/>
                  <a:pt x="185" y="43"/>
                  <a:pt x="185" y="43"/>
                </a:cubicBezTo>
                <a:cubicBezTo>
                  <a:pt x="104" y="43"/>
                  <a:pt x="104" y="43"/>
                  <a:pt x="104" y="43"/>
                </a:cubicBezTo>
                <a:close/>
                <a:moveTo>
                  <a:pt x="143" y="131"/>
                </a:moveTo>
                <a:cubicBezTo>
                  <a:pt x="138" y="131"/>
                  <a:pt x="133" y="133"/>
                  <a:pt x="129" y="136"/>
                </a:cubicBezTo>
                <a:cubicBezTo>
                  <a:pt x="144" y="151"/>
                  <a:pt x="144" y="151"/>
                  <a:pt x="144" y="151"/>
                </a:cubicBezTo>
                <a:cubicBezTo>
                  <a:pt x="159" y="136"/>
                  <a:pt x="159" y="136"/>
                  <a:pt x="159" y="136"/>
                </a:cubicBezTo>
                <a:cubicBezTo>
                  <a:pt x="154" y="133"/>
                  <a:pt x="149" y="131"/>
                  <a:pt x="143" y="131"/>
                </a:cubicBezTo>
                <a:close/>
                <a:moveTo>
                  <a:pt x="164" y="142"/>
                </a:moveTo>
                <a:cubicBezTo>
                  <a:pt x="150" y="157"/>
                  <a:pt x="150" y="157"/>
                  <a:pt x="150" y="157"/>
                </a:cubicBezTo>
                <a:cubicBezTo>
                  <a:pt x="165" y="172"/>
                  <a:pt x="165" y="172"/>
                  <a:pt x="165" y="172"/>
                </a:cubicBezTo>
                <a:cubicBezTo>
                  <a:pt x="167" y="167"/>
                  <a:pt x="169" y="162"/>
                  <a:pt x="169" y="157"/>
                </a:cubicBezTo>
                <a:cubicBezTo>
                  <a:pt x="169" y="152"/>
                  <a:pt x="167" y="147"/>
                  <a:pt x="164" y="142"/>
                </a:cubicBezTo>
                <a:close/>
                <a:moveTo>
                  <a:pt x="159" y="178"/>
                </a:moveTo>
                <a:cubicBezTo>
                  <a:pt x="144" y="163"/>
                  <a:pt x="144" y="163"/>
                  <a:pt x="144" y="163"/>
                </a:cubicBezTo>
                <a:cubicBezTo>
                  <a:pt x="129" y="178"/>
                  <a:pt x="129" y="178"/>
                  <a:pt x="129" y="178"/>
                </a:cubicBezTo>
                <a:cubicBezTo>
                  <a:pt x="133" y="181"/>
                  <a:pt x="138" y="183"/>
                  <a:pt x="143" y="183"/>
                </a:cubicBezTo>
                <a:cubicBezTo>
                  <a:pt x="149" y="183"/>
                  <a:pt x="154" y="181"/>
                  <a:pt x="159" y="178"/>
                </a:cubicBezTo>
                <a:close/>
                <a:moveTo>
                  <a:pt x="123" y="172"/>
                </a:moveTo>
                <a:cubicBezTo>
                  <a:pt x="138" y="157"/>
                  <a:pt x="138" y="157"/>
                  <a:pt x="138" y="157"/>
                </a:cubicBezTo>
                <a:cubicBezTo>
                  <a:pt x="123" y="142"/>
                  <a:pt x="123" y="142"/>
                  <a:pt x="123" y="142"/>
                </a:cubicBezTo>
                <a:cubicBezTo>
                  <a:pt x="120" y="146"/>
                  <a:pt x="118" y="151"/>
                  <a:pt x="118" y="157"/>
                </a:cubicBezTo>
                <a:cubicBezTo>
                  <a:pt x="118" y="163"/>
                  <a:pt x="120" y="168"/>
                  <a:pt x="123" y="172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72751" tIns="36376" rIns="72751" bIns="36376"/>
          <a:lstStyle/>
          <a:p>
            <a:pPr>
              <a:defRPr/>
            </a:pPr>
            <a:endParaRPr lang="zh-CN" altLang="en-US" sz="143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386" name="Freeform 399"/>
          <p:cNvSpPr>
            <a:spLocks noEditPoints="1"/>
          </p:cNvSpPr>
          <p:nvPr/>
        </p:nvSpPr>
        <p:spPr bwMode="auto">
          <a:xfrm>
            <a:off x="9575342" y="4282321"/>
            <a:ext cx="491912" cy="489035"/>
          </a:xfrm>
          <a:custGeom>
            <a:avLst/>
            <a:gdLst>
              <a:gd name="T0" fmla="*/ 182 w 198"/>
              <a:gd name="T1" fmla="*/ 197 h 197"/>
              <a:gd name="T2" fmla="*/ 161 w 198"/>
              <a:gd name="T3" fmla="*/ 183 h 197"/>
              <a:gd name="T4" fmla="*/ 42 w 198"/>
              <a:gd name="T5" fmla="*/ 197 h 197"/>
              <a:gd name="T6" fmla="*/ 21 w 198"/>
              <a:gd name="T7" fmla="*/ 181 h 197"/>
              <a:gd name="T8" fmla="*/ 0 w 198"/>
              <a:gd name="T9" fmla="*/ 150 h 197"/>
              <a:gd name="T10" fmla="*/ 10 w 198"/>
              <a:gd name="T11" fmla="*/ 53 h 197"/>
              <a:gd name="T12" fmla="*/ 38 w 198"/>
              <a:gd name="T13" fmla="*/ 14 h 197"/>
              <a:gd name="T14" fmla="*/ 33 w 198"/>
              <a:gd name="T15" fmla="*/ 0 h 197"/>
              <a:gd name="T16" fmla="*/ 56 w 198"/>
              <a:gd name="T17" fmla="*/ 14 h 197"/>
              <a:gd name="T18" fmla="*/ 55 w 198"/>
              <a:gd name="T19" fmla="*/ 43 h 197"/>
              <a:gd name="T20" fmla="*/ 188 w 198"/>
              <a:gd name="T21" fmla="*/ 53 h 197"/>
              <a:gd name="T22" fmla="*/ 198 w 198"/>
              <a:gd name="T23" fmla="*/ 150 h 197"/>
              <a:gd name="T24" fmla="*/ 182 w 198"/>
              <a:gd name="T25" fmla="*/ 178 h 197"/>
              <a:gd name="T26" fmla="*/ 22 w 198"/>
              <a:gd name="T27" fmla="*/ 96 h 197"/>
              <a:gd name="T28" fmla="*/ 49 w 198"/>
              <a:gd name="T29" fmla="*/ 96 h 197"/>
              <a:gd name="T30" fmla="*/ 95 w 198"/>
              <a:gd name="T31" fmla="*/ 144 h 197"/>
              <a:gd name="T32" fmla="*/ 97 w 198"/>
              <a:gd name="T33" fmla="*/ 162 h 197"/>
              <a:gd name="T34" fmla="*/ 132 w 198"/>
              <a:gd name="T35" fmla="*/ 161 h 197"/>
              <a:gd name="T36" fmla="*/ 168 w 198"/>
              <a:gd name="T37" fmla="*/ 162 h 197"/>
              <a:gd name="T38" fmla="*/ 170 w 198"/>
              <a:gd name="T39" fmla="*/ 143 h 197"/>
              <a:gd name="T40" fmla="*/ 170 w 198"/>
              <a:gd name="T41" fmla="*/ 81 h 197"/>
              <a:gd name="T42" fmla="*/ 168 w 198"/>
              <a:gd name="T43" fmla="*/ 63 h 197"/>
              <a:gd name="T44" fmla="*/ 132 w 198"/>
              <a:gd name="T45" fmla="*/ 63 h 197"/>
              <a:gd name="T46" fmla="*/ 97 w 198"/>
              <a:gd name="T47" fmla="*/ 63 h 197"/>
              <a:gd name="T48" fmla="*/ 95 w 198"/>
              <a:gd name="T49" fmla="*/ 80 h 197"/>
              <a:gd name="T50" fmla="*/ 95 w 198"/>
              <a:gd name="T51" fmla="*/ 144 h 197"/>
              <a:gd name="T52" fmla="*/ 132 w 198"/>
              <a:gd name="T53" fmla="*/ 76 h 197"/>
              <a:gd name="T54" fmla="*/ 96 w 198"/>
              <a:gd name="T55" fmla="*/ 112 h 197"/>
              <a:gd name="T56" fmla="*/ 132 w 198"/>
              <a:gd name="T57" fmla="*/ 148 h 197"/>
              <a:gd name="T58" fmla="*/ 168 w 198"/>
              <a:gd name="T59" fmla="*/ 112 h 197"/>
              <a:gd name="T60" fmla="*/ 132 w 198"/>
              <a:gd name="T61" fmla="*/ 96 h 197"/>
              <a:gd name="T62" fmla="*/ 132 w 198"/>
              <a:gd name="T63" fmla="*/ 127 h 197"/>
              <a:gd name="T64" fmla="*/ 132 w 198"/>
              <a:gd name="T65" fmla="*/ 96 h 197"/>
              <a:gd name="T66" fmla="*/ 22 w 198"/>
              <a:gd name="T67" fmla="*/ 133 h 197"/>
              <a:gd name="T68" fmla="*/ 49 w 198"/>
              <a:gd name="T69" fmla="*/ 133 h 197"/>
              <a:gd name="T70" fmla="*/ 27 w 198"/>
              <a:gd name="T71" fmla="*/ 73 h 197"/>
              <a:gd name="T72" fmla="*/ 70 w 198"/>
              <a:gd name="T73" fmla="*/ 94 h 19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198" h="197">
                <a:moveTo>
                  <a:pt x="182" y="178"/>
                </a:moveTo>
                <a:cubicBezTo>
                  <a:pt x="182" y="197"/>
                  <a:pt x="182" y="197"/>
                  <a:pt x="182" y="197"/>
                </a:cubicBezTo>
                <a:cubicBezTo>
                  <a:pt x="161" y="197"/>
                  <a:pt x="161" y="197"/>
                  <a:pt x="161" y="197"/>
                </a:cubicBezTo>
                <a:cubicBezTo>
                  <a:pt x="161" y="183"/>
                  <a:pt x="161" y="183"/>
                  <a:pt x="161" y="183"/>
                </a:cubicBezTo>
                <a:cubicBezTo>
                  <a:pt x="42" y="183"/>
                  <a:pt x="42" y="183"/>
                  <a:pt x="42" y="183"/>
                </a:cubicBezTo>
                <a:cubicBezTo>
                  <a:pt x="42" y="197"/>
                  <a:pt x="42" y="197"/>
                  <a:pt x="42" y="197"/>
                </a:cubicBezTo>
                <a:cubicBezTo>
                  <a:pt x="21" y="197"/>
                  <a:pt x="21" y="197"/>
                  <a:pt x="21" y="197"/>
                </a:cubicBezTo>
                <a:cubicBezTo>
                  <a:pt x="21" y="181"/>
                  <a:pt x="21" y="181"/>
                  <a:pt x="21" y="181"/>
                </a:cubicBezTo>
                <a:cubicBezTo>
                  <a:pt x="17" y="179"/>
                  <a:pt x="13" y="177"/>
                  <a:pt x="10" y="174"/>
                </a:cubicBezTo>
                <a:cubicBezTo>
                  <a:pt x="4" y="168"/>
                  <a:pt x="0" y="159"/>
                  <a:pt x="0" y="150"/>
                </a:cubicBezTo>
                <a:cubicBezTo>
                  <a:pt x="0" y="76"/>
                  <a:pt x="0" y="76"/>
                  <a:pt x="0" y="76"/>
                </a:cubicBezTo>
                <a:cubicBezTo>
                  <a:pt x="0" y="67"/>
                  <a:pt x="4" y="59"/>
                  <a:pt x="10" y="53"/>
                </a:cubicBezTo>
                <a:cubicBezTo>
                  <a:pt x="16" y="47"/>
                  <a:pt x="24" y="43"/>
                  <a:pt x="33" y="43"/>
                </a:cubicBezTo>
                <a:cubicBezTo>
                  <a:pt x="38" y="14"/>
                  <a:pt x="38" y="14"/>
                  <a:pt x="38" y="14"/>
                </a:cubicBezTo>
                <a:cubicBezTo>
                  <a:pt x="33" y="14"/>
                  <a:pt x="33" y="14"/>
                  <a:pt x="33" y="14"/>
                </a:cubicBezTo>
                <a:cubicBezTo>
                  <a:pt x="33" y="0"/>
                  <a:pt x="33" y="0"/>
                  <a:pt x="33" y="0"/>
                </a:cubicBezTo>
                <a:cubicBezTo>
                  <a:pt x="56" y="0"/>
                  <a:pt x="56" y="0"/>
                  <a:pt x="56" y="0"/>
                </a:cubicBezTo>
                <a:cubicBezTo>
                  <a:pt x="56" y="14"/>
                  <a:pt x="56" y="14"/>
                  <a:pt x="56" y="14"/>
                </a:cubicBezTo>
                <a:cubicBezTo>
                  <a:pt x="50" y="14"/>
                  <a:pt x="50" y="14"/>
                  <a:pt x="50" y="14"/>
                </a:cubicBezTo>
                <a:cubicBezTo>
                  <a:pt x="55" y="43"/>
                  <a:pt x="55" y="43"/>
                  <a:pt x="55" y="43"/>
                </a:cubicBezTo>
                <a:cubicBezTo>
                  <a:pt x="164" y="43"/>
                  <a:pt x="164" y="43"/>
                  <a:pt x="164" y="43"/>
                </a:cubicBezTo>
                <a:cubicBezTo>
                  <a:pt x="174" y="43"/>
                  <a:pt x="182" y="46"/>
                  <a:pt x="188" y="53"/>
                </a:cubicBezTo>
                <a:cubicBezTo>
                  <a:pt x="194" y="59"/>
                  <a:pt x="198" y="67"/>
                  <a:pt x="198" y="76"/>
                </a:cubicBezTo>
                <a:cubicBezTo>
                  <a:pt x="198" y="150"/>
                  <a:pt x="198" y="150"/>
                  <a:pt x="198" y="150"/>
                </a:cubicBezTo>
                <a:cubicBezTo>
                  <a:pt x="198" y="159"/>
                  <a:pt x="194" y="168"/>
                  <a:pt x="188" y="174"/>
                </a:cubicBezTo>
                <a:cubicBezTo>
                  <a:pt x="186" y="175"/>
                  <a:pt x="184" y="177"/>
                  <a:pt x="182" y="178"/>
                </a:cubicBezTo>
                <a:close/>
                <a:moveTo>
                  <a:pt x="36" y="82"/>
                </a:moveTo>
                <a:cubicBezTo>
                  <a:pt x="28" y="82"/>
                  <a:pt x="22" y="88"/>
                  <a:pt x="22" y="96"/>
                </a:cubicBezTo>
                <a:cubicBezTo>
                  <a:pt x="22" y="103"/>
                  <a:pt x="28" y="110"/>
                  <a:pt x="36" y="110"/>
                </a:cubicBezTo>
                <a:cubicBezTo>
                  <a:pt x="43" y="110"/>
                  <a:pt x="49" y="103"/>
                  <a:pt x="49" y="96"/>
                </a:cubicBezTo>
                <a:cubicBezTo>
                  <a:pt x="49" y="88"/>
                  <a:pt x="43" y="82"/>
                  <a:pt x="36" y="82"/>
                </a:cubicBezTo>
                <a:close/>
                <a:moveTo>
                  <a:pt x="95" y="144"/>
                </a:moveTo>
                <a:cubicBezTo>
                  <a:pt x="89" y="155"/>
                  <a:pt x="89" y="155"/>
                  <a:pt x="89" y="155"/>
                </a:cubicBezTo>
                <a:cubicBezTo>
                  <a:pt x="97" y="162"/>
                  <a:pt x="97" y="162"/>
                  <a:pt x="97" y="162"/>
                </a:cubicBezTo>
                <a:cubicBezTo>
                  <a:pt x="108" y="155"/>
                  <a:pt x="108" y="155"/>
                  <a:pt x="108" y="155"/>
                </a:cubicBezTo>
                <a:cubicBezTo>
                  <a:pt x="116" y="159"/>
                  <a:pt x="124" y="161"/>
                  <a:pt x="132" y="161"/>
                </a:cubicBezTo>
                <a:cubicBezTo>
                  <a:pt x="141" y="161"/>
                  <a:pt x="150" y="158"/>
                  <a:pt x="157" y="154"/>
                </a:cubicBezTo>
                <a:cubicBezTo>
                  <a:pt x="168" y="162"/>
                  <a:pt x="168" y="162"/>
                  <a:pt x="168" y="162"/>
                </a:cubicBezTo>
                <a:cubicBezTo>
                  <a:pt x="176" y="155"/>
                  <a:pt x="176" y="155"/>
                  <a:pt x="176" y="155"/>
                </a:cubicBezTo>
                <a:cubicBezTo>
                  <a:pt x="170" y="143"/>
                  <a:pt x="170" y="143"/>
                  <a:pt x="170" y="143"/>
                </a:cubicBezTo>
                <a:cubicBezTo>
                  <a:pt x="177" y="135"/>
                  <a:pt x="182" y="124"/>
                  <a:pt x="182" y="112"/>
                </a:cubicBezTo>
                <a:cubicBezTo>
                  <a:pt x="182" y="100"/>
                  <a:pt x="177" y="89"/>
                  <a:pt x="170" y="81"/>
                </a:cubicBezTo>
                <a:cubicBezTo>
                  <a:pt x="176" y="70"/>
                  <a:pt x="176" y="70"/>
                  <a:pt x="176" y="70"/>
                </a:cubicBezTo>
                <a:cubicBezTo>
                  <a:pt x="168" y="63"/>
                  <a:pt x="168" y="63"/>
                  <a:pt x="168" y="63"/>
                </a:cubicBezTo>
                <a:cubicBezTo>
                  <a:pt x="158" y="70"/>
                  <a:pt x="158" y="70"/>
                  <a:pt x="158" y="70"/>
                </a:cubicBezTo>
                <a:cubicBezTo>
                  <a:pt x="151" y="65"/>
                  <a:pt x="142" y="63"/>
                  <a:pt x="132" y="63"/>
                </a:cubicBezTo>
                <a:cubicBezTo>
                  <a:pt x="123" y="63"/>
                  <a:pt x="114" y="65"/>
                  <a:pt x="107" y="70"/>
                </a:cubicBezTo>
                <a:cubicBezTo>
                  <a:pt x="97" y="63"/>
                  <a:pt x="97" y="63"/>
                  <a:pt x="97" y="63"/>
                </a:cubicBezTo>
                <a:cubicBezTo>
                  <a:pt x="89" y="70"/>
                  <a:pt x="89" y="70"/>
                  <a:pt x="89" y="70"/>
                </a:cubicBezTo>
                <a:cubicBezTo>
                  <a:pt x="95" y="80"/>
                  <a:pt x="95" y="80"/>
                  <a:pt x="95" y="80"/>
                </a:cubicBezTo>
                <a:cubicBezTo>
                  <a:pt x="88" y="89"/>
                  <a:pt x="83" y="100"/>
                  <a:pt x="83" y="112"/>
                </a:cubicBezTo>
                <a:cubicBezTo>
                  <a:pt x="83" y="124"/>
                  <a:pt x="88" y="135"/>
                  <a:pt x="95" y="144"/>
                </a:cubicBezTo>
                <a:close/>
                <a:moveTo>
                  <a:pt x="158" y="86"/>
                </a:moveTo>
                <a:cubicBezTo>
                  <a:pt x="151" y="80"/>
                  <a:pt x="142" y="76"/>
                  <a:pt x="132" y="76"/>
                </a:cubicBezTo>
                <a:cubicBezTo>
                  <a:pt x="122" y="76"/>
                  <a:pt x="113" y="80"/>
                  <a:pt x="107" y="86"/>
                </a:cubicBezTo>
                <a:cubicBezTo>
                  <a:pt x="100" y="93"/>
                  <a:pt x="96" y="102"/>
                  <a:pt x="96" y="112"/>
                </a:cubicBezTo>
                <a:cubicBezTo>
                  <a:pt x="96" y="122"/>
                  <a:pt x="100" y="131"/>
                  <a:pt x="107" y="137"/>
                </a:cubicBezTo>
                <a:cubicBezTo>
                  <a:pt x="113" y="144"/>
                  <a:pt x="122" y="148"/>
                  <a:pt x="132" y="148"/>
                </a:cubicBezTo>
                <a:cubicBezTo>
                  <a:pt x="142" y="148"/>
                  <a:pt x="151" y="144"/>
                  <a:pt x="158" y="137"/>
                </a:cubicBezTo>
                <a:cubicBezTo>
                  <a:pt x="164" y="131"/>
                  <a:pt x="168" y="122"/>
                  <a:pt x="168" y="112"/>
                </a:cubicBezTo>
                <a:cubicBezTo>
                  <a:pt x="168" y="102"/>
                  <a:pt x="164" y="93"/>
                  <a:pt x="158" y="86"/>
                </a:cubicBezTo>
                <a:close/>
                <a:moveTo>
                  <a:pt x="132" y="96"/>
                </a:moveTo>
                <a:cubicBezTo>
                  <a:pt x="124" y="96"/>
                  <a:pt x="117" y="103"/>
                  <a:pt x="117" y="112"/>
                </a:cubicBezTo>
                <a:cubicBezTo>
                  <a:pt x="117" y="120"/>
                  <a:pt x="124" y="127"/>
                  <a:pt x="132" y="127"/>
                </a:cubicBezTo>
                <a:cubicBezTo>
                  <a:pt x="141" y="127"/>
                  <a:pt x="148" y="120"/>
                  <a:pt x="148" y="112"/>
                </a:cubicBezTo>
                <a:cubicBezTo>
                  <a:pt x="148" y="103"/>
                  <a:pt x="141" y="96"/>
                  <a:pt x="132" y="96"/>
                </a:cubicBezTo>
                <a:close/>
                <a:moveTo>
                  <a:pt x="36" y="119"/>
                </a:moveTo>
                <a:cubicBezTo>
                  <a:pt x="28" y="119"/>
                  <a:pt x="22" y="125"/>
                  <a:pt x="22" y="133"/>
                </a:cubicBezTo>
                <a:cubicBezTo>
                  <a:pt x="22" y="140"/>
                  <a:pt x="28" y="146"/>
                  <a:pt x="36" y="146"/>
                </a:cubicBezTo>
                <a:cubicBezTo>
                  <a:pt x="43" y="146"/>
                  <a:pt x="49" y="140"/>
                  <a:pt x="49" y="133"/>
                </a:cubicBezTo>
                <a:cubicBezTo>
                  <a:pt x="49" y="125"/>
                  <a:pt x="43" y="119"/>
                  <a:pt x="36" y="119"/>
                </a:cubicBezTo>
                <a:close/>
                <a:moveTo>
                  <a:pt x="27" y="73"/>
                </a:moveTo>
                <a:cubicBezTo>
                  <a:pt x="44" y="70"/>
                  <a:pt x="60" y="81"/>
                  <a:pt x="58" y="97"/>
                </a:cubicBezTo>
                <a:cubicBezTo>
                  <a:pt x="63" y="96"/>
                  <a:pt x="66" y="95"/>
                  <a:pt x="70" y="94"/>
                </a:cubicBezTo>
                <a:cubicBezTo>
                  <a:pt x="68" y="73"/>
                  <a:pt x="46" y="65"/>
                  <a:pt x="27" y="73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72751" tIns="36376" rIns="72751" bIns="36376"/>
          <a:lstStyle/>
          <a:p>
            <a:pPr>
              <a:defRPr/>
            </a:pPr>
            <a:endParaRPr lang="zh-CN" altLang="en-US" sz="143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387" name="Freeform 400"/>
          <p:cNvSpPr>
            <a:spLocks noEditPoints="1"/>
          </p:cNvSpPr>
          <p:nvPr/>
        </p:nvSpPr>
        <p:spPr bwMode="auto">
          <a:xfrm>
            <a:off x="6856881" y="1673174"/>
            <a:ext cx="507734" cy="438694"/>
          </a:xfrm>
          <a:custGeom>
            <a:avLst/>
            <a:gdLst>
              <a:gd name="T0" fmla="*/ 193 w 205"/>
              <a:gd name="T1" fmla="*/ 0 h 177"/>
              <a:gd name="T2" fmla="*/ 205 w 205"/>
              <a:gd name="T3" fmla="*/ 115 h 177"/>
              <a:gd name="T4" fmla="*/ 171 w 205"/>
              <a:gd name="T5" fmla="*/ 128 h 177"/>
              <a:gd name="T6" fmla="*/ 45 w 205"/>
              <a:gd name="T7" fmla="*/ 89 h 177"/>
              <a:gd name="T8" fmla="*/ 12 w 205"/>
              <a:gd name="T9" fmla="*/ 128 h 177"/>
              <a:gd name="T10" fmla="*/ 0 w 205"/>
              <a:gd name="T11" fmla="*/ 13 h 177"/>
              <a:gd name="T12" fmla="*/ 64 w 205"/>
              <a:gd name="T13" fmla="*/ 128 h 177"/>
              <a:gd name="T14" fmla="*/ 63 w 205"/>
              <a:gd name="T15" fmla="*/ 144 h 177"/>
              <a:gd name="T16" fmla="*/ 67 w 205"/>
              <a:gd name="T17" fmla="*/ 156 h 177"/>
              <a:gd name="T18" fmla="*/ 86 w 205"/>
              <a:gd name="T19" fmla="*/ 176 h 177"/>
              <a:gd name="T20" fmla="*/ 105 w 205"/>
              <a:gd name="T21" fmla="*/ 160 h 177"/>
              <a:gd name="T22" fmla="*/ 108 w 205"/>
              <a:gd name="T23" fmla="*/ 146 h 177"/>
              <a:gd name="T24" fmla="*/ 118 w 205"/>
              <a:gd name="T25" fmla="*/ 128 h 177"/>
              <a:gd name="T26" fmla="*/ 99 w 205"/>
              <a:gd name="T27" fmla="*/ 139 h 177"/>
              <a:gd name="T28" fmla="*/ 97 w 205"/>
              <a:gd name="T29" fmla="*/ 151 h 177"/>
              <a:gd name="T30" fmla="*/ 90 w 205"/>
              <a:gd name="T31" fmla="*/ 165 h 177"/>
              <a:gd name="T32" fmla="*/ 83 w 205"/>
              <a:gd name="T33" fmla="*/ 165 h 177"/>
              <a:gd name="T34" fmla="*/ 76 w 205"/>
              <a:gd name="T35" fmla="*/ 153 h 177"/>
              <a:gd name="T36" fmla="*/ 64 w 205"/>
              <a:gd name="T37" fmla="*/ 128 h 177"/>
              <a:gd name="T38" fmla="*/ 170 w 205"/>
              <a:gd name="T39" fmla="*/ 52 h 177"/>
              <a:gd name="T40" fmla="*/ 185 w 205"/>
              <a:gd name="T41" fmla="*/ 68 h 177"/>
              <a:gd name="T42" fmla="*/ 165 w 205"/>
              <a:gd name="T43" fmla="*/ 36 h 177"/>
              <a:gd name="T44" fmla="*/ 109 w 205"/>
              <a:gd name="T45" fmla="*/ 52 h 177"/>
              <a:gd name="T46" fmla="*/ 95 w 205"/>
              <a:gd name="T47" fmla="*/ 36 h 177"/>
              <a:gd name="T48" fmla="*/ 96 w 205"/>
              <a:gd name="T49" fmla="*/ 68 h 177"/>
              <a:gd name="T50" fmla="*/ 147 w 205"/>
              <a:gd name="T51" fmla="*/ 45 h 177"/>
              <a:gd name="T52" fmla="*/ 132 w 205"/>
              <a:gd name="T53" fmla="*/ 45 h 177"/>
              <a:gd name="T54" fmla="*/ 129 w 205"/>
              <a:gd name="T55" fmla="*/ 52 h 177"/>
              <a:gd name="T56" fmla="*/ 139 w 205"/>
              <a:gd name="T57" fmla="*/ 62 h 177"/>
              <a:gd name="T58" fmla="*/ 147 w 205"/>
              <a:gd name="T59" fmla="*/ 59 h 177"/>
              <a:gd name="T60" fmla="*/ 147 w 205"/>
              <a:gd name="T61" fmla="*/ 45 h 177"/>
              <a:gd name="T62" fmla="*/ 28 w 205"/>
              <a:gd name="T63" fmla="*/ 52 h 177"/>
              <a:gd name="T64" fmla="*/ 18 w 205"/>
              <a:gd name="T65" fmla="*/ 36 h 177"/>
              <a:gd name="T66" fmla="*/ 32 w 205"/>
              <a:gd name="T67" fmla="*/ 68 h 177"/>
              <a:gd name="T68" fmla="*/ 64 w 205"/>
              <a:gd name="T69" fmla="*/ 41 h 177"/>
              <a:gd name="T70" fmla="*/ 56 w 205"/>
              <a:gd name="T71" fmla="*/ 45 h 177"/>
              <a:gd name="T72" fmla="*/ 56 w 205"/>
              <a:gd name="T73" fmla="*/ 60 h 177"/>
              <a:gd name="T74" fmla="*/ 64 w 205"/>
              <a:gd name="T75" fmla="*/ 63 h 177"/>
              <a:gd name="T76" fmla="*/ 71 w 205"/>
              <a:gd name="T77" fmla="*/ 60 h 177"/>
              <a:gd name="T78" fmla="*/ 71 w 205"/>
              <a:gd name="T79" fmla="*/ 45 h 177"/>
              <a:gd name="T80" fmla="*/ 143 w 205"/>
              <a:gd name="T81" fmla="*/ 94 h 177"/>
              <a:gd name="T82" fmla="*/ 143 w 205"/>
              <a:gd name="T83" fmla="*/ 107 h 177"/>
              <a:gd name="T84" fmla="*/ 143 w 205"/>
              <a:gd name="T85" fmla="*/ 94 h 177"/>
              <a:gd name="T86" fmla="*/ 148 w 205"/>
              <a:gd name="T87" fmla="*/ 116 h 177"/>
              <a:gd name="T88" fmla="*/ 161 w 205"/>
              <a:gd name="T89" fmla="*/ 116 h 177"/>
              <a:gd name="T90" fmla="*/ 64 w 205"/>
              <a:gd name="T91" fmla="*/ 94 h 177"/>
              <a:gd name="T92" fmla="*/ 64 w 205"/>
              <a:gd name="T93" fmla="*/ 107 h 177"/>
              <a:gd name="T94" fmla="*/ 64 w 205"/>
              <a:gd name="T95" fmla="*/ 94 h 177"/>
              <a:gd name="T96" fmla="*/ 46 w 205"/>
              <a:gd name="T97" fmla="*/ 116 h 177"/>
              <a:gd name="T98" fmla="*/ 59 w 205"/>
              <a:gd name="T99" fmla="*/ 116 h 177"/>
              <a:gd name="T100" fmla="*/ 13 w 205"/>
              <a:gd name="T101" fmla="*/ 109 h 177"/>
              <a:gd name="T102" fmla="*/ 13 w 205"/>
              <a:gd name="T103" fmla="*/ 120 h 177"/>
              <a:gd name="T104" fmla="*/ 13 w 205"/>
              <a:gd name="T105" fmla="*/ 109 h 177"/>
              <a:gd name="T106" fmla="*/ 7 w 205"/>
              <a:gd name="T107" fmla="*/ 12 h 177"/>
              <a:gd name="T108" fmla="*/ 19 w 205"/>
              <a:gd name="T109" fmla="*/ 12 h 177"/>
              <a:gd name="T110" fmla="*/ 193 w 205"/>
              <a:gd name="T111" fmla="*/ 7 h 177"/>
              <a:gd name="T112" fmla="*/ 193 w 205"/>
              <a:gd name="T113" fmla="*/ 18 h 177"/>
              <a:gd name="T114" fmla="*/ 193 w 205"/>
              <a:gd name="T115" fmla="*/ 7 h 177"/>
              <a:gd name="T116" fmla="*/ 187 w 205"/>
              <a:gd name="T117" fmla="*/ 114 h 177"/>
              <a:gd name="T118" fmla="*/ 199 w 205"/>
              <a:gd name="T119" fmla="*/ 114 h 1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205" h="177">
                <a:moveTo>
                  <a:pt x="12" y="0"/>
                </a:moveTo>
                <a:cubicBezTo>
                  <a:pt x="193" y="0"/>
                  <a:pt x="193" y="0"/>
                  <a:pt x="193" y="0"/>
                </a:cubicBezTo>
                <a:cubicBezTo>
                  <a:pt x="200" y="0"/>
                  <a:pt x="205" y="6"/>
                  <a:pt x="205" y="13"/>
                </a:cubicBezTo>
                <a:cubicBezTo>
                  <a:pt x="205" y="115"/>
                  <a:pt x="205" y="115"/>
                  <a:pt x="205" y="115"/>
                </a:cubicBezTo>
                <a:cubicBezTo>
                  <a:pt x="205" y="122"/>
                  <a:pt x="200" y="128"/>
                  <a:pt x="193" y="128"/>
                </a:cubicBezTo>
                <a:cubicBezTo>
                  <a:pt x="171" y="128"/>
                  <a:pt x="171" y="128"/>
                  <a:pt x="171" y="128"/>
                </a:cubicBezTo>
                <a:cubicBezTo>
                  <a:pt x="162" y="89"/>
                  <a:pt x="162" y="89"/>
                  <a:pt x="162" y="89"/>
                </a:cubicBezTo>
                <a:cubicBezTo>
                  <a:pt x="45" y="89"/>
                  <a:pt x="45" y="89"/>
                  <a:pt x="45" y="89"/>
                </a:cubicBezTo>
                <a:cubicBezTo>
                  <a:pt x="36" y="128"/>
                  <a:pt x="36" y="128"/>
                  <a:pt x="36" y="128"/>
                </a:cubicBezTo>
                <a:cubicBezTo>
                  <a:pt x="12" y="128"/>
                  <a:pt x="12" y="128"/>
                  <a:pt x="12" y="128"/>
                </a:cubicBezTo>
                <a:cubicBezTo>
                  <a:pt x="5" y="128"/>
                  <a:pt x="0" y="122"/>
                  <a:pt x="0" y="115"/>
                </a:cubicBezTo>
                <a:cubicBezTo>
                  <a:pt x="0" y="13"/>
                  <a:pt x="0" y="13"/>
                  <a:pt x="0" y="13"/>
                </a:cubicBezTo>
                <a:cubicBezTo>
                  <a:pt x="0" y="6"/>
                  <a:pt x="5" y="0"/>
                  <a:pt x="12" y="0"/>
                </a:cubicBezTo>
                <a:close/>
                <a:moveTo>
                  <a:pt x="64" y="128"/>
                </a:moveTo>
                <a:cubicBezTo>
                  <a:pt x="50" y="128"/>
                  <a:pt x="50" y="128"/>
                  <a:pt x="50" y="128"/>
                </a:cubicBezTo>
                <a:cubicBezTo>
                  <a:pt x="54" y="131"/>
                  <a:pt x="60" y="136"/>
                  <a:pt x="63" y="144"/>
                </a:cubicBezTo>
                <a:cubicBezTo>
                  <a:pt x="65" y="148"/>
                  <a:pt x="66" y="152"/>
                  <a:pt x="67" y="156"/>
                </a:cubicBezTo>
                <a:cubicBezTo>
                  <a:pt x="67" y="156"/>
                  <a:pt x="67" y="156"/>
                  <a:pt x="67" y="156"/>
                </a:cubicBezTo>
                <a:cubicBezTo>
                  <a:pt x="69" y="164"/>
                  <a:pt x="72" y="169"/>
                  <a:pt x="76" y="173"/>
                </a:cubicBezTo>
                <a:cubicBezTo>
                  <a:pt x="79" y="175"/>
                  <a:pt x="82" y="176"/>
                  <a:pt x="86" y="176"/>
                </a:cubicBezTo>
                <a:cubicBezTo>
                  <a:pt x="89" y="177"/>
                  <a:pt x="92" y="176"/>
                  <a:pt x="95" y="174"/>
                </a:cubicBezTo>
                <a:cubicBezTo>
                  <a:pt x="99" y="171"/>
                  <a:pt x="103" y="166"/>
                  <a:pt x="105" y="160"/>
                </a:cubicBezTo>
                <a:cubicBezTo>
                  <a:pt x="105" y="158"/>
                  <a:pt x="106" y="155"/>
                  <a:pt x="106" y="153"/>
                </a:cubicBezTo>
                <a:cubicBezTo>
                  <a:pt x="107" y="151"/>
                  <a:pt x="107" y="148"/>
                  <a:pt x="108" y="146"/>
                </a:cubicBezTo>
                <a:cubicBezTo>
                  <a:pt x="108" y="144"/>
                  <a:pt x="108" y="142"/>
                  <a:pt x="109" y="140"/>
                </a:cubicBezTo>
                <a:cubicBezTo>
                  <a:pt x="109" y="133"/>
                  <a:pt x="110" y="129"/>
                  <a:pt x="118" y="128"/>
                </a:cubicBezTo>
                <a:cubicBezTo>
                  <a:pt x="101" y="128"/>
                  <a:pt x="101" y="128"/>
                  <a:pt x="101" y="128"/>
                </a:cubicBezTo>
                <a:cubicBezTo>
                  <a:pt x="100" y="131"/>
                  <a:pt x="99" y="134"/>
                  <a:pt x="99" y="139"/>
                </a:cubicBezTo>
                <a:cubicBezTo>
                  <a:pt x="99" y="141"/>
                  <a:pt x="98" y="142"/>
                  <a:pt x="98" y="145"/>
                </a:cubicBezTo>
                <a:cubicBezTo>
                  <a:pt x="98" y="147"/>
                  <a:pt x="97" y="149"/>
                  <a:pt x="97" y="151"/>
                </a:cubicBezTo>
                <a:cubicBezTo>
                  <a:pt x="96" y="153"/>
                  <a:pt x="96" y="155"/>
                  <a:pt x="95" y="157"/>
                </a:cubicBezTo>
                <a:cubicBezTo>
                  <a:pt x="94" y="161"/>
                  <a:pt x="92" y="164"/>
                  <a:pt x="90" y="165"/>
                </a:cubicBezTo>
                <a:cubicBezTo>
                  <a:pt x="89" y="166"/>
                  <a:pt x="87" y="167"/>
                  <a:pt x="86" y="167"/>
                </a:cubicBezTo>
                <a:cubicBezTo>
                  <a:pt x="85" y="166"/>
                  <a:pt x="84" y="166"/>
                  <a:pt x="83" y="165"/>
                </a:cubicBezTo>
                <a:cubicBezTo>
                  <a:pt x="80" y="163"/>
                  <a:pt x="78" y="159"/>
                  <a:pt x="77" y="154"/>
                </a:cubicBezTo>
                <a:cubicBezTo>
                  <a:pt x="76" y="153"/>
                  <a:pt x="76" y="153"/>
                  <a:pt x="76" y="153"/>
                </a:cubicBezTo>
                <a:cubicBezTo>
                  <a:pt x="75" y="149"/>
                  <a:pt x="74" y="145"/>
                  <a:pt x="73" y="140"/>
                </a:cubicBezTo>
                <a:cubicBezTo>
                  <a:pt x="70" y="135"/>
                  <a:pt x="67" y="131"/>
                  <a:pt x="64" y="128"/>
                </a:cubicBezTo>
                <a:close/>
                <a:moveTo>
                  <a:pt x="165" y="36"/>
                </a:moveTo>
                <a:cubicBezTo>
                  <a:pt x="168" y="40"/>
                  <a:pt x="170" y="46"/>
                  <a:pt x="170" y="52"/>
                </a:cubicBezTo>
                <a:cubicBezTo>
                  <a:pt x="170" y="58"/>
                  <a:pt x="168" y="63"/>
                  <a:pt x="165" y="68"/>
                </a:cubicBezTo>
                <a:cubicBezTo>
                  <a:pt x="185" y="68"/>
                  <a:pt x="185" y="68"/>
                  <a:pt x="185" y="68"/>
                </a:cubicBezTo>
                <a:cubicBezTo>
                  <a:pt x="185" y="36"/>
                  <a:pt x="185" y="36"/>
                  <a:pt x="185" y="36"/>
                </a:cubicBezTo>
                <a:cubicBezTo>
                  <a:pt x="165" y="36"/>
                  <a:pt x="165" y="36"/>
                  <a:pt x="165" y="36"/>
                </a:cubicBezTo>
                <a:close/>
                <a:moveTo>
                  <a:pt x="114" y="68"/>
                </a:moveTo>
                <a:cubicBezTo>
                  <a:pt x="111" y="63"/>
                  <a:pt x="109" y="58"/>
                  <a:pt x="109" y="52"/>
                </a:cubicBezTo>
                <a:cubicBezTo>
                  <a:pt x="109" y="46"/>
                  <a:pt x="111" y="40"/>
                  <a:pt x="114" y="36"/>
                </a:cubicBezTo>
                <a:cubicBezTo>
                  <a:pt x="95" y="36"/>
                  <a:pt x="95" y="36"/>
                  <a:pt x="95" y="36"/>
                </a:cubicBezTo>
                <a:cubicBezTo>
                  <a:pt x="98" y="41"/>
                  <a:pt x="99" y="46"/>
                  <a:pt x="99" y="52"/>
                </a:cubicBezTo>
                <a:cubicBezTo>
                  <a:pt x="99" y="58"/>
                  <a:pt x="98" y="63"/>
                  <a:pt x="96" y="68"/>
                </a:cubicBezTo>
                <a:cubicBezTo>
                  <a:pt x="114" y="68"/>
                  <a:pt x="114" y="68"/>
                  <a:pt x="114" y="68"/>
                </a:cubicBezTo>
                <a:close/>
                <a:moveTo>
                  <a:pt x="147" y="45"/>
                </a:moveTo>
                <a:cubicBezTo>
                  <a:pt x="145" y="43"/>
                  <a:pt x="142" y="42"/>
                  <a:pt x="139" y="42"/>
                </a:cubicBezTo>
                <a:cubicBezTo>
                  <a:pt x="137" y="42"/>
                  <a:pt x="134" y="43"/>
                  <a:pt x="132" y="45"/>
                </a:cubicBezTo>
                <a:cubicBezTo>
                  <a:pt x="132" y="45"/>
                  <a:pt x="132" y="45"/>
                  <a:pt x="132" y="45"/>
                </a:cubicBezTo>
                <a:cubicBezTo>
                  <a:pt x="130" y="47"/>
                  <a:pt x="129" y="49"/>
                  <a:pt x="129" y="52"/>
                </a:cubicBezTo>
                <a:cubicBezTo>
                  <a:pt x="129" y="55"/>
                  <a:pt x="130" y="57"/>
                  <a:pt x="132" y="59"/>
                </a:cubicBezTo>
                <a:cubicBezTo>
                  <a:pt x="134" y="61"/>
                  <a:pt x="137" y="62"/>
                  <a:pt x="139" y="62"/>
                </a:cubicBezTo>
                <a:cubicBezTo>
                  <a:pt x="142" y="62"/>
                  <a:pt x="145" y="61"/>
                  <a:pt x="147" y="59"/>
                </a:cubicBezTo>
                <a:cubicBezTo>
                  <a:pt x="147" y="59"/>
                  <a:pt x="147" y="59"/>
                  <a:pt x="147" y="59"/>
                </a:cubicBezTo>
                <a:cubicBezTo>
                  <a:pt x="149" y="57"/>
                  <a:pt x="150" y="55"/>
                  <a:pt x="150" y="52"/>
                </a:cubicBezTo>
                <a:cubicBezTo>
                  <a:pt x="150" y="49"/>
                  <a:pt x="149" y="47"/>
                  <a:pt x="147" y="45"/>
                </a:cubicBezTo>
                <a:close/>
                <a:moveTo>
                  <a:pt x="32" y="68"/>
                </a:moveTo>
                <a:cubicBezTo>
                  <a:pt x="30" y="63"/>
                  <a:pt x="28" y="58"/>
                  <a:pt x="28" y="52"/>
                </a:cubicBezTo>
                <a:cubicBezTo>
                  <a:pt x="28" y="46"/>
                  <a:pt x="30" y="41"/>
                  <a:pt x="32" y="36"/>
                </a:cubicBezTo>
                <a:cubicBezTo>
                  <a:pt x="18" y="36"/>
                  <a:pt x="18" y="36"/>
                  <a:pt x="18" y="36"/>
                </a:cubicBezTo>
                <a:cubicBezTo>
                  <a:pt x="18" y="68"/>
                  <a:pt x="18" y="68"/>
                  <a:pt x="18" y="68"/>
                </a:cubicBezTo>
                <a:cubicBezTo>
                  <a:pt x="32" y="68"/>
                  <a:pt x="32" y="68"/>
                  <a:pt x="32" y="68"/>
                </a:cubicBezTo>
                <a:close/>
                <a:moveTo>
                  <a:pt x="71" y="44"/>
                </a:moveTo>
                <a:cubicBezTo>
                  <a:pt x="69" y="43"/>
                  <a:pt x="67" y="41"/>
                  <a:pt x="64" y="41"/>
                </a:cubicBezTo>
                <a:cubicBezTo>
                  <a:pt x="61" y="41"/>
                  <a:pt x="58" y="43"/>
                  <a:pt x="56" y="44"/>
                </a:cubicBezTo>
                <a:cubicBezTo>
                  <a:pt x="56" y="45"/>
                  <a:pt x="56" y="45"/>
                  <a:pt x="56" y="45"/>
                </a:cubicBezTo>
                <a:cubicBezTo>
                  <a:pt x="54" y="46"/>
                  <a:pt x="53" y="49"/>
                  <a:pt x="53" y="52"/>
                </a:cubicBezTo>
                <a:cubicBezTo>
                  <a:pt x="53" y="55"/>
                  <a:pt x="54" y="58"/>
                  <a:pt x="56" y="60"/>
                </a:cubicBezTo>
                <a:cubicBezTo>
                  <a:pt x="56" y="60"/>
                  <a:pt x="56" y="60"/>
                  <a:pt x="56" y="60"/>
                </a:cubicBezTo>
                <a:cubicBezTo>
                  <a:pt x="58" y="61"/>
                  <a:pt x="61" y="63"/>
                  <a:pt x="64" y="63"/>
                </a:cubicBezTo>
                <a:cubicBezTo>
                  <a:pt x="67" y="63"/>
                  <a:pt x="69" y="61"/>
                  <a:pt x="71" y="60"/>
                </a:cubicBezTo>
                <a:cubicBezTo>
                  <a:pt x="71" y="60"/>
                  <a:pt x="71" y="60"/>
                  <a:pt x="71" y="60"/>
                </a:cubicBezTo>
                <a:cubicBezTo>
                  <a:pt x="73" y="58"/>
                  <a:pt x="74" y="55"/>
                  <a:pt x="74" y="52"/>
                </a:cubicBezTo>
                <a:cubicBezTo>
                  <a:pt x="74" y="49"/>
                  <a:pt x="73" y="46"/>
                  <a:pt x="71" y="45"/>
                </a:cubicBezTo>
                <a:cubicBezTo>
                  <a:pt x="71" y="44"/>
                  <a:pt x="71" y="44"/>
                  <a:pt x="71" y="44"/>
                </a:cubicBezTo>
                <a:close/>
                <a:moveTo>
                  <a:pt x="143" y="94"/>
                </a:moveTo>
                <a:cubicBezTo>
                  <a:pt x="140" y="94"/>
                  <a:pt x="137" y="97"/>
                  <a:pt x="137" y="101"/>
                </a:cubicBezTo>
                <a:cubicBezTo>
                  <a:pt x="137" y="104"/>
                  <a:pt x="140" y="107"/>
                  <a:pt x="143" y="107"/>
                </a:cubicBezTo>
                <a:cubicBezTo>
                  <a:pt x="147" y="107"/>
                  <a:pt x="149" y="104"/>
                  <a:pt x="149" y="101"/>
                </a:cubicBezTo>
                <a:cubicBezTo>
                  <a:pt x="149" y="97"/>
                  <a:pt x="147" y="94"/>
                  <a:pt x="143" y="94"/>
                </a:cubicBezTo>
                <a:close/>
                <a:moveTo>
                  <a:pt x="154" y="110"/>
                </a:moveTo>
                <a:cubicBezTo>
                  <a:pt x="151" y="110"/>
                  <a:pt x="148" y="113"/>
                  <a:pt x="148" y="116"/>
                </a:cubicBezTo>
                <a:cubicBezTo>
                  <a:pt x="148" y="119"/>
                  <a:pt x="151" y="122"/>
                  <a:pt x="154" y="122"/>
                </a:cubicBezTo>
                <a:cubicBezTo>
                  <a:pt x="158" y="122"/>
                  <a:pt x="161" y="119"/>
                  <a:pt x="161" y="116"/>
                </a:cubicBezTo>
                <a:cubicBezTo>
                  <a:pt x="161" y="113"/>
                  <a:pt x="158" y="110"/>
                  <a:pt x="154" y="110"/>
                </a:cubicBezTo>
                <a:close/>
                <a:moveTo>
                  <a:pt x="64" y="94"/>
                </a:moveTo>
                <a:cubicBezTo>
                  <a:pt x="60" y="94"/>
                  <a:pt x="58" y="97"/>
                  <a:pt x="58" y="101"/>
                </a:cubicBezTo>
                <a:cubicBezTo>
                  <a:pt x="58" y="104"/>
                  <a:pt x="60" y="107"/>
                  <a:pt x="64" y="107"/>
                </a:cubicBezTo>
                <a:cubicBezTo>
                  <a:pt x="67" y="107"/>
                  <a:pt x="70" y="104"/>
                  <a:pt x="70" y="101"/>
                </a:cubicBezTo>
                <a:cubicBezTo>
                  <a:pt x="70" y="97"/>
                  <a:pt x="67" y="94"/>
                  <a:pt x="64" y="94"/>
                </a:cubicBezTo>
                <a:close/>
                <a:moveTo>
                  <a:pt x="53" y="110"/>
                </a:moveTo>
                <a:cubicBezTo>
                  <a:pt x="49" y="110"/>
                  <a:pt x="46" y="113"/>
                  <a:pt x="46" y="116"/>
                </a:cubicBezTo>
                <a:cubicBezTo>
                  <a:pt x="46" y="119"/>
                  <a:pt x="49" y="122"/>
                  <a:pt x="53" y="122"/>
                </a:cubicBezTo>
                <a:cubicBezTo>
                  <a:pt x="56" y="122"/>
                  <a:pt x="59" y="119"/>
                  <a:pt x="59" y="116"/>
                </a:cubicBezTo>
                <a:cubicBezTo>
                  <a:pt x="59" y="113"/>
                  <a:pt x="56" y="110"/>
                  <a:pt x="53" y="110"/>
                </a:cubicBezTo>
                <a:close/>
                <a:moveTo>
                  <a:pt x="13" y="109"/>
                </a:moveTo>
                <a:cubicBezTo>
                  <a:pt x="10" y="109"/>
                  <a:pt x="7" y="111"/>
                  <a:pt x="7" y="114"/>
                </a:cubicBezTo>
                <a:cubicBezTo>
                  <a:pt x="7" y="118"/>
                  <a:pt x="10" y="120"/>
                  <a:pt x="13" y="120"/>
                </a:cubicBezTo>
                <a:cubicBezTo>
                  <a:pt x="16" y="120"/>
                  <a:pt x="19" y="118"/>
                  <a:pt x="19" y="114"/>
                </a:cubicBezTo>
                <a:cubicBezTo>
                  <a:pt x="19" y="111"/>
                  <a:pt x="16" y="109"/>
                  <a:pt x="13" y="109"/>
                </a:cubicBezTo>
                <a:close/>
                <a:moveTo>
                  <a:pt x="13" y="7"/>
                </a:moveTo>
                <a:cubicBezTo>
                  <a:pt x="10" y="7"/>
                  <a:pt x="7" y="9"/>
                  <a:pt x="7" y="12"/>
                </a:cubicBezTo>
                <a:cubicBezTo>
                  <a:pt x="7" y="16"/>
                  <a:pt x="10" y="18"/>
                  <a:pt x="13" y="18"/>
                </a:cubicBezTo>
                <a:cubicBezTo>
                  <a:pt x="16" y="18"/>
                  <a:pt x="19" y="16"/>
                  <a:pt x="19" y="12"/>
                </a:cubicBezTo>
                <a:cubicBezTo>
                  <a:pt x="19" y="9"/>
                  <a:pt x="16" y="7"/>
                  <a:pt x="13" y="7"/>
                </a:cubicBezTo>
                <a:close/>
                <a:moveTo>
                  <a:pt x="193" y="7"/>
                </a:moveTo>
                <a:cubicBezTo>
                  <a:pt x="190" y="7"/>
                  <a:pt x="187" y="9"/>
                  <a:pt x="187" y="12"/>
                </a:cubicBezTo>
                <a:cubicBezTo>
                  <a:pt x="187" y="16"/>
                  <a:pt x="190" y="18"/>
                  <a:pt x="193" y="18"/>
                </a:cubicBezTo>
                <a:cubicBezTo>
                  <a:pt x="196" y="18"/>
                  <a:pt x="199" y="16"/>
                  <a:pt x="199" y="12"/>
                </a:cubicBezTo>
                <a:cubicBezTo>
                  <a:pt x="199" y="9"/>
                  <a:pt x="196" y="7"/>
                  <a:pt x="193" y="7"/>
                </a:cubicBezTo>
                <a:close/>
                <a:moveTo>
                  <a:pt x="193" y="109"/>
                </a:moveTo>
                <a:cubicBezTo>
                  <a:pt x="190" y="109"/>
                  <a:pt x="187" y="111"/>
                  <a:pt x="187" y="114"/>
                </a:cubicBezTo>
                <a:cubicBezTo>
                  <a:pt x="187" y="118"/>
                  <a:pt x="190" y="120"/>
                  <a:pt x="193" y="120"/>
                </a:cubicBezTo>
                <a:cubicBezTo>
                  <a:pt x="196" y="120"/>
                  <a:pt x="199" y="118"/>
                  <a:pt x="199" y="114"/>
                </a:cubicBezTo>
                <a:cubicBezTo>
                  <a:pt x="199" y="111"/>
                  <a:pt x="196" y="109"/>
                  <a:pt x="193" y="109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72751" tIns="36376" rIns="72751" bIns="36376"/>
          <a:lstStyle/>
          <a:p>
            <a:pPr>
              <a:defRPr/>
            </a:pPr>
            <a:endParaRPr lang="zh-CN" altLang="en-US" sz="143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388" name="Freeform 401"/>
          <p:cNvSpPr>
            <a:spLocks noEditPoints="1"/>
          </p:cNvSpPr>
          <p:nvPr/>
        </p:nvSpPr>
        <p:spPr bwMode="auto">
          <a:xfrm>
            <a:off x="9589725" y="3613494"/>
            <a:ext cx="411365" cy="487596"/>
          </a:xfrm>
          <a:custGeom>
            <a:avLst/>
            <a:gdLst>
              <a:gd name="T0" fmla="*/ 83 w 166"/>
              <a:gd name="T1" fmla="*/ 0 h 197"/>
              <a:gd name="T2" fmla="*/ 124 w 166"/>
              <a:gd name="T3" fmla="*/ 41 h 197"/>
              <a:gd name="T4" fmla="*/ 136 w 166"/>
              <a:gd name="T5" fmla="*/ 59 h 197"/>
              <a:gd name="T6" fmla="*/ 156 w 166"/>
              <a:gd name="T7" fmla="*/ 42 h 197"/>
              <a:gd name="T8" fmla="*/ 166 w 166"/>
              <a:gd name="T9" fmla="*/ 59 h 197"/>
              <a:gd name="T10" fmla="*/ 156 w 166"/>
              <a:gd name="T11" fmla="*/ 73 h 197"/>
              <a:gd name="T12" fmla="*/ 135 w 166"/>
              <a:gd name="T13" fmla="*/ 138 h 197"/>
              <a:gd name="T14" fmla="*/ 94 w 166"/>
              <a:gd name="T15" fmla="*/ 174 h 197"/>
              <a:gd name="T16" fmla="*/ 135 w 166"/>
              <a:gd name="T17" fmla="*/ 197 h 197"/>
              <a:gd name="T18" fmla="*/ 33 w 166"/>
              <a:gd name="T19" fmla="*/ 174 h 197"/>
              <a:gd name="T20" fmla="*/ 71 w 166"/>
              <a:gd name="T21" fmla="*/ 158 h 197"/>
              <a:gd name="T22" fmla="*/ 11 w 166"/>
              <a:gd name="T23" fmla="*/ 86 h 197"/>
              <a:gd name="T24" fmla="*/ 0 w 166"/>
              <a:gd name="T25" fmla="*/ 73 h 197"/>
              <a:gd name="T26" fmla="*/ 11 w 166"/>
              <a:gd name="T27" fmla="*/ 59 h 197"/>
              <a:gd name="T28" fmla="*/ 31 w 166"/>
              <a:gd name="T29" fmla="*/ 42 h 197"/>
              <a:gd name="T30" fmla="*/ 42 w 166"/>
              <a:gd name="T31" fmla="*/ 59 h 197"/>
              <a:gd name="T32" fmla="*/ 54 w 166"/>
              <a:gd name="T33" fmla="*/ 12 h 197"/>
              <a:gd name="T34" fmla="*/ 101 w 166"/>
              <a:gd name="T35" fmla="*/ 26 h 197"/>
              <a:gd name="T36" fmla="*/ 90 w 166"/>
              <a:gd name="T37" fmla="*/ 26 h 197"/>
              <a:gd name="T38" fmla="*/ 83 w 166"/>
              <a:gd name="T39" fmla="*/ 19 h 197"/>
              <a:gd name="T40" fmla="*/ 71 w 166"/>
              <a:gd name="T41" fmla="*/ 22 h 197"/>
              <a:gd name="T42" fmla="*/ 68 w 166"/>
              <a:gd name="T43" fmla="*/ 31 h 197"/>
              <a:gd name="T44" fmla="*/ 62 w 166"/>
              <a:gd name="T45" fmla="*/ 33 h 197"/>
              <a:gd name="T46" fmla="*/ 68 w 166"/>
              <a:gd name="T47" fmla="*/ 38 h 197"/>
              <a:gd name="T48" fmla="*/ 61 w 166"/>
              <a:gd name="T49" fmla="*/ 43 h 197"/>
              <a:gd name="T50" fmla="*/ 106 w 166"/>
              <a:gd name="T51" fmla="*/ 59 h 197"/>
              <a:gd name="T52" fmla="*/ 103 w 166"/>
              <a:gd name="T53" fmla="*/ 44 h 197"/>
              <a:gd name="T54" fmla="*/ 103 w 166"/>
              <a:gd name="T55" fmla="*/ 33 h 197"/>
              <a:gd name="T56" fmla="*/ 101 w 166"/>
              <a:gd name="T57" fmla="*/ 26 h 197"/>
              <a:gd name="T58" fmla="*/ 76 w 166"/>
              <a:gd name="T59" fmla="*/ 26 h 197"/>
              <a:gd name="T60" fmla="*/ 87 w 166"/>
              <a:gd name="T61" fmla="*/ 26 h 197"/>
              <a:gd name="T62" fmla="*/ 89 w 166"/>
              <a:gd name="T63" fmla="*/ 33 h 197"/>
              <a:gd name="T64" fmla="*/ 89 w 166"/>
              <a:gd name="T65" fmla="*/ 44 h 197"/>
              <a:gd name="T66" fmla="*/ 89 w 166"/>
              <a:gd name="T67" fmla="*/ 33 h 197"/>
              <a:gd name="T68" fmla="*/ 70 w 166"/>
              <a:gd name="T69" fmla="*/ 38 h 197"/>
              <a:gd name="T70" fmla="*/ 80 w 166"/>
              <a:gd name="T71" fmla="*/ 38 h 197"/>
              <a:gd name="T72" fmla="*/ 97 w 166"/>
              <a:gd name="T73" fmla="*/ 45 h 197"/>
              <a:gd name="T74" fmla="*/ 97 w 166"/>
              <a:gd name="T75" fmla="*/ 56 h 197"/>
              <a:gd name="T76" fmla="*/ 97 w 166"/>
              <a:gd name="T77" fmla="*/ 45 h 197"/>
              <a:gd name="T78" fmla="*/ 78 w 166"/>
              <a:gd name="T79" fmla="*/ 50 h 197"/>
              <a:gd name="T80" fmla="*/ 88 w 166"/>
              <a:gd name="T81" fmla="*/ 50 h 197"/>
              <a:gd name="T82" fmla="*/ 69 w 166"/>
              <a:gd name="T83" fmla="*/ 45 h 197"/>
              <a:gd name="T84" fmla="*/ 69 w 166"/>
              <a:gd name="T85" fmla="*/ 56 h 197"/>
              <a:gd name="T86" fmla="*/ 69 w 166"/>
              <a:gd name="T87" fmla="*/ 45 h 197"/>
              <a:gd name="T88" fmla="*/ 124 w 166"/>
              <a:gd name="T89" fmla="*/ 84 h 197"/>
              <a:gd name="T90" fmla="*/ 83 w 166"/>
              <a:gd name="T91" fmla="*/ 124 h 197"/>
              <a:gd name="T92" fmla="*/ 54 w 166"/>
              <a:gd name="T93" fmla="*/ 112 h 197"/>
              <a:gd name="T94" fmla="*/ 42 w 166"/>
              <a:gd name="T95" fmla="*/ 73 h 197"/>
              <a:gd name="T96" fmla="*/ 31 w 166"/>
              <a:gd name="T97" fmla="*/ 86 h 197"/>
              <a:gd name="T98" fmla="*/ 83 w 166"/>
              <a:gd name="T99" fmla="*/ 139 h 197"/>
              <a:gd name="T100" fmla="*/ 121 w 166"/>
              <a:gd name="T101" fmla="*/ 124 h 197"/>
              <a:gd name="T102" fmla="*/ 136 w 166"/>
              <a:gd name="T103" fmla="*/ 73 h 19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166" h="197">
                <a:moveTo>
                  <a:pt x="83" y="0"/>
                </a:moveTo>
                <a:cubicBezTo>
                  <a:pt x="83" y="0"/>
                  <a:pt x="83" y="0"/>
                  <a:pt x="83" y="0"/>
                </a:cubicBezTo>
                <a:cubicBezTo>
                  <a:pt x="95" y="0"/>
                  <a:pt x="105" y="5"/>
                  <a:pt x="112" y="12"/>
                </a:cubicBezTo>
                <a:cubicBezTo>
                  <a:pt x="120" y="20"/>
                  <a:pt x="124" y="30"/>
                  <a:pt x="124" y="41"/>
                </a:cubicBezTo>
                <a:cubicBezTo>
                  <a:pt x="124" y="59"/>
                  <a:pt x="124" y="59"/>
                  <a:pt x="124" y="59"/>
                </a:cubicBezTo>
                <a:cubicBezTo>
                  <a:pt x="136" y="59"/>
                  <a:pt x="136" y="59"/>
                  <a:pt x="136" y="59"/>
                </a:cubicBezTo>
                <a:cubicBezTo>
                  <a:pt x="136" y="42"/>
                  <a:pt x="136" y="42"/>
                  <a:pt x="136" y="42"/>
                </a:cubicBezTo>
                <a:cubicBezTo>
                  <a:pt x="156" y="42"/>
                  <a:pt x="156" y="42"/>
                  <a:pt x="156" y="42"/>
                </a:cubicBezTo>
                <a:cubicBezTo>
                  <a:pt x="156" y="59"/>
                  <a:pt x="156" y="59"/>
                  <a:pt x="156" y="59"/>
                </a:cubicBezTo>
                <a:cubicBezTo>
                  <a:pt x="166" y="59"/>
                  <a:pt x="166" y="59"/>
                  <a:pt x="166" y="59"/>
                </a:cubicBezTo>
                <a:cubicBezTo>
                  <a:pt x="166" y="73"/>
                  <a:pt x="166" y="73"/>
                  <a:pt x="166" y="73"/>
                </a:cubicBezTo>
                <a:cubicBezTo>
                  <a:pt x="156" y="73"/>
                  <a:pt x="156" y="73"/>
                  <a:pt x="156" y="73"/>
                </a:cubicBezTo>
                <a:cubicBezTo>
                  <a:pt x="156" y="86"/>
                  <a:pt x="156" y="86"/>
                  <a:pt x="156" y="86"/>
                </a:cubicBezTo>
                <a:cubicBezTo>
                  <a:pt x="156" y="106"/>
                  <a:pt x="148" y="125"/>
                  <a:pt x="135" y="138"/>
                </a:cubicBezTo>
                <a:cubicBezTo>
                  <a:pt x="124" y="148"/>
                  <a:pt x="110" y="156"/>
                  <a:pt x="94" y="158"/>
                </a:cubicBezTo>
                <a:cubicBezTo>
                  <a:pt x="94" y="174"/>
                  <a:pt x="94" y="174"/>
                  <a:pt x="94" y="174"/>
                </a:cubicBezTo>
                <a:cubicBezTo>
                  <a:pt x="135" y="174"/>
                  <a:pt x="135" y="174"/>
                  <a:pt x="135" y="174"/>
                </a:cubicBezTo>
                <a:cubicBezTo>
                  <a:pt x="135" y="197"/>
                  <a:pt x="135" y="197"/>
                  <a:pt x="135" y="197"/>
                </a:cubicBezTo>
                <a:cubicBezTo>
                  <a:pt x="33" y="197"/>
                  <a:pt x="33" y="197"/>
                  <a:pt x="33" y="197"/>
                </a:cubicBezTo>
                <a:cubicBezTo>
                  <a:pt x="33" y="174"/>
                  <a:pt x="33" y="174"/>
                  <a:pt x="33" y="174"/>
                </a:cubicBezTo>
                <a:cubicBezTo>
                  <a:pt x="71" y="174"/>
                  <a:pt x="71" y="174"/>
                  <a:pt x="71" y="174"/>
                </a:cubicBezTo>
                <a:cubicBezTo>
                  <a:pt x="71" y="158"/>
                  <a:pt x="71" y="158"/>
                  <a:pt x="71" y="158"/>
                </a:cubicBezTo>
                <a:cubicBezTo>
                  <a:pt x="56" y="155"/>
                  <a:pt x="43" y="148"/>
                  <a:pt x="32" y="138"/>
                </a:cubicBezTo>
                <a:cubicBezTo>
                  <a:pt x="19" y="125"/>
                  <a:pt x="11" y="106"/>
                  <a:pt x="11" y="86"/>
                </a:cubicBezTo>
                <a:cubicBezTo>
                  <a:pt x="11" y="73"/>
                  <a:pt x="11" y="73"/>
                  <a:pt x="11" y="73"/>
                </a:cubicBezTo>
                <a:cubicBezTo>
                  <a:pt x="0" y="73"/>
                  <a:pt x="0" y="73"/>
                  <a:pt x="0" y="73"/>
                </a:cubicBezTo>
                <a:cubicBezTo>
                  <a:pt x="0" y="59"/>
                  <a:pt x="0" y="59"/>
                  <a:pt x="0" y="59"/>
                </a:cubicBezTo>
                <a:cubicBezTo>
                  <a:pt x="11" y="59"/>
                  <a:pt x="11" y="59"/>
                  <a:pt x="11" y="59"/>
                </a:cubicBezTo>
                <a:cubicBezTo>
                  <a:pt x="11" y="42"/>
                  <a:pt x="11" y="42"/>
                  <a:pt x="11" y="42"/>
                </a:cubicBezTo>
                <a:cubicBezTo>
                  <a:pt x="31" y="42"/>
                  <a:pt x="31" y="42"/>
                  <a:pt x="31" y="42"/>
                </a:cubicBezTo>
                <a:cubicBezTo>
                  <a:pt x="31" y="59"/>
                  <a:pt x="31" y="59"/>
                  <a:pt x="31" y="59"/>
                </a:cubicBezTo>
                <a:cubicBezTo>
                  <a:pt x="42" y="59"/>
                  <a:pt x="42" y="59"/>
                  <a:pt x="42" y="59"/>
                </a:cubicBezTo>
                <a:cubicBezTo>
                  <a:pt x="42" y="41"/>
                  <a:pt x="42" y="41"/>
                  <a:pt x="42" y="41"/>
                </a:cubicBezTo>
                <a:cubicBezTo>
                  <a:pt x="42" y="30"/>
                  <a:pt x="47" y="20"/>
                  <a:pt x="54" y="12"/>
                </a:cubicBezTo>
                <a:cubicBezTo>
                  <a:pt x="62" y="5"/>
                  <a:pt x="72" y="0"/>
                  <a:pt x="83" y="0"/>
                </a:cubicBezTo>
                <a:close/>
                <a:moveTo>
                  <a:pt x="101" y="26"/>
                </a:moveTo>
                <a:cubicBezTo>
                  <a:pt x="100" y="29"/>
                  <a:pt x="98" y="31"/>
                  <a:pt x="95" y="31"/>
                </a:cubicBezTo>
                <a:cubicBezTo>
                  <a:pt x="93" y="31"/>
                  <a:pt x="90" y="29"/>
                  <a:pt x="90" y="26"/>
                </a:cubicBezTo>
                <a:cubicBezTo>
                  <a:pt x="90" y="24"/>
                  <a:pt x="92" y="22"/>
                  <a:pt x="94" y="21"/>
                </a:cubicBezTo>
                <a:cubicBezTo>
                  <a:pt x="91" y="19"/>
                  <a:pt x="87" y="19"/>
                  <a:pt x="83" y="19"/>
                </a:cubicBezTo>
                <a:cubicBezTo>
                  <a:pt x="83" y="19"/>
                  <a:pt x="83" y="19"/>
                  <a:pt x="83" y="19"/>
                </a:cubicBezTo>
                <a:cubicBezTo>
                  <a:pt x="79" y="19"/>
                  <a:pt x="75" y="20"/>
                  <a:pt x="71" y="22"/>
                </a:cubicBezTo>
                <a:cubicBezTo>
                  <a:pt x="72" y="23"/>
                  <a:pt x="73" y="24"/>
                  <a:pt x="73" y="26"/>
                </a:cubicBezTo>
                <a:cubicBezTo>
                  <a:pt x="73" y="29"/>
                  <a:pt x="71" y="31"/>
                  <a:pt x="68" y="31"/>
                </a:cubicBezTo>
                <a:cubicBezTo>
                  <a:pt x="66" y="31"/>
                  <a:pt x="65" y="30"/>
                  <a:pt x="64" y="29"/>
                </a:cubicBezTo>
                <a:cubicBezTo>
                  <a:pt x="63" y="31"/>
                  <a:pt x="63" y="32"/>
                  <a:pt x="62" y="33"/>
                </a:cubicBezTo>
                <a:cubicBezTo>
                  <a:pt x="62" y="33"/>
                  <a:pt x="63" y="33"/>
                  <a:pt x="63" y="33"/>
                </a:cubicBezTo>
                <a:cubicBezTo>
                  <a:pt x="66" y="33"/>
                  <a:pt x="68" y="35"/>
                  <a:pt x="68" y="38"/>
                </a:cubicBezTo>
                <a:cubicBezTo>
                  <a:pt x="68" y="41"/>
                  <a:pt x="66" y="44"/>
                  <a:pt x="63" y="44"/>
                </a:cubicBezTo>
                <a:cubicBezTo>
                  <a:pt x="62" y="44"/>
                  <a:pt x="61" y="43"/>
                  <a:pt x="61" y="43"/>
                </a:cubicBezTo>
                <a:cubicBezTo>
                  <a:pt x="61" y="59"/>
                  <a:pt x="61" y="59"/>
                  <a:pt x="61" y="59"/>
                </a:cubicBezTo>
                <a:cubicBezTo>
                  <a:pt x="106" y="59"/>
                  <a:pt x="106" y="59"/>
                  <a:pt x="106" y="59"/>
                </a:cubicBezTo>
                <a:cubicBezTo>
                  <a:pt x="106" y="42"/>
                  <a:pt x="106" y="42"/>
                  <a:pt x="106" y="42"/>
                </a:cubicBezTo>
                <a:cubicBezTo>
                  <a:pt x="105" y="43"/>
                  <a:pt x="104" y="44"/>
                  <a:pt x="103" y="44"/>
                </a:cubicBezTo>
                <a:cubicBezTo>
                  <a:pt x="100" y="44"/>
                  <a:pt x="98" y="41"/>
                  <a:pt x="98" y="38"/>
                </a:cubicBezTo>
                <a:cubicBezTo>
                  <a:pt x="98" y="35"/>
                  <a:pt x="100" y="33"/>
                  <a:pt x="103" y="33"/>
                </a:cubicBezTo>
                <a:cubicBezTo>
                  <a:pt x="104" y="33"/>
                  <a:pt x="104" y="33"/>
                  <a:pt x="105" y="33"/>
                </a:cubicBezTo>
                <a:cubicBezTo>
                  <a:pt x="104" y="31"/>
                  <a:pt x="102" y="29"/>
                  <a:pt x="101" y="26"/>
                </a:cubicBezTo>
                <a:close/>
                <a:moveTo>
                  <a:pt x="82" y="21"/>
                </a:moveTo>
                <a:cubicBezTo>
                  <a:pt x="79" y="21"/>
                  <a:pt x="76" y="23"/>
                  <a:pt x="76" y="26"/>
                </a:cubicBezTo>
                <a:cubicBezTo>
                  <a:pt x="76" y="29"/>
                  <a:pt x="79" y="31"/>
                  <a:pt x="82" y="31"/>
                </a:cubicBezTo>
                <a:cubicBezTo>
                  <a:pt x="85" y="31"/>
                  <a:pt x="87" y="29"/>
                  <a:pt x="87" y="26"/>
                </a:cubicBezTo>
                <a:cubicBezTo>
                  <a:pt x="87" y="23"/>
                  <a:pt x="85" y="21"/>
                  <a:pt x="82" y="21"/>
                </a:cubicBezTo>
                <a:close/>
                <a:moveTo>
                  <a:pt x="89" y="33"/>
                </a:moveTo>
                <a:cubicBezTo>
                  <a:pt x="86" y="33"/>
                  <a:pt x="84" y="35"/>
                  <a:pt x="84" y="38"/>
                </a:cubicBezTo>
                <a:cubicBezTo>
                  <a:pt x="84" y="41"/>
                  <a:pt x="86" y="44"/>
                  <a:pt x="89" y="44"/>
                </a:cubicBezTo>
                <a:cubicBezTo>
                  <a:pt x="92" y="44"/>
                  <a:pt x="94" y="41"/>
                  <a:pt x="94" y="38"/>
                </a:cubicBezTo>
                <a:cubicBezTo>
                  <a:pt x="94" y="35"/>
                  <a:pt x="92" y="33"/>
                  <a:pt x="89" y="33"/>
                </a:cubicBezTo>
                <a:close/>
                <a:moveTo>
                  <a:pt x="75" y="33"/>
                </a:moveTo>
                <a:cubicBezTo>
                  <a:pt x="72" y="33"/>
                  <a:pt x="70" y="35"/>
                  <a:pt x="70" y="38"/>
                </a:cubicBezTo>
                <a:cubicBezTo>
                  <a:pt x="70" y="41"/>
                  <a:pt x="72" y="44"/>
                  <a:pt x="75" y="44"/>
                </a:cubicBezTo>
                <a:cubicBezTo>
                  <a:pt x="78" y="44"/>
                  <a:pt x="80" y="41"/>
                  <a:pt x="80" y="38"/>
                </a:cubicBezTo>
                <a:cubicBezTo>
                  <a:pt x="80" y="35"/>
                  <a:pt x="78" y="33"/>
                  <a:pt x="75" y="33"/>
                </a:cubicBezTo>
                <a:close/>
                <a:moveTo>
                  <a:pt x="97" y="45"/>
                </a:moveTo>
                <a:cubicBezTo>
                  <a:pt x="94" y="45"/>
                  <a:pt x="92" y="47"/>
                  <a:pt x="92" y="50"/>
                </a:cubicBezTo>
                <a:cubicBezTo>
                  <a:pt x="92" y="53"/>
                  <a:pt x="94" y="56"/>
                  <a:pt x="97" y="56"/>
                </a:cubicBezTo>
                <a:cubicBezTo>
                  <a:pt x="100" y="56"/>
                  <a:pt x="102" y="53"/>
                  <a:pt x="102" y="50"/>
                </a:cubicBezTo>
                <a:cubicBezTo>
                  <a:pt x="102" y="47"/>
                  <a:pt x="100" y="45"/>
                  <a:pt x="97" y="45"/>
                </a:cubicBezTo>
                <a:close/>
                <a:moveTo>
                  <a:pt x="83" y="45"/>
                </a:moveTo>
                <a:cubicBezTo>
                  <a:pt x="80" y="45"/>
                  <a:pt x="78" y="47"/>
                  <a:pt x="78" y="50"/>
                </a:cubicBezTo>
                <a:cubicBezTo>
                  <a:pt x="78" y="53"/>
                  <a:pt x="80" y="56"/>
                  <a:pt x="83" y="56"/>
                </a:cubicBezTo>
                <a:cubicBezTo>
                  <a:pt x="86" y="56"/>
                  <a:pt x="88" y="53"/>
                  <a:pt x="88" y="50"/>
                </a:cubicBezTo>
                <a:cubicBezTo>
                  <a:pt x="88" y="47"/>
                  <a:pt x="86" y="45"/>
                  <a:pt x="83" y="45"/>
                </a:cubicBezTo>
                <a:close/>
                <a:moveTo>
                  <a:pt x="69" y="45"/>
                </a:moveTo>
                <a:cubicBezTo>
                  <a:pt x="66" y="45"/>
                  <a:pt x="64" y="47"/>
                  <a:pt x="64" y="50"/>
                </a:cubicBezTo>
                <a:cubicBezTo>
                  <a:pt x="64" y="53"/>
                  <a:pt x="66" y="56"/>
                  <a:pt x="69" y="56"/>
                </a:cubicBezTo>
                <a:cubicBezTo>
                  <a:pt x="72" y="56"/>
                  <a:pt x="74" y="53"/>
                  <a:pt x="74" y="50"/>
                </a:cubicBezTo>
                <a:cubicBezTo>
                  <a:pt x="74" y="47"/>
                  <a:pt x="72" y="45"/>
                  <a:pt x="69" y="45"/>
                </a:cubicBezTo>
                <a:close/>
                <a:moveTo>
                  <a:pt x="124" y="73"/>
                </a:moveTo>
                <a:cubicBezTo>
                  <a:pt x="124" y="84"/>
                  <a:pt x="124" y="84"/>
                  <a:pt x="124" y="84"/>
                </a:cubicBezTo>
                <a:cubicBezTo>
                  <a:pt x="124" y="95"/>
                  <a:pt x="120" y="105"/>
                  <a:pt x="112" y="112"/>
                </a:cubicBezTo>
                <a:cubicBezTo>
                  <a:pt x="105" y="120"/>
                  <a:pt x="95" y="124"/>
                  <a:pt x="83" y="124"/>
                </a:cubicBezTo>
                <a:cubicBezTo>
                  <a:pt x="83" y="124"/>
                  <a:pt x="83" y="124"/>
                  <a:pt x="83" y="124"/>
                </a:cubicBezTo>
                <a:cubicBezTo>
                  <a:pt x="72" y="124"/>
                  <a:pt x="62" y="120"/>
                  <a:pt x="54" y="112"/>
                </a:cubicBezTo>
                <a:cubicBezTo>
                  <a:pt x="47" y="105"/>
                  <a:pt x="42" y="95"/>
                  <a:pt x="42" y="84"/>
                </a:cubicBezTo>
                <a:cubicBezTo>
                  <a:pt x="42" y="73"/>
                  <a:pt x="42" y="73"/>
                  <a:pt x="42" y="73"/>
                </a:cubicBezTo>
                <a:cubicBezTo>
                  <a:pt x="31" y="73"/>
                  <a:pt x="31" y="73"/>
                  <a:pt x="31" y="73"/>
                </a:cubicBezTo>
                <a:cubicBezTo>
                  <a:pt x="31" y="86"/>
                  <a:pt x="31" y="86"/>
                  <a:pt x="31" y="86"/>
                </a:cubicBezTo>
                <a:cubicBezTo>
                  <a:pt x="31" y="101"/>
                  <a:pt x="37" y="114"/>
                  <a:pt x="46" y="124"/>
                </a:cubicBezTo>
                <a:cubicBezTo>
                  <a:pt x="56" y="133"/>
                  <a:pt x="69" y="139"/>
                  <a:pt x="83" y="139"/>
                </a:cubicBezTo>
                <a:cubicBezTo>
                  <a:pt x="83" y="139"/>
                  <a:pt x="83" y="139"/>
                  <a:pt x="83" y="139"/>
                </a:cubicBezTo>
                <a:cubicBezTo>
                  <a:pt x="98" y="139"/>
                  <a:pt x="111" y="133"/>
                  <a:pt x="121" y="124"/>
                </a:cubicBezTo>
                <a:cubicBezTo>
                  <a:pt x="130" y="114"/>
                  <a:pt x="136" y="101"/>
                  <a:pt x="136" y="86"/>
                </a:cubicBezTo>
                <a:cubicBezTo>
                  <a:pt x="136" y="73"/>
                  <a:pt x="136" y="73"/>
                  <a:pt x="136" y="73"/>
                </a:cubicBezTo>
                <a:lnTo>
                  <a:pt x="124" y="73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72751" tIns="36376" rIns="72751" bIns="36376"/>
          <a:lstStyle/>
          <a:p>
            <a:pPr>
              <a:defRPr/>
            </a:pPr>
            <a:endParaRPr lang="zh-CN" altLang="en-US" sz="143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389" name="Freeform 402"/>
          <p:cNvSpPr>
            <a:spLocks noEditPoints="1"/>
          </p:cNvSpPr>
          <p:nvPr/>
        </p:nvSpPr>
        <p:spPr bwMode="auto">
          <a:xfrm>
            <a:off x="9540821" y="4933889"/>
            <a:ext cx="517802" cy="506295"/>
          </a:xfrm>
          <a:custGeom>
            <a:avLst/>
            <a:gdLst>
              <a:gd name="T0" fmla="*/ 63 w 209"/>
              <a:gd name="T1" fmla="*/ 86 h 204"/>
              <a:gd name="T2" fmla="*/ 63 w 209"/>
              <a:gd name="T3" fmla="*/ 60 h 204"/>
              <a:gd name="T4" fmla="*/ 95 w 209"/>
              <a:gd name="T5" fmla="*/ 59 h 204"/>
              <a:gd name="T6" fmla="*/ 95 w 209"/>
              <a:gd name="T7" fmla="*/ 70 h 204"/>
              <a:gd name="T8" fmla="*/ 95 w 209"/>
              <a:gd name="T9" fmla="*/ 90 h 204"/>
              <a:gd name="T10" fmla="*/ 76 w 209"/>
              <a:gd name="T11" fmla="*/ 97 h 204"/>
              <a:gd name="T12" fmla="*/ 89 w 209"/>
              <a:gd name="T13" fmla="*/ 86 h 204"/>
              <a:gd name="T14" fmla="*/ 69 w 209"/>
              <a:gd name="T15" fmla="*/ 70 h 204"/>
              <a:gd name="T16" fmla="*/ 69 w 209"/>
              <a:gd name="T17" fmla="*/ 89 h 204"/>
              <a:gd name="T18" fmla="*/ 50 w 209"/>
              <a:gd name="T19" fmla="*/ 97 h 204"/>
              <a:gd name="T20" fmla="*/ 160 w 209"/>
              <a:gd name="T21" fmla="*/ 170 h 204"/>
              <a:gd name="T22" fmla="*/ 195 w 209"/>
              <a:gd name="T23" fmla="*/ 101 h 204"/>
              <a:gd name="T24" fmla="*/ 191 w 209"/>
              <a:gd name="T25" fmla="*/ 90 h 204"/>
              <a:gd name="T26" fmla="*/ 101 w 209"/>
              <a:gd name="T27" fmla="*/ 0 h 204"/>
              <a:gd name="T28" fmla="*/ 12 w 209"/>
              <a:gd name="T29" fmla="*/ 90 h 204"/>
              <a:gd name="T30" fmla="*/ 2 w 209"/>
              <a:gd name="T31" fmla="*/ 101 h 204"/>
              <a:gd name="T32" fmla="*/ 44 w 209"/>
              <a:gd name="T33" fmla="*/ 168 h 204"/>
              <a:gd name="T34" fmla="*/ 55 w 209"/>
              <a:gd name="T35" fmla="*/ 145 h 204"/>
              <a:gd name="T36" fmla="*/ 34 w 209"/>
              <a:gd name="T37" fmla="*/ 97 h 204"/>
              <a:gd name="T38" fmla="*/ 53 w 209"/>
              <a:gd name="T39" fmla="*/ 42 h 204"/>
              <a:gd name="T40" fmla="*/ 149 w 209"/>
              <a:gd name="T41" fmla="*/ 42 h 204"/>
              <a:gd name="T42" fmla="*/ 169 w 209"/>
              <a:gd name="T43" fmla="*/ 94 h 204"/>
              <a:gd name="T44" fmla="*/ 142 w 209"/>
              <a:gd name="T45" fmla="*/ 145 h 204"/>
              <a:gd name="T46" fmla="*/ 156 w 209"/>
              <a:gd name="T47" fmla="*/ 199 h 204"/>
              <a:gd name="T48" fmla="*/ 194 w 209"/>
              <a:gd name="T49" fmla="*/ 188 h 204"/>
              <a:gd name="T50" fmla="*/ 209 w 209"/>
              <a:gd name="T51" fmla="*/ 183 h 204"/>
              <a:gd name="T52" fmla="*/ 183 w 209"/>
              <a:gd name="T53" fmla="*/ 183 h 204"/>
              <a:gd name="T54" fmla="*/ 160 w 209"/>
              <a:gd name="T55" fmla="*/ 170 h 204"/>
              <a:gd name="T56" fmla="*/ 72 w 209"/>
              <a:gd name="T57" fmla="*/ 133 h 204"/>
              <a:gd name="T58" fmla="*/ 115 w 209"/>
              <a:gd name="T59" fmla="*/ 116 h 204"/>
              <a:gd name="T60" fmla="*/ 128 w 209"/>
              <a:gd name="T61" fmla="*/ 100 h 204"/>
              <a:gd name="T62" fmla="*/ 136 w 209"/>
              <a:gd name="T63" fmla="*/ 75 h 204"/>
              <a:gd name="T64" fmla="*/ 115 w 209"/>
              <a:gd name="T65" fmla="*/ 47 h 204"/>
              <a:gd name="T66" fmla="*/ 104 w 209"/>
              <a:gd name="T67" fmla="*/ 47 h 204"/>
              <a:gd name="T68" fmla="*/ 88 w 209"/>
              <a:gd name="T69" fmla="*/ 112 h 2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209" h="204">
                <a:moveTo>
                  <a:pt x="57" y="88"/>
                </a:moveTo>
                <a:cubicBezTo>
                  <a:pt x="59" y="87"/>
                  <a:pt x="61" y="86"/>
                  <a:pt x="63" y="86"/>
                </a:cubicBezTo>
                <a:cubicBezTo>
                  <a:pt x="63" y="70"/>
                  <a:pt x="63" y="70"/>
                  <a:pt x="63" y="70"/>
                </a:cubicBezTo>
                <a:cubicBezTo>
                  <a:pt x="63" y="60"/>
                  <a:pt x="63" y="60"/>
                  <a:pt x="63" y="60"/>
                </a:cubicBezTo>
                <a:cubicBezTo>
                  <a:pt x="63" y="59"/>
                  <a:pt x="63" y="59"/>
                  <a:pt x="63" y="59"/>
                </a:cubicBezTo>
                <a:cubicBezTo>
                  <a:pt x="95" y="59"/>
                  <a:pt x="95" y="59"/>
                  <a:pt x="95" y="59"/>
                </a:cubicBezTo>
                <a:cubicBezTo>
                  <a:pt x="95" y="60"/>
                  <a:pt x="95" y="60"/>
                  <a:pt x="95" y="60"/>
                </a:cubicBezTo>
                <a:cubicBezTo>
                  <a:pt x="95" y="70"/>
                  <a:pt x="95" y="70"/>
                  <a:pt x="95" y="70"/>
                </a:cubicBezTo>
                <a:cubicBezTo>
                  <a:pt x="95" y="90"/>
                  <a:pt x="95" y="90"/>
                  <a:pt x="95" y="90"/>
                </a:cubicBezTo>
                <a:cubicBezTo>
                  <a:pt x="95" y="90"/>
                  <a:pt x="95" y="90"/>
                  <a:pt x="95" y="90"/>
                </a:cubicBezTo>
                <a:cubicBezTo>
                  <a:pt x="95" y="92"/>
                  <a:pt x="92" y="96"/>
                  <a:pt x="88" y="98"/>
                </a:cubicBezTo>
                <a:cubicBezTo>
                  <a:pt x="83" y="100"/>
                  <a:pt x="77" y="100"/>
                  <a:pt x="76" y="97"/>
                </a:cubicBezTo>
                <a:cubicBezTo>
                  <a:pt x="75" y="94"/>
                  <a:pt x="78" y="90"/>
                  <a:pt x="83" y="88"/>
                </a:cubicBezTo>
                <a:cubicBezTo>
                  <a:pt x="85" y="87"/>
                  <a:pt x="87" y="86"/>
                  <a:pt x="89" y="86"/>
                </a:cubicBezTo>
                <a:cubicBezTo>
                  <a:pt x="89" y="70"/>
                  <a:pt x="89" y="70"/>
                  <a:pt x="89" y="70"/>
                </a:cubicBezTo>
                <a:cubicBezTo>
                  <a:pt x="69" y="70"/>
                  <a:pt x="69" y="70"/>
                  <a:pt x="69" y="70"/>
                </a:cubicBezTo>
                <a:cubicBezTo>
                  <a:pt x="69" y="89"/>
                  <a:pt x="69" y="89"/>
                  <a:pt x="69" y="89"/>
                </a:cubicBezTo>
                <a:cubicBezTo>
                  <a:pt x="69" y="89"/>
                  <a:pt x="69" y="89"/>
                  <a:pt x="69" y="89"/>
                </a:cubicBezTo>
                <a:cubicBezTo>
                  <a:pt x="69" y="92"/>
                  <a:pt x="66" y="96"/>
                  <a:pt x="62" y="98"/>
                </a:cubicBezTo>
                <a:cubicBezTo>
                  <a:pt x="57" y="100"/>
                  <a:pt x="51" y="100"/>
                  <a:pt x="50" y="97"/>
                </a:cubicBezTo>
                <a:cubicBezTo>
                  <a:pt x="49" y="94"/>
                  <a:pt x="52" y="90"/>
                  <a:pt x="57" y="88"/>
                </a:cubicBezTo>
                <a:close/>
                <a:moveTo>
                  <a:pt x="160" y="170"/>
                </a:moveTo>
                <a:cubicBezTo>
                  <a:pt x="169" y="173"/>
                  <a:pt x="169" y="173"/>
                  <a:pt x="169" y="173"/>
                </a:cubicBezTo>
                <a:cubicBezTo>
                  <a:pt x="188" y="155"/>
                  <a:pt x="196" y="131"/>
                  <a:pt x="195" y="101"/>
                </a:cubicBezTo>
                <a:cubicBezTo>
                  <a:pt x="191" y="100"/>
                  <a:pt x="191" y="100"/>
                  <a:pt x="191" y="100"/>
                </a:cubicBezTo>
                <a:cubicBezTo>
                  <a:pt x="191" y="96"/>
                  <a:pt x="191" y="93"/>
                  <a:pt x="191" y="90"/>
                </a:cubicBezTo>
                <a:cubicBezTo>
                  <a:pt x="191" y="65"/>
                  <a:pt x="181" y="43"/>
                  <a:pt x="165" y="26"/>
                </a:cubicBezTo>
                <a:cubicBezTo>
                  <a:pt x="149" y="10"/>
                  <a:pt x="126" y="0"/>
                  <a:pt x="101" y="0"/>
                </a:cubicBezTo>
                <a:cubicBezTo>
                  <a:pt x="77" y="0"/>
                  <a:pt x="54" y="10"/>
                  <a:pt x="38" y="26"/>
                </a:cubicBezTo>
                <a:cubicBezTo>
                  <a:pt x="22" y="43"/>
                  <a:pt x="12" y="65"/>
                  <a:pt x="12" y="90"/>
                </a:cubicBezTo>
                <a:cubicBezTo>
                  <a:pt x="12" y="92"/>
                  <a:pt x="12" y="95"/>
                  <a:pt x="12" y="98"/>
                </a:cubicBezTo>
                <a:cubicBezTo>
                  <a:pt x="2" y="101"/>
                  <a:pt x="2" y="101"/>
                  <a:pt x="2" y="101"/>
                </a:cubicBezTo>
                <a:cubicBezTo>
                  <a:pt x="0" y="131"/>
                  <a:pt x="9" y="155"/>
                  <a:pt x="27" y="173"/>
                </a:cubicBezTo>
                <a:cubicBezTo>
                  <a:pt x="44" y="168"/>
                  <a:pt x="44" y="168"/>
                  <a:pt x="44" y="168"/>
                </a:cubicBezTo>
                <a:cubicBezTo>
                  <a:pt x="44" y="168"/>
                  <a:pt x="44" y="168"/>
                  <a:pt x="44" y="168"/>
                </a:cubicBezTo>
                <a:cubicBezTo>
                  <a:pt x="54" y="164"/>
                  <a:pt x="59" y="154"/>
                  <a:pt x="55" y="145"/>
                </a:cubicBezTo>
                <a:cubicBezTo>
                  <a:pt x="42" y="106"/>
                  <a:pt x="42" y="106"/>
                  <a:pt x="42" y="106"/>
                </a:cubicBezTo>
                <a:cubicBezTo>
                  <a:pt x="40" y="102"/>
                  <a:pt x="37" y="99"/>
                  <a:pt x="34" y="97"/>
                </a:cubicBezTo>
                <a:cubicBezTo>
                  <a:pt x="34" y="94"/>
                  <a:pt x="33" y="92"/>
                  <a:pt x="33" y="90"/>
                </a:cubicBezTo>
                <a:cubicBezTo>
                  <a:pt x="33" y="71"/>
                  <a:pt x="41" y="54"/>
                  <a:pt x="53" y="42"/>
                </a:cubicBezTo>
                <a:cubicBezTo>
                  <a:pt x="66" y="29"/>
                  <a:pt x="83" y="22"/>
                  <a:pt x="101" y="22"/>
                </a:cubicBezTo>
                <a:cubicBezTo>
                  <a:pt x="120" y="22"/>
                  <a:pt x="137" y="29"/>
                  <a:pt x="149" y="42"/>
                </a:cubicBezTo>
                <a:cubicBezTo>
                  <a:pt x="162" y="54"/>
                  <a:pt x="169" y="71"/>
                  <a:pt x="169" y="90"/>
                </a:cubicBezTo>
                <a:cubicBezTo>
                  <a:pt x="169" y="91"/>
                  <a:pt x="169" y="93"/>
                  <a:pt x="169" y="94"/>
                </a:cubicBezTo>
                <a:cubicBezTo>
                  <a:pt x="163" y="95"/>
                  <a:pt x="157" y="100"/>
                  <a:pt x="155" y="106"/>
                </a:cubicBezTo>
                <a:cubicBezTo>
                  <a:pt x="142" y="145"/>
                  <a:pt x="142" y="145"/>
                  <a:pt x="142" y="145"/>
                </a:cubicBezTo>
                <a:cubicBezTo>
                  <a:pt x="138" y="154"/>
                  <a:pt x="143" y="163"/>
                  <a:pt x="151" y="167"/>
                </a:cubicBezTo>
                <a:cubicBezTo>
                  <a:pt x="147" y="175"/>
                  <a:pt x="140" y="193"/>
                  <a:pt x="156" y="199"/>
                </a:cubicBezTo>
                <a:cubicBezTo>
                  <a:pt x="168" y="204"/>
                  <a:pt x="179" y="197"/>
                  <a:pt x="188" y="191"/>
                </a:cubicBezTo>
                <a:cubicBezTo>
                  <a:pt x="190" y="190"/>
                  <a:pt x="192" y="189"/>
                  <a:pt x="194" y="188"/>
                </a:cubicBezTo>
                <a:cubicBezTo>
                  <a:pt x="197" y="186"/>
                  <a:pt x="200" y="185"/>
                  <a:pt x="201" y="187"/>
                </a:cubicBezTo>
                <a:cubicBezTo>
                  <a:pt x="209" y="183"/>
                  <a:pt x="209" y="183"/>
                  <a:pt x="209" y="183"/>
                </a:cubicBezTo>
                <a:cubicBezTo>
                  <a:pt x="204" y="173"/>
                  <a:pt x="197" y="175"/>
                  <a:pt x="189" y="180"/>
                </a:cubicBezTo>
                <a:cubicBezTo>
                  <a:pt x="187" y="181"/>
                  <a:pt x="185" y="182"/>
                  <a:pt x="183" y="183"/>
                </a:cubicBezTo>
                <a:cubicBezTo>
                  <a:pt x="176" y="188"/>
                  <a:pt x="167" y="194"/>
                  <a:pt x="159" y="191"/>
                </a:cubicBezTo>
                <a:cubicBezTo>
                  <a:pt x="152" y="188"/>
                  <a:pt x="157" y="175"/>
                  <a:pt x="160" y="170"/>
                </a:cubicBezTo>
                <a:close/>
                <a:moveTo>
                  <a:pt x="88" y="112"/>
                </a:moveTo>
                <a:cubicBezTo>
                  <a:pt x="77" y="117"/>
                  <a:pt x="70" y="127"/>
                  <a:pt x="72" y="133"/>
                </a:cubicBezTo>
                <a:cubicBezTo>
                  <a:pt x="75" y="139"/>
                  <a:pt x="87" y="140"/>
                  <a:pt x="98" y="135"/>
                </a:cubicBezTo>
                <a:cubicBezTo>
                  <a:pt x="109" y="130"/>
                  <a:pt x="116" y="122"/>
                  <a:pt x="115" y="116"/>
                </a:cubicBezTo>
                <a:cubicBezTo>
                  <a:pt x="115" y="82"/>
                  <a:pt x="115" y="82"/>
                  <a:pt x="115" y="82"/>
                </a:cubicBezTo>
                <a:cubicBezTo>
                  <a:pt x="127" y="84"/>
                  <a:pt x="134" y="85"/>
                  <a:pt x="128" y="100"/>
                </a:cubicBezTo>
                <a:cubicBezTo>
                  <a:pt x="132" y="102"/>
                  <a:pt x="132" y="102"/>
                  <a:pt x="132" y="102"/>
                </a:cubicBezTo>
                <a:cubicBezTo>
                  <a:pt x="141" y="93"/>
                  <a:pt x="144" y="86"/>
                  <a:pt x="136" y="75"/>
                </a:cubicBezTo>
                <a:cubicBezTo>
                  <a:pt x="131" y="66"/>
                  <a:pt x="120" y="57"/>
                  <a:pt x="115" y="47"/>
                </a:cubicBezTo>
                <a:cubicBezTo>
                  <a:pt x="115" y="47"/>
                  <a:pt x="115" y="47"/>
                  <a:pt x="115" y="47"/>
                </a:cubicBezTo>
                <a:cubicBezTo>
                  <a:pt x="115" y="47"/>
                  <a:pt x="115" y="47"/>
                  <a:pt x="115" y="47"/>
                </a:cubicBezTo>
                <a:cubicBezTo>
                  <a:pt x="104" y="47"/>
                  <a:pt x="104" y="47"/>
                  <a:pt x="104" y="47"/>
                </a:cubicBezTo>
                <a:cubicBezTo>
                  <a:pt x="104" y="109"/>
                  <a:pt x="104" y="109"/>
                  <a:pt x="104" y="109"/>
                </a:cubicBezTo>
                <a:cubicBezTo>
                  <a:pt x="99" y="109"/>
                  <a:pt x="94" y="110"/>
                  <a:pt x="88" y="112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72751" tIns="36376" rIns="72751" bIns="36376"/>
          <a:lstStyle/>
          <a:p>
            <a:pPr>
              <a:defRPr/>
            </a:pPr>
            <a:endParaRPr lang="zh-CN" altLang="en-US" sz="143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390" name="Freeform 403"/>
          <p:cNvSpPr>
            <a:spLocks noEditPoints="1"/>
          </p:cNvSpPr>
          <p:nvPr/>
        </p:nvSpPr>
        <p:spPr bwMode="auto">
          <a:xfrm>
            <a:off x="7573173" y="5628606"/>
            <a:ext cx="448762" cy="501981"/>
          </a:xfrm>
          <a:custGeom>
            <a:avLst/>
            <a:gdLst>
              <a:gd name="T0" fmla="*/ 39 w 181"/>
              <a:gd name="T1" fmla="*/ 37 h 202"/>
              <a:gd name="T2" fmla="*/ 15 w 181"/>
              <a:gd name="T3" fmla="*/ 55 h 202"/>
              <a:gd name="T4" fmla="*/ 83 w 181"/>
              <a:gd name="T5" fmla="*/ 121 h 202"/>
              <a:gd name="T6" fmla="*/ 79 w 181"/>
              <a:gd name="T7" fmla="*/ 84 h 202"/>
              <a:gd name="T8" fmla="*/ 59 w 181"/>
              <a:gd name="T9" fmla="*/ 84 h 202"/>
              <a:gd name="T10" fmla="*/ 47 w 181"/>
              <a:gd name="T11" fmla="*/ 62 h 202"/>
              <a:gd name="T12" fmla="*/ 47 w 181"/>
              <a:gd name="T13" fmla="*/ 37 h 202"/>
              <a:gd name="T14" fmla="*/ 47 w 181"/>
              <a:gd name="T15" fmla="*/ 0 h 202"/>
              <a:gd name="T16" fmla="*/ 181 w 181"/>
              <a:gd name="T17" fmla="*/ 84 h 202"/>
              <a:gd name="T18" fmla="*/ 97 w 181"/>
              <a:gd name="T19" fmla="*/ 202 h 202"/>
              <a:gd name="T20" fmla="*/ 0 w 181"/>
              <a:gd name="T21" fmla="*/ 37 h 202"/>
              <a:gd name="T22" fmla="*/ 66 w 181"/>
              <a:gd name="T23" fmla="*/ 59 h 202"/>
              <a:gd name="T24" fmla="*/ 93 w 181"/>
              <a:gd name="T25" fmla="*/ 58 h 202"/>
              <a:gd name="T26" fmla="*/ 91 w 181"/>
              <a:gd name="T27" fmla="*/ 45 h 202"/>
              <a:gd name="T28" fmla="*/ 77 w 181"/>
              <a:gd name="T29" fmla="*/ 28 h 202"/>
              <a:gd name="T30" fmla="*/ 79 w 181"/>
              <a:gd name="T31" fmla="*/ 22 h 202"/>
              <a:gd name="T32" fmla="*/ 81 w 181"/>
              <a:gd name="T33" fmla="*/ 33 h 202"/>
              <a:gd name="T34" fmla="*/ 92 w 181"/>
              <a:gd name="T35" fmla="*/ 24 h 202"/>
              <a:gd name="T36" fmla="*/ 66 w 181"/>
              <a:gd name="T37" fmla="*/ 25 h 202"/>
              <a:gd name="T38" fmla="*/ 68 w 181"/>
              <a:gd name="T39" fmla="*/ 36 h 202"/>
              <a:gd name="T40" fmla="*/ 81 w 181"/>
              <a:gd name="T41" fmla="*/ 52 h 202"/>
              <a:gd name="T42" fmla="*/ 79 w 181"/>
              <a:gd name="T43" fmla="*/ 60 h 202"/>
              <a:gd name="T44" fmla="*/ 77 w 181"/>
              <a:gd name="T45" fmla="*/ 46 h 202"/>
              <a:gd name="T46" fmla="*/ 136 w 181"/>
              <a:gd name="T47" fmla="*/ 68 h 202"/>
              <a:gd name="T48" fmla="*/ 120 w 181"/>
              <a:gd name="T49" fmla="*/ 15 h 202"/>
              <a:gd name="T50" fmla="*/ 110 w 181"/>
              <a:gd name="T51" fmla="*/ 15 h 202"/>
              <a:gd name="T52" fmla="*/ 95 w 181"/>
              <a:gd name="T53" fmla="*/ 68 h 202"/>
              <a:gd name="T54" fmla="*/ 104 w 181"/>
              <a:gd name="T55" fmla="*/ 38 h 202"/>
              <a:gd name="T56" fmla="*/ 119 w 181"/>
              <a:gd name="T57" fmla="*/ 68 h 202"/>
              <a:gd name="T58" fmla="*/ 125 w 181"/>
              <a:gd name="T59" fmla="*/ 68 h 202"/>
              <a:gd name="T60" fmla="*/ 138 w 181"/>
              <a:gd name="T61" fmla="*/ 46 h 202"/>
              <a:gd name="T62" fmla="*/ 151 w 181"/>
              <a:gd name="T63" fmla="*/ 68 h 202"/>
              <a:gd name="T64" fmla="*/ 165 w 181"/>
              <a:gd name="T65" fmla="*/ 51 h 202"/>
              <a:gd name="T66" fmla="*/ 153 w 181"/>
              <a:gd name="T67" fmla="*/ 35 h 202"/>
              <a:gd name="T68" fmla="*/ 149 w 181"/>
              <a:gd name="T69" fmla="*/ 25 h 202"/>
              <a:gd name="T70" fmla="*/ 153 w 181"/>
              <a:gd name="T71" fmla="*/ 23 h 202"/>
              <a:gd name="T72" fmla="*/ 164 w 181"/>
              <a:gd name="T73" fmla="*/ 33 h 202"/>
              <a:gd name="T74" fmla="*/ 151 w 181"/>
              <a:gd name="T75" fmla="*/ 14 h 202"/>
              <a:gd name="T76" fmla="*/ 138 w 181"/>
              <a:gd name="T77" fmla="*/ 31 h 202"/>
              <a:gd name="T78" fmla="*/ 149 w 181"/>
              <a:gd name="T79" fmla="*/ 46 h 202"/>
              <a:gd name="T80" fmla="*/ 153 w 181"/>
              <a:gd name="T81" fmla="*/ 59 h 202"/>
              <a:gd name="T82" fmla="*/ 149 w 181"/>
              <a:gd name="T83" fmla="*/ 59 h 202"/>
              <a:gd name="T84" fmla="*/ 138 w 181"/>
              <a:gd name="T85" fmla="*/ 46 h 202"/>
              <a:gd name="T86" fmla="*/ 16 w 181"/>
              <a:gd name="T87" fmla="*/ 144 h 202"/>
              <a:gd name="T88" fmla="*/ 43 w 181"/>
              <a:gd name="T89" fmla="*/ 132 h 202"/>
              <a:gd name="T90" fmla="*/ 55 w 181"/>
              <a:gd name="T91" fmla="*/ 132 h 202"/>
              <a:gd name="T92" fmla="*/ 83 w 181"/>
              <a:gd name="T93" fmla="*/ 144 h 202"/>
              <a:gd name="T94" fmla="*/ 55 w 181"/>
              <a:gd name="T95" fmla="*/ 132 h 202"/>
              <a:gd name="T96" fmla="*/ 16 w 181"/>
              <a:gd name="T97" fmla="*/ 166 h 202"/>
              <a:gd name="T98" fmla="*/ 43 w 181"/>
              <a:gd name="T99" fmla="*/ 154 h 202"/>
              <a:gd name="T100" fmla="*/ 55 w 181"/>
              <a:gd name="T101" fmla="*/ 154 h 202"/>
              <a:gd name="T102" fmla="*/ 83 w 181"/>
              <a:gd name="T103" fmla="*/ 166 h 202"/>
              <a:gd name="T104" fmla="*/ 55 w 181"/>
              <a:gd name="T105" fmla="*/ 154 h 202"/>
              <a:gd name="T106" fmla="*/ 16 w 181"/>
              <a:gd name="T107" fmla="*/ 188 h 202"/>
              <a:gd name="T108" fmla="*/ 43 w 181"/>
              <a:gd name="T109" fmla="*/ 176 h 202"/>
              <a:gd name="T110" fmla="*/ 55 w 181"/>
              <a:gd name="T111" fmla="*/ 176 h 202"/>
              <a:gd name="T112" fmla="*/ 83 w 181"/>
              <a:gd name="T113" fmla="*/ 188 h 202"/>
              <a:gd name="T114" fmla="*/ 55 w 181"/>
              <a:gd name="T115" fmla="*/ 176 h 2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181" h="202">
                <a:moveTo>
                  <a:pt x="0" y="37"/>
                </a:moveTo>
                <a:cubicBezTo>
                  <a:pt x="39" y="37"/>
                  <a:pt x="39" y="37"/>
                  <a:pt x="39" y="37"/>
                </a:cubicBezTo>
                <a:cubicBezTo>
                  <a:pt x="39" y="55"/>
                  <a:pt x="39" y="55"/>
                  <a:pt x="39" y="55"/>
                </a:cubicBezTo>
                <a:cubicBezTo>
                  <a:pt x="15" y="55"/>
                  <a:pt x="15" y="55"/>
                  <a:pt x="15" y="55"/>
                </a:cubicBezTo>
                <a:cubicBezTo>
                  <a:pt x="15" y="121"/>
                  <a:pt x="15" y="121"/>
                  <a:pt x="15" y="121"/>
                </a:cubicBezTo>
                <a:cubicBezTo>
                  <a:pt x="83" y="121"/>
                  <a:pt x="83" y="121"/>
                  <a:pt x="83" y="121"/>
                </a:cubicBezTo>
                <a:cubicBezTo>
                  <a:pt x="83" y="84"/>
                  <a:pt x="83" y="84"/>
                  <a:pt x="83" y="84"/>
                </a:cubicBezTo>
                <a:cubicBezTo>
                  <a:pt x="79" y="84"/>
                  <a:pt x="79" y="84"/>
                  <a:pt x="79" y="84"/>
                </a:cubicBezTo>
                <a:cubicBezTo>
                  <a:pt x="47" y="107"/>
                  <a:pt x="47" y="107"/>
                  <a:pt x="47" y="107"/>
                </a:cubicBezTo>
                <a:cubicBezTo>
                  <a:pt x="59" y="84"/>
                  <a:pt x="59" y="84"/>
                  <a:pt x="59" y="84"/>
                </a:cubicBezTo>
                <a:cubicBezTo>
                  <a:pt x="47" y="84"/>
                  <a:pt x="47" y="84"/>
                  <a:pt x="47" y="84"/>
                </a:cubicBezTo>
                <a:cubicBezTo>
                  <a:pt x="47" y="62"/>
                  <a:pt x="47" y="62"/>
                  <a:pt x="47" y="62"/>
                </a:cubicBezTo>
                <a:cubicBezTo>
                  <a:pt x="47" y="55"/>
                  <a:pt x="47" y="55"/>
                  <a:pt x="47" y="55"/>
                </a:cubicBezTo>
                <a:cubicBezTo>
                  <a:pt x="47" y="37"/>
                  <a:pt x="47" y="37"/>
                  <a:pt x="47" y="37"/>
                </a:cubicBezTo>
                <a:cubicBezTo>
                  <a:pt x="47" y="33"/>
                  <a:pt x="47" y="33"/>
                  <a:pt x="47" y="33"/>
                </a:cubicBezTo>
                <a:cubicBezTo>
                  <a:pt x="47" y="0"/>
                  <a:pt x="47" y="0"/>
                  <a:pt x="47" y="0"/>
                </a:cubicBezTo>
                <a:cubicBezTo>
                  <a:pt x="181" y="0"/>
                  <a:pt x="181" y="0"/>
                  <a:pt x="181" y="0"/>
                </a:cubicBezTo>
                <a:cubicBezTo>
                  <a:pt x="181" y="84"/>
                  <a:pt x="181" y="84"/>
                  <a:pt x="181" y="84"/>
                </a:cubicBezTo>
                <a:cubicBezTo>
                  <a:pt x="97" y="84"/>
                  <a:pt x="97" y="84"/>
                  <a:pt x="97" y="84"/>
                </a:cubicBezTo>
                <a:cubicBezTo>
                  <a:pt x="97" y="202"/>
                  <a:pt x="97" y="202"/>
                  <a:pt x="97" y="202"/>
                </a:cubicBezTo>
                <a:cubicBezTo>
                  <a:pt x="0" y="202"/>
                  <a:pt x="0" y="202"/>
                  <a:pt x="0" y="202"/>
                </a:cubicBezTo>
                <a:cubicBezTo>
                  <a:pt x="0" y="37"/>
                  <a:pt x="0" y="37"/>
                  <a:pt x="0" y="37"/>
                </a:cubicBezTo>
                <a:close/>
                <a:moveTo>
                  <a:pt x="66" y="46"/>
                </a:moveTo>
                <a:cubicBezTo>
                  <a:pt x="66" y="59"/>
                  <a:pt x="66" y="59"/>
                  <a:pt x="66" y="59"/>
                </a:cubicBezTo>
                <a:cubicBezTo>
                  <a:pt x="66" y="65"/>
                  <a:pt x="70" y="68"/>
                  <a:pt x="79" y="68"/>
                </a:cubicBezTo>
                <a:cubicBezTo>
                  <a:pt x="88" y="68"/>
                  <a:pt x="93" y="65"/>
                  <a:pt x="93" y="58"/>
                </a:cubicBezTo>
                <a:cubicBezTo>
                  <a:pt x="93" y="51"/>
                  <a:pt x="93" y="51"/>
                  <a:pt x="93" y="51"/>
                </a:cubicBezTo>
                <a:cubicBezTo>
                  <a:pt x="93" y="49"/>
                  <a:pt x="92" y="46"/>
                  <a:pt x="91" y="45"/>
                </a:cubicBezTo>
                <a:cubicBezTo>
                  <a:pt x="89" y="43"/>
                  <a:pt x="86" y="40"/>
                  <a:pt x="81" y="35"/>
                </a:cubicBezTo>
                <a:cubicBezTo>
                  <a:pt x="79" y="32"/>
                  <a:pt x="77" y="30"/>
                  <a:pt x="77" y="28"/>
                </a:cubicBezTo>
                <a:cubicBezTo>
                  <a:pt x="77" y="25"/>
                  <a:pt x="77" y="25"/>
                  <a:pt x="77" y="25"/>
                </a:cubicBezTo>
                <a:cubicBezTo>
                  <a:pt x="77" y="23"/>
                  <a:pt x="78" y="22"/>
                  <a:pt x="79" y="22"/>
                </a:cubicBezTo>
                <a:cubicBezTo>
                  <a:pt x="80" y="22"/>
                  <a:pt x="81" y="22"/>
                  <a:pt x="81" y="23"/>
                </a:cubicBezTo>
                <a:cubicBezTo>
                  <a:pt x="81" y="33"/>
                  <a:pt x="81" y="33"/>
                  <a:pt x="81" y="33"/>
                </a:cubicBezTo>
                <a:cubicBezTo>
                  <a:pt x="92" y="33"/>
                  <a:pt x="92" y="33"/>
                  <a:pt x="92" y="33"/>
                </a:cubicBezTo>
                <a:cubicBezTo>
                  <a:pt x="92" y="24"/>
                  <a:pt x="92" y="24"/>
                  <a:pt x="92" y="24"/>
                </a:cubicBezTo>
                <a:cubicBezTo>
                  <a:pt x="92" y="17"/>
                  <a:pt x="88" y="14"/>
                  <a:pt x="79" y="14"/>
                </a:cubicBezTo>
                <a:cubicBezTo>
                  <a:pt x="70" y="14"/>
                  <a:pt x="66" y="18"/>
                  <a:pt x="66" y="25"/>
                </a:cubicBezTo>
                <a:cubicBezTo>
                  <a:pt x="66" y="31"/>
                  <a:pt x="66" y="31"/>
                  <a:pt x="66" y="31"/>
                </a:cubicBezTo>
                <a:cubicBezTo>
                  <a:pt x="66" y="33"/>
                  <a:pt x="67" y="34"/>
                  <a:pt x="68" y="36"/>
                </a:cubicBezTo>
                <a:cubicBezTo>
                  <a:pt x="69" y="38"/>
                  <a:pt x="72" y="41"/>
                  <a:pt x="77" y="46"/>
                </a:cubicBezTo>
                <a:cubicBezTo>
                  <a:pt x="80" y="48"/>
                  <a:pt x="81" y="50"/>
                  <a:pt x="81" y="52"/>
                </a:cubicBezTo>
                <a:cubicBezTo>
                  <a:pt x="81" y="59"/>
                  <a:pt x="81" y="59"/>
                  <a:pt x="81" y="59"/>
                </a:cubicBezTo>
                <a:cubicBezTo>
                  <a:pt x="81" y="60"/>
                  <a:pt x="80" y="60"/>
                  <a:pt x="79" y="60"/>
                </a:cubicBezTo>
                <a:cubicBezTo>
                  <a:pt x="77" y="60"/>
                  <a:pt x="77" y="60"/>
                  <a:pt x="77" y="59"/>
                </a:cubicBezTo>
                <a:cubicBezTo>
                  <a:pt x="77" y="46"/>
                  <a:pt x="77" y="46"/>
                  <a:pt x="77" y="46"/>
                </a:cubicBezTo>
                <a:cubicBezTo>
                  <a:pt x="66" y="46"/>
                  <a:pt x="66" y="46"/>
                  <a:pt x="66" y="46"/>
                </a:cubicBezTo>
                <a:close/>
                <a:moveTo>
                  <a:pt x="136" y="68"/>
                </a:moveTo>
                <a:cubicBezTo>
                  <a:pt x="136" y="15"/>
                  <a:pt x="136" y="15"/>
                  <a:pt x="136" y="15"/>
                </a:cubicBezTo>
                <a:cubicBezTo>
                  <a:pt x="120" y="15"/>
                  <a:pt x="120" y="15"/>
                  <a:pt x="120" y="15"/>
                </a:cubicBezTo>
                <a:cubicBezTo>
                  <a:pt x="115" y="42"/>
                  <a:pt x="115" y="42"/>
                  <a:pt x="115" y="42"/>
                </a:cubicBezTo>
                <a:cubicBezTo>
                  <a:pt x="110" y="15"/>
                  <a:pt x="110" y="15"/>
                  <a:pt x="110" y="15"/>
                </a:cubicBezTo>
                <a:cubicBezTo>
                  <a:pt x="95" y="15"/>
                  <a:pt x="95" y="15"/>
                  <a:pt x="95" y="15"/>
                </a:cubicBezTo>
                <a:cubicBezTo>
                  <a:pt x="95" y="68"/>
                  <a:pt x="95" y="68"/>
                  <a:pt x="95" y="68"/>
                </a:cubicBezTo>
                <a:cubicBezTo>
                  <a:pt x="104" y="68"/>
                  <a:pt x="104" y="68"/>
                  <a:pt x="104" y="68"/>
                </a:cubicBezTo>
                <a:cubicBezTo>
                  <a:pt x="104" y="38"/>
                  <a:pt x="104" y="38"/>
                  <a:pt x="104" y="38"/>
                </a:cubicBezTo>
                <a:cubicBezTo>
                  <a:pt x="111" y="68"/>
                  <a:pt x="111" y="68"/>
                  <a:pt x="111" y="68"/>
                </a:cubicBezTo>
                <a:cubicBezTo>
                  <a:pt x="119" y="68"/>
                  <a:pt x="119" y="68"/>
                  <a:pt x="119" y="68"/>
                </a:cubicBezTo>
                <a:cubicBezTo>
                  <a:pt x="125" y="38"/>
                  <a:pt x="125" y="38"/>
                  <a:pt x="125" y="38"/>
                </a:cubicBezTo>
                <a:cubicBezTo>
                  <a:pt x="125" y="68"/>
                  <a:pt x="125" y="68"/>
                  <a:pt x="125" y="68"/>
                </a:cubicBezTo>
                <a:cubicBezTo>
                  <a:pt x="136" y="68"/>
                  <a:pt x="136" y="68"/>
                  <a:pt x="136" y="68"/>
                </a:cubicBezTo>
                <a:close/>
                <a:moveTo>
                  <a:pt x="138" y="46"/>
                </a:moveTo>
                <a:cubicBezTo>
                  <a:pt x="138" y="59"/>
                  <a:pt x="138" y="59"/>
                  <a:pt x="138" y="59"/>
                </a:cubicBezTo>
                <a:cubicBezTo>
                  <a:pt x="138" y="65"/>
                  <a:pt x="142" y="68"/>
                  <a:pt x="151" y="68"/>
                </a:cubicBezTo>
                <a:cubicBezTo>
                  <a:pt x="160" y="68"/>
                  <a:pt x="165" y="65"/>
                  <a:pt x="165" y="58"/>
                </a:cubicBezTo>
                <a:cubicBezTo>
                  <a:pt x="165" y="51"/>
                  <a:pt x="165" y="51"/>
                  <a:pt x="165" y="51"/>
                </a:cubicBezTo>
                <a:cubicBezTo>
                  <a:pt x="165" y="49"/>
                  <a:pt x="164" y="46"/>
                  <a:pt x="163" y="45"/>
                </a:cubicBezTo>
                <a:cubicBezTo>
                  <a:pt x="161" y="43"/>
                  <a:pt x="158" y="40"/>
                  <a:pt x="153" y="35"/>
                </a:cubicBezTo>
                <a:cubicBezTo>
                  <a:pt x="151" y="32"/>
                  <a:pt x="149" y="30"/>
                  <a:pt x="149" y="28"/>
                </a:cubicBezTo>
                <a:cubicBezTo>
                  <a:pt x="149" y="25"/>
                  <a:pt x="149" y="25"/>
                  <a:pt x="149" y="25"/>
                </a:cubicBezTo>
                <a:cubicBezTo>
                  <a:pt x="149" y="23"/>
                  <a:pt x="150" y="22"/>
                  <a:pt x="151" y="22"/>
                </a:cubicBezTo>
                <a:cubicBezTo>
                  <a:pt x="152" y="22"/>
                  <a:pt x="153" y="22"/>
                  <a:pt x="153" y="23"/>
                </a:cubicBezTo>
                <a:cubicBezTo>
                  <a:pt x="153" y="33"/>
                  <a:pt x="153" y="33"/>
                  <a:pt x="153" y="33"/>
                </a:cubicBezTo>
                <a:cubicBezTo>
                  <a:pt x="164" y="33"/>
                  <a:pt x="164" y="33"/>
                  <a:pt x="164" y="33"/>
                </a:cubicBezTo>
                <a:cubicBezTo>
                  <a:pt x="164" y="24"/>
                  <a:pt x="164" y="24"/>
                  <a:pt x="164" y="24"/>
                </a:cubicBezTo>
                <a:cubicBezTo>
                  <a:pt x="164" y="17"/>
                  <a:pt x="160" y="14"/>
                  <a:pt x="151" y="14"/>
                </a:cubicBezTo>
                <a:cubicBezTo>
                  <a:pt x="142" y="14"/>
                  <a:pt x="138" y="18"/>
                  <a:pt x="138" y="25"/>
                </a:cubicBezTo>
                <a:cubicBezTo>
                  <a:pt x="138" y="31"/>
                  <a:pt x="138" y="31"/>
                  <a:pt x="138" y="31"/>
                </a:cubicBezTo>
                <a:cubicBezTo>
                  <a:pt x="138" y="33"/>
                  <a:pt x="139" y="34"/>
                  <a:pt x="140" y="36"/>
                </a:cubicBezTo>
                <a:cubicBezTo>
                  <a:pt x="141" y="38"/>
                  <a:pt x="144" y="41"/>
                  <a:pt x="149" y="46"/>
                </a:cubicBezTo>
                <a:cubicBezTo>
                  <a:pt x="152" y="48"/>
                  <a:pt x="153" y="50"/>
                  <a:pt x="153" y="52"/>
                </a:cubicBezTo>
                <a:cubicBezTo>
                  <a:pt x="153" y="59"/>
                  <a:pt x="153" y="59"/>
                  <a:pt x="153" y="59"/>
                </a:cubicBezTo>
                <a:cubicBezTo>
                  <a:pt x="153" y="60"/>
                  <a:pt x="152" y="60"/>
                  <a:pt x="151" y="60"/>
                </a:cubicBezTo>
                <a:cubicBezTo>
                  <a:pt x="149" y="60"/>
                  <a:pt x="149" y="60"/>
                  <a:pt x="149" y="59"/>
                </a:cubicBezTo>
                <a:cubicBezTo>
                  <a:pt x="149" y="46"/>
                  <a:pt x="149" y="46"/>
                  <a:pt x="149" y="46"/>
                </a:cubicBezTo>
                <a:cubicBezTo>
                  <a:pt x="138" y="46"/>
                  <a:pt x="138" y="46"/>
                  <a:pt x="138" y="46"/>
                </a:cubicBezTo>
                <a:close/>
                <a:moveTo>
                  <a:pt x="16" y="132"/>
                </a:moveTo>
                <a:cubicBezTo>
                  <a:pt x="16" y="144"/>
                  <a:pt x="16" y="144"/>
                  <a:pt x="16" y="144"/>
                </a:cubicBezTo>
                <a:cubicBezTo>
                  <a:pt x="43" y="144"/>
                  <a:pt x="43" y="144"/>
                  <a:pt x="43" y="144"/>
                </a:cubicBezTo>
                <a:cubicBezTo>
                  <a:pt x="43" y="132"/>
                  <a:pt x="43" y="132"/>
                  <a:pt x="43" y="132"/>
                </a:cubicBezTo>
                <a:cubicBezTo>
                  <a:pt x="16" y="132"/>
                  <a:pt x="16" y="132"/>
                  <a:pt x="16" y="132"/>
                </a:cubicBezTo>
                <a:close/>
                <a:moveTo>
                  <a:pt x="55" y="132"/>
                </a:moveTo>
                <a:cubicBezTo>
                  <a:pt x="55" y="144"/>
                  <a:pt x="55" y="144"/>
                  <a:pt x="55" y="144"/>
                </a:cubicBezTo>
                <a:cubicBezTo>
                  <a:pt x="83" y="144"/>
                  <a:pt x="83" y="144"/>
                  <a:pt x="83" y="144"/>
                </a:cubicBezTo>
                <a:cubicBezTo>
                  <a:pt x="83" y="132"/>
                  <a:pt x="83" y="132"/>
                  <a:pt x="83" y="132"/>
                </a:cubicBezTo>
                <a:cubicBezTo>
                  <a:pt x="55" y="132"/>
                  <a:pt x="55" y="132"/>
                  <a:pt x="55" y="132"/>
                </a:cubicBezTo>
                <a:close/>
                <a:moveTo>
                  <a:pt x="16" y="154"/>
                </a:moveTo>
                <a:cubicBezTo>
                  <a:pt x="16" y="166"/>
                  <a:pt x="16" y="166"/>
                  <a:pt x="16" y="166"/>
                </a:cubicBezTo>
                <a:cubicBezTo>
                  <a:pt x="43" y="166"/>
                  <a:pt x="43" y="166"/>
                  <a:pt x="43" y="166"/>
                </a:cubicBezTo>
                <a:cubicBezTo>
                  <a:pt x="43" y="154"/>
                  <a:pt x="43" y="154"/>
                  <a:pt x="43" y="154"/>
                </a:cubicBezTo>
                <a:cubicBezTo>
                  <a:pt x="16" y="154"/>
                  <a:pt x="16" y="154"/>
                  <a:pt x="16" y="154"/>
                </a:cubicBezTo>
                <a:close/>
                <a:moveTo>
                  <a:pt x="55" y="154"/>
                </a:moveTo>
                <a:cubicBezTo>
                  <a:pt x="55" y="166"/>
                  <a:pt x="55" y="166"/>
                  <a:pt x="55" y="166"/>
                </a:cubicBezTo>
                <a:cubicBezTo>
                  <a:pt x="83" y="166"/>
                  <a:pt x="83" y="166"/>
                  <a:pt x="83" y="166"/>
                </a:cubicBezTo>
                <a:cubicBezTo>
                  <a:pt x="83" y="154"/>
                  <a:pt x="83" y="154"/>
                  <a:pt x="83" y="154"/>
                </a:cubicBezTo>
                <a:cubicBezTo>
                  <a:pt x="55" y="154"/>
                  <a:pt x="55" y="154"/>
                  <a:pt x="55" y="154"/>
                </a:cubicBezTo>
                <a:close/>
                <a:moveTo>
                  <a:pt x="16" y="176"/>
                </a:moveTo>
                <a:cubicBezTo>
                  <a:pt x="16" y="188"/>
                  <a:pt x="16" y="188"/>
                  <a:pt x="16" y="188"/>
                </a:cubicBezTo>
                <a:cubicBezTo>
                  <a:pt x="43" y="188"/>
                  <a:pt x="43" y="188"/>
                  <a:pt x="43" y="188"/>
                </a:cubicBezTo>
                <a:cubicBezTo>
                  <a:pt x="43" y="176"/>
                  <a:pt x="43" y="176"/>
                  <a:pt x="43" y="176"/>
                </a:cubicBezTo>
                <a:cubicBezTo>
                  <a:pt x="16" y="176"/>
                  <a:pt x="16" y="176"/>
                  <a:pt x="16" y="176"/>
                </a:cubicBezTo>
                <a:close/>
                <a:moveTo>
                  <a:pt x="55" y="176"/>
                </a:moveTo>
                <a:cubicBezTo>
                  <a:pt x="55" y="188"/>
                  <a:pt x="55" y="188"/>
                  <a:pt x="55" y="188"/>
                </a:cubicBezTo>
                <a:cubicBezTo>
                  <a:pt x="83" y="188"/>
                  <a:pt x="83" y="188"/>
                  <a:pt x="83" y="188"/>
                </a:cubicBezTo>
                <a:cubicBezTo>
                  <a:pt x="83" y="176"/>
                  <a:pt x="83" y="176"/>
                  <a:pt x="83" y="176"/>
                </a:cubicBezTo>
                <a:lnTo>
                  <a:pt x="55" y="17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72751" tIns="36376" rIns="72751" bIns="36376"/>
          <a:lstStyle/>
          <a:p>
            <a:pPr>
              <a:defRPr/>
            </a:pPr>
            <a:endParaRPr lang="zh-CN" altLang="en-US" sz="143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391" name="Freeform 404"/>
          <p:cNvSpPr>
            <a:spLocks noEditPoints="1"/>
          </p:cNvSpPr>
          <p:nvPr/>
        </p:nvSpPr>
        <p:spPr bwMode="auto">
          <a:xfrm>
            <a:off x="8237686" y="5614223"/>
            <a:ext cx="489035" cy="524994"/>
          </a:xfrm>
          <a:custGeom>
            <a:avLst/>
            <a:gdLst>
              <a:gd name="T0" fmla="*/ 16 w 197"/>
              <a:gd name="T1" fmla="*/ 45 h 212"/>
              <a:gd name="T2" fmla="*/ 55 w 197"/>
              <a:gd name="T3" fmla="*/ 30 h 212"/>
              <a:gd name="T4" fmla="*/ 53 w 197"/>
              <a:gd name="T5" fmla="*/ 25 h 212"/>
              <a:gd name="T6" fmla="*/ 14 w 197"/>
              <a:gd name="T7" fmla="*/ 40 h 212"/>
              <a:gd name="T8" fmla="*/ 16 w 197"/>
              <a:gd name="T9" fmla="*/ 45 h 212"/>
              <a:gd name="T10" fmla="*/ 105 w 197"/>
              <a:gd name="T11" fmla="*/ 169 h 212"/>
              <a:gd name="T12" fmla="*/ 113 w 197"/>
              <a:gd name="T13" fmla="*/ 179 h 212"/>
              <a:gd name="T14" fmla="*/ 118 w 197"/>
              <a:gd name="T15" fmla="*/ 182 h 212"/>
              <a:gd name="T16" fmla="*/ 119 w 197"/>
              <a:gd name="T17" fmla="*/ 181 h 212"/>
              <a:gd name="T18" fmla="*/ 125 w 197"/>
              <a:gd name="T19" fmla="*/ 172 h 212"/>
              <a:gd name="T20" fmla="*/ 133 w 197"/>
              <a:gd name="T21" fmla="*/ 139 h 212"/>
              <a:gd name="T22" fmla="*/ 137 w 197"/>
              <a:gd name="T23" fmla="*/ 118 h 212"/>
              <a:gd name="T24" fmla="*/ 197 w 197"/>
              <a:gd name="T25" fmla="*/ 94 h 212"/>
              <a:gd name="T26" fmla="*/ 189 w 197"/>
              <a:gd name="T27" fmla="*/ 122 h 212"/>
              <a:gd name="T28" fmla="*/ 166 w 197"/>
              <a:gd name="T29" fmla="*/ 126 h 212"/>
              <a:gd name="T30" fmla="*/ 162 w 197"/>
              <a:gd name="T31" fmla="*/ 144 h 212"/>
              <a:gd name="T32" fmla="*/ 152 w 197"/>
              <a:gd name="T33" fmla="*/ 184 h 212"/>
              <a:gd name="T34" fmla="*/ 138 w 197"/>
              <a:gd name="T35" fmla="*/ 204 h 212"/>
              <a:gd name="T36" fmla="*/ 114 w 197"/>
              <a:gd name="T37" fmla="*/ 211 h 212"/>
              <a:gd name="T38" fmla="*/ 93 w 197"/>
              <a:gd name="T39" fmla="*/ 201 h 212"/>
              <a:gd name="T40" fmla="*/ 77 w 197"/>
              <a:gd name="T41" fmla="*/ 180 h 212"/>
              <a:gd name="T42" fmla="*/ 50 w 197"/>
              <a:gd name="T43" fmla="*/ 182 h 212"/>
              <a:gd name="T44" fmla="*/ 18 w 197"/>
              <a:gd name="T45" fmla="*/ 101 h 212"/>
              <a:gd name="T46" fmla="*/ 24 w 197"/>
              <a:gd name="T47" fmla="*/ 98 h 212"/>
              <a:gd name="T48" fmla="*/ 14 w 197"/>
              <a:gd name="T49" fmla="*/ 73 h 212"/>
              <a:gd name="T50" fmla="*/ 14 w 197"/>
              <a:gd name="T51" fmla="*/ 69 h 212"/>
              <a:gd name="T52" fmla="*/ 14 w 197"/>
              <a:gd name="T53" fmla="*/ 64 h 212"/>
              <a:gd name="T54" fmla="*/ 9 w 197"/>
              <a:gd name="T55" fmla="*/ 58 h 212"/>
              <a:gd name="T56" fmla="*/ 7 w 197"/>
              <a:gd name="T57" fmla="*/ 56 h 212"/>
              <a:gd name="T58" fmla="*/ 0 w 197"/>
              <a:gd name="T59" fmla="*/ 39 h 212"/>
              <a:gd name="T60" fmla="*/ 0 w 197"/>
              <a:gd name="T61" fmla="*/ 37 h 212"/>
              <a:gd name="T62" fmla="*/ 1 w 197"/>
              <a:gd name="T63" fmla="*/ 20 h 212"/>
              <a:gd name="T64" fmla="*/ 5 w 197"/>
              <a:gd name="T65" fmla="*/ 15 h 212"/>
              <a:gd name="T66" fmla="*/ 43 w 197"/>
              <a:gd name="T67" fmla="*/ 0 h 212"/>
              <a:gd name="T68" fmla="*/ 50 w 197"/>
              <a:gd name="T69" fmla="*/ 1 h 212"/>
              <a:gd name="T70" fmla="*/ 61 w 197"/>
              <a:gd name="T71" fmla="*/ 13 h 212"/>
              <a:gd name="T72" fmla="*/ 62 w 197"/>
              <a:gd name="T73" fmla="*/ 15 h 212"/>
              <a:gd name="T74" fmla="*/ 69 w 197"/>
              <a:gd name="T75" fmla="*/ 31 h 212"/>
              <a:gd name="T76" fmla="*/ 69 w 197"/>
              <a:gd name="T77" fmla="*/ 34 h 212"/>
              <a:gd name="T78" fmla="*/ 69 w 197"/>
              <a:gd name="T79" fmla="*/ 40 h 212"/>
              <a:gd name="T80" fmla="*/ 74 w 197"/>
              <a:gd name="T81" fmla="*/ 46 h 212"/>
              <a:gd name="T82" fmla="*/ 76 w 197"/>
              <a:gd name="T83" fmla="*/ 48 h 212"/>
              <a:gd name="T84" fmla="*/ 86 w 197"/>
              <a:gd name="T85" fmla="*/ 74 h 212"/>
              <a:gd name="T86" fmla="*/ 92 w 197"/>
              <a:gd name="T87" fmla="*/ 71 h 212"/>
              <a:gd name="T88" fmla="*/ 124 w 197"/>
              <a:gd name="T89" fmla="*/ 152 h 212"/>
              <a:gd name="T90" fmla="*/ 105 w 197"/>
              <a:gd name="T91" fmla="*/ 169 h 212"/>
              <a:gd name="T92" fmla="*/ 35 w 197"/>
              <a:gd name="T93" fmla="*/ 94 h 212"/>
              <a:gd name="T94" fmla="*/ 75 w 197"/>
              <a:gd name="T95" fmla="*/ 78 h 212"/>
              <a:gd name="T96" fmla="*/ 67 w 197"/>
              <a:gd name="T97" fmla="*/ 58 h 212"/>
              <a:gd name="T98" fmla="*/ 27 w 197"/>
              <a:gd name="T99" fmla="*/ 74 h 212"/>
              <a:gd name="T100" fmla="*/ 35 w 197"/>
              <a:gd name="T101" fmla="*/ 94 h 212"/>
              <a:gd name="T102" fmla="*/ 44 w 197"/>
              <a:gd name="T103" fmla="*/ 12 h 212"/>
              <a:gd name="T104" fmla="*/ 46 w 197"/>
              <a:gd name="T105" fmla="*/ 15 h 212"/>
              <a:gd name="T106" fmla="*/ 13 w 197"/>
              <a:gd name="T107" fmla="*/ 28 h 212"/>
              <a:gd name="T108" fmla="*/ 13 w 197"/>
              <a:gd name="T109" fmla="*/ 25 h 212"/>
              <a:gd name="T110" fmla="*/ 44 w 197"/>
              <a:gd name="T111" fmla="*/ 12 h 212"/>
              <a:gd name="T112" fmla="*/ 57 w 197"/>
              <a:gd name="T113" fmla="*/ 42 h 212"/>
              <a:gd name="T114" fmla="*/ 58 w 197"/>
              <a:gd name="T115" fmla="*/ 45 h 212"/>
              <a:gd name="T116" fmla="*/ 60 w 197"/>
              <a:gd name="T117" fmla="*/ 48 h 212"/>
              <a:gd name="T118" fmla="*/ 26 w 197"/>
              <a:gd name="T119" fmla="*/ 62 h 212"/>
              <a:gd name="T120" fmla="*/ 25 w 197"/>
              <a:gd name="T121" fmla="*/ 59 h 212"/>
              <a:gd name="T122" fmla="*/ 23 w 197"/>
              <a:gd name="T123" fmla="*/ 56 h 212"/>
              <a:gd name="T124" fmla="*/ 57 w 197"/>
              <a:gd name="T125" fmla="*/ 42 h 2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197" h="212">
                <a:moveTo>
                  <a:pt x="16" y="45"/>
                </a:moveTo>
                <a:cubicBezTo>
                  <a:pt x="55" y="30"/>
                  <a:pt x="55" y="30"/>
                  <a:pt x="55" y="30"/>
                </a:cubicBezTo>
                <a:cubicBezTo>
                  <a:pt x="53" y="25"/>
                  <a:pt x="53" y="25"/>
                  <a:pt x="53" y="25"/>
                </a:cubicBezTo>
                <a:cubicBezTo>
                  <a:pt x="14" y="40"/>
                  <a:pt x="14" y="40"/>
                  <a:pt x="14" y="40"/>
                </a:cubicBezTo>
                <a:cubicBezTo>
                  <a:pt x="16" y="45"/>
                  <a:pt x="16" y="45"/>
                  <a:pt x="16" y="45"/>
                </a:cubicBezTo>
                <a:close/>
                <a:moveTo>
                  <a:pt x="105" y="169"/>
                </a:moveTo>
                <a:cubicBezTo>
                  <a:pt x="107" y="173"/>
                  <a:pt x="110" y="176"/>
                  <a:pt x="113" y="179"/>
                </a:cubicBezTo>
                <a:cubicBezTo>
                  <a:pt x="115" y="181"/>
                  <a:pt x="117" y="182"/>
                  <a:pt x="118" y="182"/>
                </a:cubicBezTo>
                <a:cubicBezTo>
                  <a:pt x="118" y="182"/>
                  <a:pt x="118" y="182"/>
                  <a:pt x="119" y="181"/>
                </a:cubicBezTo>
                <a:cubicBezTo>
                  <a:pt x="121" y="180"/>
                  <a:pt x="123" y="177"/>
                  <a:pt x="125" y="172"/>
                </a:cubicBezTo>
                <a:cubicBezTo>
                  <a:pt x="130" y="162"/>
                  <a:pt x="131" y="150"/>
                  <a:pt x="133" y="139"/>
                </a:cubicBezTo>
                <a:cubicBezTo>
                  <a:pt x="134" y="132"/>
                  <a:pt x="135" y="125"/>
                  <a:pt x="137" y="118"/>
                </a:cubicBezTo>
                <a:cubicBezTo>
                  <a:pt x="144" y="95"/>
                  <a:pt x="158" y="82"/>
                  <a:pt x="197" y="94"/>
                </a:cubicBezTo>
                <a:cubicBezTo>
                  <a:pt x="189" y="122"/>
                  <a:pt x="189" y="122"/>
                  <a:pt x="189" y="122"/>
                </a:cubicBezTo>
                <a:cubicBezTo>
                  <a:pt x="172" y="117"/>
                  <a:pt x="167" y="120"/>
                  <a:pt x="166" y="126"/>
                </a:cubicBezTo>
                <a:cubicBezTo>
                  <a:pt x="164" y="131"/>
                  <a:pt x="163" y="137"/>
                  <a:pt x="162" y="144"/>
                </a:cubicBezTo>
                <a:cubicBezTo>
                  <a:pt x="160" y="156"/>
                  <a:pt x="158" y="170"/>
                  <a:pt x="152" y="184"/>
                </a:cubicBezTo>
                <a:cubicBezTo>
                  <a:pt x="148" y="193"/>
                  <a:pt x="143" y="199"/>
                  <a:pt x="138" y="204"/>
                </a:cubicBezTo>
                <a:cubicBezTo>
                  <a:pt x="131" y="210"/>
                  <a:pt x="122" y="212"/>
                  <a:pt x="114" y="211"/>
                </a:cubicBezTo>
                <a:cubicBezTo>
                  <a:pt x="107" y="210"/>
                  <a:pt x="100" y="206"/>
                  <a:pt x="93" y="201"/>
                </a:cubicBezTo>
                <a:cubicBezTo>
                  <a:pt x="88" y="196"/>
                  <a:pt x="82" y="189"/>
                  <a:pt x="77" y="180"/>
                </a:cubicBezTo>
                <a:cubicBezTo>
                  <a:pt x="50" y="182"/>
                  <a:pt x="50" y="182"/>
                  <a:pt x="50" y="182"/>
                </a:cubicBezTo>
                <a:cubicBezTo>
                  <a:pt x="18" y="101"/>
                  <a:pt x="18" y="101"/>
                  <a:pt x="18" y="101"/>
                </a:cubicBezTo>
                <a:cubicBezTo>
                  <a:pt x="24" y="98"/>
                  <a:pt x="24" y="98"/>
                  <a:pt x="24" y="98"/>
                </a:cubicBezTo>
                <a:cubicBezTo>
                  <a:pt x="14" y="73"/>
                  <a:pt x="14" y="73"/>
                  <a:pt x="14" y="73"/>
                </a:cubicBezTo>
                <a:cubicBezTo>
                  <a:pt x="14" y="69"/>
                  <a:pt x="14" y="69"/>
                  <a:pt x="14" y="69"/>
                </a:cubicBezTo>
                <a:cubicBezTo>
                  <a:pt x="14" y="67"/>
                  <a:pt x="14" y="65"/>
                  <a:pt x="14" y="64"/>
                </a:cubicBezTo>
                <a:cubicBezTo>
                  <a:pt x="13" y="62"/>
                  <a:pt x="12" y="60"/>
                  <a:pt x="9" y="58"/>
                </a:cubicBezTo>
                <a:cubicBezTo>
                  <a:pt x="7" y="56"/>
                  <a:pt x="7" y="56"/>
                  <a:pt x="7" y="56"/>
                </a:cubicBezTo>
                <a:cubicBezTo>
                  <a:pt x="0" y="39"/>
                  <a:pt x="0" y="39"/>
                  <a:pt x="0" y="39"/>
                </a:cubicBezTo>
                <a:cubicBezTo>
                  <a:pt x="0" y="37"/>
                  <a:pt x="0" y="37"/>
                  <a:pt x="0" y="37"/>
                </a:cubicBezTo>
                <a:cubicBezTo>
                  <a:pt x="1" y="20"/>
                  <a:pt x="1" y="20"/>
                  <a:pt x="1" y="20"/>
                </a:cubicBezTo>
                <a:cubicBezTo>
                  <a:pt x="5" y="15"/>
                  <a:pt x="5" y="15"/>
                  <a:pt x="5" y="15"/>
                </a:cubicBezTo>
                <a:cubicBezTo>
                  <a:pt x="43" y="0"/>
                  <a:pt x="43" y="0"/>
                  <a:pt x="43" y="0"/>
                </a:cubicBezTo>
                <a:cubicBezTo>
                  <a:pt x="50" y="1"/>
                  <a:pt x="50" y="1"/>
                  <a:pt x="50" y="1"/>
                </a:cubicBezTo>
                <a:cubicBezTo>
                  <a:pt x="61" y="13"/>
                  <a:pt x="61" y="13"/>
                  <a:pt x="61" y="13"/>
                </a:cubicBezTo>
                <a:cubicBezTo>
                  <a:pt x="62" y="15"/>
                  <a:pt x="62" y="15"/>
                  <a:pt x="62" y="15"/>
                </a:cubicBezTo>
                <a:cubicBezTo>
                  <a:pt x="69" y="31"/>
                  <a:pt x="69" y="31"/>
                  <a:pt x="69" y="31"/>
                </a:cubicBezTo>
                <a:cubicBezTo>
                  <a:pt x="69" y="34"/>
                  <a:pt x="69" y="34"/>
                  <a:pt x="69" y="34"/>
                </a:cubicBezTo>
                <a:cubicBezTo>
                  <a:pt x="68" y="37"/>
                  <a:pt x="69" y="39"/>
                  <a:pt x="69" y="40"/>
                </a:cubicBezTo>
                <a:cubicBezTo>
                  <a:pt x="70" y="42"/>
                  <a:pt x="72" y="44"/>
                  <a:pt x="74" y="46"/>
                </a:cubicBezTo>
                <a:cubicBezTo>
                  <a:pt x="76" y="48"/>
                  <a:pt x="76" y="48"/>
                  <a:pt x="76" y="48"/>
                </a:cubicBezTo>
                <a:cubicBezTo>
                  <a:pt x="86" y="74"/>
                  <a:pt x="86" y="74"/>
                  <a:pt x="86" y="74"/>
                </a:cubicBezTo>
                <a:cubicBezTo>
                  <a:pt x="92" y="71"/>
                  <a:pt x="92" y="71"/>
                  <a:pt x="92" y="71"/>
                </a:cubicBezTo>
                <a:cubicBezTo>
                  <a:pt x="124" y="152"/>
                  <a:pt x="124" y="152"/>
                  <a:pt x="124" y="152"/>
                </a:cubicBezTo>
                <a:cubicBezTo>
                  <a:pt x="105" y="169"/>
                  <a:pt x="105" y="169"/>
                  <a:pt x="105" y="169"/>
                </a:cubicBezTo>
                <a:close/>
                <a:moveTo>
                  <a:pt x="35" y="94"/>
                </a:moveTo>
                <a:cubicBezTo>
                  <a:pt x="75" y="78"/>
                  <a:pt x="75" y="78"/>
                  <a:pt x="75" y="78"/>
                </a:cubicBezTo>
                <a:cubicBezTo>
                  <a:pt x="67" y="58"/>
                  <a:pt x="67" y="58"/>
                  <a:pt x="67" y="58"/>
                </a:cubicBezTo>
                <a:cubicBezTo>
                  <a:pt x="27" y="74"/>
                  <a:pt x="27" y="74"/>
                  <a:pt x="27" y="74"/>
                </a:cubicBezTo>
                <a:cubicBezTo>
                  <a:pt x="35" y="94"/>
                  <a:pt x="35" y="94"/>
                  <a:pt x="35" y="94"/>
                </a:cubicBezTo>
                <a:close/>
                <a:moveTo>
                  <a:pt x="44" y="12"/>
                </a:moveTo>
                <a:cubicBezTo>
                  <a:pt x="46" y="15"/>
                  <a:pt x="46" y="15"/>
                  <a:pt x="46" y="15"/>
                </a:cubicBezTo>
                <a:cubicBezTo>
                  <a:pt x="13" y="28"/>
                  <a:pt x="13" y="28"/>
                  <a:pt x="13" y="28"/>
                </a:cubicBezTo>
                <a:cubicBezTo>
                  <a:pt x="13" y="25"/>
                  <a:pt x="13" y="25"/>
                  <a:pt x="13" y="25"/>
                </a:cubicBezTo>
                <a:cubicBezTo>
                  <a:pt x="44" y="12"/>
                  <a:pt x="44" y="12"/>
                  <a:pt x="44" y="12"/>
                </a:cubicBezTo>
                <a:close/>
                <a:moveTo>
                  <a:pt x="57" y="42"/>
                </a:moveTo>
                <a:cubicBezTo>
                  <a:pt x="57" y="43"/>
                  <a:pt x="58" y="44"/>
                  <a:pt x="58" y="45"/>
                </a:cubicBezTo>
                <a:cubicBezTo>
                  <a:pt x="59" y="46"/>
                  <a:pt x="59" y="47"/>
                  <a:pt x="60" y="48"/>
                </a:cubicBezTo>
                <a:cubicBezTo>
                  <a:pt x="26" y="62"/>
                  <a:pt x="26" y="62"/>
                  <a:pt x="26" y="62"/>
                </a:cubicBezTo>
                <a:cubicBezTo>
                  <a:pt x="25" y="61"/>
                  <a:pt x="25" y="60"/>
                  <a:pt x="25" y="59"/>
                </a:cubicBezTo>
                <a:cubicBezTo>
                  <a:pt x="24" y="58"/>
                  <a:pt x="24" y="57"/>
                  <a:pt x="23" y="56"/>
                </a:cubicBezTo>
                <a:lnTo>
                  <a:pt x="57" y="42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72751" tIns="36376" rIns="72751" bIns="36376"/>
          <a:lstStyle/>
          <a:p>
            <a:pPr>
              <a:defRPr/>
            </a:pPr>
            <a:endParaRPr lang="zh-CN" altLang="en-US" sz="1430">
              <a:solidFill>
                <a:prstClr val="black"/>
              </a:solidFill>
              <a:latin typeface="Calibri" panose="020F0502020204030204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0号主题">
  <a:themeElements>
    <a:clrScheme name="自定义 131">
      <a:dk1>
        <a:srgbClr val="30393B"/>
      </a:dk1>
      <a:lt1>
        <a:srgbClr val="FFFFFF"/>
      </a:lt1>
      <a:dk2>
        <a:srgbClr val="211558"/>
      </a:dk2>
      <a:lt2>
        <a:srgbClr val="D3DADB"/>
      </a:lt2>
      <a:accent1>
        <a:srgbClr val="5C9EBB"/>
      </a:accent1>
      <a:accent2>
        <a:srgbClr val="2138F0"/>
      </a:accent2>
      <a:accent3>
        <a:srgbClr val="5C9EBB"/>
      </a:accent3>
      <a:accent4>
        <a:srgbClr val="2138F0"/>
      </a:accent4>
      <a:accent5>
        <a:srgbClr val="2FCBF1"/>
      </a:accent5>
      <a:accent6>
        <a:srgbClr val="ED7D31"/>
      </a:accent6>
      <a:hlink>
        <a:srgbClr val="2FCBF1"/>
      </a:hlink>
      <a:folHlink>
        <a:srgbClr val="ED7D31"/>
      </a:folHlink>
    </a:clrScheme>
    <a:fontScheme name="标准（微软雅黑与CG）">
      <a:majorFont>
        <a:latin typeface="Century Gothic"/>
        <a:ea typeface="微软雅黑"/>
        <a:cs typeface=""/>
      </a:majorFont>
      <a:minorFont>
        <a:latin typeface="Century Gothic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0号主题</Template>
  <TotalTime>0</TotalTime>
  <Words>2229</Words>
  <Application>WPS 演示</Application>
  <PresentationFormat>自定义</PresentationFormat>
  <Paragraphs>465</Paragraphs>
  <Slides>25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25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25</vt:i4>
      </vt:variant>
    </vt:vector>
  </HeadingPairs>
  <TitlesOfParts>
    <vt:vector size="51" baseType="lpstr">
      <vt:lpstr>Arial</vt:lpstr>
      <vt:lpstr>宋体</vt:lpstr>
      <vt:lpstr>Wingdings</vt:lpstr>
      <vt:lpstr>微软雅黑</vt:lpstr>
      <vt:lpstr>华文行楷</vt:lpstr>
      <vt:lpstr>幼圆</vt:lpstr>
      <vt:lpstr>Impact</vt:lpstr>
      <vt:lpstr>Malgun Gothic</vt:lpstr>
      <vt:lpstr>Lato Regular</vt:lpstr>
      <vt:lpstr>Segoe Print</vt:lpstr>
      <vt:lpstr>Century Gothic</vt:lpstr>
      <vt:lpstr>Lato Light</vt:lpstr>
      <vt:lpstr>Playfair Display SC</vt:lpstr>
      <vt:lpstr>Montserrat Semi</vt:lpstr>
      <vt:lpstr>Arial Unicode MS</vt:lpstr>
      <vt:lpstr>Calibri</vt:lpstr>
      <vt:lpstr>Roboto Condensed Light</vt:lpstr>
      <vt:lpstr>Roboto</vt:lpstr>
      <vt:lpstr>linea-ecommerce-10</vt:lpstr>
      <vt:lpstr>Gill Sans</vt:lpstr>
      <vt:lpstr>Gill Sans MT</vt:lpstr>
      <vt:lpstr>Helvetica</vt:lpstr>
      <vt:lpstr>Lato Light</vt:lpstr>
      <vt:lpstr>MS PGothic</vt:lpstr>
      <vt:lpstr>Calibri</vt:lpstr>
      <vt:lpstr>0号主题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PPTS</dc:title>
  <dc:creator>PPTS</dc:creator>
  <cp:keywords>PPTS</cp:keywords>
  <dc:description>PPTS</dc:description>
  <dc:subject>PPTS</dc:subject>
  <cp:category>PPTS</cp:category>
  <cp:lastModifiedBy>拉普耶鲁</cp:lastModifiedBy>
  <cp:revision>26</cp:revision>
  <dcterms:created xsi:type="dcterms:W3CDTF">2016-04-28T09:02:00Z</dcterms:created>
  <dcterms:modified xsi:type="dcterms:W3CDTF">2020-06-13T07:42:50Z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2052-11.1.0.9662</vt:lpwstr>
  </property>
</Properties>
</file>