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7"/>
  </p:notesMasterIdLst>
  <p:sldIdLst>
    <p:sldId id="291" r:id="rId2"/>
    <p:sldId id="259" r:id="rId3"/>
    <p:sldId id="260" r:id="rId4"/>
    <p:sldId id="285" r:id="rId5"/>
    <p:sldId id="269" r:id="rId6"/>
    <p:sldId id="270" r:id="rId7"/>
    <p:sldId id="256" r:id="rId8"/>
    <p:sldId id="261" r:id="rId9"/>
    <p:sldId id="284" r:id="rId10"/>
    <p:sldId id="271" r:id="rId11"/>
    <p:sldId id="272" r:id="rId12"/>
    <p:sldId id="274" r:id="rId13"/>
    <p:sldId id="257" r:id="rId14"/>
    <p:sldId id="283" r:id="rId15"/>
    <p:sldId id="282" r:id="rId16"/>
    <p:sldId id="273" r:id="rId17"/>
    <p:sldId id="280" r:id="rId18"/>
    <p:sldId id="277" r:id="rId19"/>
    <p:sldId id="263" r:id="rId20"/>
    <p:sldId id="268" r:id="rId21"/>
    <p:sldId id="278" r:id="rId22"/>
    <p:sldId id="262" r:id="rId23"/>
    <p:sldId id="281" r:id="rId24"/>
    <p:sldId id="286" r:id="rId25"/>
    <p:sldId id="293" r:id="rId26"/>
  </p:sldIdLst>
  <p:sldSz cx="21599525" cy="7199313"/>
  <p:notesSz cx="6858000" cy="9144000"/>
  <p:embeddedFontLst>
    <p:embeddedFont>
      <p:font typeface="字魂59号-创粗黑" panose="02010600030101010101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等线" panose="02010600030101010101" pitchFamily="2" charset="-122"/>
      <p:regular r:id="rId33"/>
      <p:bold r:id="rId34"/>
    </p:embeddedFont>
  </p:embeddedFontLst>
  <p:custDataLst>
    <p:tags r:id="rId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3B6"/>
    <a:srgbClr val="794EF2"/>
    <a:srgbClr val="5535F0"/>
    <a:srgbClr val="1834B3"/>
    <a:srgbClr val="0B1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23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84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132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233B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4B-4AE4-9727-967E2DB2B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4B-4AE4-9727-967E2DB2B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94B-4AE4-9727-967E2DB2B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90188016"/>
        <c:axId val="-1290204336"/>
      </c:barChart>
      <c:catAx>
        <c:axId val="-129018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rial" panose="020B0604020202020204" pitchFamily="34" charset="0"/>
              </a:defRPr>
            </a:pPr>
            <a:endParaRPr lang="zh-CN"/>
          </a:p>
        </c:txPr>
        <c:crossAx val="-1290204336"/>
        <c:crosses val="autoZero"/>
        <c:auto val="1"/>
        <c:lblAlgn val="ctr"/>
        <c:lblOffset val="100"/>
        <c:noMultiLvlLbl val="0"/>
      </c:catAx>
      <c:valAx>
        <c:axId val="-12902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-1290188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i="1">
          <a:latin typeface="Arial" panose="020B0604020202020204" pitchFamily="34" charset="0"/>
          <a:cs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1326C-DE70-429C-8BE3-AC8C9F1B3681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200150" y="1143000"/>
            <a:ext cx="9258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138DA-24F7-4EDD-B564-E5F3A637BD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87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C138DA-24F7-4EDD-B564-E5F3A637BD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26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35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535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61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944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617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25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420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086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346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559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111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79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342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960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22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45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240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807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49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65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519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005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138DA-24F7-4EDD-B564-E5F3A637BD9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0458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C138DA-24F7-4EDD-B564-E5F3A637BD9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25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35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4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6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100000">
              <a:schemeClr val="bg2">
                <a:lumMod val="90000"/>
                <a:alpha val="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469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2" r:id="rId3"/>
    <p:sldLayoutId id="2147483659" r:id="rId4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32B99E-D3FE-4C0E-A866-5B0089E00488}"/>
              </a:ext>
            </a:extLst>
          </p:cNvPr>
          <p:cNvSpPr/>
          <p:nvPr/>
        </p:nvSpPr>
        <p:spPr>
          <a:xfrm>
            <a:off x="0" y="-1"/>
            <a:ext cx="21599525" cy="439311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15475" b="-1123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="" xmlns:a16="http://schemas.microsoft.com/office/drawing/2014/main" id="{F0A80B11-4EF9-4AFE-86C1-AEA3998A599E}"/>
              </a:ext>
            </a:extLst>
          </p:cNvPr>
          <p:cNvSpPr/>
          <p:nvPr/>
        </p:nvSpPr>
        <p:spPr>
          <a:xfrm>
            <a:off x="5274129" y="1126669"/>
            <a:ext cx="11051266" cy="3887636"/>
          </a:xfrm>
          <a:custGeom>
            <a:avLst/>
            <a:gdLst>
              <a:gd name="connsiteX0" fmla="*/ 9957253 w 11051266"/>
              <a:gd name="connsiteY0" fmla="*/ 0 h 3887636"/>
              <a:gd name="connsiteX1" fmla="*/ 11051266 w 11051266"/>
              <a:gd name="connsiteY1" fmla="*/ 0 h 3887636"/>
              <a:gd name="connsiteX2" fmla="*/ 11051266 w 11051266"/>
              <a:gd name="connsiteY2" fmla="*/ 3887636 h 3887636"/>
              <a:gd name="connsiteX3" fmla="*/ 9957253 w 11051266"/>
              <a:gd name="connsiteY3" fmla="*/ 3887636 h 3887636"/>
              <a:gd name="connsiteX4" fmla="*/ 9957253 w 11051266"/>
              <a:gd name="connsiteY4" fmla="*/ 3639652 h 3887636"/>
              <a:gd name="connsiteX5" fmla="*/ 10742612 w 11051266"/>
              <a:gd name="connsiteY5" fmla="*/ 3639652 h 3887636"/>
              <a:gd name="connsiteX6" fmla="*/ 10742612 w 11051266"/>
              <a:gd name="connsiteY6" fmla="*/ 247985 h 3887636"/>
              <a:gd name="connsiteX7" fmla="*/ 9957253 w 11051266"/>
              <a:gd name="connsiteY7" fmla="*/ 247985 h 3887636"/>
              <a:gd name="connsiteX8" fmla="*/ 0 w 11051266"/>
              <a:gd name="connsiteY8" fmla="*/ 0 h 3887636"/>
              <a:gd name="connsiteX9" fmla="*/ 1094015 w 11051266"/>
              <a:gd name="connsiteY9" fmla="*/ 0 h 3887636"/>
              <a:gd name="connsiteX10" fmla="*/ 1094015 w 11051266"/>
              <a:gd name="connsiteY10" fmla="*/ 247985 h 3887636"/>
              <a:gd name="connsiteX11" fmla="*/ 308655 w 11051266"/>
              <a:gd name="connsiteY11" fmla="*/ 247985 h 3887636"/>
              <a:gd name="connsiteX12" fmla="*/ 308655 w 11051266"/>
              <a:gd name="connsiteY12" fmla="*/ 3639652 h 3887636"/>
              <a:gd name="connsiteX13" fmla="*/ 1094015 w 11051266"/>
              <a:gd name="connsiteY13" fmla="*/ 3639652 h 3887636"/>
              <a:gd name="connsiteX14" fmla="*/ 1094015 w 11051266"/>
              <a:gd name="connsiteY14" fmla="*/ 3887636 h 3887636"/>
              <a:gd name="connsiteX15" fmla="*/ 0 w 11051266"/>
              <a:gd name="connsiteY15" fmla="*/ 3887636 h 3887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051266" h="3887636">
                <a:moveTo>
                  <a:pt x="9957253" y="0"/>
                </a:moveTo>
                <a:lnTo>
                  <a:pt x="11051266" y="0"/>
                </a:lnTo>
                <a:lnTo>
                  <a:pt x="11051266" y="3887636"/>
                </a:lnTo>
                <a:lnTo>
                  <a:pt x="9957253" y="3887636"/>
                </a:lnTo>
                <a:lnTo>
                  <a:pt x="9957253" y="3639652"/>
                </a:lnTo>
                <a:lnTo>
                  <a:pt x="10742612" y="3639652"/>
                </a:lnTo>
                <a:lnTo>
                  <a:pt x="10742612" y="247985"/>
                </a:lnTo>
                <a:lnTo>
                  <a:pt x="9957253" y="247985"/>
                </a:lnTo>
                <a:close/>
                <a:moveTo>
                  <a:pt x="0" y="0"/>
                </a:moveTo>
                <a:lnTo>
                  <a:pt x="1094015" y="0"/>
                </a:lnTo>
                <a:lnTo>
                  <a:pt x="1094015" y="247985"/>
                </a:lnTo>
                <a:lnTo>
                  <a:pt x="308655" y="247985"/>
                </a:lnTo>
                <a:lnTo>
                  <a:pt x="308655" y="3639652"/>
                </a:lnTo>
                <a:lnTo>
                  <a:pt x="1094015" y="3639652"/>
                </a:lnTo>
                <a:lnTo>
                  <a:pt x="1094015" y="3887636"/>
                </a:lnTo>
                <a:lnTo>
                  <a:pt x="0" y="3887636"/>
                </a:lnTo>
                <a:close/>
              </a:path>
            </a:pathLst>
          </a:custGeom>
          <a:gradFill flip="none" rotWithShape="0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520700" dist="63500" dir="5400000" algn="t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129A8B97-5B99-4766-B3F2-2C45BABC0710}"/>
              </a:ext>
            </a:extLst>
          </p:cNvPr>
          <p:cNvSpPr/>
          <p:nvPr/>
        </p:nvSpPr>
        <p:spPr>
          <a:xfrm>
            <a:off x="5582784" y="1374654"/>
            <a:ext cx="10433957" cy="339166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7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CC73492-6CC3-46F1-BE23-0F8C463B4F01}"/>
              </a:ext>
            </a:extLst>
          </p:cNvPr>
          <p:cNvSpPr txBox="1"/>
          <p:nvPr/>
        </p:nvSpPr>
        <p:spPr>
          <a:xfrm>
            <a:off x="7081437" y="1363676"/>
            <a:ext cx="7436652" cy="230832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400" b="1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00B0F0"/>
                    </a:gs>
                    <a:gs pos="100000">
                      <a:srgbClr val="1834B3"/>
                    </a:gs>
                  </a:gsLst>
                  <a:lin ang="5400000" scaled="1"/>
                  <a:tileRect/>
                </a:gradFill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rPr>
              <a:t>公司介绍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F709BEEF-66FD-4966-85CF-2FDB221782E3}"/>
              </a:ext>
            </a:extLst>
          </p:cNvPr>
          <p:cNvSpPr txBox="1"/>
          <p:nvPr/>
        </p:nvSpPr>
        <p:spPr>
          <a:xfrm>
            <a:off x="6038395" y="3528946"/>
            <a:ext cx="9522734" cy="6233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the, 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copyplease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C0D855-4409-4E8E-80D9-2224F28360E8}"/>
              </a:ext>
            </a:extLst>
          </p:cNvPr>
          <p:cNvGrpSpPr/>
          <p:nvPr/>
        </p:nvGrpSpPr>
        <p:grpSpPr>
          <a:xfrm>
            <a:off x="9784080" y="4632633"/>
            <a:ext cx="2031366" cy="405316"/>
            <a:chOff x="9784080" y="4706715"/>
            <a:chExt cx="2031366" cy="405316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442D7AD1-5CC3-4946-B803-6070A1B6AC4C}"/>
                </a:ext>
              </a:extLst>
            </p:cNvPr>
            <p:cNvSpPr/>
            <p:nvPr/>
          </p:nvSpPr>
          <p:spPr>
            <a:xfrm>
              <a:off x="9784080" y="4706715"/>
              <a:ext cx="2031366" cy="405316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6C43BA51-3612-47B1-9B22-E18118EB4E5E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cs"/>
                </a:rPr>
                <a:t>汇报：包小图</a:t>
              </a:r>
            </a:p>
          </p:txBody>
        </p:sp>
      </p:grpSp>
      <p:sp>
        <p:nvSpPr>
          <p:cNvPr id="29" name="Oval 14">
            <a:extLst>
              <a:ext uri="{FF2B5EF4-FFF2-40B4-BE49-F238E27FC236}">
                <a16:creationId xmlns="" xmlns:a16="http://schemas.microsoft.com/office/drawing/2014/main" id="{CF80D54F-4413-459F-8925-DA3780330940}"/>
              </a:ext>
            </a:extLst>
          </p:cNvPr>
          <p:cNvSpPr/>
          <p:nvPr/>
        </p:nvSpPr>
        <p:spPr>
          <a:xfrm>
            <a:off x="3925865" y="6012984"/>
            <a:ext cx="304776" cy="357548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16">
            <a:extLst>
              <a:ext uri="{FF2B5EF4-FFF2-40B4-BE49-F238E27FC236}">
                <a16:creationId xmlns="" xmlns:a16="http://schemas.microsoft.com/office/drawing/2014/main" id="{CEBA6F78-C078-4EFE-AE4A-1DB2C9755A6F}"/>
              </a:ext>
            </a:extLst>
          </p:cNvPr>
          <p:cNvSpPr txBox="1"/>
          <p:nvPr/>
        </p:nvSpPr>
        <p:spPr>
          <a:xfrm>
            <a:off x="4413142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rPr>
              <a:t>包图网络科技公司</a:t>
            </a:r>
          </a:p>
        </p:txBody>
      </p:sp>
      <p:sp>
        <p:nvSpPr>
          <p:cNvPr id="32" name="Oval 19">
            <a:extLst>
              <a:ext uri="{FF2B5EF4-FFF2-40B4-BE49-F238E27FC236}">
                <a16:creationId xmlns="" xmlns:a16="http://schemas.microsoft.com/office/drawing/2014/main" id="{26854DE5-179A-454C-9660-8D812F49B85F}"/>
              </a:ext>
            </a:extLst>
          </p:cNvPr>
          <p:cNvSpPr/>
          <p:nvPr/>
        </p:nvSpPr>
        <p:spPr>
          <a:xfrm>
            <a:off x="7381586" y="6014715"/>
            <a:ext cx="357548" cy="354085"/>
          </a:xfrm>
          <a:custGeom>
            <a:avLst/>
            <a:gdLst>
              <a:gd name="connsiteX0" fmla="*/ 251451 w 608736"/>
              <a:gd name="connsiteY0" fmla="*/ 247191 h 602841"/>
              <a:gd name="connsiteX1" fmla="*/ 262137 w 608736"/>
              <a:gd name="connsiteY1" fmla="*/ 250055 h 602841"/>
              <a:gd name="connsiteX2" fmla="*/ 323645 w 608736"/>
              <a:gd name="connsiteY2" fmla="*/ 285209 h 602841"/>
              <a:gd name="connsiteX3" fmla="*/ 359872 w 608736"/>
              <a:gd name="connsiteY3" fmla="*/ 350307 h 602841"/>
              <a:gd name="connsiteX4" fmla="*/ 363521 w 608736"/>
              <a:gd name="connsiteY4" fmla="*/ 365670 h 602841"/>
              <a:gd name="connsiteX5" fmla="*/ 347753 w 608736"/>
              <a:gd name="connsiteY5" fmla="*/ 364108 h 602841"/>
              <a:gd name="connsiteX6" fmla="*/ 342801 w 608736"/>
              <a:gd name="connsiteY6" fmla="*/ 363587 h 602841"/>
              <a:gd name="connsiteX7" fmla="*/ 326121 w 608736"/>
              <a:gd name="connsiteY7" fmla="*/ 362676 h 602841"/>
              <a:gd name="connsiteX8" fmla="*/ 323776 w 608736"/>
              <a:gd name="connsiteY8" fmla="*/ 354734 h 602841"/>
              <a:gd name="connsiteX9" fmla="*/ 298104 w 608736"/>
              <a:gd name="connsiteY9" fmla="*/ 310727 h 602841"/>
              <a:gd name="connsiteX10" fmla="*/ 251842 w 608736"/>
              <a:gd name="connsiteY10" fmla="*/ 284558 h 602841"/>
              <a:gd name="connsiteX11" fmla="*/ 238550 w 608736"/>
              <a:gd name="connsiteY11" fmla="*/ 281042 h 602841"/>
              <a:gd name="connsiteX12" fmla="*/ 244284 w 608736"/>
              <a:gd name="connsiteY12" fmla="*/ 268674 h 602841"/>
              <a:gd name="connsiteX13" fmla="*/ 248324 w 608736"/>
              <a:gd name="connsiteY13" fmla="*/ 257737 h 602841"/>
              <a:gd name="connsiteX14" fmla="*/ 246454 w 608736"/>
              <a:gd name="connsiteY14" fmla="*/ 168722 h 602841"/>
              <a:gd name="connsiteX15" fmla="*/ 261971 w 608736"/>
              <a:gd name="connsiteY15" fmla="*/ 171325 h 602841"/>
              <a:gd name="connsiteX16" fmla="*/ 378414 w 608736"/>
              <a:gd name="connsiteY16" fmla="*/ 230549 h 602841"/>
              <a:gd name="connsiteX17" fmla="*/ 439699 w 608736"/>
              <a:gd name="connsiteY17" fmla="*/ 360970 h 602841"/>
              <a:gd name="connsiteX18" fmla="*/ 441003 w 608736"/>
              <a:gd name="connsiteY18" fmla="*/ 373856 h 602841"/>
              <a:gd name="connsiteX19" fmla="*/ 425225 w 608736"/>
              <a:gd name="connsiteY19" fmla="*/ 373335 h 602841"/>
              <a:gd name="connsiteX20" fmla="*/ 417923 w 608736"/>
              <a:gd name="connsiteY20" fmla="*/ 373075 h 602841"/>
              <a:gd name="connsiteX21" fmla="*/ 404753 w 608736"/>
              <a:gd name="connsiteY21" fmla="*/ 371253 h 602841"/>
              <a:gd name="connsiteX22" fmla="*/ 403841 w 608736"/>
              <a:gd name="connsiteY22" fmla="*/ 362532 h 602841"/>
              <a:gd name="connsiteX23" fmla="*/ 352856 w 608736"/>
              <a:gd name="connsiteY23" fmla="*/ 256060 h 602841"/>
              <a:gd name="connsiteX24" fmla="*/ 260015 w 608736"/>
              <a:gd name="connsiteY24" fmla="*/ 207640 h 602841"/>
              <a:gd name="connsiteX25" fmla="*/ 251800 w 608736"/>
              <a:gd name="connsiteY25" fmla="*/ 206078 h 602841"/>
              <a:gd name="connsiteX26" fmla="*/ 250757 w 608736"/>
              <a:gd name="connsiteY26" fmla="*/ 197878 h 602841"/>
              <a:gd name="connsiteX27" fmla="*/ 248932 w 608736"/>
              <a:gd name="connsiteY27" fmla="*/ 184211 h 602841"/>
              <a:gd name="connsiteX28" fmla="*/ 73371 w 608736"/>
              <a:gd name="connsiteY28" fmla="*/ 111141 h 602841"/>
              <a:gd name="connsiteX29" fmla="*/ 97098 w 608736"/>
              <a:gd name="connsiteY29" fmla="*/ 120514 h 602841"/>
              <a:gd name="connsiteX30" fmla="*/ 175057 w 608736"/>
              <a:gd name="connsiteY30" fmla="*/ 198363 h 602841"/>
              <a:gd name="connsiteX31" fmla="*/ 174014 w 608736"/>
              <a:gd name="connsiteY31" fmla="*/ 247963 h 602841"/>
              <a:gd name="connsiteX32" fmla="*/ 131906 w 608736"/>
              <a:gd name="connsiteY32" fmla="*/ 290142 h 602841"/>
              <a:gd name="connsiteX33" fmla="*/ 138033 w 608736"/>
              <a:gd name="connsiteY33" fmla="*/ 301208 h 602841"/>
              <a:gd name="connsiteX34" fmla="*/ 207388 w 608736"/>
              <a:gd name="connsiteY34" fmla="*/ 396892 h 602841"/>
              <a:gd name="connsiteX35" fmla="*/ 302947 w 608736"/>
              <a:gd name="connsiteY35" fmla="*/ 466019 h 602841"/>
              <a:gd name="connsiteX36" fmla="*/ 314419 w 608736"/>
              <a:gd name="connsiteY36" fmla="*/ 472268 h 602841"/>
              <a:gd name="connsiteX37" fmla="*/ 356528 w 608736"/>
              <a:gd name="connsiteY37" fmla="*/ 430219 h 602841"/>
              <a:gd name="connsiteX38" fmla="*/ 382340 w 608736"/>
              <a:gd name="connsiteY38" fmla="*/ 419804 h 602841"/>
              <a:gd name="connsiteX39" fmla="*/ 406198 w 608736"/>
              <a:gd name="connsiteY39" fmla="*/ 429177 h 602841"/>
              <a:gd name="connsiteX40" fmla="*/ 484157 w 608736"/>
              <a:gd name="connsiteY40" fmla="*/ 507027 h 602841"/>
              <a:gd name="connsiteX41" fmla="*/ 483114 w 608736"/>
              <a:gd name="connsiteY41" fmla="*/ 556496 h 602841"/>
              <a:gd name="connsiteX42" fmla="*/ 465123 w 608736"/>
              <a:gd name="connsiteY42" fmla="*/ 574071 h 602841"/>
              <a:gd name="connsiteX43" fmla="*/ 460821 w 608736"/>
              <a:gd name="connsiteY43" fmla="*/ 577586 h 602841"/>
              <a:gd name="connsiteX44" fmla="*/ 430446 w 608736"/>
              <a:gd name="connsiteY44" fmla="*/ 594770 h 602841"/>
              <a:gd name="connsiteX45" fmla="*/ 399288 w 608736"/>
              <a:gd name="connsiteY45" fmla="*/ 602581 h 602841"/>
              <a:gd name="connsiteX46" fmla="*/ 390554 w 608736"/>
              <a:gd name="connsiteY46" fmla="*/ 602841 h 602841"/>
              <a:gd name="connsiteX47" fmla="*/ 134513 w 608736"/>
              <a:gd name="connsiteY47" fmla="*/ 469664 h 602841"/>
              <a:gd name="connsiteX48" fmla="*/ 1539 w 608736"/>
              <a:gd name="connsiteY48" fmla="*/ 205263 h 602841"/>
              <a:gd name="connsiteX49" fmla="*/ 9231 w 608736"/>
              <a:gd name="connsiteY49" fmla="*/ 174410 h 602841"/>
              <a:gd name="connsiteX50" fmla="*/ 26569 w 608736"/>
              <a:gd name="connsiteY50" fmla="*/ 143817 h 602841"/>
              <a:gd name="connsiteX51" fmla="*/ 28395 w 608736"/>
              <a:gd name="connsiteY51" fmla="*/ 140953 h 602841"/>
              <a:gd name="connsiteX52" fmla="*/ 47558 w 608736"/>
              <a:gd name="connsiteY52" fmla="*/ 121686 h 602841"/>
              <a:gd name="connsiteX53" fmla="*/ 73371 w 608736"/>
              <a:gd name="connsiteY53" fmla="*/ 111141 h 602841"/>
              <a:gd name="connsiteX54" fmla="*/ 229800 w 608736"/>
              <a:gd name="connsiteY54" fmla="*/ 83832 h 602841"/>
              <a:gd name="connsiteX55" fmla="*/ 244010 w 608736"/>
              <a:gd name="connsiteY55" fmla="*/ 84743 h 602841"/>
              <a:gd name="connsiteX56" fmla="*/ 437738 w 608736"/>
              <a:gd name="connsiteY56" fmla="*/ 171303 h 602841"/>
              <a:gd name="connsiteX57" fmla="*/ 523781 w 608736"/>
              <a:gd name="connsiteY57" fmla="*/ 359001 h 602841"/>
              <a:gd name="connsiteX58" fmla="*/ 524693 w 608736"/>
              <a:gd name="connsiteY58" fmla="*/ 370195 h 602841"/>
              <a:gd name="connsiteX59" fmla="*/ 508788 w 608736"/>
              <a:gd name="connsiteY59" fmla="*/ 371496 h 602841"/>
              <a:gd name="connsiteX60" fmla="*/ 499793 w 608736"/>
              <a:gd name="connsiteY60" fmla="*/ 372147 h 602841"/>
              <a:gd name="connsiteX61" fmla="*/ 488581 w 608736"/>
              <a:gd name="connsiteY61" fmla="*/ 372798 h 602841"/>
              <a:gd name="connsiteX62" fmla="*/ 487799 w 608736"/>
              <a:gd name="connsiteY62" fmla="*/ 361734 h 602841"/>
              <a:gd name="connsiteX63" fmla="*/ 412316 w 608736"/>
              <a:gd name="connsiteY63" fmla="*/ 196685 h 602841"/>
              <a:gd name="connsiteX64" fmla="*/ 245053 w 608736"/>
              <a:gd name="connsiteY64" fmla="*/ 121059 h 602841"/>
              <a:gd name="connsiteX65" fmla="*/ 236449 w 608736"/>
              <a:gd name="connsiteY65" fmla="*/ 120408 h 602841"/>
              <a:gd name="connsiteX66" fmla="*/ 234754 w 608736"/>
              <a:gd name="connsiteY66" fmla="*/ 111948 h 602841"/>
              <a:gd name="connsiteX67" fmla="*/ 232147 w 608736"/>
              <a:gd name="connsiteY67" fmla="*/ 97890 h 602841"/>
              <a:gd name="connsiteX68" fmla="*/ 230344 w 608736"/>
              <a:gd name="connsiteY68" fmla="*/ 0 h 602841"/>
              <a:gd name="connsiteX69" fmla="*/ 241293 w 608736"/>
              <a:gd name="connsiteY69" fmla="*/ 521 h 602841"/>
              <a:gd name="connsiteX70" fmla="*/ 497291 w 608736"/>
              <a:gd name="connsiteY70" fmla="*/ 111947 h 602841"/>
              <a:gd name="connsiteX71" fmla="*/ 607824 w 608736"/>
              <a:gd name="connsiteY71" fmla="*/ 351069 h 602841"/>
              <a:gd name="connsiteX72" fmla="*/ 608736 w 608736"/>
              <a:gd name="connsiteY72" fmla="*/ 362394 h 602841"/>
              <a:gd name="connsiteX73" fmla="*/ 596223 w 608736"/>
              <a:gd name="connsiteY73" fmla="*/ 363305 h 602841"/>
              <a:gd name="connsiteX74" fmla="*/ 584362 w 608736"/>
              <a:gd name="connsiteY74" fmla="*/ 364347 h 602841"/>
              <a:gd name="connsiteX75" fmla="*/ 572761 w 608736"/>
              <a:gd name="connsiteY75" fmla="*/ 365388 h 602841"/>
              <a:gd name="connsiteX76" fmla="*/ 571849 w 608736"/>
              <a:gd name="connsiteY76" fmla="*/ 353933 h 602841"/>
              <a:gd name="connsiteX77" fmla="*/ 471744 w 608736"/>
              <a:gd name="connsiteY77" fmla="*/ 137460 h 602841"/>
              <a:gd name="connsiteX78" fmla="*/ 239860 w 608736"/>
              <a:gd name="connsiteY78" fmla="*/ 36578 h 602841"/>
              <a:gd name="connsiteX79" fmla="*/ 228389 w 608736"/>
              <a:gd name="connsiteY79" fmla="*/ 36187 h 602841"/>
              <a:gd name="connsiteX80" fmla="*/ 229041 w 608736"/>
              <a:gd name="connsiteY80" fmla="*/ 20176 h 602841"/>
              <a:gd name="connsiteX81" fmla="*/ 229562 w 608736"/>
              <a:gd name="connsiteY81" fmla="*/ 11065 h 6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8736" h="602841">
                <a:moveTo>
                  <a:pt x="251451" y="247191"/>
                </a:moveTo>
                <a:lnTo>
                  <a:pt x="262137" y="250055"/>
                </a:lnTo>
                <a:cubicBezTo>
                  <a:pt x="285463" y="256175"/>
                  <a:pt x="306704" y="268283"/>
                  <a:pt x="323645" y="285209"/>
                </a:cubicBezTo>
                <a:cubicBezTo>
                  <a:pt x="341498" y="303045"/>
                  <a:pt x="354008" y="325569"/>
                  <a:pt x="359872" y="350307"/>
                </a:cubicBezTo>
                <a:lnTo>
                  <a:pt x="363521" y="365670"/>
                </a:lnTo>
                <a:lnTo>
                  <a:pt x="347753" y="364108"/>
                </a:lnTo>
                <a:cubicBezTo>
                  <a:pt x="346190" y="363978"/>
                  <a:pt x="344495" y="363847"/>
                  <a:pt x="342801" y="363587"/>
                </a:cubicBezTo>
                <a:lnTo>
                  <a:pt x="326121" y="362676"/>
                </a:lnTo>
                <a:lnTo>
                  <a:pt x="323776" y="354734"/>
                </a:lnTo>
                <a:cubicBezTo>
                  <a:pt x="319215" y="338068"/>
                  <a:pt x="310353" y="322835"/>
                  <a:pt x="298104" y="310727"/>
                </a:cubicBezTo>
                <a:cubicBezTo>
                  <a:pt x="285463" y="297968"/>
                  <a:pt x="269435" y="288984"/>
                  <a:pt x="251842" y="284558"/>
                </a:cubicBezTo>
                <a:lnTo>
                  <a:pt x="238550" y="281042"/>
                </a:lnTo>
                <a:lnTo>
                  <a:pt x="244284" y="268674"/>
                </a:lnTo>
                <a:cubicBezTo>
                  <a:pt x="245848" y="265419"/>
                  <a:pt x="247151" y="261643"/>
                  <a:pt x="248324" y="257737"/>
                </a:cubicBezTo>
                <a:close/>
                <a:moveTo>
                  <a:pt x="246454" y="168722"/>
                </a:moveTo>
                <a:lnTo>
                  <a:pt x="261971" y="171325"/>
                </a:lnTo>
                <a:cubicBezTo>
                  <a:pt x="306566" y="178614"/>
                  <a:pt x="346858" y="199180"/>
                  <a:pt x="378414" y="230549"/>
                </a:cubicBezTo>
                <a:cubicBezTo>
                  <a:pt x="413620" y="265822"/>
                  <a:pt x="434744" y="310858"/>
                  <a:pt x="439699" y="360970"/>
                </a:cubicBezTo>
                <a:lnTo>
                  <a:pt x="441003" y="373856"/>
                </a:lnTo>
                <a:lnTo>
                  <a:pt x="425225" y="373335"/>
                </a:lnTo>
                <a:cubicBezTo>
                  <a:pt x="422096" y="373205"/>
                  <a:pt x="420010" y="373335"/>
                  <a:pt x="417923" y="373075"/>
                </a:cubicBezTo>
                <a:lnTo>
                  <a:pt x="404753" y="371253"/>
                </a:lnTo>
                <a:lnTo>
                  <a:pt x="403841" y="362532"/>
                </a:lnTo>
                <a:cubicBezTo>
                  <a:pt x="399407" y="321792"/>
                  <a:pt x="381674" y="284956"/>
                  <a:pt x="352856" y="256060"/>
                </a:cubicBezTo>
                <a:cubicBezTo>
                  <a:pt x="327690" y="231069"/>
                  <a:pt x="295613" y="214278"/>
                  <a:pt x="260015" y="207640"/>
                </a:cubicBezTo>
                <a:lnTo>
                  <a:pt x="251800" y="206078"/>
                </a:lnTo>
                <a:lnTo>
                  <a:pt x="250757" y="197878"/>
                </a:lnTo>
                <a:cubicBezTo>
                  <a:pt x="250236" y="193323"/>
                  <a:pt x="249714" y="188767"/>
                  <a:pt x="248932" y="184211"/>
                </a:cubicBezTo>
                <a:close/>
                <a:moveTo>
                  <a:pt x="73371" y="111141"/>
                </a:moveTo>
                <a:cubicBezTo>
                  <a:pt x="82627" y="111141"/>
                  <a:pt x="91101" y="114526"/>
                  <a:pt x="97098" y="120514"/>
                </a:cubicBezTo>
                <a:lnTo>
                  <a:pt x="175057" y="198363"/>
                </a:lnTo>
                <a:cubicBezTo>
                  <a:pt x="188485" y="211772"/>
                  <a:pt x="187963" y="234034"/>
                  <a:pt x="174014" y="247963"/>
                </a:cubicBezTo>
                <a:lnTo>
                  <a:pt x="131906" y="290142"/>
                </a:lnTo>
                <a:lnTo>
                  <a:pt x="138033" y="301208"/>
                </a:lnTo>
                <a:cubicBezTo>
                  <a:pt x="151982" y="326333"/>
                  <a:pt x="171016" y="360701"/>
                  <a:pt x="207388" y="396892"/>
                </a:cubicBezTo>
                <a:cubicBezTo>
                  <a:pt x="243630" y="433083"/>
                  <a:pt x="277917" y="452090"/>
                  <a:pt x="302947" y="466019"/>
                </a:cubicBezTo>
                <a:lnTo>
                  <a:pt x="314419" y="472268"/>
                </a:lnTo>
                <a:lnTo>
                  <a:pt x="356528" y="430219"/>
                </a:lnTo>
                <a:cubicBezTo>
                  <a:pt x="363177" y="423580"/>
                  <a:pt x="372563" y="419804"/>
                  <a:pt x="382340" y="419804"/>
                </a:cubicBezTo>
                <a:cubicBezTo>
                  <a:pt x="391597" y="419804"/>
                  <a:pt x="400070" y="423059"/>
                  <a:pt x="406198" y="429177"/>
                </a:cubicBezTo>
                <a:lnTo>
                  <a:pt x="484157" y="507027"/>
                </a:lnTo>
                <a:cubicBezTo>
                  <a:pt x="497454" y="520435"/>
                  <a:pt x="497063" y="542566"/>
                  <a:pt x="483114" y="556496"/>
                </a:cubicBezTo>
                <a:lnTo>
                  <a:pt x="465123" y="574071"/>
                </a:lnTo>
                <a:lnTo>
                  <a:pt x="460821" y="577586"/>
                </a:lnTo>
                <a:cubicBezTo>
                  <a:pt x="451696" y="584616"/>
                  <a:pt x="441397" y="590474"/>
                  <a:pt x="430446" y="594770"/>
                </a:cubicBezTo>
                <a:cubicBezTo>
                  <a:pt x="420147" y="598675"/>
                  <a:pt x="409978" y="601279"/>
                  <a:pt x="399288" y="602581"/>
                </a:cubicBezTo>
                <a:cubicBezTo>
                  <a:pt x="398506" y="602581"/>
                  <a:pt x="395508" y="602841"/>
                  <a:pt x="390554" y="602841"/>
                </a:cubicBezTo>
                <a:cubicBezTo>
                  <a:pt x="361873" y="602841"/>
                  <a:pt x="258362" y="593338"/>
                  <a:pt x="134513" y="469664"/>
                </a:cubicBezTo>
                <a:cubicBezTo>
                  <a:pt x="29959" y="365258"/>
                  <a:pt x="-8499" y="288710"/>
                  <a:pt x="1539" y="205263"/>
                </a:cubicBezTo>
                <a:cubicBezTo>
                  <a:pt x="2712" y="195109"/>
                  <a:pt x="5189" y="185085"/>
                  <a:pt x="9231" y="174410"/>
                </a:cubicBezTo>
                <a:cubicBezTo>
                  <a:pt x="13663" y="163214"/>
                  <a:pt x="19399" y="152930"/>
                  <a:pt x="26569" y="143817"/>
                </a:cubicBezTo>
                <a:lnTo>
                  <a:pt x="28395" y="140953"/>
                </a:lnTo>
                <a:lnTo>
                  <a:pt x="47558" y="121686"/>
                </a:lnTo>
                <a:cubicBezTo>
                  <a:pt x="54207" y="115047"/>
                  <a:pt x="63594" y="111141"/>
                  <a:pt x="73371" y="111141"/>
                </a:cubicBezTo>
                <a:close/>
                <a:moveTo>
                  <a:pt x="229800" y="83832"/>
                </a:moveTo>
                <a:lnTo>
                  <a:pt x="244010" y="84743"/>
                </a:lnTo>
                <a:cubicBezTo>
                  <a:pt x="317277" y="88908"/>
                  <a:pt x="386112" y="119627"/>
                  <a:pt x="437738" y="171303"/>
                </a:cubicBezTo>
                <a:cubicBezTo>
                  <a:pt x="487799" y="221156"/>
                  <a:pt x="518436" y="287931"/>
                  <a:pt x="523781" y="359001"/>
                </a:cubicBezTo>
                <a:lnTo>
                  <a:pt x="524693" y="370195"/>
                </a:lnTo>
                <a:lnTo>
                  <a:pt x="508788" y="371496"/>
                </a:lnTo>
                <a:cubicBezTo>
                  <a:pt x="505008" y="371887"/>
                  <a:pt x="502400" y="372017"/>
                  <a:pt x="499793" y="372147"/>
                </a:cubicBezTo>
                <a:lnTo>
                  <a:pt x="488581" y="372798"/>
                </a:lnTo>
                <a:lnTo>
                  <a:pt x="487799" y="361734"/>
                </a:lnTo>
                <a:cubicBezTo>
                  <a:pt x="482975" y="299125"/>
                  <a:pt x="456120" y="240551"/>
                  <a:pt x="412316" y="196685"/>
                </a:cubicBezTo>
                <a:cubicBezTo>
                  <a:pt x="367730" y="152169"/>
                  <a:pt x="308282" y="125355"/>
                  <a:pt x="245053" y="121059"/>
                </a:cubicBezTo>
                <a:lnTo>
                  <a:pt x="236449" y="120408"/>
                </a:lnTo>
                <a:lnTo>
                  <a:pt x="234754" y="111948"/>
                </a:lnTo>
                <a:cubicBezTo>
                  <a:pt x="233711" y="107132"/>
                  <a:pt x="232929" y="102446"/>
                  <a:pt x="232147" y="97890"/>
                </a:cubicBezTo>
                <a:close/>
                <a:moveTo>
                  <a:pt x="230344" y="0"/>
                </a:moveTo>
                <a:lnTo>
                  <a:pt x="241293" y="521"/>
                </a:lnTo>
                <a:cubicBezTo>
                  <a:pt x="338009" y="4166"/>
                  <a:pt x="428990" y="43737"/>
                  <a:pt x="497291" y="111947"/>
                </a:cubicBezTo>
                <a:cubicBezTo>
                  <a:pt x="561291" y="175860"/>
                  <a:pt x="600524" y="260731"/>
                  <a:pt x="607824" y="351069"/>
                </a:cubicBezTo>
                <a:lnTo>
                  <a:pt x="608736" y="362394"/>
                </a:lnTo>
                <a:lnTo>
                  <a:pt x="596223" y="363305"/>
                </a:lnTo>
                <a:cubicBezTo>
                  <a:pt x="592182" y="363566"/>
                  <a:pt x="588272" y="363956"/>
                  <a:pt x="584362" y="364347"/>
                </a:cubicBezTo>
                <a:lnTo>
                  <a:pt x="572761" y="365388"/>
                </a:lnTo>
                <a:lnTo>
                  <a:pt x="571849" y="353933"/>
                </a:lnTo>
                <a:cubicBezTo>
                  <a:pt x="565201" y="272186"/>
                  <a:pt x="529617" y="195256"/>
                  <a:pt x="471744" y="137460"/>
                </a:cubicBezTo>
                <a:cubicBezTo>
                  <a:pt x="409830" y="75629"/>
                  <a:pt x="327452" y="39832"/>
                  <a:pt x="239860" y="36578"/>
                </a:cubicBezTo>
                <a:lnTo>
                  <a:pt x="228389" y="36187"/>
                </a:lnTo>
                <a:lnTo>
                  <a:pt x="229041" y="20176"/>
                </a:lnTo>
                <a:cubicBezTo>
                  <a:pt x="229171" y="17183"/>
                  <a:pt x="229302" y="14058"/>
                  <a:pt x="229562" y="11065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57D65D5-53DB-45DC-9C56-E4C6DF9FBBBF}"/>
              </a:ext>
            </a:extLst>
          </p:cNvPr>
          <p:cNvSpPr txBox="1"/>
          <p:nvPr/>
        </p:nvSpPr>
        <p:spPr>
          <a:xfrm>
            <a:off x="7895248" y="6007092"/>
            <a:ext cx="338998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+001 5896 987654321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4" name="Oval 22">
            <a:extLst>
              <a:ext uri="{FF2B5EF4-FFF2-40B4-BE49-F238E27FC236}">
                <a16:creationId xmlns="" xmlns:a16="http://schemas.microsoft.com/office/drawing/2014/main" id="{3829AB21-1DE1-4EA5-8B34-F27325E3DC3C}"/>
              </a:ext>
            </a:extLst>
          </p:cNvPr>
          <p:cNvSpPr/>
          <p:nvPr/>
        </p:nvSpPr>
        <p:spPr>
          <a:xfrm>
            <a:off x="11386706" y="6064260"/>
            <a:ext cx="357548" cy="254996"/>
          </a:xfrm>
          <a:custGeom>
            <a:avLst/>
            <a:gdLst>
              <a:gd name="connsiteX0" fmla="*/ 379984 w 602276"/>
              <a:gd name="connsiteY0" fmla="*/ 251636 h 429532"/>
              <a:gd name="connsiteX1" fmla="*/ 590986 w 602276"/>
              <a:gd name="connsiteY1" fmla="*/ 429532 h 429532"/>
              <a:gd name="connsiteX2" fmla="*/ 10585 w 602276"/>
              <a:gd name="connsiteY2" fmla="*/ 429532 h 429532"/>
              <a:gd name="connsiteX3" fmla="*/ 221586 w 602276"/>
              <a:gd name="connsiteY3" fmla="*/ 251832 h 429532"/>
              <a:gd name="connsiteX4" fmla="*/ 300785 w 602276"/>
              <a:gd name="connsiteY4" fmla="*/ 315101 h 429532"/>
              <a:gd name="connsiteX5" fmla="*/ 0 w 602276"/>
              <a:gd name="connsiteY5" fmla="*/ 74941 h 429532"/>
              <a:gd name="connsiteX6" fmla="*/ 167170 w 602276"/>
              <a:gd name="connsiteY6" fmla="*/ 209083 h 429532"/>
              <a:gd name="connsiteX7" fmla="*/ 0 w 602276"/>
              <a:gd name="connsiteY7" fmla="*/ 349864 h 429532"/>
              <a:gd name="connsiteX8" fmla="*/ 602276 w 602276"/>
              <a:gd name="connsiteY8" fmla="*/ 72965 h 429532"/>
              <a:gd name="connsiteX9" fmla="*/ 602276 w 602276"/>
              <a:gd name="connsiteY9" fmla="*/ 352051 h 429532"/>
              <a:gd name="connsiteX10" fmla="*/ 432566 w 602276"/>
              <a:gd name="connsiteY10" fmla="*/ 208895 h 429532"/>
              <a:gd name="connsiteX11" fmla="*/ 14466 w 602276"/>
              <a:gd name="connsiteY11" fmla="*/ 0 h 429532"/>
              <a:gd name="connsiteX12" fmla="*/ 586893 w 602276"/>
              <a:gd name="connsiteY12" fmla="*/ 0 h 429532"/>
              <a:gd name="connsiteX13" fmla="*/ 300777 w 602276"/>
              <a:gd name="connsiteY13" fmla="*/ 229197 h 42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2276" h="429532">
                <a:moveTo>
                  <a:pt x="379984" y="251636"/>
                </a:moveTo>
                <a:lnTo>
                  <a:pt x="590986" y="429532"/>
                </a:lnTo>
                <a:lnTo>
                  <a:pt x="10585" y="429532"/>
                </a:lnTo>
                <a:lnTo>
                  <a:pt x="221586" y="251832"/>
                </a:lnTo>
                <a:lnTo>
                  <a:pt x="300785" y="315101"/>
                </a:lnTo>
                <a:close/>
                <a:moveTo>
                  <a:pt x="0" y="74941"/>
                </a:moveTo>
                <a:lnTo>
                  <a:pt x="167170" y="209083"/>
                </a:lnTo>
                <a:lnTo>
                  <a:pt x="0" y="349864"/>
                </a:lnTo>
                <a:close/>
                <a:moveTo>
                  <a:pt x="602276" y="72965"/>
                </a:moveTo>
                <a:lnTo>
                  <a:pt x="602276" y="352051"/>
                </a:lnTo>
                <a:lnTo>
                  <a:pt x="432566" y="208895"/>
                </a:lnTo>
                <a:close/>
                <a:moveTo>
                  <a:pt x="14466" y="0"/>
                </a:moveTo>
                <a:lnTo>
                  <a:pt x="586893" y="0"/>
                </a:lnTo>
                <a:lnTo>
                  <a:pt x="300777" y="229197"/>
                </a:ln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50477EB-61DA-46DD-90B6-D9066545DBE0}"/>
              </a:ext>
            </a:extLst>
          </p:cNvPr>
          <p:cNvSpPr txBox="1"/>
          <p:nvPr/>
        </p:nvSpPr>
        <p:spPr>
          <a:xfrm>
            <a:off x="11900368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mail@123456.com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1" name="Oval 25">
            <a:extLst>
              <a:ext uri="{FF2B5EF4-FFF2-40B4-BE49-F238E27FC236}">
                <a16:creationId xmlns="" xmlns:a16="http://schemas.microsoft.com/office/drawing/2014/main" id="{6108E6AC-1C75-41A1-9FA0-7B22EA50D3CE}"/>
              </a:ext>
            </a:extLst>
          </p:cNvPr>
          <p:cNvSpPr/>
          <p:nvPr/>
        </p:nvSpPr>
        <p:spPr>
          <a:xfrm>
            <a:off x="14855620" y="6013260"/>
            <a:ext cx="357548" cy="356996"/>
          </a:xfrm>
          <a:custGeom>
            <a:avLst/>
            <a:gdLst>
              <a:gd name="connsiteX0" fmla="*/ 444103 w 607089"/>
              <a:gd name="connsiteY0" fmla="*/ 163584 h 606152"/>
              <a:gd name="connsiteX1" fmla="*/ 469914 w 607089"/>
              <a:gd name="connsiteY1" fmla="*/ 176766 h 606152"/>
              <a:gd name="connsiteX2" fmla="*/ 475193 w 607089"/>
              <a:gd name="connsiteY2" fmla="*/ 220412 h 606152"/>
              <a:gd name="connsiteX3" fmla="*/ 378258 w 607089"/>
              <a:gd name="connsiteY3" fmla="*/ 317225 h 606152"/>
              <a:gd name="connsiteX4" fmla="*/ 346435 w 607089"/>
              <a:gd name="connsiteY4" fmla="*/ 330260 h 606152"/>
              <a:gd name="connsiteX5" fmla="*/ 313879 w 607089"/>
              <a:gd name="connsiteY5" fmla="*/ 316492 h 606152"/>
              <a:gd name="connsiteX6" fmla="*/ 248913 w 607089"/>
              <a:gd name="connsiteY6" fmla="*/ 251755 h 606152"/>
              <a:gd name="connsiteX7" fmla="*/ 242021 w 607089"/>
              <a:gd name="connsiteY7" fmla="*/ 228760 h 606152"/>
              <a:gd name="connsiteX8" fmla="*/ 254926 w 607089"/>
              <a:gd name="connsiteY8" fmla="*/ 208695 h 606152"/>
              <a:gd name="connsiteX9" fmla="*/ 280883 w 607089"/>
              <a:gd name="connsiteY9" fmla="*/ 195074 h 606152"/>
              <a:gd name="connsiteX10" fmla="*/ 297894 w 607089"/>
              <a:gd name="connsiteY10" fmla="*/ 202836 h 606152"/>
              <a:gd name="connsiteX11" fmla="*/ 342036 w 607089"/>
              <a:gd name="connsiteY11" fmla="*/ 246922 h 606152"/>
              <a:gd name="connsiteX12" fmla="*/ 346435 w 607089"/>
              <a:gd name="connsiteY12" fmla="*/ 249705 h 606152"/>
              <a:gd name="connsiteX13" fmla="*/ 350541 w 607089"/>
              <a:gd name="connsiteY13" fmla="*/ 247068 h 606152"/>
              <a:gd name="connsiteX14" fmla="*/ 426212 w 607089"/>
              <a:gd name="connsiteY14" fmla="*/ 171493 h 606152"/>
              <a:gd name="connsiteX15" fmla="*/ 444103 w 607089"/>
              <a:gd name="connsiteY15" fmla="*/ 163584 h 606152"/>
              <a:gd name="connsiteX16" fmla="*/ 360877 w 607089"/>
              <a:gd name="connsiteY16" fmla="*/ 64177 h 606152"/>
              <a:gd name="connsiteX17" fmla="*/ 232178 w 607089"/>
              <a:gd name="connsiteY17" fmla="*/ 117334 h 606152"/>
              <a:gd name="connsiteX18" fmla="*/ 232178 w 607089"/>
              <a:gd name="connsiteY18" fmla="*/ 374333 h 606152"/>
              <a:gd name="connsiteX19" fmla="*/ 489575 w 607089"/>
              <a:gd name="connsiteY19" fmla="*/ 374333 h 606152"/>
              <a:gd name="connsiteX20" fmla="*/ 489575 w 607089"/>
              <a:gd name="connsiteY20" fmla="*/ 117334 h 606152"/>
              <a:gd name="connsiteX21" fmla="*/ 360877 w 607089"/>
              <a:gd name="connsiteY21" fmla="*/ 64177 h 606152"/>
              <a:gd name="connsiteX22" fmla="*/ 360876 w 607089"/>
              <a:gd name="connsiteY22" fmla="*/ 0 h 606152"/>
              <a:gd name="connsiteX23" fmla="*/ 535041 w 607089"/>
              <a:gd name="connsiteY23" fmla="*/ 71938 h 606152"/>
              <a:gd name="connsiteX24" fmla="*/ 535041 w 607089"/>
              <a:gd name="connsiteY24" fmla="*/ 419729 h 606152"/>
              <a:gd name="connsiteX25" fmla="*/ 237751 w 607089"/>
              <a:gd name="connsiteY25" fmla="*/ 456778 h 606152"/>
              <a:gd name="connsiteX26" fmla="*/ 225138 w 607089"/>
              <a:gd name="connsiteY26" fmla="*/ 458388 h 606152"/>
              <a:gd name="connsiteX27" fmla="*/ 99740 w 607089"/>
              <a:gd name="connsiteY27" fmla="*/ 583593 h 606152"/>
              <a:gd name="connsiteX28" fmla="*/ 17607 w 607089"/>
              <a:gd name="connsiteY28" fmla="*/ 592379 h 606152"/>
              <a:gd name="connsiteX29" fmla="*/ 13794 w 607089"/>
              <a:gd name="connsiteY29" fmla="*/ 588572 h 606152"/>
              <a:gd name="connsiteX30" fmla="*/ 22594 w 607089"/>
              <a:gd name="connsiteY30" fmla="*/ 506567 h 606152"/>
              <a:gd name="connsiteX31" fmla="*/ 148139 w 607089"/>
              <a:gd name="connsiteY31" fmla="*/ 381069 h 606152"/>
              <a:gd name="connsiteX32" fmla="*/ 149606 w 607089"/>
              <a:gd name="connsiteY32" fmla="*/ 368768 h 606152"/>
              <a:gd name="connsiteX33" fmla="*/ 186712 w 607089"/>
              <a:gd name="connsiteY33" fmla="*/ 71938 h 606152"/>
              <a:gd name="connsiteX34" fmla="*/ 360876 w 607089"/>
              <a:gd name="connsiteY34" fmla="*/ 0 h 60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7089" h="606152">
                <a:moveTo>
                  <a:pt x="444103" y="163584"/>
                </a:moveTo>
                <a:cubicBezTo>
                  <a:pt x="452462" y="163584"/>
                  <a:pt x="461261" y="167978"/>
                  <a:pt x="469914" y="176766"/>
                </a:cubicBezTo>
                <a:cubicBezTo>
                  <a:pt x="485459" y="192291"/>
                  <a:pt x="487365" y="208256"/>
                  <a:pt x="475193" y="220412"/>
                </a:cubicBezTo>
                <a:lnTo>
                  <a:pt x="378258" y="317225"/>
                </a:lnTo>
                <a:cubicBezTo>
                  <a:pt x="369459" y="326013"/>
                  <a:pt x="359047" y="330260"/>
                  <a:pt x="346435" y="330260"/>
                </a:cubicBezTo>
                <a:cubicBezTo>
                  <a:pt x="337783" y="330260"/>
                  <a:pt x="325171" y="327917"/>
                  <a:pt x="313879" y="316492"/>
                </a:cubicBezTo>
                <a:lnTo>
                  <a:pt x="248913" y="251755"/>
                </a:lnTo>
                <a:cubicBezTo>
                  <a:pt x="242314" y="245018"/>
                  <a:pt x="239821" y="237109"/>
                  <a:pt x="242021" y="228760"/>
                </a:cubicBezTo>
                <a:cubicBezTo>
                  <a:pt x="243634" y="222463"/>
                  <a:pt x="247887" y="215872"/>
                  <a:pt x="254926" y="208695"/>
                </a:cubicBezTo>
                <a:cubicBezTo>
                  <a:pt x="264165" y="199614"/>
                  <a:pt x="272670" y="195074"/>
                  <a:pt x="280883" y="195074"/>
                </a:cubicBezTo>
                <a:cubicBezTo>
                  <a:pt x="287042" y="195074"/>
                  <a:pt x="292761" y="197710"/>
                  <a:pt x="297894" y="202836"/>
                </a:cubicBezTo>
                <a:cubicBezTo>
                  <a:pt x="298187" y="203129"/>
                  <a:pt x="326491" y="231397"/>
                  <a:pt x="342036" y="246922"/>
                </a:cubicBezTo>
                <a:cubicBezTo>
                  <a:pt x="343649" y="248533"/>
                  <a:pt x="344529" y="249705"/>
                  <a:pt x="346435" y="249705"/>
                </a:cubicBezTo>
                <a:cubicBezTo>
                  <a:pt x="348195" y="249705"/>
                  <a:pt x="349075" y="248533"/>
                  <a:pt x="350541" y="247068"/>
                </a:cubicBezTo>
                <a:cubicBezTo>
                  <a:pt x="376058" y="221584"/>
                  <a:pt x="425626" y="172079"/>
                  <a:pt x="426212" y="171493"/>
                </a:cubicBezTo>
                <a:cubicBezTo>
                  <a:pt x="431492" y="166220"/>
                  <a:pt x="437504" y="163584"/>
                  <a:pt x="444103" y="163584"/>
                </a:cubicBezTo>
                <a:close/>
                <a:moveTo>
                  <a:pt x="360877" y="64177"/>
                </a:moveTo>
                <a:cubicBezTo>
                  <a:pt x="314274" y="64177"/>
                  <a:pt x="267671" y="81896"/>
                  <a:pt x="232178" y="117334"/>
                </a:cubicBezTo>
                <a:cubicBezTo>
                  <a:pt x="161192" y="188210"/>
                  <a:pt x="161192" y="303457"/>
                  <a:pt x="232178" y="374333"/>
                </a:cubicBezTo>
                <a:cubicBezTo>
                  <a:pt x="303164" y="445209"/>
                  <a:pt x="418589" y="445209"/>
                  <a:pt x="489575" y="374333"/>
                </a:cubicBezTo>
                <a:cubicBezTo>
                  <a:pt x="560560" y="303457"/>
                  <a:pt x="560560" y="188210"/>
                  <a:pt x="489575" y="117334"/>
                </a:cubicBezTo>
                <a:cubicBezTo>
                  <a:pt x="454082" y="81896"/>
                  <a:pt x="407479" y="64177"/>
                  <a:pt x="360877" y="64177"/>
                </a:cubicBezTo>
                <a:close/>
                <a:moveTo>
                  <a:pt x="360876" y="0"/>
                </a:moveTo>
                <a:cubicBezTo>
                  <a:pt x="423942" y="0"/>
                  <a:pt x="487008" y="23980"/>
                  <a:pt x="535041" y="71938"/>
                </a:cubicBezTo>
                <a:cubicBezTo>
                  <a:pt x="631106" y="167855"/>
                  <a:pt x="631106" y="323812"/>
                  <a:pt x="535041" y="419729"/>
                </a:cubicBezTo>
                <a:cubicBezTo>
                  <a:pt x="453495" y="501148"/>
                  <a:pt x="332350" y="513449"/>
                  <a:pt x="237751" y="456778"/>
                </a:cubicBezTo>
                <a:cubicBezTo>
                  <a:pt x="237751" y="456778"/>
                  <a:pt x="230858" y="452677"/>
                  <a:pt x="225138" y="458388"/>
                </a:cubicBezTo>
                <a:cubicBezTo>
                  <a:pt x="193752" y="489726"/>
                  <a:pt x="99740" y="583593"/>
                  <a:pt x="99740" y="583593"/>
                </a:cubicBezTo>
                <a:cubicBezTo>
                  <a:pt x="74660" y="608634"/>
                  <a:pt x="39754" y="614638"/>
                  <a:pt x="17607" y="592379"/>
                </a:cubicBezTo>
                <a:lnTo>
                  <a:pt x="13794" y="588572"/>
                </a:lnTo>
                <a:cubicBezTo>
                  <a:pt x="-8499" y="566460"/>
                  <a:pt x="-2486" y="531608"/>
                  <a:pt x="22594" y="506567"/>
                </a:cubicBezTo>
                <a:cubicBezTo>
                  <a:pt x="22594" y="506567"/>
                  <a:pt x="116753" y="412407"/>
                  <a:pt x="148139" y="381069"/>
                </a:cubicBezTo>
                <a:cubicBezTo>
                  <a:pt x="153712" y="375651"/>
                  <a:pt x="149606" y="368768"/>
                  <a:pt x="149606" y="368768"/>
                </a:cubicBezTo>
                <a:cubicBezTo>
                  <a:pt x="92846" y="274316"/>
                  <a:pt x="105166" y="153358"/>
                  <a:pt x="186712" y="71938"/>
                </a:cubicBezTo>
                <a:cubicBezTo>
                  <a:pt x="234745" y="23980"/>
                  <a:pt x="297810" y="0"/>
                  <a:pt x="360876" y="0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59DCA1FA-F78C-4CAD-8C4C-414F0E31EB6A}"/>
              </a:ext>
            </a:extLst>
          </p:cNvPr>
          <p:cNvSpPr txBox="1"/>
          <p:nvPr/>
        </p:nvSpPr>
        <p:spPr>
          <a:xfrm>
            <a:off x="15369282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www.ibaotu.com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17" name="5d06d811a6402">
            <a:hlinkClick r:id="" action="ppaction://media"/>
            <a:extLst>
              <a:ext uri="{FF2B5EF4-FFF2-40B4-BE49-F238E27FC236}">
                <a16:creationId xmlns="" xmlns:a16="http://schemas.microsoft.com/office/drawing/2014/main" id="{6274B331-B2FF-402B-BC0F-15027B5C5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7922" y="-1285407"/>
            <a:ext cx="609600" cy="6096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FF45F8A-EEC1-4B34-B815-154EB2584F48}"/>
              </a:ext>
            </a:extLst>
          </p:cNvPr>
          <p:cNvSpPr txBox="1"/>
          <p:nvPr/>
        </p:nvSpPr>
        <p:spPr>
          <a:xfrm>
            <a:off x="8455024" y="803754"/>
            <a:ext cx="468947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包图网络科技有限公司</a:t>
            </a: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696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 animBg="1"/>
      <p:bldP spid="20" grpId="0" animBg="1"/>
      <p:bldP spid="25" grpId="0" animBg="1"/>
      <p:bldP spid="6" grpId="0"/>
      <p:bldP spid="8" grpId="0"/>
      <p:bldP spid="29" grpId="0" animBg="1"/>
      <p:bldP spid="30" grpId="0"/>
      <p:bldP spid="32" grpId="0" animBg="1"/>
      <p:bldP spid="21" grpId="0"/>
      <p:bldP spid="34" grpId="0" animBg="1"/>
      <p:bldP spid="24" grpId="0"/>
      <p:bldP spid="31" grpId="0" animBg="1"/>
      <p:bldP spid="27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5F8D4E3-42DC-43F1-B893-2A9D8430CCF6}"/>
              </a:ext>
            </a:extLst>
          </p:cNvPr>
          <p:cNvSpPr/>
          <p:nvPr/>
        </p:nvSpPr>
        <p:spPr>
          <a:xfrm>
            <a:off x="2552131" y="996287"/>
            <a:ext cx="16495264" cy="506776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gradFill>
              <a:gsLst>
                <a:gs pos="13000">
                  <a:schemeClr val="bg1">
                    <a:lumMod val="8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3276FA1-CFDA-4EC3-AC6D-2B4D53953C0E}"/>
              </a:ext>
            </a:extLst>
          </p:cNvPr>
          <p:cNvSpPr txBox="1"/>
          <p:nvPr/>
        </p:nvSpPr>
        <p:spPr>
          <a:xfrm>
            <a:off x="3765005" y="1270948"/>
            <a:ext cx="1401236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3200" i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感谢您的下载使用</a:t>
            </a:r>
            <a:r>
              <a:rPr lang="en-US" altLang="zh-CN" sz="3200" i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: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119CD6B-677C-48E4-AE5F-CFFB6627640B}"/>
              </a:ext>
            </a:extLst>
          </p:cNvPr>
          <p:cNvSpPr txBox="1"/>
          <p:nvPr/>
        </p:nvSpPr>
        <p:spPr>
          <a:xfrm>
            <a:off x="3793580" y="2090379"/>
            <a:ext cx="14012364" cy="23814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包图网成立于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2016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年，隶属于上海包图网络科技有限公司，是中国人气优质创意内容供给平台。平台联合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20w+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顶尖设计师、创意工作室以及国内外图库平台，汇集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1500w+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优质原创内容，为各行各业输出正版的图片、视频、音频、源文件素材。截止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2018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年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12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月，内容累积下载量超过</a:t>
            </a:r>
            <a:r>
              <a:rPr lang="en-US" altLang="zh-CN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4</a:t>
            </a: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亿次。</a:t>
            </a:r>
          </a:p>
          <a:p>
            <a:pPr>
              <a:lnSpc>
                <a:spcPct val="125000"/>
              </a:lnSpc>
            </a:pPr>
            <a:r>
              <a:rPr lang="zh-CN" altLang="en-US" sz="2000" i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我们已建立完善的版权备案及商用授权体系，全站原创素材包图网均拥有独家版权或已取得版权方授权，因此内容可授权企业用于线上传播、线下印刷、装饰装修、户外广告、转售商品等多个商业用途，为企业用户提供强大的版权保障，无需担心版权</a:t>
            </a:r>
            <a:r>
              <a:rPr lang="zh-CN" altLang="en-US" sz="2000" i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Angsana New" panose="02020603050405020304" pitchFamily="18" charset="-34"/>
              </a:rPr>
              <a:t>风险</a:t>
            </a:r>
            <a:endParaRPr lang="en-US" altLang="zh-CN" sz="2000" i="1" spc="3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Angsana New" panose="02020603050405020304" pitchFamily="18" charset="-34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6AA77CE-9077-4ED2-854F-264C76C5FB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89643"/>
            <a:ext cx="21599524" cy="2209670"/>
          </a:xfrm>
          <a:custGeom>
            <a:avLst/>
            <a:gdLst>
              <a:gd name="connsiteX0" fmla="*/ 0 w 21586824"/>
              <a:gd name="connsiteY0" fmla="*/ 0 h 2209670"/>
              <a:gd name="connsiteX1" fmla="*/ 21586824 w 21586824"/>
              <a:gd name="connsiteY1" fmla="*/ 0 h 2209670"/>
              <a:gd name="connsiteX2" fmla="*/ 21586824 w 21586824"/>
              <a:gd name="connsiteY2" fmla="*/ 2209670 h 2209670"/>
              <a:gd name="connsiteX3" fmla="*/ 0 w 21586824"/>
              <a:gd name="connsiteY3" fmla="*/ 2209670 h 220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86824" h="2209670">
                <a:moveTo>
                  <a:pt x="0" y="0"/>
                </a:moveTo>
                <a:lnTo>
                  <a:pt x="21586824" y="0"/>
                </a:lnTo>
                <a:lnTo>
                  <a:pt x="21586824" y="2209670"/>
                </a:lnTo>
                <a:lnTo>
                  <a:pt x="0" y="22096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800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72A425E-2D4B-484C-9FC5-CA13CF4577B4}"/>
              </a:ext>
            </a:extLst>
          </p:cNvPr>
          <p:cNvGrpSpPr/>
          <p:nvPr/>
        </p:nvGrpSpPr>
        <p:grpSpPr>
          <a:xfrm>
            <a:off x="2326825" y="2565782"/>
            <a:ext cx="3188934" cy="3580406"/>
            <a:chOff x="2326825" y="2565782"/>
            <a:chExt cx="3188934" cy="3580406"/>
          </a:xfrm>
        </p:grpSpPr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EE9F2261-D9C4-4C56-8AED-F2588C92943A}"/>
                </a:ext>
              </a:extLst>
            </p:cNvPr>
            <p:cNvCxnSpPr>
              <a:cxnSpLocks/>
            </p:cNvCxnSpPr>
            <p:nvPr/>
          </p:nvCxnSpPr>
          <p:spPr>
            <a:xfrm>
              <a:off x="3839268" y="5140316"/>
              <a:ext cx="300529" cy="0"/>
            </a:xfrm>
            <a:prstGeom prst="line">
              <a:avLst/>
            </a:prstGeom>
            <a:ln w="19050">
              <a:solidFill>
                <a:srgbClr val="1834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68E8F7EC-DD10-44D8-B652-F8F4B9B6489D}"/>
                </a:ext>
              </a:extLst>
            </p:cNvPr>
            <p:cNvSpPr/>
            <p:nvPr/>
          </p:nvSpPr>
          <p:spPr>
            <a:xfrm rot="5400000">
              <a:off x="2131089" y="2761518"/>
              <a:ext cx="3580406" cy="3188934"/>
            </a:xfrm>
            <a:custGeom>
              <a:avLst/>
              <a:gdLst>
                <a:gd name="connsiteX0" fmla="*/ 3175509 w 5969325"/>
                <a:gd name="connsiteY0" fmla="*/ 2460329 h 5316656"/>
                <a:gd name="connsiteX1" fmla="*/ 3175510 w 5969325"/>
                <a:gd name="connsiteY1" fmla="*/ 0 h 5316656"/>
                <a:gd name="connsiteX2" fmla="*/ 4739160 w 5969325"/>
                <a:gd name="connsiteY2" fmla="*/ 0 h 5316656"/>
                <a:gd name="connsiteX3" fmla="*/ 5969325 w 5969325"/>
                <a:gd name="connsiteY3" fmla="*/ 2460329 h 5316656"/>
                <a:gd name="connsiteX4" fmla="*/ 3175509 w 5969325"/>
                <a:gd name="connsiteY4" fmla="*/ 5316656 h 5316656"/>
                <a:gd name="connsiteX5" fmla="*/ 3175509 w 5969325"/>
                <a:gd name="connsiteY5" fmla="*/ 2856329 h 5316656"/>
                <a:gd name="connsiteX6" fmla="*/ 5969324 w 5969325"/>
                <a:gd name="connsiteY6" fmla="*/ 2856329 h 5316656"/>
                <a:gd name="connsiteX7" fmla="*/ 4739160 w 5969325"/>
                <a:gd name="connsiteY7" fmla="*/ 5316656 h 5316656"/>
                <a:gd name="connsiteX8" fmla="*/ 1 w 5969325"/>
                <a:gd name="connsiteY8" fmla="*/ 2856329 h 5316656"/>
                <a:gd name="connsiteX9" fmla="*/ 2779509 w 5969325"/>
                <a:gd name="connsiteY9" fmla="*/ 2856329 h 5316656"/>
                <a:gd name="connsiteX10" fmla="*/ 2779509 w 5969325"/>
                <a:gd name="connsiteY10" fmla="*/ 5316656 h 5316656"/>
                <a:gd name="connsiteX11" fmla="*/ 1230165 w 5969325"/>
                <a:gd name="connsiteY11" fmla="*/ 5316656 h 5316656"/>
                <a:gd name="connsiteX12" fmla="*/ 0 w 5969325"/>
                <a:gd name="connsiteY12" fmla="*/ 2460329 h 5316656"/>
                <a:gd name="connsiteX13" fmla="*/ 1230165 w 5969325"/>
                <a:gd name="connsiteY13" fmla="*/ 0 h 5316656"/>
                <a:gd name="connsiteX14" fmla="*/ 2779510 w 5969325"/>
                <a:gd name="connsiteY14" fmla="*/ 0 h 5316656"/>
                <a:gd name="connsiteX15" fmla="*/ 2779509 w 5969325"/>
                <a:gd name="connsiteY15" fmla="*/ 2460329 h 531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69325" h="5316656">
                  <a:moveTo>
                    <a:pt x="3175509" y="2460329"/>
                  </a:moveTo>
                  <a:lnTo>
                    <a:pt x="3175510" y="0"/>
                  </a:lnTo>
                  <a:lnTo>
                    <a:pt x="4739160" y="0"/>
                  </a:lnTo>
                  <a:lnTo>
                    <a:pt x="5969325" y="2460329"/>
                  </a:lnTo>
                  <a:close/>
                  <a:moveTo>
                    <a:pt x="3175509" y="5316656"/>
                  </a:moveTo>
                  <a:lnTo>
                    <a:pt x="3175509" y="2856329"/>
                  </a:lnTo>
                  <a:lnTo>
                    <a:pt x="5969324" y="2856329"/>
                  </a:lnTo>
                  <a:lnTo>
                    <a:pt x="4739160" y="5316656"/>
                  </a:lnTo>
                  <a:close/>
                  <a:moveTo>
                    <a:pt x="1" y="2856329"/>
                  </a:moveTo>
                  <a:lnTo>
                    <a:pt x="2779509" y="2856329"/>
                  </a:lnTo>
                  <a:lnTo>
                    <a:pt x="2779509" y="5316656"/>
                  </a:lnTo>
                  <a:lnTo>
                    <a:pt x="1230165" y="5316656"/>
                  </a:lnTo>
                  <a:close/>
                  <a:moveTo>
                    <a:pt x="0" y="2460329"/>
                  </a:moveTo>
                  <a:lnTo>
                    <a:pt x="1230165" y="0"/>
                  </a:lnTo>
                  <a:lnTo>
                    <a:pt x="2779510" y="0"/>
                  </a:lnTo>
                  <a:lnTo>
                    <a:pt x="2779509" y="24603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六边形 6">
              <a:extLst>
                <a:ext uri="{FF2B5EF4-FFF2-40B4-BE49-F238E27FC236}">
                  <a16:creationId xmlns="" xmlns:a16="http://schemas.microsoft.com/office/drawing/2014/main" id="{509BB50F-E766-4F72-8343-A570CCE51990}"/>
                </a:ext>
              </a:extLst>
            </p:cNvPr>
            <p:cNvSpPr/>
            <p:nvPr/>
          </p:nvSpPr>
          <p:spPr>
            <a:xfrm rot="5400000">
              <a:off x="2380990" y="3028140"/>
              <a:ext cx="3080602" cy="265569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ACC73492-6CC3-46F1-BE23-0F8C463B4F01}"/>
                </a:ext>
              </a:extLst>
            </p:cNvPr>
            <p:cNvSpPr txBox="1"/>
            <p:nvPr/>
          </p:nvSpPr>
          <p:spPr>
            <a:xfrm>
              <a:off x="2803037" y="4026473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公司简介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F709BEEF-66FD-4966-85CF-2FDB221782E3}"/>
                </a:ext>
              </a:extLst>
            </p:cNvPr>
            <p:cNvSpPr txBox="1"/>
            <p:nvPr/>
          </p:nvSpPr>
          <p:spPr>
            <a:xfrm>
              <a:off x="2700444" y="4631334"/>
              <a:ext cx="244169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3CC47F6B-4A39-4B01-AB54-AD166E874B75}"/>
                </a:ext>
              </a:extLst>
            </p:cNvPr>
            <p:cNvSpPr txBox="1"/>
            <p:nvPr/>
          </p:nvSpPr>
          <p:spPr>
            <a:xfrm>
              <a:off x="2700444" y="2922363"/>
              <a:ext cx="2441696" cy="1275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6600" b="1" i="1" dirty="0">
                  <a:solidFill>
                    <a:srgbClr val="00B0F0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01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3C5B019-BE73-41E4-9392-06D9F3D228BF}"/>
              </a:ext>
            </a:extLst>
          </p:cNvPr>
          <p:cNvGrpSpPr/>
          <p:nvPr/>
        </p:nvGrpSpPr>
        <p:grpSpPr>
          <a:xfrm>
            <a:off x="6917067" y="2565782"/>
            <a:ext cx="3188934" cy="3580406"/>
            <a:chOff x="6917067" y="2565782"/>
            <a:chExt cx="3188934" cy="3580406"/>
          </a:xfrm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ECF91BAD-791A-4D15-81F6-F7326E1EA6AB}"/>
                </a:ext>
              </a:extLst>
            </p:cNvPr>
            <p:cNvSpPr/>
            <p:nvPr/>
          </p:nvSpPr>
          <p:spPr>
            <a:xfrm rot="5400000">
              <a:off x="6721331" y="2761518"/>
              <a:ext cx="3580406" cy="3188934"/>
            </a:xfrm>
            <a:custGeom>
              <a:avLst/>
              <a:gdLst>
                <a:gd name="connsiteX0" fmla="*/ 3175509 w 5969325"/>
                <a:gd name="connsiteY0" fmla="*/ 2460329 h 5316656"/>
                <a:gd name="connsiteX1" fmla="*/ 3175510 w 5969325"/>
                <a:gd name="connsiteY1" fmla="*/ 0 h 5316656"/>
                <a:gd name="connsiteX2" fmla="*/ 4739160 w 5969325"/>
                <a:gd name="connsiteY2" fmla="*/ 0 h 5316656"/>
                <a:gd name="connsiteX3" fmla="*/ 5969325 w 5969325"/>
                <a:gd name="connsiteY3" fmla="*/ 2460329 h 5316656"/>
                <a:gd name="connsiteX4" fmla="*/ 3175509 w 5969325"/>
                <a:gd name="connsiteY4" fmla="*/ 5316656 h 5316656"/>
                <a:gd name="connsiteX5" fmla="*/ 3175509 w 5969325"/>
                <a:gd name="connsiteY5" fmla="*/ 2856329 h 5316656"/>
                <a:gd name="connsiteX6" fmla="*/ 5969324 w 5969325"/>
                <a:gd name="connsiteY6" fmla="*/ 2856329 h 5316656"/>
                <a:gd name="connsiteX7" fmla="*/ 4739160 w 5969325"/>
                <a:gd name="connsiteY7" fmla="*/ 5316656 h 5316656"/>
                <a:gd name="connsiteX8" fmla="*/ 1 w 5969325"/>
                <a:gd name="connsiteY8" fmla="*/ 2856329 h 5316656"/>
                <a:gd name="connsiteX9" fmla="*/ 2779509 w 5969325"/>
                <a:gd name="connsiteY9" fmla="*/ 2856329 h 5316656"/>
                <a:gd name="connsiteX10" fmla="*/ 2779509 w 5969325"/>
                <a:gd name="connsiteY10" fmla="*/ 5316656 h 5316656"/>
                <a:gd name="connsiteX11" fmla="*/ 1230165 w 5969325"/>
                <a:gd name="connsiteY11" fmla="*/ 5316656 h 5316656"/>
                <a:gd name="connsiteX12" fmla="*/ 0 w 5969325"/>
                <a:gd name="connsiteY12" fmla="*/ 2460329 h 5316656"/>
                <a:gd name="connsiteX13" fmla="*/ 1230165 w 5969325"/>
                <a:gd name="connsiteY13" fmla="*/ 0 h 5316656"/>
                <a:gd name="connsiteX14" fmla="*/ 2779510 w 5969325"/>
                <a:gd name="connsiteY14" fmla="*/ 0 h 5316656"/>
                <a:gd name="connsiteX15" fmla="*/ 2779509 w 5969325"/>
                <a:gd name="connsiteY15" fmla="*/ 2460329 h 531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69325" h="5316656">
                  <a:moveTo>
                    <a:pt x="3175509" y="2460329"/>
                  </a:moveTo>
                  <a:lnTo>
                    <a:pt x="3175510" y="0"/>
                  </a:lnTo>
                  <a:lnTo>
                    <a:pt x="4739160" y="0"/>
                  </a:lnTo>
                  <a:lnTo>
                    <a:pt x="5969325" y="2460329"/>
                  </a:lnTo>
                  <a:close/>
                  <a:moveTo>
                    <a:pt x="3175509" y="5316656"/>
                  </a:moveTo>
                  <a:lnTo>
                    <a:pt x="3175509" y="2856329"/>
                  </a:lnTo>
                  <a:lnTo>
                    <a:pt x="5969324" y="2856329"/>
                  </a:lnTo>
                  <a:lnTo>
                    <a:pt x="4739160" y="5316656"/>
                  </a:lnTo>
                  <a:close/>
                  <a:moveTo>
                    <a:pt x="1" y="2856329"/>
                  </a:moveTo>
                  <a:lnTo>
                    <a:pt x="2779509" y="2856329"/>
                  </a:lnTo>
                  <a:lnTo>
                    <a:pt x="2779509" y="5316656"/>
                  </a:lnTo>
                  <a:lnTo>
                    <a:pt x="1230165" y="5316656"/>
                  </a:lnTo>
                  <a:close/>
                  <a:moveTo>
                    <a:pt x="0" y="2460329"/>
                  </a:moveTo>
                  <a:lnTo>
                    <a:pt x="1230165" y="0"/>
                  </a:lnTo>
                  <a:lnTo>
                    <a:pt x="2779510" y="0"/>
                  </a:lnTo>
                  <a:lnTo>
                    <a:pt x="2779509" y="2460329"/>
                  </a:ln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六边形 34">
              <a:extLst>
                <a:ext uri="{FF2B5EF4-FFF2-40B4-BE49-F238E27FC236}">
                  <a16:creationId xmlns="" xmlns:a16="http://schemas.microsoft.com/office/drawing/2014/main" id="{51689296-DAA4-4026-861A-3CE9CC7654B8}"/>
                </a:ext>
              </a:extLst>
            </p:cNvPr>
            <p:cNvSpPr/>
            <p:nvPr/>
          </p:nvSpPr>
          <p:spPr>
            <a:xfrm rot="5400000">
              <a:off x="6971232" y="3028140"/>
              <a:ext cx="3080602" cy="265569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08A05655-CE28-4500-A6F7-52796C2DAB4B}"/>
                </a:ext>
              </a:extLst>
            </p:cNvPr>
            <p:cNvSpPr txBox="1"/>
            <p:nvPr/>
          </p:nvSpPr>
          <p:spPr>
            <a:xfrm>
              <a:off x="7393279" y="4026473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业务介绍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4223AA39-BD1F-4592-9F77-C7807520C099}"/>
                </a:ext>
              </a:extLst>
            </p:cNvPr>
            <p:cNvSpPr txBox="1"/>
            <p:nvPr/>
          </p:nvSpPr>
          <p:spPr>
            <a:xfrm>
              <a:off x="7290686" y="4631334"/>
              <a:ext cx="244169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448849A9-EBE8-40BE-8BC2-3E99546C4481}"/>
                </a:ext>
              </a:extLst>
            </p:cNvPr>
            <p:cNvSpPr txBox="1"/>
            <p:nvPr/>
          </p:nvSpPr>
          <p:spPr>
            <a:xfrm>
              <a:off x="7290686" y="2922363"/>
              <a:ext cx="2441696" cy="1275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6600" b="1" i="1" dirty="0">
                  <a:solidFill>
                    <a:schemeClr val="tx2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02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3ADEDA5-7EAA-47D3-BBFE-BCC5E34B59E9}"/>
              </a:ext>
            </a:extLst>
          </p:cNvPr>
          <p:cNvGrpSpPr/>
          <p:nvPr/>
        </p:nvGrpSpPr>
        <p:grpSpPr>
          <a:xfrm>
            <a:off x="11507309" y="2565782"/>
            <a:ext cx="3188934" cy="3580406"/>
            <a:chOff x="11507309" y="2565782"/>
            <a:chExt cx="3188934" cy="3580406"/>
          </a:xfrm>
        </p:grpSpPr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6D56BBD8-6CFA-4294-9200-B87135E4DC64}"/>
                </a:ext>
              </a:extLst>
            </p:cNvPr>
            <p:cNvSpPr/>
            <p:nvPr/>
          </p:nvSpPr>
          <p:spPr>
            <a:xfrm rot="5400000">
              <a:off x="11311573" y="2761518"/>
              <a:ext cx="3580406" cy="3188934"/>
            </a:xfrm>
            <a:custGeom>
              <a:avLst/>
              <a:gdLst>
                <a:gd name="connsiteX0" fmla="*/ 3175509 w 5969325"/>
                <a:gd name="connsiteY0" fmla="*/ 2460329 h 5316656"/>
                <a:gd name="connsiteX1" fmla="*/ 3175510 w 5969325"/>
                <a:gd name="connsiteY1" fmla="*/ 0 h 5316656"/>
                <a:gd name="connsiteX2" fmla="*/ 4739160 w 5969325"/>
                <a:gd name="connsiteY2" fmla="*/ 0 h 5316656"/>
                <a:gd name="connsiteX3" fmla="*/ 5969325 w 5969325"/>
                <a:gd name="connsiteY3" fmla="*/ 2460329 h 5316656"/>
                <a:gd name="connsiteX4" fmla="*/ 3175509 w 5969325"/>
                <a:gd name="connsiteY4" fmla="*/ 5316656 h 5316656"/>
                <a:gd name="connsiteX5" fmla="*/ 3175509 w 5969325"/>
                <a:gd name="connsiteY5" fmla="*/ 2856329 h 5316656"/>
                <a:gd name="connsiteX6" fmla="*/ 5969324 w 5969325"/>
                <a:gd name="connsiteY6" fmla="*/ 2856329 h 5316656"/>
                <a:gd name="connsiteX7" fmla="*/ 4739160 w 5969325"/>
                <a:gd name="connsiteY7" fmla="*/ 5316656 h 5316656"/>
                <a:gd name="connsiteX8" fmla="*/ 1 w 5969325"/>
                <a:gd name="connsiteY8" fmla="*/ 2856329 h 5316656"/>
                <a:gd name="connsiteX9" fmla="*/ 2779509 w 5969325"/>
                <a:gd name="connsiteY9" fmla="*/ 2856329 h 5316656"/>
                <a:gd name="connsiteX10" fmla="*/ 2779509 w 5969325"/>
                <a:gd name="connsiteY10" fmla="*/ 5316656 h 5316656"/>
                <a:gd name="connsiteX11" fmla="*/ 1230165 w 5969325"/>
                <a:gd name="connsiteY11" fmla="*/ 5316656 h 5316656"/>
                <a:gd name="connsiteX12" fmla="*/ 0 w 5969325"/>
                <a:gd name="connsiteY12" fmla="*/ 2460329 h 5316656"/>
                <a:gd name="connsiteX13" fmla="*/ 1230165 w 5969325"/>
                <a:gd name="connsiteY13" fmla="*/ 0 h 5316656"/>
                <a:gd name="connsiteX14" fmla="*/ 2779510 w 5969325"/>
                <a:gd name="connsiteY14" fmla="*/ 0 h 5316656"/>
                <a:gd name="connsiteX15" fmla="*/ 2779509 w 5969325"/>
                <a:gd name="connsiteY15" fmla="*/ 2460329 h 531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69325" h="5316656">
                  <a:moveTo>
                    <a:pt x="3175509" y="2460329"/>
                  </a:moveTo>
                  <a:lnTo>
                    <a:pt x="3175510" y="0"/>
                  </a:lnTo>
                  <a:lnTo>
                    <a:pt x="4739160" y="0"/>
                  </a:lnTo>
                  <a:lnTo>
                    <a:pt x="5969325" y="2460329"/>
                  </a:lnTo>
                  <a:close/>
                  <a:moveTo>
                    <a:pt x="3175509" y="5316656"/>
                  </a:moveTo>
                  <a:lnTo>
                    <a:pt x="3175509" y="2856329"/>
                  </a:lnTo>
                  <a:lnTo>
                    <a:pt x="5969324" y="2856329"/>
                  </a:lnTo>
                  <a:lnTo>
                    <a:pt x="4739160" y="5316656"/>
                  </a:lnTo>
                  <a:close/>
                  <a:moveTo>
                    <a:pt x="1" y="2856329"/>
                  </a:moveTo>
                  <a:lnTo>
                    <a:pt x="2779509" y="2856329"/>
                  </a:lnTo>
                  <a:lnTo>
                    <a:pt x="2779509" y="5316656"/>
                  </a:lnTo>
                  <a:lnTo>
                    <a:pt x="1230165" y="5316656"/>
                  </a:lnTo>
                  <a:close/>
                  <a:moveTo>
                    <a:pt x="0" y="2460329"/>
                  </a:moveTo>
                  <a:lnTo>
                    <a:pt x="1230165" y="0"/>
                  </a:lnTo>
                  <a:lnTo>
                    <a:pt x="2779510" y="0"/>
                  </a:lnTo>
                  <a:lnTo>
                    <a:pt x="2779509" y="24603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六边形 41">
              <a:extLst>
                <a:ext uri="{FF2B5EF4-FFF2-40B4-BE49-F238E27FC236}">
                  <a16:creationId xmlns="" xmlns:a16="http://schemas.microsoft.com/office/drawing/2014/main" id="{D01D231C-05E3-4035-9FA5-D2BD36FA1BC4}"/>
                </a:ext>
              </a:extLst>
            </p:cNvPr>
            <p:cNvSpPr/>
            <p:nvPr/>
          </p:nvSpPr>
          <p:spPr>
            <a:xfrm rot="5400000">
              <a:off x="11561474" y="3028140"/>
              <a:ext cx="3080602" cy="265569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68DE109F-D470-40F4-9628-100FDC7E5405}"/>
                </a:ext>
              </a:extLst>
            </p:cNvPr>
            <p:cNvSpPr txBox="1"/>
            <p:nvPr/>
          </p:nvSpPr>
          <p:spPr>
            <a:xfrm>
              <a:off x="11983521" y="4026473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企业文化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65A991CC-EB41-4A89-86B8-7BD3D48E2880}"/>
                </a:ext>
              </a:extLst>
            </p:cNvPr>
            <p:cNvSpPr txBox="1"/>
            <p:nvPr/>
          </p:nvSpPr>
          <p:spPr>
            <a:xfrm>
              <a:off x="11880928" y="4631334"/>
              <a:ext cx="244169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F1798152-A607-4083-A518-E5D286DD2576}"/>
                </a:ext>
              </a:extLst>
            </p:cNvPr>
            <p:cNvSpPr txBox="1"/>
            <p:nvPr/>
          </p:nvSpPr>
          <p:spPr>
            <a:xfrm>
              <a:off x="11880928" y="2922363"/>
              <a:ext cx="2441696" cy="1275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6600" b="1" i="1" dirty="0">
                  <a:solidFill>
                    <a:srgbClr val="00B0F0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03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54C0A3C0-2BE2-4234-8FD2-966185EF5D4B}"/>
              </a:ext>
            </a:extLst>
          </p:cNvPr>
          <p:cNvGrpSpPr/>
          <p:nvPr/>
        </p:nvGrpSpPr>
        <p:grpSpPr>
          <a:xfrm>
            <a:off x="16097550" y="2565782"/>
            <a:ext cx="3188934" cy="3580406"/>
            <a:chOff x="16097550" y="2565782"/>
            <a:chExt cx="3188934" cy="3580406"/>
          </a:xfrm>
        </p:grpSpPr>
        <p:sp>
          <p:nvSpPr>
            <p:cNvPr id="48" name="任意多边形: 形状 47">
              <a:extLst>
                <a:ext uri="{FF2B5EF4-FFF2-40B4-BE49-F238E27FC236}">
                  <a16:creationId xmlns="" xmlns:a16="http://schemas.microsoft.com/office/drawing/2014/main" id="{E9D59950-65CB-4F38-B26D-C47010B9C58D}"/>
                </a:ext>
              </a:extLst>
            </p:cNvPr>
            <p:cNvSpPr/>
            <p:nvPr/>
          </p:nvSpPr>
          <p:spPr>
            <a:xfrm rot="5400000">
              <a:off x="15901814" y="2761518"/>
              <a:ext cx="3580406" cy="3188934"/>
            </a:xfrm>
            <a:custGeom>
              <a:avLst/>
              <a:gdLst>
                <a:gd name="connsiteX0" fmla="*/ 3175509 w 5969325"/>
                <a:gd name="connsiteY0" fmla="*/ 2460329 h 5316656"/>
                <a:gd name="connsiteX1" fmla="*/ 3175510 w 5969325"/>
                <a:gd name="connsiteY1" fmla="*/ 0 h 5316656"/>
                <a:gd name="connsiteX2" fmla="*/ 4739160 w 5969325"/>
                <a:gd name="connsiteY2" fmla="*/ 0 h 5316656"/>
                <a:gd name="connsiteX3" fmla="*/ 5969325 w 5969325"/>
                <a:gd name="connsiteY3" fmla="*/ 2460329 h 5316656"/>
                <a:gd name="connsiteX4" fmla="*/ 3175509 w 5969325"/>
                <a:gd name="connsiteY4" fmla="*/ 5316656 h 5316656"/>
                <a:gd name="connsiteX5" fmla="*/ 3175509 w 5969325"/>
                <a:gd name="connsiteY5" fmla="*/ 2856329 h 5316656"/>
                <a:gd name="connsiteX6" fmla="*/ 5969324 w 5969325"/>
                <a:gd name="connsiteY6" fmla="*/ 2856329 h 5316656"/>
                <a:gd name="connsiteX7" fmla="*/ 4739160 w 5969325"/>
                <a:gd name="connsiteY7" fmla="*/ 5316656 h 5316656"/>
                <a:gd name="connsiteX8" fmla="*/ 1 w 5969325"/>
                <a:gd name="connsiteY8" fmla="*/ 2856329 h 5316656"/>
                <a:gd name="connsiteX9" fmla="*/ 2779509 w 5969325"/>
                <a:gd name="connsiteY9" fmla="*/ 2856329 h 5316656"/>
                <a:gd name="connsiteX10" fmla="*/ 2779509 w 5969325"/>
                <a:gd name="connsiteY10" fmla="*/ 5316656 h 5316656"/>
                <a:gd name="connsiteX11" fmla="*/ 1230165 w 5969325"/>
                <a:gd name="connsiteY11" fmla="*/ 5316656 h 5316656"/>
                <a:gd name="connsiteX12" fmla="*/ 0 w 5969325"/>
                <a:gd name="connsiteY12" fmla="*/ 2460329 h 5316656"/>
                <a:gd name="connsiteX13" fmla="*/ 1230165 w 5969325"/>
                <a:gd name="connsiteY13" fmla="*/ 0 h 5316656"/>
                <a:gd name="connsiteX14" fmla="*/ 2779510 w 5969325"/>
                <a:gd name="connsiteY14" fmla="*/ 0 h 5316656"/>
                <a:gd name="connsiteX15" fmla="*/ 2779509 w 5969325"/>
                <a:gd name="connsiteY15" fmla="*/ 2460329 h 531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69325" h="5316656">
                  <a:moveTo>
                    <a:pt x="3175509" y="2460329"/>
                  </a:moveTo>
                  <a:lnTo>
                    <a:pt x="3175510" y="0"/>
                  </a:lnTo>
                  <a:lnTo>
                    <a:pt x="4739160" y="0"/>
                  </a:lnTo>
                  <a:lnTo>
                    <a:pt x="5969325" y="2460329"/>
                  </a:lnTo>
                  <a:close/>
                  <a:moveTo>
                    <a:pt x="3175509" y="5316656"/>
                  </a:moveTo>
                  <a:lnTo>
                    <a:pt x="3175509" y="2856329"/>
                  </a:lnTo>
                  <a:lnTo>
                    <a:pt x="5969324" y="2856329"/>
                  </a:lnTo>
                  <a:lnTo>
                    <a:pt x="4739160" y="5316656"/>
                  </a:lnTo>
                  <a:close/>
                  <a:moveTo>
                    <a:pt x="1" y="2856329"/>
                  </a:moveTo>
                  <a:lnTo>
                    <a:pt x="2779509" y="2856329"/>
                  </a:lnTo>
                  <a:lnTo>
                    <a:pt x="2779509" y="5316656"/>
                  </a:lnTo>
                  <a:lnTo>
                    <a:pt x="1230165" y="5316656"/>
                  </a:lnTo>
                  <a:close/>
                  <a:moveTo>
                    <a:pt x="0" y="2460329"/>
                  </a:moveTo>
                  <a:lnTo>
                    <a:pt x="1230165" y="0"/>
                  </a:lnTo>
                  <a:lnTo>
                    <a:pt x="2779510" y="0"/>
                  </a:lnTo>
                  <a:lnTo>
                    <a:pt x="2779509" y="2460329"/>
                  </a:ln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六边形 48">
              <a:extLst>
                <a:ext uri="{FF2B5EF4-FFF2-40B4-BE49-F238E27FC236}">
                  <a16:creationId xmlns="" xmlns:a16="http://schemas.microsoft.com/office/drawing/2014/main" id="{C23275A7-823F-4D12-B7CE-4F29262371AD}"/>
                </a:ext>
              </a:extLst>
            </p:cNvPr>
            <p:cNvSpPr/>
            <p:nvPr/>
          </p:nvSpPr>
          <p:spPr>
            <a:xfrm rot="5400000">
              <a:off x="16151715" y="3028140"/>
              <a:ext cx="3080602" cy="265569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FFEB1D65-1933-4ED1-AFE8-45614D148026}"/>
                </a:ext>
              </a:extLst>
            </p:cNvPr>
            <p:cNvSpPr txBox="1"/>
            <p:nvPr/>
          </p:nvSpPr>
          <p:spPr>
            <a:xfrm>
              <a:off x="16573762" y="4026473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发展规划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5EEFF8EC-B3EF-44F9-BAC2-D9160A593C74}"/>
                </a:ext>
              </a:extLst>
            </p:cNvPr>
            <p:cNvSpPr txBox="1"/>
            <p:nvPr/>
          </p:nvSpPr>
          <p:spPr>
            <a:xfrm>
              <a:off x="16471169" y="4631334"/>
              <a:ext cx="244169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7C3EEE46-1BE9-452A-BB29-D6CD71562746}"/>
                </a:ext>
              </a:extLst>
            </p:cNvPr>
            <p:cNvSpPr txBox="1"/>
            <p:nvPr/>
          </p:nvSpPr>
          <p:spPr>
            <a:xfrm>
              <a:off x="16471169" y="2922363"/>
              <a:ext cx="2441696" cy="1275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6600" b="1" i="1" dirty="0">
                  <a:solidFill>
                    <a:schemeClr val="tx2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04</a:t>
              </a: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A4267D20-1DCF-4C84-A62B-2CC18DC55916}"/>
              </a:ext>
            </a:extLst>
          </p:cNvPr>
          <p:cNvSpPr txBox="1"/>
          <p:nvPr/>
        </p:nvSpPr>
        <p:spPr>
          <a:xfrm>
            <a:off x="7023717" y="1349105"/>
            <a:ext cx="7552092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</a:t>
            </a:r>
          </a:p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D55B21C2-EEAC-4D17-A9FF-95B097B2E437}"/>
              </a:ext>
            </a:extLst>
          </p:cNvPr>
          <p:cNvSpPr txBox="1"/>
          <p:nvPr/>
        </p:nvSpPr>
        <p:spPr>
          <a:xfrm>
            <a:off x="8879811" y="593752"/>
            <a:ext cx="3839902" cy="73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i="1" spc="600" dirty="0">
                <a:gradFill>
                  <a:gsLst>
                    <a:gs pos="0">
                      <a:srgbClr val="00B0F0"/>
                    </a:gs>
                    <a:gs pos="100000">
                      <a:srgbClr val="1233B6"/>
                    </a:gs>
                  </a:gsLst>
                  <a:lin ang="16200000" scaled="1"/>
                </a:gra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17584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885FDD8-AB4B-4F41-8622-7B1775526684}"/>
              </a:ext>
            </a:extLst>
          </p:cNvPr>
          <p:cNvSpPr txBox="1"/>
          <p:nvPr/>
        </p:nvSpPr>
        <p:spPr>
          <a:xfrm>
            <a:off x="8783828" y="3329023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公司简介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E37C19F-0206-4F99-9D42-AFE1C7DF08D8}"/>
              </a:ext>
            </a:extLst>
          </p:cNvPr>
          <p:cNvSpPr txBox="1"/>
          <p:nvPr/>
        </p:nvSpPr>
        <p:spPr>
          <a:xfrm>
            <a:off x="8783827" y="1974994"/>
            <a:ext cx="4031870" cy="1167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i="1" dirty="0">
                <a:solidFill>
                  <a:srgbClr val="00B0F0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01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F67A01B4-40D9-42AF-9D00-302855D584FA}"/>
              </a:ext>
            </a:extLst>
          </p:cNvPr>
          <p:cNvSpPr/>
          <p:nvPr/>
        </p:nvSpPr>
        <p:spPr>
          <a:xfrm>
            <a:off x="-1944910" y="-655503"/>
            <a:ext cx="25489344" cy="8510318"/>
          </a:xfrm>
          <a:custGeom>
            <a:avLst/>
            <a:gdLst>
              <a:gd name="connsiteX0" fmla="*/ 17744949 w 25489344"/>
              <a:gd name="connsiteY0" fmla="*/ 0 h 8510318"/>
              <a:gd name="connsiteX1" fmla="*/ 23361764 w 25489344"/>
              <a:gd name="connsiteY1" fmla="*/ 0 h 8510318"/>
              <a:gd name="connsiteX2" fmla="*/ 25489344 w 25489344"/>
              <a:gd name="connsiteY2" fmla="*/ 4255159 h 8510318"/>
              <a:gd name="connsiteX3" fmla="*/ 23361764 w 25489344"/>
              <a:gd name="connsiteY3" fmla="*/ 8510318 h 8510318"/>
              <a:gd name="connsiteX4" fmla="*/ 17744949 w 25489344"/>
              <a:gd name="connsiteY4" fmla="*/ 8510318 h 8510318"/>
              <a:gd name="connsiteX5" fmla="*/ 15617368 w 25489344"/>
              <a:gd name="connsiteY5" fmla="*/ 4255159 h 8510318"/>
              <a:gd name="connsiteX6" fmla="*/ 2127581 w 25489344"/>
              <a:gd name="connsiteY6" fmla="*/ 0 h 8510318"/>
              <a:gd name="connsiteX7" fmla="*/ 7744397 w 25489344"/>
              <a:gd name="connsiteY7" fmla="*/ 0 h 8510318"/>
              <a:gd name="connsiteX8" fmla="*/ 9871977 w 25489344"/>
              <a:gd name="connsiteY8" fmla="*/ 4255159 h 8510318"/>
              <a:gd name="connsiteX9" fmla="*/ 7744397 w 25489344"/>
              <a:gd name="connsiteY9" fmla="*/ 8510318 h 8510318"/>
              <a:gd name="connsiteX10" fmla="*/ 2127581 w 25489344"/>
              <a:gd name="connsiteY10" fmla="*/ 8510318 h 8510318"/>
              <a:gd name="connsiteX11" fmla="*/ 0 w 25489344"/>
              <a:gd name="connsiteY11" fmla="*/ 4255159 h 85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89344" h="8510318">
                <a:moveTo>
                  <a:pt x="17744949" y="0"/>
                </a:moveTo>
                <a:lnTo>
                  <a:pt x="23361764" y="0"/>
                </a:lnTo>
                <a:lnTo>
                  <a:pt x="25489344" y="4255159"/>
                </a:lnTo>
                <a:lnTo>
                  <a:pt x="23361764" y="8510318"/>
                </a:lnTo>
                <a:lnTo>
                  <a:pt x="17744949" y="8510318"/>
                </a:lnTo>
                <a:lnTo>
                  <a:pt x="15617368" y="4255159"/>
                </a:lnTo>
                <a:close/>
                <a:moveTo>
                  <a:pt x="2127581" y="0"/>
                </a:moveTo>
                <a:lnTo>
                  <a:pt x="7744397" y="0"/>
                </a:lnTo>
                <a:lnTo>
                  <a:pt x="9871977" y="4255159"/>
                </a:lnTo>
                <a:lnTo>
                  <a:pt x="7744397" y="8510318"/>
                </a:lnTo>
                <a:lnTo>
                  <a:pt x="2127581" y="8510318"/>
                </a:lnTo>
                <a:lnTo>
                  <a:pt x="0" y="4255159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9911" b="-497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2211CBDC-9128-4639-A125-4D4E592EB269}"/>
              </a:ext>
            </a:extLst>
          </p:cNvPr>
          <p:cNvSpPr/>
          <p:nvPr/>
        </p:nvSpPr>
        <p:spPr>
          <a:xfrm>
            <a:off x="9085944" y="1538514"/>
            <a:ext cx="3427638" cy="4418012"/>
          </a:xfrm>
          <a:custGeom>
            <a:avLst/>
            <a:gdLst>
              <a:gd name="connsiteX0" fmla="*/ 0 w 3427638"/>
              <a:gd name="connsiteY0" fmla="*/ 3672115 h 4418012"/>
              <a:gd name="connsiteX1" fmla="*/ 190405 w 3427638"/>
              <a:gd name="connsiteY1" fmla="*/ 3672115 h 4418012"/>
              <a:gd name="connsiteX2" fmla="*/ 190405 w 3427638"/>
              <a:gd name="connsiteY2" fmla="*/ 4227607 h 4418012"/>
              <a:gd name="connsiteX3" fmla="*/ 3237233 w 3427638"/>
              <a:gd name="connsiteY3" fmla="*/ 4227607 h 4418012"/>
              <a:gd name="connsiteX4" fmla="*/ 3237233 w 3427638"/>
              <a:gd name="connsiteY4" fmla="*/ 3672115 h 4418012"/>
              <a:gd name="connsiteX5" fmla="*/ 3427638 w 3427638"/>
              <a:gd name="connsiteY5" fmla="*/ 3672115 h 4418012"/>
              <a:gd name="connsiteX6" fmla="*/ 3427638 w 3427638"/>
              <a:gd name="connsiteY6" fmla="*/ 4418012 h 4418012"/>
              <a:gd name="connsiteX7" fmla="*/ 0 w 3427638"/>
              <a:gd name="connsiteY7" fmla="*/ 4418012 h 4418012"/>
              <a:gd name="connsiteX8" fmla="*/ 0 w 3427638"/>
              <a:gd name="connsiteY8" fmla="*/ 0 h 4418012"/>
              <a:gd name="connsiteX9" fmla="*/ 3427638 w 3427638"/>
              <a:gd name="connsiteY9" fmla="*/ 0 h 4418012"/>
              <a:gd name="connsiteX10" fmla="*/ 3427638 w 3427638"/>
              <a:gd name="connsiteY10" fmla="*/ 1785258 h 4418012"/>
              <a:gd name="connsiteX11" fmla="*/ 3237233 w 3427638"/>
              <a:gd name="connsiteY11" fmla="*/ 1785258 h 4418012"/>
              <a:gd name="connsiteX12" fmla="*/ 3237233 w 3427638"/>
              <a:gd name="connsiteY12" fmla="*/ 190405 h 4418012"/>
              <a:gd name="connsiteX13" fmla="*/ 190405 w 3427638"/>
              <a:gd name="connsiteY13" fmla="*/ 190405 h 4418012"/>
              <a:gd name="connsiteX14" fmla="*/ 190405 w 3427638"/>
              <a:gd name="connsiteY14" fmla="*/ 1785258 h 4418012"/>
              <a:gd name="connsiteX15" fmla="*/ 0 w 3427638"/>
              <a:gd name="connsiteY15" fmla="*/ 1785258 h 44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27638" h="4418012">
                <a:moveTo>
                  <a:pt x="0" y="3672115"/>
                </a:moveTo>
                <a:lnTo>
                  <a:pt x="190405" y="3672115"/>
                </a:lnTo>
                <a:lnTo>
                  <a:pt x="190405" y="4227607"/>
                </a:lnTo>
                <a:lnTo>
                  <a:pt x="3237233" y="4227607"/>
                </a:lnTo>
                <a:lnTo>
                  <a:pt x="3237233" y="3672115"/>
                </a:lnTo>
                <a:lnTo>
                  <a:pt x="3427638" y="3672115"/>
                </a:lnTo>
                <a:lnTo>
                  <a:pt x="3427638" y="4418012"/>
                </a:lnTo>
                <a:lnTo>
                  <a:pt x="0" y="4418012"/>
                </a:lnTo>
                <a:close/>
                <a:moveTo>
                  <a:pt x="0" y="0"/>
                </a:moveTo>
                <a:lnTo>
                  <a:pt x="3427638" y="0"/>
                </a:lnTo>
                <a:lnTo>
                  <a:pt x="3427638" y="1785258"/>
                </a:lnTo>
                <a:lnTo>
                  <a:pt x="3237233" y="1785258"/>
                </a:lnTo>
                <a:lnTo>
                  <a:pt x="3237233" y="190405"/>
                </a:lnTo>
                <a:lnTo>
                  <a:pt x="190405" y="190405"/>
                </a:lnTo>
                <a:lnTo>
                  <a:pt x="190405" y="1785258"/>
                </a:lnTo>
                <a:lnTo>
                  <a:pt x="0" y="1785258"/>
                </a:lnTo>
                <a:close/>
              </a:path>
            </a:pathLst>
          </a:custGeom>
          <a:gradFill flip="none" rotWithShape="0">
            <a:gsLst>
              <a:gs pos="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5A545-A230-4B73-9EE6-D53E93878BC2}"/>
              </a:ext>
            </a:extLst>
          </p:cNvPr>
          <p:cNvSpPr txBox="1"/>
          <p:nvPr/>
        </p:nvSpPr>
        <p:spPr>
          <a:xfrm>
            <a:off x="7927069" y="4526791"/>
            <a:ext cx="5745388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 For the benefit of you</a:t>
            </a:r>
          </a:p>
        </p:txBody>
      </p:sp>
    </p:spTree>
    <p:extLst>
      <p:ext uri="{BB962C8B-B14F-4D97-AF65-F5344CB8AC3E}">
        <p14:creationId xmlns:p14="http://schemas.microsoft.com/office/powerpoint/2010/main" val="191543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 animBg="1"/>
      <p:bldP spid="1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97229FA-1D5C-424A-A067-CA6A0A722876}"/>
              </a:ext>
            </a:extLst>
          </p:cNvPr>
          <p:cNvSpPr/>
          <p:nvPr/>
        </p:nvSpPr>
        <p:spPr>
          <a:xfrm>
            <a:off x="0" y="1"/>
            <a:ext cx="21599525" cy="4014788"/>
          </a:xfrm>
          <a:prstGeom prst="rect">
            <a:avLst/>
          </a:prstGeom>
          <a:gradFill flip="none" rotWithShape="1">
            <a:gsLst>
              <a:gs pos="3000">
                <a:srgbClr val="00B0F0"/>
              </a:gs>
              <a:gs pos="100000">
                <a:srgbClr val="1233B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7B8D2CC2-1014-482B-9039-2C3BC1E115C8}"/>
              </a:ext>
            </a:extLst>
          </p:cNvPr>
          <p:cNvSpPr/>
          <p:nvPr/>
        </p:nvSpPr>
        <p:spPr>
          <a:xfrm>
            <a:off x="0" y="1454785"/>
            <a:ext cx="13037574" cy="4702700"/>
          </a:xfrm>
          <a:custGeom>
            <a:avLst/>
            <a:gdLst>
              <a:gd name="connsiteX0" fmla="*/ 0 w 13037574"/>
              <a:gd name="connsiteY0" fmla="*/ 0 h 4702700"/>
              <a:gd name="connsiteX1" fmla="*/ 10348899 w 13037574"/>
              <a:gd name="connsiteY1" fmla="*/ 0 h 4702700"/>
              <a:gd name="connsiteX2" fmla="*/ 13037574 w 13037574"/>
              <a:gd name="connsiteY2" fmla="*/ 4702700 h 4702700"/>
              <a:gd name="connsiteX3" fmla="*/ 0 w 13037574"/>
              <a:gd name="connsiteY3" fmla="*/ 4702700 h 470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37574" h="4702700">
                <a:moveTo>
                  <a:pt x="0" y="0"/>
                </a:moveTo>
                <a:lnTo>
                  <a:pt x="10348899" y="0"/>
                </a:lnTo>
                <a:lnTo>
                  <a:pt x="13037574" y="4702700"/>
                </a:lnTo>
                <a:lnTo>
                  <a:pt x="0" y="470270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11058AB-EC03-4C9F-BE4E-A62CDC79FF7A}"/>
              </a:ext>
            </a:extLst>
          </p:cNvPr>
          <p:cNvGrpSpPr/>
          <p:nvPr/>
        </p:nvGrpSpPr>
        <p:grpSpPr>
          <a:xfrm>
            <a:off x="12822862" y="1654316"/>
            <a:ext cx="4341695" cy="1543951"/>
            <a:chOff x="1449505" y="932345"/>
            <a:chExt cx="4341695" cy="1543951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8A43A6B3-56DF-4298-9C5C-46A497BE35B9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290FB0FA-37E9-4CB9-AD5E-DDD91E8818DB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4FA2A6FC-FE24-4CEF-A56A-BA0D268652C5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B40250CF-EEF0-4376-9C68-55F81E6BF9E5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B860D06-C7B4-4589-8660-39AC5A5E6417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0A95BD5-8775-4814-A387-D4BDBF9C32C3}"/>
              </a:ext>
            </a:extLst>
          </p:cNvPr>
          <p:cNvGrpSpPr/>
          <p:nvPr/>
        </p:nvGrpSpPr>
        <p:grpSpPr>
          <a:xfrm>
            <a:off x="13846762" y="4491844"/>
            <a:ext cx="5787122" cy="1188585"/>
            <a:chOff x="922668" y="2796560"/>
            <a:chExt cx="5787122" cy="1188585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C966BE98-5761-4572-81CF-E07C2B303979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549BDE4A-277A-4076-9F4C-1454AC60A606}"/>
                </a:ext>
              </a:extLst>
            </p:cNvPr>
            <p:cNvSpPr txBox="1"/>
            <p:nvPr/>
          </p:nvSpPr>
          <p:spPr>
            <a:xfrm>
              <a:off x="960768" y="3197557"/>
              <a:ext cx="5749022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copyplease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057CBF3-A336-4F39-939D-545EFF0287F1}"/>
              </a:ext>
            </a:extLst>
          </p:cNvPr>
          <p:cNvGrpSpPr/>
          <p:nvPr/>
        </p:nvGrpSpPr>
        <p:grpSpPr>
          <a:xfrm>
            <a:off x="10987900" y="3249067"/>
            <a:ext cx="1526428" cy="1526428"/>
            <a:chOff x="10987900" y="3249067"/>
            <a:chExt cx="1526428" cy="1526428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16742C84-F305-4A9F-B0A3-5EA4EDCA0E32}"/>
                </a:ext>
              </a:extLst>
            </p:cNvPr>
            <p:cNvSpPr/>
            <p:nvPr/>
          </p:nvSpPr>
          <p:spPr>
            <a:xfrm>
              <a:off x="10987900" y="3249067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Oval 17">
              <a:extLst>
                <a:ext uri="{FF2B5EF4-FFF2-40B4-BE49-F238E27FC236}">
                  <a16:creationId xmlns="" xmlns:a16="http://schemas.microsoft.com/office/drawing/2014/main" id="{3FA621A2-B05A-40D7-8637-1D400A4778F4}"/>
                </a:ext>
              </a:extLst>
            </p:cNvPr>
            <p:cNvSpPr/>
            <p:nvPr/>
          </p:nvSpPr>
          <p:spPr>
            <a:xfrm>
              <a:off x="11418178" y="3679852"/>
              <a:ext cx="665872" cy="66485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981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99484D7-D8C9-4086-8D9D-761B67E97D47}"/>
              </a:ext>
            </a:extLst>
          </p:cNvPr>
          <p:cNvGrpSpPr/>
          <p:nvPr/>
        </p:nvGrpSpPr>
        <p:grpSpPr>
          <a:xfrm>
            <a:off x="1890945" y="697891"/>
            <a:ext cx="4341695" cy="1543951"/>
            <a:chOff x="1449505" y="932345"/>
            <a:chExt cx="4341695" cy="1543951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EB884891-4D18-4460-B7A9-95B827DAC1EC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D6F6FE66-4E54-4FB8-8C62-E3C8A13CC5B5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653BA063-9656-4761-BD6A-1CEC95479460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96679DEC-8110-4A48-BD34-2336F065C2F0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962B72F8-4ACD-4EFF-A0EB-37B12E4D9A59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FC78E43-D760-4973-82DB-C1E201C439AA}"/>
              </a:ext>
            </a:extLst>
          </p:cNvPr>
          <p:cNvGrpSpPr/>
          <p:nvPr/>
        </p:nvGrpSpPr>
        <p:grpSpPr>
          <a:xfrm>
            <a:off x="9285970" y="4653145"/>
            <a:ext cx="3044270" cy="1522320"/>
            <a:chOff x="9277627" y="4681937"/>
            <a:chExt cx="3044270" cy="1522320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="" xmlns:a16="http://schemas.microsoft.com/office/drawing/2014/main" id="{20FF14C4-9C29-47A0-94A3-D8C7E3444FD9}"/>
                </a:ext>
              </a:extLst>
            </p:cNvPr>
            <p:cNvSpPr/>
            <p:nvPr/>
          </p:nvSpPr>
          <p:spPr>
            <a:xfrm>
              <a:off x="9277627" y="4681937"/>
              <a:ext cx="3044270" cy="1522320"/>
            </a:xfrm>
            <a:prstGeom prst="wedgeRoundRectCallout">
              <a:avLst>
                <a:gd name="adj1" fmla="val 7592"/>
                <a:gd name="adj2" fmla="val -81108"/>
                <a:gd name="adj3" fmla="val 16667"/>
              </a:avLst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B7CEC4F0-E5DF-444A-AF1F-6EAAC71F0DD7}"/>
                </a:ext>
              </a:extLst>
            </p:cNvPr>
            <p:cNvGrpSpPr/>
            <p:nvPr/>
          </p:nvGrpSpPr>
          <p:grpSpPr>
            <a:xfrm>
              <a:off x="9389818" y="4838279"/>
              <a:ext cx="2819888" cy="1188585"/>
              <a:chOff x="941717" y="2796560"/>
              <a:chExt cx="2819888" cy="1188585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5C2BA9E7-DE7F-455D-ABAE-6B013C282336}"/>
                  </a:ext>
                </a:extLst>
              </p:cNvPr>
              <p:cNvSpPr txBox="1"/>
              <p:nvPr/>
            </p:nvSpPr>
            <p:spPr>
              <a:xfrm>
                <a:off x="1566831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400" spc="300" dirty="0"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AEC62BCC-A1EB-4D16-B8D6-240B1D27C663}"/>
                  </a:ext>
                </a:extLst>
              </p:cNvPr>
              <p:cNvSpPr txBox="1"/>
              <p:nvPr/>
            </p:nvSpPr>
            <p:spPr>
              <a:xfrm>
                <a:off x="941717" y="3197557"/>
                <a:ext cx="2819888" cy="787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2861959-632C-4BED-BBB8-64911FCACE8A}"/>
              </a:ext>
            </a:extLst>
          </p:cNvPr>
          <p:cNvGrpSpPr/>
          <p:nvPr/>
        </p:nvGrpSpPr>
        <p:grpSpPr>
          <a:xfrm>
            <a:off x="2339568" y="4529270"/>
            <a:ext cx="2819888" cy="1188585"/>
            <a:chOff x="941717" y="2796560"/>
            <a:chExt cx="2819888" cy="1188585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ADA5F89A-A34A-477F-915B-FDDCF22A0506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6DC296E3-F065-47D7-993D-64D73E4B86FC}"/>
                </a:ext>
              </a:extLst>
            </p:cNvPr>
            <p:cNvSpPr txBox="1"/>
            <p:nvPr/>
          </p:nvSpPr>
          <p:spPr>
            <a:xfrm>
              <a:off x="941717" y="3197557"/>
              <a:ext cx="2819888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CC98FB3-A8CC-4186-8183-DCFA9552205B}"/>
              </a:ext>
            </a:extLst>
          </p:cNvPr>
          <p:cNvGrpSpPr/>
          <p:nvPr/>
        </p:nvGrpSpPr>
        <p:grpSpPr>
          <a:xfrm>
            <a:off x="5868865" y="4529270"/>
            <a:ext cx="2819888" cy="1188585"/>
            <a:chOff x="941717" y="2796560"/>
            <a:chExt cx="2819888" cy="1188585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E025FD8B-8189-47AF-9261-6B1E3B4E6B86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724E8F7A-421A-4430-A534-434BB31DFEA2}"/>
                </a:ext>
              </a:extLst>
            </p:cNvPr>
            <p:cNvSpPr txBox="1"/>
            <p:nvPr/>
          </p:nvSpPr>
          <p:spPr>
            <a:xfrm>
              <a:off x="941717" y="3197557"/>
              <a:ext cx="2819888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60AED4D-91E6-457E-A760-D765C39D8E2E}"/>
              </a:ext>
            </a:extLst>
          </p:cNvPr>
          <p:cNvGrpSpPr/>
          <p:nvPr/>
        </p:nvGrpSpPr>
        <p:grpSpPr>
          <a:xfrm>
            <a:off x="12927457" y="4529270"/>
            <a:ext cx="2819888" cy="1188585"/>
            <a:chOff x="941717" y="2796560"/>
            <a:chExt cx="2819888" cy="1188585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C9668D10-B0DF-43D1-B6A5-82C58934A3D5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FB2D6FF1-D941-41A3-AF30-D0CCFF151040}"/>
                </a:ext>
              </a:extLst>
            </p:cNvPr>
            <p:cNvSpPr txBox="1"/>
            <p:nvPr/>
          </p:nvSpPr>
          <p:spPr>
            <a:xfrm>
              <a:off x="941717" y="3197557"/>
              <a:ext cx="2819888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C716C779-5158-43A7-ADD3-B41DDC822BD6}"/>
              </a:ext>
            </a:extLst>
          </p:cNvPr>
          <p:cNvGrpSpPr/>
          <p:nvPr/>
        </p:nvGrpSpPr>
        <p:grpSpPr>
          <a:xfrm>
            <a:off x="16456754" y="4529270"/>
            <a:ext cx="2819888" cy="1188585"/>
            <a:chOff x="941717" y="2796560"/>
            <a:chExt cx="2819888" cy="1188585"/>
          </a:xfrm>
        </p:grpSpPr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DC327478-09F5-4F70-8658-4FCA4D7C43E0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31B40BBB-ED13-45CC-9808-D35B0658A34D}"/>
                </a:ext>
              </a:extLst>
            </p:cNvPr>
            <p:cNvSpPr txBox="1"/>
            <p:nvPr/>
          </p:nvSpPr>
          <p:spPr>
            <a:xfrm>
              <a:off x="941717" y="3197557"/>
              <a:ext cx="2819888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179695ED-FC03-415B-AD6E-4BFCDA0F9F84}"/>
              </a:ext>
            </a:extLst>
          </p:cNvPr>
          <p:cNvGrpSpPr/>
          <p:nvPr/>
        </p:nvGrpSpPr>
        <p:grpSpPr>
          <a:xfrm>
            <a:off x="1793090" y="2853485"/>
            <a:ext cx="18016139" cy="1322628"/>
            <a:chOff x="1793090" y="2853485"/>
            <a:chExt cx="18016139" cy="1322628"/>
          </a:xfrm>
        </p:grpSpPr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814828CF-1F07-4BFC-B415-C267CC388E0B}"/>
                </a:ext>
              </a:extLst>
            </p:cNvPr>
            <p:cNvCxnSpPr/>
            <p:nvPr/>
          </p:nvCxnSpPr>
          <p:spPr>
            <a:xfrm>
              <a:off x="3809025" y="3952275"/>
              <a:ext cx="6766899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DE0BDF3D-C239-46BD-854A-951AB81C5EBE}"/>
                </a:ext>
              </a:extLst>
            </p:cNvPr>
            <p:cNvCxnSpPr/>
            <p:nvPr/>
          </p:nvCxnSpPr>
          <p:spPr>
            <a:xfrm>
              <a:off x="10799763" y="3952275"/>
              <a:ext cx="6766899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31E609D4-A8DB-4691-9AD6-7CE4E1F59602}"/>
                </a:ext>
              </a:extLst>
            </p:cNvPr>
            <p:cNvSpPr/>
            <p:nvPr/>
          </p:nvSpPr>
          <p:spPr>
            <a:xfrm>
              <a:off x="3585188" y="3728437"/>
              <a:ext cx="447676" cy="44767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CC1C08EF-DF66-48AA-A1F7-17921F3095EA}"/>
                </a:ext>
              </a:extLst>
            </p:cNvPr>
            <p:cNvSpPr/>
            <p:nvPr/>
          </p:nvSpPr>
          <p:spPr>
            <a:xfrm>
              <a:off x="7080556" y="3728437"/>
              <a:ext cx="447676" cy="44767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D474D20D-18AF-40D5-ACCB-729E92E1ADBB}"/>
                </a:ext>
              </a:extLst>
            </p:cNvPr>
            <p:cNvSpPr/>
            <p:nvPr/>
          </p:nvSpPr>
          <p:spPr>
            <a:xfrm>
              <a:off x="10575924" y="3728437"/>
              <a:ext cx="447676" cy="44767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75AEFC54-33F3-4820-A099-B7571C185C35}"/>
                </a:ext>
              </a:extLst>
            </p:cNvPr>
            <p:cNvSpPr/>
            <p:nvPr/>
          </p:nvSpPr>
          <p:spPr>
            <a:xfrm>
              <a:off x="14071292" y="3728437"/>
              <a:ext cx="447676" cy="44767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179CDD86-1EBF-4003-863E-2D5359CC6C09}"/>
                </a:ext>
              </a:extLst>
            </p:cNvPr>
            <p:cNvSpPr/>
            <p:nvPr/>
          </p:nvSpPr>
          <p:spPr>
            <a:xfrm>
              <a:off x="17566660" y="3728437"/>
              <a:ext cx="447676" cy="44767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A8BD37DE-B4A5-43D7-97E6-3BBE637BF14C}"/>
                </a:ext>
              </a:extLst>
            </p:cNvPr>
            <p:cNvSpPr txBox="1"/>
            <p:nvPr/>
          </p:nvSpPr>
          <p:spPr>
            <a:xfrm>
              <a:off x="1793090" y="2853485"/>
              <a:ext cx="403187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1233B6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2020.03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949BD795-B97F-46A9-85D2-532234C9D16E}"/>
                </a:ext>
              </a:extLst>
            </p:cNvPr>
            <p:cNvSpPr txBox="1"/>
            <p:nvPr/>
          </p:nvSpPr>
          <p:spPr>
            <a:xfrm>
              <a:off x="5288459" y="2853485"/>
              <a:ext cx="403187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1233B6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2021.05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13BA6957-CA41-4C5F-89E9-634AFA34775D}"/>
                </a:ext>
              </a:extLst>
            </p:cNvPr>
            <p:cNvSpPr txBox="1"/>
            <p:nvPr/>
          </p:nvSpPr>
          <p:spPr>
            <a:xfrm>
              <a:off x="8783827" y="2853485"/>
              <a:ext cx="403187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1233B6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2022.07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B60C75C8-0DBA-48D0-B93A-C15E32CE8879}"/>
                </a:ext>
              </a:extLst>
            </p:cNvPr>
            <p:cNvSpPr txBox="1"/>
            <p:nvPr/>
          </p:nvSpPr>
          <p:spPr>
            <a:xfrm>
              <a:off x="12279195" y="2853485"/>
              <a:ext cx="403187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1233B6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2023.09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5658AEB0-8410-43C8-91F3-981CEF89AA2F}"/>
                </a:ext>
              </a:extLst>
            </p:cNvPr>
            <p:cNvSpPr txBox="1"/>
            <p:nvPr/>
          </p:nvSpPr>
          <p:spPr>
            <a:xfrm>
              <a:off x="15777359" y="2853485"/>
              <a:ext cx="403187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1233B6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2024.12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8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C04DA76-5D34-4BEC-8C55-48D2C9320B87}"/>
              </a:ext>
            </a:extLst>
          </p:cNvPr>
          <p:cNvGrpSpPr/>
          <p:nvPr/>
        </p:nvGrpSpPr>
        <p:grpSpPr>
          <a:xfrm>
            <a:off x="2751817" y="5123196"/>
            <a:ext cx="2340404" cy="935831"/>
            <a:chOff x="8044856" y="5251904"/>
            <a:chExt cx="2340404" cy="935831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0E516FB3-9D6B-4B98-BD65-030BB9B706F5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0645125E-BB1A-4EF5-8D23-7DA88665FD40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7BE33C4-7BB0-42E5-99F7-0A591C2588DB}"/>
              </a:ext>
            </a:extLst>
          </p:cNvPr>
          <p:cNvGrpSpPr/>
          <p:nvPr/>
        </p:nvGrpSpPr>
        <p:grpSpPr>
          <a:xfrm>
            <a:off x="6183432" y="5123196"/>
            <a:ext cx="2340404" cy="935831"/>
            <a:chOff x="8044856" y="5251904"/>
            <a:chExt cx="2340404" cy="935831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5F24BB10-790A-47EB-B9ED-6F75D85611DC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476645A2-694F-422A-B661-10EF914E8E5C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AF1286C-66CF-43F4-8E95-3376498A4A50}"/>
              </a:ext>
            </a:extLst>
          </p:cNvPr>
          <p:cNvGrpSpPr/>
          <p:nvPr/>
        </p:nvGrpSpPr>
        <p:grpSpPr>
          <a:xfrm>
            <a:off x="9615047" y="5123196"/>
            <a:ext cx="2340404" cy="935831"/>
            <a:chOff x="8044856" y="5251904"/>
            <a:chExt cx="2340404" cy="935831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B6875BD-892C-4FDB-A3D3-CF58E1FDBAEA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654436F-D069-4580-858A-0F6C25B1BBEA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39B1984-AB53-45D2-8502-3D776ABBB526}"/>
              </a:ext>
            </a:extLst>
          </p:cNvPr>
          <p:cNvGrpSpPr/>
          <p:nvPr/>
        </p:nvGrpSpPr>
        <p:grpSpPr>
          <a:xfrm>
            <a:off x="13046662" y="5123196"/>
            <a:ext cx="2340404" cy="935831"/>
            <a:chOff x="8044856" y="5251904"/>
            <a:chExt cx="2340404" cy="935831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AE751650-461C-4C7D-82F0-3D129FC107EA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4F7A9C6-CA04-4D60-B0F5-6280EFFAACEA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E739EDEC-C328-4D9B-86A7-ECDF6387FE45}"/>
              </a:ext>
            </a:extLst>
          </p:cNvPr>
          <p:cNvGrpSpPr/>
          <p:nvPr/>
        </p:nvGrpSpPr>
        <p:grpSpPr>
          <a:xfrm>
            <a:off x="16478278" y="5123196"/>
            <a:ext cx="2340404" cy="935831"/>
            <a:chOff x="8044856" y="5251904"/>
            <a:chExt cx="2340404" cy="935831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AEBEDB57-90A9-4109-A1B8-AD558C1D14C5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909E34EB-EDBB-413D-86CD-BF311C240123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95C58B42-75F5-4051-9F16-A5DF4372B9D0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CC29D0C-58D9-41FD-9370-050268AB5ECA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4E470B2D-2FE0-4A62-B017-32C302554E84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EFC838FE-3688-42AC-B269-0D40E7FDAAAF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弧形 2">
            <a:extLst>
              <a:ext uri="{FF2B5EF4-FFF2-40B4-BE49-F238E27FC236}">
                <a16:creationId xmlns="" xmlns:a16="http://schemas.microsoft.com/office/drawing/2014/main" id="{0534AE8F-9528-4807-B856-89B26E451B2D}"/>
              </a:ext>
            </a:extLst>
          </p:cNvPr>
          <p:cNvSpPr/>
          <p:nvPr/>
        </p:nvSpPr>
        <p:spPr>
          <a:xfrm>
            <a:off x="4722335" y="2192156"/>
            <a:ext cx="1422400" cy="1422400"/>
          </a:xfrm>
          <a:prstGeom prst="arc">
            <a:avLst>
              <a:gd name="adj1" fmla="val 11987937"/>
              <a:gd name="adj2" fmla="val 19636493"/>
            </a:avLst>
          </a:prstGeom>
          <a:ln>
            <a:solidFill>
              <a:schemeClr val="bg1">
                <a:lumMod val="6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弧形 46">
            <a:extLst>
              <a:ext uri="{FF2B5EF4-FFF2-40B4-BE49-F238E27FC236}">
                <a16:creationId xmlns="" xmlns:a16="http://schemas.microsoft.com/office/drawing/2014/main" id="{DD2E1E85-DDDD-43A6-A9FE-3FEC91F2C62D}"/>
              </a:ext>
            </a:extLst>
          </p:cNvPr>
          <p:cNvSpPr/>
          <p:nvPr/>
        </p:nvSpPr>
        <p:spPr>
          <a:xfrm>
            <a:off x="8167169" y="2192156"/>
            <a:ext cx="1422400" cy="1422400"/>
          </a:xfrm>
          <a:prstGeom prst="arc">
            <a:avLst>
              <a:gd name="adj1" fmla="val 11987937"/>
              <a:gd name="adj2" fmla="val 19636493"/>
            </a:avLst>
          </a:prstGeom>
          <a:ln>
            <a:solidFill>
              <a:schemeClr val="bg1">
                <a:lumMod val="6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弧形 47">
            <a:extLst>
              <a:ext uri="{FF2B5EF4-FFF2-40B4-BE49-F238E27FC236}">
                <a16:creationId xmlns="" xmlns:a16="http://schemas.microsoft.com/office/drawing/2014/main" id="{9CEA99EC-D0F5-4821-8F66-B205FB14772F}"/>
              </a:ext>
            </a:extLst>
          </p:cNvPr>
          <p:cNvSpPr/>
          <p:nvPr/>
        </p:nvSpPr>
        <p:spPr>
          <a:xfrm>
            <a:off x="11592700" y="2192156"/>
            <a:ext cx="1422400" cy="1422400"/>
          </a:xfrm>
          <a:prstGeom prst="arc">
            <a:avLst>
              <a:gd name="adj1" fmla="val 11987937"/>
              <a:gd name="adj2" fmla="val 19636493"/>
            </a:avLst>
          </a:prstGeom>
          <a:ln>
            <a:solidFill>
              <a:schemeClr val="bg1">
                <a:lumMod val="6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弧形 48">
            <a:extLst>
              <a:ext uri="{FF2B5EF4-FFF2-40B4-BE49-F238E27FC236}">
                <a16:creationId xmlns="" xmlns:a16="http://schemas.microsoft.com/office/drawing/2014/main" id="{4C1C20C5-248B-4027-ABF9-E182AFE121C6}"/>
              </a:ext>
            </a:extLst>
          </p:cNvPr>
          <p:cNvSpPr/>
          <p:nvPr/>
        </p:nvSpPr>
        <p:spPr>
          <a:xfrm>
            <a:off x="15032745" y="2192156"/>
            <a:ext cx="1422400" cy="1422400"/>
          </a:xfrm>
          <a:prstGeom prst="arc">
            <a:avLst>
              <a:gd name="adj1" fmla="val 11987937"/>
              <a:gd name="adj2" fmla="val 19636493"/>
            </a:avLst>
          </a:prstGeom>
          <a:ln>
            <a:solidFill>
              <a:schemeClr val="bg1">
                <a:lumMod val="6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E47C670-9C87-404A-8B4F-4CBA83080734}"/>
              </a:ext>
            </a:extLst>
          </p:cNvPr>
          <p:cNvGrpSpPr/>
          <p:nvPr/>
        </p:nvGrpSpPr>
        <p:grpSpPr>
          <a:xfrm>
            <a:off x="6100575" y="2365905"/>
            <a:ext cx="2258309" cy="2463901"/>
            <a:chOff x="6100575" y="2365905"/>
            <a:chExt cx="2258309" cy="2463901"/>
          </a:xfrm>
        </p:grpSpPr>
        <p:sp>
          <p:nvSpPr>
            <p:cNvPr id="26" name="六边形 25">
              <a:extLst>
                <a:ext uri="{FF2B5EF4-FFF2-40B4-BE49-F238E27FC236}">
                  <a16:creationId xmlns="" xmlns:a16="http://schemas.microsoft.com/office/drawing/2014/main" id="{C6DB5823-DAD8-41BD-9C06-91597D227E1B}"/>
                </a:ext>
              </a:extLst>
            </p:cNvPr>
            <p:cNvSpPr/>
            <p:nvPr/>
          </p:nvSpPr>
          <p:spPr>
            <a:xfrm rot="5400000">
              <a:off x="6187543" y="2658466"/>
              <a:ext cx="2332181" cy="2010500"/>
            </a:xfrm>
            <a:prstGeom prst="hexagon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="" xmlns:a16="http://schemas.microsoft.com/office/drawing/2014/main" id="{7D05EC70-E13E-4FC2-9949-48A469D166D7}"/>
                </a:ext>
              </a:extLst>
            </p:cNvPr>
            <p:cNvSpPr/>
            <p:nvPr/>
          </p:nvSpPr>
          <p:spPr>
            <a:xfrm>
              <a:off x="6348384" y="2365905"/>
              <a:ext cx="2010500" cy="2332181"/>
            </a:xfrm>
            <a:custGeom>
              <a:avLst/>
              <a:gdLst>
                <a:gd name="connsiteX0" fmla="*/ 1005250 w 2010500"/>
                <a:gd name="connsiteY0" fmla="*/ 0 h 2332181"/>
                <a:gd name="connsiteX1" fmla="*/ 2010500 w 2010500"/>
                <a:gd name="connsiteY1" fmla="*/ 502625 h 2332181"/>
                <a:gd name="connsiteX2" fmla="*/ 2010500 w 2010500"/>
                <a:gd name="connsiteY2" fmla="*/ 1829556 h 2332181"/>
                <a:gd name="connsiteX3" fmla="*/ 1005250 w 2010500"/>
                <a:gd name="connsiteY3" fmla="*/ 2332181 h 2332181"/>
                <a:gd name="connsiteX4" fmla="*/ 0 w 2010500"/>
                <a:gd name="connsiteY4" fmla="*/ 1829556 h 2332181"/>
                <a:gd name="connsiteX5" fmla="*/ 0 w 2010500"/>
                <a:gd name="connsiteY5" fmla="*/ 502625 h 233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00" h="2332181">
                  <a:moveTo>
                    <a:pt x="1005250" y="0"/>
                  </a:moveTo>
                  <a:lnTo>
                    <a:pt x="2010500" y="502625"/>
                  </a:lnTo>
                  <a:lnTo>
                    <a:pt x="2010500" y="1829556"/>
                  </a:lnTo>
                  <a:lnTo>
                    <a:pt x="1005250" y="2332181"/>
                  </a:lnTo>
                  <a:lnTo>
                    <a:pt x="0" y="1829556"/>
                  </a:lnTo>
                  <a:lnTo>
                    <a:pt x="0" y="502625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3867" r="-1369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Group 49">
              <a:extLst>
                <a:ext uri="{FF2B5EF4-FFF2-40B4-BE49-F238E27FC236}">
                  <a16:creationId xmlns="" xmlns:a16="http://schemas.microsoft.com/office/drawing/2014/main" id="{1EABE48B-2250-4B69-9C75-AA8BFA3AAA23}"/>
                </a:ext>
              </a:extLst>
            </p:cNvPr>
            <p:cNvGrpSpPr/>
            <p:nvPr/>
          </p:nvGrpSpPr>
          <p:grpSpPr>
            <a:xfrm>
              <a:off x="6100575" y="2497625"/>
              <a:ext cx="736897" cy="736894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9" name="椭圆 78">
                <a:extLst>
                  <a:ext uri="{FF2B5EF4-FFF2-40B4-BE49-F238E27FC236}">
                    <a16:creationId xmlns="" xmlns:a16="http://schemas.microsoft.com/office/drawing/2014/main" id="{83907353-90E8-4254-B83C-8E7FB88BA4E0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48100">
                    <a:srgbClr val="344051"/>
                  </a:gs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66700" dist="1143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0" name="Oval 51">
                <a:extLst>
                  <a:ext uri="{FF2B5EF4-FFF2-40B4-BE49-F238E27FC236}">
                    <a16:creationId xmlns="" xmlns:a16="http://schemas.microsoft.com/office/drawing/2014/main" id="{BA40E7A1-AA88-4FFF-BC36-3DFB8DA7AA74}"/>
                  </a:ext>
                </a:extLst>
              </p:cNvPr>
              <p:cNvSpPr/>
              <p:nvPr/>
            </p:nvSpPr>
            <p:spPr>
              <a:xfrm>
                <a:off x="9147435" y="4125961"/>
                <a:ext cx="612836" cy="665872"/>
              </a:xfrm>
              <a:custGeom>
                <a:avLst/>
                <a:gdLst>
                  <a:gd name="connsiteX0" fmla="*/ 400482 w 560086"/>
                  <a:gd name="connsiteY0" fmla="*/ 203934 h 608556"/>
                  <a:gd name="connsiteX1" fmla="*/ 431714 w 560086"/>
                  <a:gd name="connsiteY1" fmla="*/ 235122 h 608556"/>
                  <a:gd name="connsiteX2" fmla="*/ 254767 w 560086"/>
                  <a:gd name="connsiteY2" fmla="*/ 411820 h 608556"/>
                  <a:gd name="connsiteX3" fmla="*/ 157356 w 560086"/>
                  <a:gd name="connsiteY3" fmla="*/ 314596 h 608556"/>
                  <a:gd name="connsiteX4" fmla="*/ 173022 w 560086"/>
                  <a:gd name="connsiteY4" fmla="*/ 299002 h 608556"/>
                  <a:gd name="connsiteX5" fmla="*/ 188638 w 560086"/>
                  <a:gd name="connsiteY5" fmla="*/ 283408 h 608556"/>
                  <a:gd name="connsiteX6" fmla="*/ 196521 w 560086"/>
                  <a:gd name="connsiteY6" fmla="*/ 291280 h 608556"/>
                  <a:gd name="connsiteX7" fmla="*/ 254767 w 560086"/>
                  <a:gd name="connsiteY7" fmla="*/ 349444 h 608556"/>
                  <a:gd name="connsiteX8" fmla="*/ 369652 w 560086"/>
                  <a:gd name="connsiteY8" fmla="*/ 234721 h 608556"/>
                  <a:gd name="connsiteX9" fmla="*/ 280059 w 560086"/>
                  <a:gd name="connsiteY9" fmla="*/ 56759 h 608556"/>
                  <a:gd name="connsiteX10" fmla="*/ 217645 w 560086"/>
                  <a:gd name="connsiteY10" fmla="*/ 96069 h 608556"/>
                  <a:gd name="connsiteX11" fmla="*/ 132685 w 560086"/>
                  <a:gd name="connsiteY11" fmla="*/ 133675 h 608556"/>
                  <a:gd name="connsiteX12" fmla="*/ 44412 w 560086"/>
                  <a:gd name="connsiteY12" fmla="*/ 155486 h 608556"/>
                  <a:gd name="connsiteX13" fmla="*/ 70874 w 560086"/>
                  <a:gd name="connsiteY13" fmla="*/ 306259 h 608556"/>
                  <a:gd name="connsiteX14" fmla="*/ 143330 w 560086"/>
                  <a:gd name="connsiteY14" fmla="*/ 446752 h 608556"/>
                  <a:gd name="connsiteX15" fmla="*/ 280059 w 560086"/>
                  <a:gd name="connsiteY15" fmla="*/ 559519 h 608556"/>
                  <a:gd name="connsiteX16" fmla="*/ 417290 w 560086"/>
                  <a:gd name="connsiteY16" fmla="*/ 446101 h 608556"/>
                  <a:gd name="connsiteX17" fmla="*/ 489646 w 560086"/>
                  <a:gd name="connsiteY17" fmla="*/ 304855 h 608556"/>
                  <a:gd name="connsiteX18" fmla="*/ 515656 w 560086"/>
                  <a:gd name="connsiteY18" fmla="*/ 155486 h 608556"/>
                  <a:gd name="connsiteX19" fmla="*/ 427383 w 560086"/>
                  <a:gd name="connsiteY19" fmla="*/ 133675 h 608556"/>
                  <a:gd name="connsiteX20" fmla="*/ 342423 w 560086"/>
                  <a:gd name="connsiteY20" fmla="*/ 96069 h 608556"/>
                  <a:gd name="connsiteX21" fmla="*/ 280059 w 560086"/>
                  <a:gd name="connsiteY21" fmla="*/ 56759 h 608556"/>
                  <a:gd name="connsiteX22" fmla="*/ 280059 w 560086"/>
                  <a:gd name="connsiteY22" fmla="*/ 0 h 608556"/>
                  <a:gd name="connsiteX23" fmla="*/ 294319 w 560086"/>
                  <a:gd name="connsiteY23" fmla="*/ 12034 h 608556"/>
                  <a:gd name="connsiteX24" fmla="*/ 364567 w 560086"/>
                  <a:gd name="connsiteY24" fmla="*/ 57862 h 608556"/>
                  <a:gd name="connsiteX25" fmla="*/ 540110 w 560086"/>
                  <a:gd name="connsiteY25" fmla="*/ 114070 h 608556"/>
                  <a:gd name="connsiteX26" fmla="*/ 559140 w 560086"/>
                  <a:gd name="connsiteY26" fmla="*/ 116025 h 608556"/>
                  <a:gd name="connsiteX27" fmla="*/ 559944 w 560086"/>
                  <a:gd name="connsiteY27" fmla="*/ 135079 h 608556"/>
                  <a:gd name="connsiteX28" fmla="*/ 531774 w 560086"/>
                  <a:gd name="connsiteY28" fmla="*/ 318242 h 608556"/>
                  <a:gd name="connsiteX29" fmla="*/ 452338 w 560086"/>
                  <a:gd name="connsiteY29" fmla="*/ 472926 h 608556"/>
                  <a:gd name="connsiteX30" fmla="*/ 289549 w 560086"/>
                  <a:gd name="connsiteY30" fmla="*/ 604043 h 608556"/>
                  <a:gd name="connsiteX31" fmla="*/ 280059 w 560086"/>
                  <a:gd name="connsiteY31" fmla="*/ 608556 h 608556"/>
                  <a:gd name="connsiteX32" fmla="*/ 270519 w 560086"/>
                  <a:gd name="connsiteY32" fmla="*/ 604043 h 608556"/>
                  <a:gd name="connsiteX33" fmla="*/ 107730 w 560086"/>
                  <a:gd name="connsiteY33" fmla="*/ 472926 h 608556"/>
                  <a:gd name="connsiteX34" fmla="*/ 28294 w 560086"/>
                  <a:gd name="connsiteY34" fmla="*/ 318242 h 608556"/>
                  <a:gd name="connsiteX35" fmla="*/ 124 w 560086"/>
                  <a:gd name="connsiteY35" fmla="*/ 135079 h 608556"/>
                  <a:gd name="connsiteX36" fmla="*/ 978 w 560086"/>
                  <a:gd name="connsiteY36" fmla="*/ 116025 h 608556"/>
                  <a:gd name="connsiteX37" fmla="*/ 19958 w 560086"/>
                  <a:gd name="connsiteY37" fmla="*/ 114070 h 608556"/>
                  <a:gd name="connsiteX38" fmla="*/ 195501 w 560086"/>
                  <a:gd name="connsiteY38" fmla="*/ 57862 h 608556"/>
                  <a:gd name="connsiteX39" fmla="*/ 265799 w 560086"/>
                  <a:gd name="connsiteY39" fmla="*/ 12034 h 608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60086" h="608556">
                    <a:moveTo>
                      <a:pt x="400482" y="203934"/>
                    </a:moveTo>
                    <a:lnTo>
                      <a:pt x="431714" y="235122"/>
                    </a:lnTo>
                    <a:lnTo>
                      <a:pt x="254767" y="411820"/>
                    </a:lnTo>
                    <a:lnTo>
                      <a:pt x="157356" y="314596"/>
                    </a:lnTo>
                    <a:lnTo>
                      <a:pt x="173022" y="299002"/>
                    </a:lnTo>
                    <a:lnTo>
                      <a:pt x="188638" y="283408"/>
                    </a:lnTo>
                    <a:lnTo>
                      <a:pt x="196521" y="291280"/>
                    </a:lnTo>
                    <a:lnTo>
                      <a:pt x="254767" y="349444"/>
                    </a:lnTo>
                    <a:lnTo>
                      <a:pt x="369652" y="234721"/>
                    </a:lnTo>
                    <a:close/>
                    <a:moveTo>
                      <a:pt x="280059" y="56759"/>
                    </a:moveTo>
                    <a:cubicBezTo>
                      <a:pt x="267054" y="66286"/>
                      <a:pt x="245714" y="80827"/>
                      <a:pt x="217645" y="96069"/>
                    </a:cubicBezTo>
                    <a:cubicBezTo>
                      <a:pt x="189978" y="111111"/>
                      <a:pt x="161407" y="123747"/>
                      <a:pt x="132685" y="133675"/>
                    </a:cubicBezTo>
                    <a:cubicBezTo>
                      <a:pt x="103311" y="143803"/>
                      <a:pt x="73736" y="151124"/>
                      <a:pt x="44412" y="155486"/>
                    </a:cubicBezTo>
                    <a:cubicBezTo>
                      <a:pt x="45366" y="183815"/>
                      <a:pt x="50036" y="241527"/>
                      <a:pt x="70874" y="306259"/>
                    </a:cubicBezTo>
                    <a:cubicBezTo>
                      <a:pt x="87896" y="359207"/>
                      <a:pt x="112249" y="406490"/>
                      <a:pt x="143330" y="446752"/>
                    </a:cubicBezTo>
                    <a:cubicBezTo>
                      <a:pt x="179785" y="494085"/>
                      <a:pt x="225729" y="531991"/>
                      <a:pt x="280059" y="559519"/>
                    </a:cubicBezTo>
                    <a:cubicBezTo>
                      <a:pt x="334590" y="531841"/>
                      <a:pt x="380735" y="493734"/>
                      <a:pt x="417290" y="446101"/>
                    </a:cubicBezTo>
                    <a:cubicBezTo>
                      <a:pt x="448371" y="405587"/>
                      <a:pt x="472725" y="358054"/>
                      <a:pt x="489646" y="304855"/>
                    </a:cubicBezTo>
                    <a:cubicBezTo>
                      <a:pt x="510183" y="240424"/>
                      <a:pt x="514752" y="183514"/>
                      <a:pt x="515656" y="155486"/>
                    </a:cubicBezTo>
                    <a:cubicBezTo>
                      <a:pt x="486382" y="151124"/>
                      <a:pt x="456757" y="143803"/>
                      <a:pt x="427383" y="133675"/>
                    </a:cubicBezTo>
                    <a:cubicBezTo>
                      <a:pt x="398661" y="123747"/>
                      <a:pt x="370090" y="111111"/>
                      <a:pt x="342423" y="96069"/>
                    </a:cubicBezTo>
                    <a:cubicBezTo>
                      <a:pt x="314354" y="80827"/>
                      <a:pt x="293014" y="66286"/>
                      <a:pt x="280059" y="56759"/>
                    </a:cubicBezTo>
                    <a:close/>
                    <a:moveTo>
                      <a:pt x="280059" y="0"/>
                    </a:moveTo>
                    <a:lnTo>
                      <a:pt x="294319" y="12034"/>
                    </a:lnTo>
                    <a:cubicBezTo>
                      <a:pt x="294571" y="12234"/>
                      <a:pt x="320982" y="34346"/>
                      <a:pt x="364567" y="57862"/>
                    </a:cubicBezTo>
                    <a:cubicBezTo>
                      <a:pt x="404335" y="79373"/>
                      <a:pt x="467101" y="106599"/>
                      <a:pt x="540110" y="114070"/>
                    </a:cubicBezTo>
                    <a:lnTo>
                      <a:pt x="559140" y="116025"/>
                    </a:lnTo>
                    <a:lnTo>
                      <a:pt x="559944" y="135079"/>
                    </a:lnTo>
                    <a:cubicBezTo>
                      <a:pt x="560094" y="138488"/>
                      <a:pt x="563107" y="219766"/>
                      <a:pt x="531774" y="318242"/>
                    </a:cubicBezTo>
                    <a:cubicBezTo>
                      <a:pt x="513246" y="376305"/>
                      <a:pt x="486533" y="428351"/>
                      <a:pt x="452338" y="472926"/>
                    </a:cubicBezTo>
                    <a:cubicBezTo>
                      <a:pt x="409407" y="528883"/>
                      <a:pt x="354625" y="573006"/>
                      <a:pt x="289549" y="604043"/>
                    </a:cubicBezTo>
                    <a:lnTo>
                      <a:pt x="280059" y="608556"/>
                    </a:lnTo>
                    <a:lnTo>
                      <a:pt x="270519" y="604043"/>
                    </a:lnTo>
                    <a:cubicBezTo>
                      <a:pt x="205443" y="573006"/>
                      <a:pt x="150661" y="528883"/>
                      <a:pt x="107730" y="472926"/>
                    </a:cubicBezTo>
                    <a:cubicBezTo>
                      <a:pt x="73535" y="428351"/>
                      <a:pt x="46822" y="376305"/>
                      <a:pt x="28294" y="318242"/>
                    </a:cubicBezTo>
                    <a:cubicBezTo>
                      <a:pt x="-3039" y="219766"/>
                      <a:pt x="24" y="138488"/>
                      <a:pt x="124" y="135079"/>
                    </a:cubicBezTo>
                    <a:lnTo>
                      <a:pt x="978" y="116025"/>
                    </a:lnTo>
                    <a:lnTo>
                      <a:pt x="19958" y="114070"/>
                    </a:lnTo>
                    <a:cubicBezTo>
                      <a:pt x="92967" y="106599"/>
                      <a:pt x="155733" y="79373"/>
                      <a:pt x="195501" y="57862"/>
                    </a:cubicBezTo>
                    <a:cubicBezTo>
                      <a:pt x="239086" y="34346"/>
                      <a:pt x="265497" y="12234"/>
                      <a:pt x="265799" y="120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506C8EA-1A45-4E53-A34E-191F89296DA7}"/>
              </a:ext>
            </a:extLst>
          </p:cNvPr>
          <p:cNvGrpSpPr/>
          <p:nvPr/>
        </p:nvGrpSpPr>
        <p:grpSpPr>
          <a:xfrm>
            <a:off x="2660284" y="2365905"/>
            <a:ext cx="2266985" cy="2463901"/>
            <a:chOff x="2660284" y="2365905"/>
            <a:chExt cx="2266985" cy="2463901"/>
          </a:xfrm>
        </p:grpSpPr>
        <p:sp>
          <p:nvSpPr>
            <p:cNvPr id="23" name="六边形 22">
              <a:extLst>
                <a:ext uri="{FF2B5EF4-FFF2-40B4-BE49-F238E27FC236}">
                  <a16:creationId xmlns="" xmlns:a16="http://schemas.microsoft.com/office/drawing/2014/main" id="{2EBB352F-B212-489F-A1AB-C15D345A3862}"/>
                </a:ext>
              </a:extLst>
            </p:cNvPr>
            <p:cNvSpPr/>
            <p:nvPr/>
          </p:nvSpPr>
          <p:spPr>
            <a:xfrm rot="5400000">
              <a:off x="2755928" y="2658466"/>
              <a:ext cx="2332181" cy="2010500"/>
            </a:xfrm>
            <a:prstGeom prst="hexagon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="" xmlns:a16="http://schemas.microsoft.com/office/drawing/2014/main" id="{E00490EB-E159-4642-845F-F6817D28C9D3}"/>
                </a:ext>
              </a:extLst>
            </p:cNvPr>
            <p:cNvSpPr/>
            <p:nvPr/>
          </p:nvSpPr>
          <p:spPr>
            <a:xfrm>
              <a:off x="2916769" y="2365905"/>
              <a:ext cx="2010500" cy="2332181"/>
            </a:xfrm>
            <a:custGeom>
              <a:avLst/>
              <a:gdLst>
                <a:gd name="connsiteX0" fmla="*/ 1005250 w 2010500"/>
                <a:gd name="connsiteY0" fmla="*/ 0 h 2332181"/>
                <a:gd name="connsiteX1" fmla="*/ 2010500 w 2010500"/>
                <a:gd name="connsiteY1" fmla="*/ 502625 h 2332181"/>
                <a:gd name="connsiteX2" fmla="*/ 2010500 w 2010500"/>
                <a:gd name="connsiteY2" fmla="*/ 1829556 h 2332181"/>
                <a:gd name="connsiteX3" fmla="*/ 1005250 w 2010500"/>
                <a:gd name="connsiteY3" fmla="*/ 2332181 h 2332181"/>
                <a:gd name="connsiteX4" fmla="*/ 0 w 2010500"/>
                <a:gd name="connsiteY4" fmla="*/ 1829556 h 2332181"/>
                <a:gd name="connsiteX5" fmla="*/ 0 w 2010500"/>
                <a:gd name="connsiteY5" fmla="*/ 502625 h 233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00" h="2332181">
                  <a:moveTo>
                    <a:pt x="1005250" y="0"/>
                  </a:moveTo>
                  <a:lnTo>
                    <a:pt x="2010500" y="502625"/>
                  </a:lnTo>
                  <a:lnTo>
                    <a:pt x="2010500" y="1829556"/>
                  </a:lnTo>
                  <a:lnTo>
                    <a:pt x="1005250" y="2332181"/>
                  </a:lnTo>
                  <a:lnTo>
                    <a:pt x="0" y="1829556"/>
                  </a:lnTo>
                  <a:lnTo>
                    <a:pt x="0" y="502625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Group 52">
              <a:extLst>
                <a:ext uri="{FF2B5EF4-FFF2-40B4-BE49-F238E27FC236}">
                  <a16:creationId xmlns="" xmlns:a16="http://schemas.microsoft.com/office/drawing/2014/main" id="{76907255-4ECF-4AB7-B87F-1870A15D9192}"/>
                </a:ext>
              </a:extLst>
            </p:cNvPr>
            <p:cNvGrpSpPr/>
            <p:nvPr/>
          </p:nvGrpSpPr>
          <p:grpSpPr>
            <a:xfrm>
              <a:off x="2660284" y="2497625"/>
              <a:ext cx="736897" cy="736894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6" name="椭圆 75">
                <a:extLst>
                  <a:ext uri="{FF2B5EF4-FFF2-40B4-BE49-F238E27FC236}">
                    <a16:creationId xmlns="" xmlns:a16="http://schemas.microsoft.com/office/drawing/2014/main" id="{1B0C135B-0961-4023-A357-10FAEDC30A4F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48100">
                    <a:srgbClr val="344051"/>
                  </a:gs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66700" dist="1143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7" name="Oval 54">
                <a:extLst>
                  <a:ext uri="{FF2B5EF4-FFF2-40B4-BE49-F238E27FC236}">
                    <a16:creationId xmlns="" xmlns:a16="http://schemas.microsoft.com/office/drawing/2014/main" id="{FE58BC57-FD25-494A-AD6A-A34B8C4C1AD6}"/>
                  </a:ext>
                </a:extLst>
              </p:cNvPr>
              <p:cNvSpPr/>
              <p:nvPr/>
            </p:nvSpPr>
            <p:spPr>
              <a:xfrm>
                <a:off x="9120918" y="4126544"/>
                <a:ext cx="665872" cy="664705"/>
              </a:xfrm>
              <a:custGeom>
                <a:avLst/>
                <a:gdLst>
                  <a:gd name="connsiteX0" fmla="*/ 164777 w 604110"/>
                  <a:gd name="connsiteY0" fmla="*/ 264973 h 603052"/>
                  <a:gd name="connsiteX1" fmla="*/ 457609 w 604110"/>
                  <a:gd name="connsiteY1" fmla="*/ 264973 h 603052"/>
                  <a:gd name="connsiteX2" fmla="*/ 485066 w 604110"/>
                  <a:gd name="connsiteY2" fmla="*/ 292388 h 603052"/>
                  <a:gd name="connsiteX3" fmla="*/ 457609 w 604110"/>
                  <a:gd name="connsiteY3" fmla="*/ 319802 h 603052"/>
                  <a:gd name="connsiteX4" fmla="*/ 164777 w 604110"/>
                  <a:gd name="connsiteY4" fmla="*/ 319802 h 603052"/>
                  <a:gd name="connsiteX5" fmla="*/ 137320 w 604110"/>
                  <a:gd name="connsiteY5" fmla="*/ 292388 h 603052"/>
                  <a:gd name="connsiteX6" fmla="*/ 164777 w 604110"/>
                  <a:gd name="connsiteY6" fmla="*/ 264973 h 603052"/>
                  <a:gd name="connsiteX7" fmla="*/ 164777 w 604110"/>
                  <a:gd name="connsiteY7" fmla="*/ 137038 h 603052"/>
                  <a:gd name="connsiteX8" fmla="*/ 457609 w 604110"/>
                  <a:gd name="connsiteY8" fmla="*/ 137038 h 603052"/>
                  <a:gd name="connsiteX9" fmla="*/ 485066 w 604110"/>
                  <a:gd name="connsiteY9" fmla="*/ 164453 h 603052"/>
                  <a:gd name="connsiteX10" fmla="*/ 457609 w 604110"/>
                  <a:gd name="connsiteY10" fmla="*/ 191867 h 603052"/>
                  <a:gd name="connsiteX11" fmla="*/ 164777 w 604110"/>
                  <a:gd name="connsiteY11" fmla="*/ 191867 h 603052"/>
                  <a:gd name="connsiteX12" fmla="*/ 137320 w 604110"/>
                  <a:gd name="connsiteY12" fmla="*/ 164453 h 603052"/>
                  <a:gd name="connsiteX13" fmla="*/ 164777 w 604110"/>
                  <a:gd name="connsiteY13" fmla="*/ 137038 h 603052"/>
                  <a:gd name="connsiteX14" fmla="*/ 54919 w 604110"/>
                  <a:gd name="connsiteY14" fmla="*/ 54823 h 603052"/>
                  <a:gd name="connsiteX15" fmla="*/ 54919 w 604110"/>
                  <a:gd name="connsiteY15" fmla="*/ 420355 h 603052"/>
                  <a:gd name="connsiteX16" fmla="*/ 137298 w 604110"/>
                  <a:gd name="connsiteY16" fmla="*/ 420355 h 603052"/>
                  <a:gd name="connsiteX17" fmla="*/ 164757 w 604110"/>
                  <a:gd name="connsiteY17" fmla="*/ 447766 h 603052"/>
                  <a:gd name="connsiteX18" fmla="*/ 164757 w 604110"/>
                  <a:gd name="connsiteY18" fmla="*/ 523011 h 603052"/>
                  <a:gd name="connsiteX19" fmla="*/ 304664 w 604110"/>
                  <a:gd name="connsiteY19" fmla="*/ 425289 h 603052"/>
                  <a:gd name="connsiteX20" fmla="*/ 320316 w 604110"/>
                  <a:gd name="connsiteY20" fmla="*/ 420355 h 603052"/>
                  <a:gd name="connsiteX21" fmla="*/ 549191 w 604110"/>
                  <a:gd name="connsiteY21" fmla="*/ 420355 h 603052"/>
                  <a:gd name="connsiteX22" fmla="*/ 549191 w 604110"/>
                  <a:gd name="connsiteY22" fmla="*/ 54823 h 603052"/>
                  <a:gd name="connsiteX23" fmla="*/ 27460 w 604110"/>
                  <a:gd name="connsiteY23" fmla="*/ 0 h 603052"/>
                  <a:gd name="connsiteX24" fmla="*/ 576650 w 604110"/>
                  <a:gd name="connsiteY24" fmla="*/ 0 h 603052"/>
                  <a:gd name="connsiteX25" fmla="*/ 604110 w 604110"/>
                  <a:gd name="connsiteY25" fmla="*/ 27411 h 603052"/>
                  <a:gd name="connsiteX26" fmla="*/ 604110 w 604110"/>
                  <a:gd name="connsiteY26" fmla="*/ 447766 h 603052"/>
                  <a:gd name="connsiteX27" fmla="*/ 576650 w 604110"/>
                  <a:gd name="connsiteY27" fmla="*/ 475178 h 603052"/>
                  <a:gd name="connsiteX28" fmla="*/ 328965 w 604110"/>
                  <a:gd name="connsiteY28" fmla="*/ 475178 h 603052"/>
                  <a:gd name="connsiteX29" fmla="*/ 153087 w 604110"/>
                  <a:gd name="connsiteY29" fmla="*/ 598118 h 603052"/>
                  <a:gd name="connsiteX30" fmla="*/ 137298 w 604110"/>
                  <a:gd name="connsiteY30" fmla="*/ 603052 h 603052"/>
                  <a:gd name="connsiteX31" fmla="*/ 124666 w 604110"/>
                  <a:gd name="connsiteY31" fmla="*/ 599900 h 603052"/>
                  <a:gd name="connsiteX32" fmla="*/ 109838 w 604110"/>
                  <a:gd name="connsiteY32" fmla="*/ 575641 h 603052"/>
                  <a:gd name="connsiteX33" fmla="*/ 109838 w 604110"/>
                  <a:gd name="connsiteY33" fmla="*/ 475178 h 603052"/>
                  <a:gd name="connsiteX34" fmla="*/ 27460 w 604110"/>
                  <a:gd name="connsiteY34" fmla="*/ 475178 h 603052"/>
                  <a:gd name="connsiteX35" fmla="*/ 0 w 604110"/>
                  <a:gd name="connsiteY35" fmla="*/ 447766 h 603052"/>
                  <a:gd name="connsiteX36" fmla="*/ 0 w 604110"/>
                  <a:gd name="connsiteY36" fmla="*/ 27411 h 603052"/>
                  <a:gd name="connsiteX37" fmla="*/ 27460 w 604110"/>
                  <a:gd name="connsiteY37" fmla="*/ 0 h 603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04110" h="603052">
                    <a:moveTo>
                      <a:pt x="164777" y="264973"/>
                    </a:moveTo>
                    <a:lnTo>
                      <a:pt x="457609" y="264973"/>
                    </a:lnTo>
                    <a:cubicBezTo>
                      <a:pt x="472848" y="264973"/>
                      <a:pt x="485066" y="277310"/>
                      <a:pt x="485066" y="292388"/>
                    </a:cubicBezTo>
                    <a:cubicBezTo>
                      <a:pt x="485066" y="307603"/>
                      <a:pt x="472848" y="319802"/>
                      <a:pt x="457609" y="319802"/>
                    </a:cubicBezTo>
                    <a:lnTo>
                      <a:pt x="164777" y="319802"/>
                    </a:lnTo>
                    <a:cubicBezTo>
                      <a:pt x="149676" y="319802"/>
                      <a:pt x="137320" y="307603"/>
                      <a:pt x="137320" y="292388"/>
                    </a:cubicBezTo>
                    <a:cubicBezTo>
                      <a:pt x="137320" y="277310"/>
                      <a:pt x="149676" y="264973"/>
                      <a:pt x="164777" y="264973"/>
                    </a:cubicBezTo>
                    <a:close/>
                    <a:moveTo>
                      <a:pt x="164777" y="137038"/>
                    </a:moveTo>
                    <a:lnTo>
                      <a:pt x="457609" y="137038"/>
                    </a:lnTo>
                    <a:cubicBezTo>
                      <a:pt x="472848" y="137038"/>
                      <a:pt x="485066" y="149375"/>
                      <a:pt x="485066" y="164453"/>
                    </a:cubicBezTo>
                    <a:cubicBezTo>
                      <a:pt x="485066" y="179531"/>
                      <a:pt x="472848" y="191867"/>
                      <a:pt x="457609" y="191867"/>
                    </a:cubicBezTo>
                    <a:lnTo>
                      <a:pt x="164777" y="191867"/>
                    </a:lnTo>
                    <a:cubicBezTo>
                      <a:pt x="149676" y="191867"/>
                      <a:pt x="137320" y="179531"/>
                      <a:pt x="137320" y="164453"/>
                    </a:cubicBezTo>
                    <a:cubicBezTo>
                      <a:pt x="137320" y="149375"/>
                      <a:pt x="149676" y="137038"/>
                      <a:pt x="164777" y="137038"/>
                    </a:cubicBezTo>
                    <a:close/>
                    <a:moveTo>
                      <a:pt x="54919" y="54823"/>
                    </a:moveTo>
                    <a:lnTo>
                      <a:pt x="54919" y="420355"/>
                    </a:lnTo>
                    <a:lnTo>
                      <a:pt x="137298" y="420355"/>
                    </a:lnTo>
                    <a:cubicBezTo>
                      <a:pt x="152401" y="420355"/>
                      <a:pt x="164757" y="432553"/>
                      <a:pt x="164757" y="447766"/>
                    </a:cubicBezTo>
                    <a:lnTo>
                      <a:pt x="164757" y="523011"/>
                    </a:lnTo>
                    <a:lnTo>
                      <a:pt x="304664" y="425289"/>
                    </a:lnTo>
                    <a:cubicBezTo>
                      <a:pt x="309194" y="422000"/>
                      <a:pt x="314686" y="420355"/>
                      <a:pt x="320316" y="420355"/>
                    </a:cubicBezTo>
                    <a:lnTo>
                      <a:pt x="549191" y="420355"/>
                    </a:lnTo>
                    <a:lnTo>
                      <a:pt x="549191" y="54823"/>
                    </a:lnTo>
                    <a:close/>
                    <a:moveTo>
                      <a:pt x="27460" y="0"/>
                    </a:moveTo>
                    <a:lnTo>
                      <a:pt x="576650" y="0"/>
                    </a:lnTo>
                    <a:cubicBezTo>
                      <a:pt x="591753" y="0"/>
                      <a:pt x="604110" y="12335"/>
                      <a:pt x="604110" y="27411"/>
                    </a:cubicBezTo>
                    <a:lnTo>
                      <a:pt x="604110" y="447766"/>
                    </a:lnTo>
                    <a:cubicBezTo>
                      <a:pt x="604110" y="462843"/>
                      <a:pt x="591753" y="475178"/>
                      <a:pt x="576650" y="475178"/>
                    </a:cubicBezTo>
                    <a:lnTo>
                      <a:pt x="328965" y="475178"/>
                    </a:lnTo>
                    <a:lnTo>
                      <a:pt x="153087" y="598118"/>
                    </a:lnTo>
                    <a:cubicBezTo>
                      <a:pt x="148282" y="601408"/>
                      <a:pt x="142790" y="603052"/>
                      <a:pt x="137298" y="603052"/>
                    </a:cubicBezTo>
                    <a:cubicBezTo>
                      <a:pt x="132904" y="603052"/>
                      <a:pt x="128648" y="602093"/>
                      <a:pt x="124666" y="599900"/>
                    </a:cubicBezTo>
                    <a:cubicBezTo>
                      <a:pt x="115467" y="595240"/>
                      <a:pt x="109838" y="585920"/>
                      <a:pt x="109838" y="575641"/>
                    </a:cubicBezTo>
                    <a:lnTo>
                      <a:pt x="109838" y="475178"/>
                    </a:lnTo>
                    <a:lnTo>
                      <a:pt x="27460" y="475178"/>
                    </a:lnTo>
                    <a:cubicBezTo>
                      <a:pt x="12357" y="475178"/>
                      <a:pt x="0" y="462843"/>
                      <a:pt x="0" y="447766"/>
                    </a:cubicBezTo>
                    <a:lnTo>
                      <a:pt x="0" y="27411"/>
                    </a:lnTo>
                    <a:cubicBezTo>
                      <a:pt x="0" y="12335"/>
                      <a:pt x="12357" y="0"/>
                      <a:pt x="274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53FCF53E-0A81-4BBB-82E2-342EF987EB3B}"/>
              </a:ext>
            </a:extLst>
          </p:cNvPr>
          <p:cNvGrpSpPr/>
          <p:nvPr/>
        </p:nvGrpSpPr>
        <p:grpSpPr>
          <a:xfrm>
            <a:off x="9530649" y="2365905"/>
            <a:ext cx="2259850" cy="2463901"/>
            <a:chOff x="9530649" y="2365905"/>
            <a:chExt cx="2259850" cy="2463901"/>
          </a:xfrm>
        </p:grpSpPr>
        <p:sp>
          <p:nvSpPr>
            <p:cNvPr id="29" name="六边形 28">
              <a:extLst>
                <a:ext uri="{FF2B5EF4-FFF2-40B4-BE49-F238E27FC236}">
                  <a16:creationId xmlns="" xmlns:a16="http://schemas.microsoft.com/office/drawing/2014/main" id="{E4A9FC14-5900-4208-8B2E-4FC92AB8A25F}"/>
                </a:ext>
              </a:extLst>
            </p:cNvPr>
            <p:cNvSpPr/>
            <p:nvPr/>
          </p:nvSpPr>
          <p:spPr>
            <a:xfrm rot="5400000">
              <a:off x="9619158" y="2658466"/>
              <a:ext cx="2332181" cy="2010500"/>
            </a:xfrm>
            <a:prstGeom prst="hexagon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="" xmlns:a16="http://schemas.microsoft.com/office/drawing/2014/main" id="{025C8C1C-C5FF-4CD1-A3F5-D17DD1E51744}"/>
                </a:ext>
              </a:extLst>
            </p:cNvPr>
            <p:cNvSpPr/>
            <p:nvPr/>
          </p:nvSpPr>
          <p:spPr>
            <a:xfrm>
              <a:off x="9779998" y="2365905"/>
              <a:ext cx="2010500" cy="2332181"/>
            </a:xfrm>
            <a:custGeom>
              <a:avLst/>
              <a:gdLst>
                <a:gd name="connsiteX0" fmla="*/ 1005250 w 2010500"/>
                <a:gd name="connsiteY0" fmla="*/ 0 h 2332181"/>
                <a:gd name="connsiteX1" fmla="*/ 2010500 w 2010500"/>
                <a:gd name="connsiteY1" fmla="*/ 502625 h 2332181"/>
                <a:gd name="connsiteX2" fmla="*/ 2010500 w 2010500"/>
                <a:gd name="connsiteY2" fmla="*/ 1829556 h 2332181"/>
                <a:gd name="connsiteX3" fmla="*/ 1005250 w 2010500"/>
                <a:gd name="connsiteY3" fmla="*/ 2332181 h 2332181"/>
                <a:gd name="connsiteX4" fmla="*/ 0 w 2010500"/>
                <a:gd name="connsiteY4" fmla="*/ 1829556 h 2332181"/>
                <a:gd name="connsiteX5" fmla="*/ 0 w 2010500"/>
                <a:gd name="connsiteY5" fmla="*/ 502625 h 233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00" h="2332181">
                  <a:moveTo>
                    <a:pt x="1005250" y="0"/>
                  </a:moveTo>
                  <a:lnTo>
                    <a:pt x="2010500" y="502625"/>
                  </a:lnTo>
                  <a:lnTo>
                    <a:pt x="2010500" y="1829556"/>
                  </a:lnTo>
                  <a:lnTo>
                    <a:pt x="1005250" y="2332181"/>
                  </a:lnTo>
                  <a:lnTo>
                    <a:pt x="0" y="1829556"/>
                  </a:lnTo>
                  <a:lnTo>
                    <a:pt x="0" y="502625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37234" r="-367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1" name="Group 55">
              <a:extLst>
                <a:ext uri="{FF2B5EF4-FFF2-40B4-BE49-F238E27FC236}">
                  <a16:creationId xmlns="" xmlns:a16="http://schemas.microsoft.com/office/drawing/2014/main" id="{3B6248BE-A7A3-4CB1-9C75-68C75CD9882E}"/>
                </a:ext>
              </a:extLst>
            </p:cNvPr>
            <p:cNvGrpSpPr/>
            <p:nvPr/>
          </p:nvGrpSpPr>
          <p:grpSpPr>
            <a:xfrm>
              <a:off x="9530649" y="2497625"/>
              <a:ext cx="736897" cy="736894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82" name="椭圆 81">
                <a:extLst>
                  <a:ext uri="{FF2B5EF4-FFF2-40B4-BE49-F238E27FC236}">
                    <a16:creationId xmlns="" xmlns:a16="http://schemas.microsoft.com/office/drawing/2014/main" id="{FBF43ABE-8F5A-4B9C-9082-74FA1F20D404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48100">
                    <a:srgbClr val="344051"/>
                  </a:gs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66700" dist="1143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3" name="Oval 57">
                <a:extLst>
                  <a:ext uri="{FF2B5EF4-FFF2-40B4-BE49-F238E27FC236}">
                    <a16:creationId xmlns="" xmlns:a16="http://schemas.microsoft.com/office/drawing/2014/main" id="{C675CDA0-22F3-436A-86C1-9BA37381B420}"/>
                  </a:ext>
                </a:extLst>
              </p:cNvPr>
              <p:cNvSpPr/>
              <p:nvPr/>
            </p:nvSpPr>
            <p:spPr>
              <a:xfrm>
                <a:off x="9120918" y="4126478"/>
                <a:ext cx="665872" cy="664836"/>
              </a:xfrm>
              <a:custGeom>
                <a:avLst/>
                <a:gdLst>
                  <a:gd name="connsiteX0" fmla="*/ 511608 w 609504"/>
                  <a:gd name="connsiteY0" fmla="*/ 424733 h 608556"/>
                  <a:gd name="connsiteX1" fmla="*/ 526158 w 609504"/>
                  <a:gd name="connsiteY1" fmla="*/ 430902 h 608556"/>
                  <a:gd name="connsiteX2" fmla="*/ 589910 w 609504"/>
                  <a:gd name="connsiteY2" fmla="*/ 494545 h 608556"/>
                  <a:gd name="connsiteX3" fmla="*/ 589910 w 609504"/>
                  <a:gd name="connsiteY3" fmla="*/ 589034 h 608556"/>
                  <a:gd name="connsiteX4" fmla="*/ 542585 w 609504"/>
                  <a:gd name="connsiteY4" fmla="*/ 608556 h 608556"/>
                  <a:gd name="connsiteX5" fmla="*/ 495260 w 609504"/>
                  <a:gd name="connsiteY5" fmla="*/ 589034 h 608556"/>
                  <a:gd name="connsiteX6" fmla="*/ 431508 w 609504"/>
                  <a:gd name="connsiteY6" fmla="*/ 525391 h 608556"/>
                  <a:gd name="connsiteX7" fmla="*/ 425406 w 609504"/>
                  <a:gd name="connsiteY7" fmla="*/ 509304 h 608556"/>
                  <a:gd name="connsiteX8" fmla="*/ 434089 w 609504"/>
                  <a:gd name="connsiteY8" fmla="*/ 494233 h 608556"/>
                  <a:gd name="connsiteX9" fmla="*/ 495025 w 609504"/>
                  <a:gd name="connsiteY9" fmla="*/ 433401 h 608556"/>
                  <a:gd name="connsiteX10" fmla="*/ 511608 w 609504"/>
                  <a:gd name="connsiteY10" fmla="*/ 424733 h 608556"/>
                  <a:gd name="connsiteX11" fmla="*/ 265467 w 609504"/>
                  <a:gd name="connsiteY11" fmla="*/ 79586 h 608556"/>
                  <a:gd name="connsiteX12" fmla="*/ 79703 w 609504"/>
                  <a:gd name="connsiteY12" fmla="*/ 265079 h 608556"/>
                  <a:gd name="connsiteX13" fmla="*/ 265467 w 609504"/>
                  <a:gd name="connsiteY13" fmla="*/ 450572 h 608556"/>
                  <a:gd name="connsiteX14" fmla="*/ 451232 w 609504"/>
                  <a:gd name="connsiteY14" fmla="*/ 265079 h 608556"/>
                  <a:gd name="connsiteX15" fmla="*/ 265467 w 609504"/>
                  <a:gd name="connsiteY15" fmla="*/ 79586 h 608556"/>
                  <a:gd name="connsiteX16" fmla="*/ 265467 w 609504"/>
                  <a:gd name="connsiteY16" fmla="*/ 0 h 608556"/>
                  <a:gd name="connsiteX17" fmla="*/ 530934 w 609504"/>
                  <a:gd name="connsiteY17" fmla="*/ 265079 h 608556"/>
                  <a:gd name="connsiteX18" fmla="*/ 265467 w 609504"/>
                  <a:gd name="connsiteY18" fmla="*/ 530158 h 608556"/>
                  <a:gd name="connsiteX19" fmla="*/ 0 w 609504"/>
                  <a:gd name="connsiteY19" fmla="*/ 265079 h 608556"/>
                  <a:gd name="connsiteX20" fmla="*/ 265467 w 609504"/>
                  <a:gd name="connsiteY20" fmla="*/ 0 h 608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09504" h="608556">
                    <a:moveTo>
                      <a:pt x="511608" y="424733"/>
                    </a:moveTo>
                    <a:cubicBezTo>
                      <a:pt x="517006" y="424733"/>
                      <a:pt x="522168" y="426920"/>
                      <a:pt x="526158" y="430902"/>
                    </a:cubicBezTo>
                    <a:lnTo>
                      <a:pt x="589910" y="494545"/>
                    </a:lnTo>
                    <a:cubicBezTo>
                      <a:pt x="616036" y="520627"/>
                      <a:pt x="616036" y="562952"/>
                      <a:pt x="589910" y="589034"/>
                    </a:cubicBezTo>
                    <a:cubicBezTo>
                      <a:pt x="577316" y="601606"/>
                      <a:pt x="560498" y="608556"/>
                      <a:pt x="542585" y="608556"/>
                    </a:cubicBezTo>
                    <a:cubicBezTo>
                      <a:pt x="524750" y="608556"/>
                      <a:pt x="507932" y="601606"/>
                      <a:pt x="495260" y="589034"/>
                    </a:cubicBezTo>
                    <a:lnTo>
                      <a:pt x="431508" y="525391"/>
                    </a:lnTo>
                    <a:cubicBezTo>
                      <a:pt x="427205" y="521018"/>
                      <a:pt x="425015" y="515239"/>
                      <a:pt x="425406" y="509304"/>
                    </a:cubicBezTo>
                    <a:cubicBezTo>
                      <a:pt x="425876" y="503369"/>
                      <a:pt x="429083" y="497903"/>
                      <a:pt x="434089" y="494233"/>
                    </a:cubicBezTo>
                    <a:cubicBezTo>
                      <a:pt x="457478" y="477209"/>
                      <a:pt x="477972" y="456750"/>
                      <a:pt x="495025" y="433401"/>
                    </a:cubicBezTo>
                    <a:cubicBezTo>
                      <a:pt x="499014" y="427935"/>
                      <a:pt x="505038" y="424733"/>
                      <a:pt x="511608" y="424733"/>
                    </a:cubicBezTo>
                    <a:close/>
                    <a:moveTo>
                      <a:pt x="265467" y="79586"/>
                    </a:moveTo>
                    <a:cubicBezTo>
                      <a:pt x="163004" y="79586"/>
                      <a:pt x="79703" y="162765"/>
                      <a:pt x="79703" y="265079"/>
                    </a:cubicBezTo>
                    <a:cubicBezTo>
                      <a:pt x="79703" y="367393"/>
                      <a:pt x="163004" y="450572"/>
                      <a:pt x="265467" y="450572"/>
                    </a:cubicBezTo>
                    <a:cubicBezTo>
                      <a:pt x="367931" y="450572"/>
                      <a:pt x="451232" y="367393"/>
                      <a:pt x="451232" y="265079"/>
                    </a:cubicBezTo>
                    <a:cubicBezTo>
                      <a:pt x="451232" y="162765"/>
                      <a:pt x="367931" y="79586"/>
                      <a:pt x="265467" y="79586"/>
                    </a:cubicBezTo>
                    <a:close/>
                    <a:moveTo>
                      <a:pt x="265467" y="0"/>
                    </a:moveTo>
                    <a:cubicBezTo>
                      <a:pt x="411889" y="0"/>
                      <a:pt x="530934" y="118872"/>
                      <a:pt x="530934" y="265079"/>
                    </a:cubicBezTo>
                    <a:cubicBezTo>
                      <a:pt x="530934" y="411208"/>
                      <a:pt x="411889" y="530158"/>
                      <a:pt x="265467" y="530158"/>
                    </a:cubicBezTo>
                    <a:cubicBezTo>
                      <a:pt x="119124" y="530158"/>
                      <a:pt x="0" y="411208"/>
                      <a:pt x="0" y="265079"/>
                    </a:cubicBezTo>
                    <a:cubicBezTo>
                      <a:pt x="0" y="118872"/>
                      <a:pt x="119124" y="0"/>
                      <a:pt x="2654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D11B11C-7F18-43A5-842F-CF9E76DB5423}"/>
              </a:ext>
            </a:extLst>
          </p:cNvPr>
          <p:cNvGrpSpPr/>
          <p:nvPr/>
        </p:nvGrpSpPr>
        <p:grpSpPr>
          <a:xfrm>
            <a:off x="12973940" y="2365905"/>
            <a:ext cx="2248174" cy="2463901"/>
            <a:chOff x="12973940" y="2365905"/>
            <a:chExt cx="2248174" cy="2463901"/>
          </a:xfrm>
        </p:grpSpPr>
        <p:sp>
          <p:nvSpPr>
            <p:cNvPr id="32" name="六边形 31">
              <a:extLst>
                <a:ext uri="{FF2B5EF4-FFF2-40B4-BE49-F238E27FC236}">
                  <a16:creationId xmlns="" xmlns:a16="http://schemas.microsoft.com/office/drawing/2014/main" id="{8C2E99FB-4D97-4916-9E30-3C05FE2844EC}"/>
                </a:ext>
              </a:extLst>
            </p:cNvPr>
            <p:cNvSpPr/>
            <p:nvPr/>
          </p:nvSpPr>
          <p:spPr>
            <a:xfrm rot="5400000">
              <a:off x="13050773" y="2658466"/>
              <a:ext cx="2332181" cy="2010500"/>
            </a:xfrm>
            <a:prstGeom prst="hexagon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6="http://schemas.microsoft.com/office/drawing/2014/main" id="{C5CBC722-E0CA-41A3-9152-55D368FE4F6D}"/>
                </a:ext>
              </a:extLst>
            </p:cNvPr>
            <p:cNvSpPr/>
            <p:nvPr/>
          </p:nvSpPr>
          <p:spPr>
            <a:xfrm>
              <a:off x="13211614" y="2365905"/>
              <a:ext cx="2010500" cy="2332181"/>
            </a:xfrm>
            <a:custGeom>
              <a:avLst/>
              <a:gdLst>
                <a:gd name="connsiteX0" fmla="*/ 1005250 w 2010500"/>
                <a:gd name="connsiteY0" fmla="*/ 0 h 2332181"/>
                <a:gd name="connsiteX1" fmla="*/ 2010500 w 2010500"/>
                <a:gd name="connsiteY1" fmla="*/ 502625 h 2332181"/>
                <a:gd name="connsiteX2" fmla="*/ 2010500 w 2010500"/>
                <a:gd name="connsiteY2" fmla="*/ 1829556 h 2332181"/>
                <a:gd name="connsiteX3" fmla="*/ 1005250 w 2010500"/>
                <a:gd name="connsiteY3" fmla="*/ 2332181 h 2332181"/>
                <a:gd name="connsiteX4" fmla="*/ 0 w 2010500"/>
                <a:gd name="connsiteY4" fmla="*/ 1829556 h 2332181"/>
                <a:gd name="connsiteX5" fmla="*/ 0 w 2010500"/>
                <a:gd name="connsiteY5" fmla="*/ 502625 h 233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00" h="2332181">
                  <a:moveTo>
                    <a:pt x="1005250" y="0"/>
                  </a:moveTo>
                  <a:lnTo>
                    <a:pt x="2010500" y="502625"/>
                  </a:lnTo>
                  <a:lnTo>
                    <a:pt x="2010500" y="1829556"/>
                  </a:lnTo>
                  <a:lnTo>
                    <a:pt x="1005250" y="2332181"/>
                  </a:lnTo>
                  <a:lnTo>
                    <a:pt x="0" y="1829556"/>
                  </a:lnTo>
                  <a:lnTo>
                    <a:pt x="0" y="502625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Group 58">
              <a:extLst>
                <a:ext uri="{FF2B5EF4-FFF2-40B4-BE49-F238E27FC236}">
                  <a16:creationId xmlns="" xmlns:a16="http://schemas.microsoft.com/office/drawing/2014/main" id="{1E0D97DC-230C-4C0E-8DC4-ED4EE8432F17}"/>
                </a:ext>
              </a:extLst>
            </p:cNvPr>
            <p:cNvGrpSpPr/>
            <p:nvPr/>
          </p:nvGrpSpPr>
          <p:grpSpPr>
            <a:xfrm>
              <a:off x="12973940" y="2497625"/>
              <a:ext cx="736897" cy="736894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85" name="椭圆 84">
                <a:extLst>
                  <a:ext uri="{FF2B5EF4-FFF2-40B4-BE49-F238E27FC236}">
                    <a16:creationId xmlns="" xmlns:a16="http://schemas.microsoft.com/office/drawing/2014/main" id="{98E2BEC8-26AE-4630-B067-74703F7D4B1A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48100">
                    <a:srgbClr val="344051"/>
                  </a:gs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66700" dist="1143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6" name="Oval 60">
                <a:extLst>
                  <a:ext uri="{FF2B5EF4-FFF2-40B4-BE49-F238E27FC236}">
                    <a16:creationId xmlns="" xmlns:a16="http://schemas.microsoft.com/office/drawing/2014/main" id="{7D01F65D-2BBC-4A75-8969-3176B68BADBA}"/>
                  </a:ext>
                </a:extLst>
              </p:cNvPr>
              <p:cNvSpPr/>
              <p:nvPr/>
            </p:nvSpPr>
            <p:spPr>
              <a:xfrm>
                <a:off x="9120918" y="4206290"/>
                <a:ext cx="665872" cy="505213"/>
              </a:xfrm>
              <a:custGeom>
                <a:avLst/>
                <a:gdLst>
                  <a:gd name="connsiteX0" fmla="*/ 194125 w 606580"/>
                  <a:gd name="connsiteY0" fmla="*/ 436023 h 460227"/>
                  <a:gd name="connsiteX1" fmla="*/ 606580 w 606580"/>
                  <a:gd name="connsiteY1" fmla="*/ 436023 h 460227"/>
                  <a:gd name="connsiteX2" fmla="*/ 606580 w 606580"/>
                  <a:gd name="connsiteY2" fmla="*/ 448160 h 460227"/>
                  <a:gd name="connsiteX3" fmla="*/ 194125 w 606580"/>
                  <a:gd name="connsiteY3" fmla="*/ 448160 h 460227"/>
                  <a:gd name="connsiteX4" fmla="*/ 194125 w 606580"/>
                  <a:gd name="connsiteY4" fmla="*/ 399682 h 460227"/>
                  <a:gd name="connsiteX5" fmla="*/ 606580 w 606580"/>
                  <a:gd name="connsiteY5" fmla="*/ 399682 h 460227"/>
                  <a:gd name="connsiteX6" fmla="*/ 606580 w 606580"/>
                  <a:gd name="connsiteY6" fmla="*/ 411819 h 460227"/>
                  <a:gd name="connsiteX7" fmla="*/ 194125 w 606580"/>
                  <a:gd name="connsiteY7" fmla="*/ 411819 h 460227"/>
                  <a:gd name="connsiteX8" fmla="*/ 194125 w 606580"/>
                  <a:gd name="connsiteY8" fmla="*/ 363341 h 460227"/>
                  <a:gd name="connsiteX9" fmla="*/ 606580 w 606580"/>
                  <a:gd name="connsiteY9" fmla="*/ 363341 h 460227"/>
                  <a:gd name="connsiteX10" fmla="*/ 606580 w 606580"/>
                  <a:gd name="connsiteY10" fmla="*/ 375549 h 460227"/>
                  <a:gd name="connsiteX11" fmla="*/ 194125 w 606580"/>
                  <a:gd name="connsiteY11" fmla="*/ 375549 h 460227"/>
                  <a:gd name="connsiteX12" fmla="*/ 0 w 606580"/>
                  <a:gd name="connsiteY12" fmla="*/ 351204 h 460227"/>
                  <a:gd name="connsiteX13" fmla="*/ 121372 w 606580"/>
                  <a:gd name="connsiteY13" fmla="*/ 351204 h 460227"/>
                  <a:gd name="connsiteX14" fmla="*/ 121372 w 606580"/>
                  <a:gd name="connsiteY14" fmla="*/ 460227 h 460227"/>
                  <a:gd name="connsiteX15" fmla="*/ 0 w 606580"/>
                  <a:gd name="connsiteY15" fmla="*/ 460227 h 460227"/>
                  <a:gd name="connsiteX16" fmla="*/ 194125 w 606580"/>
                  <a:gd name="connsiteY16" fmla="*/ 278521 h 460227"/>
                  <a:gd name="connsiteX17" fmla="*/ 606580 w 606580"/>
                  <a:gd name="connsiteY17" fmla="*/ 278521 h 460227"/>
                  <a:gd name="connsiteX18" fmla="*/ 606580 w 606580"/>
                  <a:gd name="connsiteY18" fmla="*/ 290729 h 460227"/>
                  <a:gd name="connsiteX19" fmla="*/ 194125 w 606580"/>
                  <a:gd name="connsiteY19" fmla="*/ 290729 h 460227"/>
                  <a:gd name="connsiteX20" fmla="*/ 194125 w 606580"/>
                  <a:gd name="connsiteY20" fmla="*/ 242180 h 460227"/>
                  <a:gd name="connsiteX21" fmla="*/ 606580 w 606580"/>
                  <a:gd name="connsiteY21" fmla="*/ 242180 h 460227"/>
                  <a:gd name="connsiteX22" fmla="*/ 606580 w 606580"/>
                  <a:gd name="connsiteY22" fmla="*/ 254388 h 460227"/>
                  <a:gd name="connsiteX23" fmla="*/ 194125 w 606580"/>
                  <a:gd name="connsiteY23" fmla="*/ 254388 h 460227"/>
                  <a:gd name="connsiteX24" fmla="*/ 194125 w 606580"/>
                  <a:gd name="connsiteY24" fmla="*/ 205910 h 460227"/>
                  <a:gd name="connsiteX25" fmla="*/ 606580 w 606580"/>
                  <a:gd name="connsiteY25" fmla="*/ 205910 h 460227"/>
                  <a:gd name="connsiteX26" fmla="*/ 606580 w 606580"/>
                  <a:gd name="connsiteY26" fmla="*/ 218047 h 460227"/>
                  <a:gd name="connsiteX27" fmla="*/ 194125 w 606580"/>
                  <a:gd name="connsiteY27" fmla="*/ 218047 h 460227"/>
                  <a:gd name="connsiteX28" fmla="*/ 0 w 606580"/>
                  <a:gd name="connsiteY28" fmla="*/ 193843 h 460227"/>
                  <a:gd name="connsiteX29" fmla="*/ 121372 w 606580"/>
                  <a:gd name="connsiteY29" fmla="*/ 193843 h 460227"/>
                  <a:gd name="connsiteX30" fmla="*/ 121372 w 606580"/>
                  <a:gd name="connsiteY30" fmla="*/ 302866 h 460227"/>
                  <a:gd name="connsiteX31" fmla="*/ 0 w 606580"/>
                  <a:gd name="connsiteY31" fmla="*/ 302866 h 460227"/>
                  <a:gd name="connsiteX32" fmla="*/ 0 w 606580"/>
                  <a:gd name="connsiteY32" fmla="*/ 0 h 460227"/>
                  <a:gd name="connsiteX33" fmla="*/ 606580 w 606580"/>
                  <a:gd name="connsiteY33" fmla="*/ 0 h 460227"/>
                  <a:gd name="connsiteX34" fmla="*/ 606580 w 606580"/>
                  <a:gd name="connsiteY34" fmla="*/ 133227 h 460227"/>
                  <a:gd name="connsiteX35" fmla="*/ 0 w 606580"/>
                  <a:gd name="connsiteY35" fmla="*/ 133227 h 460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606580" h="460227">
                    <a:moveTo>
                      <a:pt x="194125" y="436023"/>
                    </a:moveTo>
                    <a:lnTo>
                      <a:pt x="606580" y="436023"/>
                    </a:lnTo>
                    <a:lnTo>
                      <a:pt x="606580" y="448160"/>
                    </a:lnTo>
                    <a:lnTo>
                      <a:pt x="194125" y="448160"/>
                    </a:lnTo>
                    <a:close/>
                    <a:moveTo>
                      <a:pt x="194125" y="399682"/>
                    </a:moveTo>
                    <a:lnTo>
                      <a:pt x="606580" y="399682"/>
                    </a:lnTo>
                    <a:lnTo>
                      <a:pt x="606580" y="411819"/>
                    </a:lnTo>
                    <a:lnTo>
                      <a:pt x="194125" y="411819"/>
                    </a:lnTo>
                    <a:close/>
                    <a:moveTo>
                      <a:pt x="194125" y="363341"/>
                    </a:moveTo>
                    <a:lnTo>
                      <a:pt x="606580" y="363341"/>
                    </a:lnTo>
                    <a:lnTo>
                      <a:pt x="606580" y="375549"/>
                    </a:lnTo>
                    <a:lnTo>
                      <a:pt x="194125" y="375549"/>
                    </a:lnTo>
                    <a:close/>
                    <a:moveTo>
                      <a:pt x="0" y="351204"/>
                    </a:moveTo>
                    <a:lnTo>
                      <a:pt x="121372" y="351204"/>
                    </a:lnTo>
                    <a:lnTo>
                      <a:pt x="121372" y="460227"/>
                    </a:lnTo>
                    <a:lnTo>
                      <a:pt x="0" y="460227"/>
                    </a:lnTo>
                    <a:close/>
                    <a:moveTo>
                      <a:pt x="194125" y="278521"/>
                    </a:moveTo>
                    <a:lnTo>
                      <a:pt x="606580" y="278521"/>
                    </a:lnTo>
                    <a:lnTo>
                      <a:pt x="606580" y="290729"/>
                    </a:lnTo>
                    <a:lnTo>
                      <a:pt x="194125" y="290729"/>
                    </a:lnTo>
                    <a:close/>
                    <a:moveTo>
                      <a:pt x="194125" y="242180"/>
                    </a:moveTo>
                    <a:lnTo>
                      <a:pt x="606580" y="242180"/>
                    </a:lnTo>
                    <a:lnTo>
                      <a:pt x="606580" y="254388"/>
                    </a:lnTo>
                    <a:lnTo>
                      <a:pt x="194125" y="254388"/>
                    </a:lnTo>
                    <a:close/>
                    <a:moveTo>
                      <a:pt x="194125" y="205910"/>
                    </a:moveTo>
                    <a:lnTo>
                      <a:pt x="606580" y="205910"/>
                    </a:lnTo>
                    <a:lnTo>
                      <a:pt x="606580" y="218047"/>
                    </a:lnTo>
                    <a:lnTo>
                      <a:pt x="194125" y="218047"/>
                    </a:lnTo>
                    <a:close/>
                    <a:moveTo>
                      <a:pt x="0" y="193843"/>
                    </a:moveTo>
                    <a:lnTo>
                      <a:pt x="121372" y="193843"/>
                    </a:lnTo>
                    <a:lnTo>
                      <a:pt x="121372" y="302866"/>
                    </a:lnTo>
                    <a:lnTo>
                      <a:pt x="0" y="302866"/>
                    </a:lnTo>
                    <a:close/>
                    <a:moveTo>
                      <a:pt x="0" y="0"/>
                    </a:moveTo>
                    <a:lnTo>
                      <a:pt x="606580" y="0"/>
                    </a:lnTo>
                    <a:lnTo>
                      <a:pt x="606580" y="133227"/>
                    </a:lnTo>
                    <a:lnTo>
                      <a:pt x="0" y="1332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F02D640-623F-42AD-9FA5-984168180AD4}"/>
              </a:ext>
            </a:extLst>
          </p:cNvPr>
          <p:cNvGrpSpPr/>
          <p:nvPr/>
        </p:nvGrpSpPr>
        <p:grpSpPr>
          <a:xfrm>
            <a:off x="16402310" y="2365905"/>
            <a:ext cx="2251420" cy="2463901"/>
            <a:chOff x="16402310" y="2365905"/>
            <a:chExt cx="2251420" cy="2463901"/>
          </a:xfrm>
        </p:grpSpPr>
        <p:sp>
          <p:nvSpPr>
            <p:cNvPr id="35" name="六边形 34">
              <a:extLst>
                <a:ext uri="{FF2B5EF4-FFF2-40B4-BE49-F238E27FC236}">
                  <a16:creationId xmlns="" xmlns:a16="http://schemas.microsoft.com/office/drawing/2014/main" id="{BF069AEE-E589-4939-BE5F-A9B09F1D8D88}"/>
                </a:ext>
              </a:extLst>
            </p:cNvPr>
            <p:cNvSpPr/>
            <p:nvPr/>
          </p:nvSpPr>
          <p:spPr>
            <a:xfrm rot="5400000">
              <a:off x="16482389" y="2658466"/>
              <a:ext cx="2332181" cy="2010500"/>
            </a:xfrm>
            <a:prstGeom prst="hexagon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a16="http://schemas.microsoft.com/office/drawing/2014/main" id="{D5F7C43C-A76E-4105-868C-04ECBE1C0ADD}"/>
                </a:ext>
              </a:extLst>
            </p:cNvPr>
            <p:cNvSpPr/>
            <p:nvPr/>
          </p:nvSpPr>
          <p:spPr>
            <a:xfrm>
              <a:off x="16643230" y="2365905"/>
              <a:ext cx="2010500" cy="2332181"/>
            </a:xfrm>
            <a:custGeom>
              <a:avLst/>
              <a:gdLst>
                <a:gd name="connsiteX0" fmla="*/ 1005250 w 2010500"/>
                <a:gd name="connsiteY0" fmla="*/ 0 h 2332181"/>
                <a:gd name="connsiteX1" fmla="*/ 2010500 w 2010500"/>
                <a:gd name="connsiteY1" fmla="*/ 502625 h 2332181"/>
                <a:gd name="connsiteX2" fmla="*/ 2010500 w 2010500"/>
                <a:gd name="connsiteY2" fmla="*/ 1829556 h 2332181"/>
                <a:gd name="connsiteX3" fmla="*/ 1005250 w 2010500"/>
                <a:gd name="connsiteY3" fmla="*/ 2332181 h 2332181"/>
                <a:gd name="connsiteX4" fmla="*/ 0 w 2010500"/>
                <a:gd name="connsiteY4" fmla="*/ 1829556 h 2332181"/>
                <a:gd name="connsiteX5" fmla="*/ 0 w 2010500"/>
                <a:gd name="connsiteY5" fmla="*/ 502625 h 233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0500" h="2332181">
                  <a:moveTo>
                    <a:pt x="1005250" y="0"/>
                  </a:moveTo>
                  <a:lnTo>
                    <a:pt x="2010500" y="502625"/>
                  </a:lnTo>
                  <a:lnTo>
                    <a:pt x="2010500" y="1829556"/>
                  </a:lnTo>
                  <a:lnTo>
                    <a:pt x="1005250" y="2332181"/>
                  </a:lnTo>
                  <a:lnTo>
                    <a:pt x="0" y="1829556"/>
                  </a:lnTo>
                  <a:lnTo>
                    <a:pt x="0" y="502625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Group 61">
              <a:extLst>
                <a:ext uri="{FF2B5EF4-FFF2-40B4-BE49-F238E27FC236}">
                  <a16:creationId xmlns="" xmlns:a16="http://schemas.microsoft.com/office/drawing/2014/main" id="{D2BC57F4-8ACF-4BB2-878D-C0903D89CF34}"/>
                </a:ext>
              </a:extLst>
            </p:cNvPr>
            <p:cNvGrpSpPr/>
            <p:nvPr/>
          </p:nvGrpSpPr>
          <p:grpSpPr>
            <a:xfrm>
              <a:off x="16402310" y="2497625"/>
              <a:ext cx="736897" cy="736894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88" name="椭圆 87">
                <a:extLst>
                  <a:ext uri="{FF2B5EF4-FFF2-40B4-BE49-F238E27FC236}">
                    <a16:creationId xmlns="" xmlns:a16="http://schemas.microsoft.com/office/drawing/2014/main" id="{6BD839A7-F80B-4D91-BB99-BB4EF68F19A4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48100">
                    <a:srgbClr val="344051"/>
                  </a:gs>
                  <a:gs pos="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66700" dist="1143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9" name="Oval 63">
                <a:extLst>
                  <a:ext uri="{FF2B5EF4-FFF2-40B4-BE49-F238E27FC236}">
                    <a16:creationId xmlns="" xmlns:a16="http://schemas.microsoft.com/office/drawing/2014/main" id="{3812D96D-67FE-444C-A862-12C4C539FEED}"/>
                  </a:ext>
                </a:extLst>
              </p:cNvPr>
              <p:cNvSpPr/>
              <p:nvPr/>
            </p:nvSpPr>
            <p:spPr>
              <a:xfrm>
                <a:off x="9120918" y="4126425"/>
                <a:ext cx="665872" cy="664942"/>
              </a:xfrm>
              <a:custGeom>
                <a:avLst/>
                <a:gdLst>
                  <a:gd name="T0" fmla="*/ 5362 w 6291"/>
                  <a:gd name="T1" fmla="*/ 3145 h 6291"/>
                  <a:gd name="T2" fmla="*/ 5328 w 6291"/>
                  <a:gd name="T3" fmla="*/ 3214 h 6291"/>
                  <a:gd name="T4" fmla="*/ 3214 w 6291"/>
                  <a:gd name="T5" fmla="*/ 4839 h 6291"/>
                  <a:gd name="T6" fmla="*/ 3162 w 6291"/>
                  <a:gd name="T7" fmla="*/ 4857 h 6291"/>
                  <a:gd name="T8" fmla="*/ 3110 w 6291"/>
                  <a:gd name="T9" fmla="*/ 4840 h 6291"/>
                  <a:gd name="T10" fmla="*/ 3082 w 6291"/>
                  <a:gd name="T11" fmla="*/ 4739 h 6291"/>
                  <a:gd name="T12" fmla="*/ 3507 w 6291"/>
                  <a:gd name="T13" fmla="*/ 3663 h 6291"/>
                  <a:gd name="T14" fmla="*/ 1015 w 6291"/>
                  <a:gd name="T15" fmla="*/ 3663 h 6291"/>
                  <a:gd name="T16" fmla="*/ 929 w 6291"/>
                  <a:gd name="T17" fmla="*/ 3577 h 6291"/>
                  <a:gd name="T18" fmla="*/ 929 w 6291"/>
                  <a:gd name="T19" fmla="*/ 2714 h 6291"/>
                  <a:gd name="T20" fmla="*/ 1016 w 6291"/>
                  <a:gd name="T21" fmla="*/ 2628 h 6291"/>
                  <a:gd name="T22" fmla="*/ 3507 w 6291"/>
                  <a:gd name="T23" fmla="*/ 2628 h 6291"/>
                  <a:gd name="T24" fmla="*/ 3082 w 6291"/>
                  <a:gd name="T25" fmla="*/ 1552 h 6291"/>
                  <a:gd name="T26" fmla="*/ 3110 w 6291"/>
                  <a:gd name="T27" fmla="*/ 1451 h 6291"/>
                  <a:gd name="T28" fmla="*/ 3215 w 6291"/>
                  <a:gd name="T29" fmla="*/ 1452 h 6291"/>
                  <a:gd name="T30" fmla="*/ 5329 w 6291"/>
                  <a:gd name="T31" fmla="*/ 3077 h 6291"/>
                  <a:gd name="T32" fmla="*/ 5362 w 6291"/>
                  <a:gd name="T33" fmla="*/ 3145 h 6291"/>
                  <a:gd name="T34" fmla="*/ 6291 w 6291"/>
                  <a:gd name="T35" fmla="*/ 3146 h 6291"/>
                  <a:gd name="T36" fmla="*/ 3146 w 6291"/>
                  <a:gd name="T37" fmla="*/ 6291 h 6291"/>
                  <a:gd name="T38" fmla="*/ 0 w 6291"/>
                  <a:gd name="T39" fmla="*/ 3146 h 6291"/>
                  <a:gd name="T40" fmla="*/ 3146 w 6291"/>
                  <a:gd name="T41" fmla="*/ 0 h 6291"/>
                  <a:gd name="T42" fmla="*/ 6291 w 6291"/>
                  <a:gd name="T43" fmla="*/ 3146 h 6291"/>
                  <a:gd name="T44" fmla="*/ 5946 w 6291"/>
                  <a:gd name="T45" fmla="*/ 3146 h 6291"/>
                  <a:gd name="T46" fmla="*/ 3146 w 6291"/>
                  <a:gd name="T47" fmla="*/ 345 h 6291"/>
                  <a:gd name="T48" fmla="*/ 345 w 6291"/>
                  <a:gd name="T49" fmla="*/ 3146 h 6291"/>
                  <a:gd name="T50" fmla="*/ 3146 w 6291"/>
                  <a:gd name="T51" fmla="*/ 5946 h 6291"/>
                  <a:gd name="T52" fmla="*/ 5946 w 6291"/>
                  <a:gd name="T53" fmla="*/ 3146 h 6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291" h="6291">
                    <a:moveTo>
                      <a:pt x="5362" y="3145"/>
                    </a:moveTo>
                    <a:cubicBezTo>
                      <a:pt x="5362" y="3172"/>
                      <a:pt x="5350" y="3198"/>
                      <a:pt x="5328" y="3214"/>
                    </a:cubicBezTo>
                    <a:lnTo>
                      <a:pt x="3214" y="4839"/>
                    </a:lnTo>
                    <a:cubicBezTo>
                      <a:pt x="3199" y="4851"/>
                      <a:pt x="3180" y="4857"/>
                      <a:pt x="3162" y="4857"/>
                    </a:cubicBezTo>
                    <a:cubicBezTo>
                      <a:pt x="3144" y="4857"/>
                      <a:pt x="3125" y="4851"/>
                      <a:pt x="3110" y="4840"/>
                    </a:cubicBezTo>
                    <a:cubicBezTo>
                      <a:pt x="3079" y="4816"/>
                      <a:pt x="3067" y="4775"/>
                      <a:pt x="3082" y="4739"/>
                    </a:cubicBezTo>
                    <a:lnTo>
                      <a:pt x="3507" y="3663"/>
                    </a:lnTo>
                    <a:lnTo>
                      <a:pt x="1015" y="3663"/>
                    </a:lnTo>
                    <a:cubicBezTo>
                      <a:pt x="968" y="3663"/>
                      <a:pt x="929" y="3624"/>
                      <a:pt x="929" y="3577"/>
                    </a:cubicBezTo>
                    <a:lnTo>
                      <a:pt x="929" y="2714"/>
                    </a:lnTo>
                    <a:cubicBezTo>
                      <a:pt x="929" y="2667"/>
                      <a:pt x="968" y="2628"/>
                      <a:pt x="1016" y="2628"/>
                    </a:cubicBezTo>
                    <a:lnTo>
                      <a:pt x="3507" y="2628"/>
                    </a:lnTo>
                    <a:lnTo>
                      <a:pt x="3082" y="1552"/>
                    </a:lnTo>
                    <a:cubicBezTo>
                      <a:pt x="3068" y="1516"/>
                      <a:pt x="3079" y="1475"/>
                      <a:pt x="3110" y="1451"/>
                    </a:cubicBezTo>
                    <a:cubicBezTo>
                      <a:pt x="3141" y="1428"/>
                      <a:pt x="3184" y="1428"/>
                      <a:pt x="3215" y="1452"/>
                    </a:cubicBezTo>
                    <a:lnTo>
                      <a:pt x="5329" y="3077"/>
                    </a:lnTo>
                    <a:cubicBezTo>
                      <a:pt x="5350" y="3093"/>
                      <a:pt x="5362" y="3119"/>
                      <a:pt x="5362" y="3145"/>
                    </a:cubicBezTo>
                    <a:close/>
                    <a:moveTo>
                      <a:pt x="6291" y="3146"/>
                    </a:moveTo>
                    <a:cubicBezTo>
                      <a:pt x="6291" y="4880"/>
                      <a:pt x="4880" y="6291"/>
                      <a:pt x="3146" y="6291"/>
                    </a:cubicBezTo>
                    <a:cubicBezTo>
                      <a:pt x="1411" y="6291"/>
                      <a:pt x="0" y="4880"/>
                      <a:pt x="0" y="3146"/>
                    </a:cubicBezTo>
                    <a:cubicBezTo>
                      <a:pt x="0" y="1411"/>
                      <a:pt x="1411" y="0"/>
                      <a:pt x="3146" y="0"/>
                    </a:cubicBezTo>
                    <a:cubicBezTo>
                      <a:pt x="4880" y="0"/>
                      <a:pt x="6291" y="1411"/>
                      <a:pt x="6291" y="3146"/>
                    </a:cubicBezTo>
                    <a:close/>
                    <a:moveTo>
                      <a:pt x="5946" y="3146"/>
                    </a:moveTo>
                    <a:cubicBezTo>
                      <a:pt x="5946" y="1601"/>
                      <a:pt x="4690" y="345"/>
                      <a:pt x="3146" y="345"/>
                    </a:cubicBezTo>
                    <a:cubicBezTo>
                      <a:pt x="1601" y="345"/>
                      <a:pt x="345" y="1601"/>
                      <a:pt x="345" y="3146"/>
                    </a:cubicBezTo>
                    <a:cubicBezTo>
                      <a:pt x="345" y="4690"/>
                      <a:pt x="1601" y="5946"/>
                      <a:pt x="3146" y="5946"/>
                    </a:cubicBezTo>
                    <a:cubicBezTo>
                      <a:pt x="4690" y="5946"/>
                      <a:pt x="5946" y="4690"/>
                      <a:pt x="5946" y="3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98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7" grpId="0" animBg="1"/>
      <p:bldP spid="48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E91E4035-40C3-447E-BB4E-371C3C102F99}"/>
              </a:ext>
            </a:extLst>
          </p:cNvPr>
          <p:cNvGrpSpPr/>
          <p:nvPr/>
        </p:nvGrpSpPr>
        <p:grpSpPr>
          <a:xfrm>
            <a:off x="2232592" y="3151726"/>
            <a:ext cx="4805485" cy="1428651"/>
            <a:chOff x="922668" y="2796560"/>
            <a:chExt cx="4805485" cy="1428651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59CA728D-2411-4C48-8414-E3B068140EE0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82F17565-E78D-4CA4-B073-B23E4E8060BB}"/>
                </a:ext>
              </a:extLst>
            </p:cNvPr>
            <p:cNvSpPr txBox="1"/>
            <p:nvPr/>
          </p:nvSpPr>
          <p:spPr>
            <a:xfrm>
              <a:off x="960767" y="3197557"/>
              <a:ext cx="4767386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B5B5384-6B46-453B-B00A-4AF73DBC93DE}"/>
              </a:ext>
            </a:extLst>
          </p:cNvPr>
          <p:cNvGrpSpPr/>
          <p:nvPr/>
        </p:nvGrpSpPr>
        <p:grpSpPr>
          <a:xfrm>
            <a:off x="2362687" y="4970117"/>
            <a:ext cx="1736724" cy="378857"/>
            <a:chOff x="9931401" y="4715182"/>
            <a:chExt cx="1736724" cy="378857"/>
          </a:xfrm>
        </p:grpSpPr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CBED0867-B79C-4887-8032-9C33EA1DE2A1}"/>
                </a:ext>
              </a:extLst>
            </p:cNvPr>
            <p:cNvSpPr/>
            <p:nvPr/>
          </p:nvSpPr>
          <p:spPr>
            <a:xfrm>
              <a:off x="9931401" y="4724707"/>
              <a:ext cx="1736724" cy="369332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CF626977-3283-4F12-804C-5C9BBF62BF88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汇报：包小图</a:t>
              </a:r>
            </a:p>
          </p:txBody>
        </p:sp>
      </p:grpSp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1DD1C689-A087-45C4-B7FC-CC08AD7CFC59}"/>
              </a:ext>
            </a:extLst>
          </p:cNvPr>
          <p:cNvSpPr/>
          <p:nvPr/>
        </p:nvSpPr>
        <p:spPr>
          <a:xfrm>
            <a:off x="8114411" y="1129362"/>
            <a:ext cx="3002034" cy="4902727"/>
          </a:xfrm>
          <a:custGeom>
            <a:avLst/>
            <a:gdLst>
              <a:gd name="connsiteX0" fmla="*/ 0 w 2685351"/>
              <a:gd name="connsiteY0" fmla="*/ 0 h 4533384"/>
              <a:gd name="connsiteX1" fmla="*/ 2685351 w 2685351"/>
              <a:gd name="connsiteY1" fmla="*/ 0 h 4533384"/>
              <a:gd name="connsiteX2" fmla="*/ 2685351 w 2685351"/>
              <a:gd name="connsiteY2" fmla="*/ 3034583 h 4533384"/>
              <a:gd name="connsiteX3" fmla="*/ 0 w 2685351"/>
              <a:gd name="connsiteY3" fmla="*/ 4533384 h 453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5351" h="4533384">
                <a:moveTo>
                  <a:pt x="0" y="0"/>
                </a:moveTo>
                <a:lnTo>
                  <a:pt x="2685351" y="0"/>
                </a:lnTo>
                <a:lnTo>
                  <a:pt x="2685351" y="3034583"/>
                </a:lnTo>
                <a:lnTo>
                  <a:pt x="0" y="4533384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65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90FAE708-556E-430A-9236-799DE872C098}"/>
              </a:ext>
            </a:extLst>
          </p:cNvPr>
          <p:cNvSpPr/>
          <p:nvPr/>
        </p:nvSpPr>
        <p:spPr>
          <a:xfrm>
            <a:off x="12017279" y="1129362"/>
            <a:ext cx="3002034" cy="4902727"/>
          </a:xfrm>
          <a:custGeom>
            <a:avLst/>
            <a:gdLst>
              <a:gd name="connsiteX0" fmla="*/ 0 w 2685351"/>
              <a:gd name="connsiteY0" fmla="*/ 0 h 4533384"/>
              <a:gd name="connsiteX1" fmla="*/ 2685351 w 2685351"/>
              <a:gd name="connsiteY1" fmla="*/ 0 h 4533384"/>
              <a:gd name="connsiteX2" fmla="*/ 2685351 w 2685351"/>
              <a:gd name="connsiteY2" fmla="*/ 3034583 h 4533384"/>
              <a:gd name="connsiteX3" fmla="*/ 0 w 2685351"/>
              <a:gd name="connsiteY3" fmla="*/ 4533384 h 453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5351" h="4533384">
                <a:moveTo>
                  <a:pt x="0" y="0"/>
                </a:moveTo>
                <a:lnTo>
                  <a:pt x="2685351" y="0"/>
                </a:lnTo>
                <a:lnTo>
                  <a:pt x="2685351" y="3034583"/>
                </a:lnTo>
                <a:lnTo>
                  <a:pt x="0" y="4533384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C5418A72-1C9D-4F0A-A6B7-5E728F76EBD0}"/>
              </a:ext>
            </a:extLst>
          </p:cNvPr>
          <p:cNvSpPr/>
          <p:nvPr/>
        </p:nvSpPr>
        <p:spPr>
          <a:xfrm>
            <a:off x="15920147" y="1129362"/>
            <a:ext cx="3002034" cy="4902727"/>
          </a:xfrm>
          <a:custGeom>
            <a:avLst/>
            <a:gdLst>
              <a:gd name="connsiteX0" fmla="*/ 0 w 2685351"/>
              <a:gd name="connsiteY0" fmla="*/ 0 h 4533384"/>
              <a:gd name="connsiteX1" fmla="*/ 2685351 w 2685351"/>
              <a:gd name="connsiteY1" fmla="*/ 0 h 4533384"/>
              <a:gd name="connsiteX2" fmla="*/ 2685351 w 2685351"/>
              <a:gd name="connsiteY2" fmla="*/ 3034583 h 4533384"/>
              <a:gd name="connsiteX3" fmla="*/ 0 w 2685351"/>
              <a:gd name="connsiteY3" fmla="*/ 4533384 h 453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5351" h="4533384">
                <a:moveTo>
                  <a:pt x="0" y="0"/>
                </a:moveTo>
                <a:lnTo>
                  <a:pt x="2685351" y="0"/>
                </a:lnTo>
                <a:lnTo>
                  <a:pt x="2685351" y="3034583"/>
                </a:lnTo>
                <a:lnTo>
                  <a:pt x="0" y="4533384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08328" r="-366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05C47CB-CE8D-4EA2-9096-05169099E3AC}"/>
              </a:ext>
            </a:extLst>
          </p:cNvPr>
          <p:cNvSpPr txBox="1"/>
          <p:nvPr/>
        </p:nvSpPr>
        <p:spPr>
          <a:xfrm rot="19874897">
            <a:off x="9507760" y="522303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6F2BA8C-6AC9-478E-95C6-1D20D3C9FE70}"/>
              </a:ext>
            </a:extLst>
          </p:cNvPr>
          <p:cNvSpPr txBox="1"/>
          <p:nvPr/>
        </p:nvSpPr>
        <p:spPr>
          <a:xfrm rot="19874897">
            <a:off x="13420867" y="522303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C5E10A15-4834-4CFC-8A2B-B0ADC12E2162}"/>
              </a:ext>
            </a:extLst>
          </p:cNvPr>
          <p:cNvSpPr txBox="1"/>
          <p:nvPr/>
        </p:nvSpPr>
        <p:spPr>
          <a:xfrm rot="19874897">
            <a:off x="17338248" y="522303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D81599DA-79DC-4DAE-A3ED-5200F415A151}"/>
              </a:ext>
            </a:extLst>
          </p:cNvPr>
          <p:cNvGrpSpPr/>
          <p:nvPr/>
        </p:nvGrpSpPr>
        <p:grpSpPr>
          <a:xfrm>
            <a:off x="1890945" y="697891"/>
            <a:ext cx="4341695" cy="1543951"/>
            <a:chOff x="1449505" y="932345"/>
            <a:chExt cx="4341695" cy="1543951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188CB1C-8096-4A8D-883B-EDCA82F85C21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F6D18C83-1FDF-4FBD-8DA5-94C5FDE75DF5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38F06C9D-A14F-47FF-BD76-CCD168FB0319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8A750F70-8F36-4B17-A191-EA1665BDE4FF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5C17C21E-3243-4C84-B57E-E5010F05383D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6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885FDD8-AB4B-4F41-8622-7B1775526684}"/>
              </a:ext>
            </a:extLst>
          </p:cNvPr>
          <p:cNvSpPr txBox="1"/>
          <p:nvPr/>
        </p:nvSpPr>
        <p:spPr>
          <a:xfrm>
            <a:off x="8783828" y="3329023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业务介绍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E37C19F-0206-4F99-9D42-AFE1C7DF08D8}"/>
              </a:ext>
            </a:extLst>
          </p:cNvPr>
          <p:cNvSpPr txBox="1"/>
          <p:nvPr/>
        </p:nvSpPr>
        <p:spPr>
          <a:xfrm>
            <a:off x="8783827" y="1974994"/>
            <a:ext cx="4031870" cy="1167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i="1" dirty="0">
                <a:solidFill>
                  <a:srgbClr val="00B0F0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02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F67A01B4-40D9-42AF-9D00-302855D584FA}"/>
              </a:ext>
            </a:extLst>
          </p:cNvPr>
          <p:cNvSpPr/>
          <p:nvPr/>
        </p:nvSpPr>
        <p:spPr>
          <a:xfrm>
            <a:off x="-1944910" y="-655503"/>
            <a:ext cx="25489344" cy="8510318"/>
          </a:xfrm>
          <a:custGeom>
            <a:avLst/>
            <a:gdLst>
              <a:gd name="connsiteX0" fmla="*/ 17744949 w 25489344"/>
              <a:gd name="connsiteY0" fmla="*/ 0 h 8510318"/>
              <a:gd name="connsiteX1" fmla="*/ 23361764 w 25489344"/>
              <a:gd name="connsiteY1" fmla="*/ 0 h 8510318"/>
              <a:gd name="connsiteX2" fmla="*/ 25489344 w 25489344"/>
              <a:gd name="connsiteY2" fmla="*/ 4255159 h 8510318"/>
              <a:gd name="connsiteX3" fmla="*/ 23361764 w 25489344"/>
              <a:gd name="connsiteY3" fmla="*/ 8510318 h 8510318"/>
              <a:gd name="connsiteX4" fmla="*/ 17744949 w 25489344"/>
              <a:gd name="connsiteY4" fmla="*/ 8510318 h 8510318"/>
              <a:gd name="connsiteX5" fmla="*/ 15617368 w 25489344"/>
              <a:gd name="connsiteY5" fmla="*/ 4255159 h 8510318"/>
              <a:gd name="connsiteX6" fmla="*/ 2127581 w 25489344"/>
              <a:gd name="connsiteY6" fmla="*/ 0 h 8510318"/>
              <a:gd name="connsiteX7" fmla="*/ 7744397 w 25489344"/>
              <a:gd name="connsiteY7" fmla="*/ 0 h 8510318"/>
              <a:gd name="connsiteX8" fmla="*/ 9871977 w 25489344"/>
              <a:gd name="connsiteY8" fmla="*/ 4255159 h 8510318"/>
              <a:gd name="connsiteX9" fmla="*/ 7744397 w 25489344"/>
              <a:gd name="connsiteY9" fmla="*/ 8510318 h 8510318"/>
              <a:gd name="connsiteX10" fmla="*/ 2127581 w 25489344"/>
              <a:gd name="connsiteY10" fmla="*/ 8510318 h 8510318"/>
              <a:gd name="connsiteX11" fmla="*/ 0 w 25489344"/>
              <a:gd name="connsiteY11" fmla="*/ 4255159 h 85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89344" h="8510318">
                <a:moveTo>
                  <a:pt x="17744949" y="0"/>
                </a:moveTo>
                <a:lnTo>
                  <a:pt x="23361764" y="0"/>
                </a:lnTo>
                <a:lnTo>
                  <a:pt x="25489344" y="4255159"/>
                </a:lnTo>
                <a:lnTo>
                  <a:pt x="23361764" y="8510318"/>
                </a:lnTo>
                <a:lnTo>
                  <a:pt x="17744949" y="8510318"/>
                </a:lnTo>
                <a:lnTo>
                  <a:pt x="15617368" y="4255159"/>
                </a:lnTo>
                <a:close/>
                <a:moveTo>
                  <a:pt x="2127581" y="0"/>
                </a:moveTo>
                <a:lnTo>
                  <a:pt x="7744397" y="0"/>
                </a:lnTo>
                <a:lnTo>
                  <a:pt x="9871977" y="4255159"/>
                </a:lnTo>
                <a:lnTo>
                  <a:pt x="7744397" y="8510318"/>
                </a:lnTo>
                <a:lnTo>
                  <a:pt x="2127581" y="8510318"/>
                </a:lnTo>
                <a:lnTo>
                  <a:pt x="0" y="4255159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9911" b="-497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2211CBDC-9128-4639-A125-4D4E592EB269}"/>
              </a:ext>
            </a:extLst>
          </p:cNvPr>
          <p:cNvSpPr/>
          <p:nvPr/>
        </p:nvSpPr>
        <p:spPr>
          <a:xfrm>
            <a:off x="9085944" y="1538514"/>
            <a:ext cx="3427638" cy="4418012"/>
          </a:xfrm>
          <a:custGeom>
            <a:avLst/>
            <a:gdLst>
              <a:gd name="connsiteX0" fmla="*/ 0 w 3427638"/>
              <a:gd name="connsiteY0" fmla="*/ 3672115 h 4418012"/>
              <a:gd name="connsiteX1" fmla="*/ 190405 w 3427638"/>
              <a:gd name="connsiteY1" fmla="*/ 3672115 h 4418012"/>
              <a:gd name="connsiteX2" fmla="*/ 190405 w 3427638"/>
              <a:gd name="connsiteY2" fmla="*/ 4227607 h 4418012"/>
              <a:gd name="connsiteX3" fmla="*/ 3237233 w 3427638"/>
              <a:gd name="connsiteY3" fmla="*/ 4227607 h 4418012"/>
              <a:gd name="connsiteX4" fmla="*/ 3237233 w 3427638"/>
              <a:gd name="connsiteY4" fmla="*/ 3672115 h 4418012"/>
              <a:gd name="connsiteX5" fmla="*/ 3427638 w 3427638"/>
              <a:gd name="connsiteY5" fmla="*/ 3672115 h 4418012"/>
              <a:gd name="connsiteX6" fmla="*/ 3427638 w 3427638"/>
              <a:gd name="connsiteY6" fmla="*/ 4418012 h 4418012"/>
              <a:gd name="connsiteX7" fmla="*/ 0 w 3427638"/>
              <a:gd name="connsiteY7" fmla="*/ 4418012 h 4418012"/>
              <a:gd name="connsiteX8" fmla="*/ 0 w 3427638"/>
              <a:gd name="connsiteY8" fmla="*/ 0 h 4418012"/>
              <a:gd name="connsiteX9" fmla="*/ 3427638 w 3427638"/>
              <a:gd name="connsiteY9" fmla="*/ 0 h 4418012"/>
              <a:gd name="connsiteX10" fmla="*/ 3427638 w 3427638"/>
              <a:gd name="connsiteY10" fmla="*/ 1785258 h 4418012"/>
              <a:gd name="connsiteX11" fmla="*/ 3237233 w 3427638"/>
              <a:gd name="connsiteY11" fmla="*/ 1785258 h 4418012"/>
              <a:gd name="connsiteX12" fmla="*/ 3237233 w 3427638"/>
              <a:gd name="connsiteY12" fmla="*/ 190405 h 4418012"/>
              <a:gd name="connsiteX13" fmla="*/ 190405 w 3427638"/>
              <a:gd name="connsiteY13" fmla="*/ 190405 h 4418012"/>
              <a:gd name="connsiteX14" fmla="*/ 190405 w 3427638"/>
              <a:gd name="connsiteY14" fmla="*/ 1785258 h 4418012"/>
              <a:gd name="connsiteX15" fmla="*/ 0 w 3427638"/>
              <a:gd name="connsiteY15" fmla="*/ 1785258 h 44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27638" h="4418012">
                <a:moveTo>
                  <a:pt x="0" y="3672115"/>
                </a:moveTo>
                <a:lnTo>
                  <a:pt x="190405" y="3672115"/>
                </a:lnTo>
                <a:lnTo>
                  <a:pt x="190405" y="4227607"/>
                </a:lnTo>
                <a:lnTo>
                  <a:pt x="3237233" y="4227607"/>
                </a:lnTo>
                <a:lnTo>
                  <a:pt x="3237233" y="3672115"/>
                </a:lnTo>
                <a:lnTo>
                  <a:pt x="3427638" y="3672115"/>
                </a:lnTo>
                <a:lnTo>
                  <a:pt x="3427638" y="4418012"/>
                </a:lnTo>
                <a:lnTo>
                  <a:pt x="0" y="4418012"/>
                </a:lnTo>
                <a:close/>
                <a:moveTo>
                  <a:pt x="0" y="0"/>
                </a:moveTo>
                <a:lnTo>
                  <a:pt x="3427638" y="0"/>
                </a:lnTo>
                <a:lnTo>
                  <a:pt x="3427638" y="1785258"/>
                </a:lnTo>
                <a:lnTo>
                  <a:pt x="3237233" y="1785258"/>
                </a:lnTo>
                <a:lnTo>
                  <a:pt x="3237233" y="190405"/>
                </a:lnTo>
                <a:lnTo>
                  <a:pt x="190405" y="190405"/>
                </a:lnTo>
                <a:lnTo>
                  <a:pt x="190405" y="1785258"/>
                </a:lnTo>
                <a:lnTo>
                  <a:pt x="0" y="1785258"/>
                </a:lnTo>
                <a:close/>
              </a:path>
            </a:pathLst>
          </a:custGeom>
          <a:gradFill flip="none" rotWithShape="0">
            <a:gsLst>
              <a:gs pos="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5A545-A230-4B73-9EE6-D53E93878BC2}"/>
              </a:ext>
            </a:extLst>
          </p:cNvPr>
          <p:cNvSpPr txBox="1"/>
          <p:nvPr/>
        </p:nvSpPr>
        <p:spPr>
          <a:xfrm>
            <a:off x="7927069" y="4526791"/>
            <a:ext cx="5745388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 For the benefit of you</a:t>
            </a:r>
          </a:p>
        </p:txBody>
      </p:sp>
    </p:spTree>
    <p:extLst>
      <p:ext uri="{BB962C8B-B14F-4D97-AF65-F5344CB8AC3E}">
        <p14:creationId xmlns:p14="http://schemas.microsoft.com/office/powerpoint/2010/main" val="63971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 animBg="1"/>
      <p:bldP spid="1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C563697-121E-4CCD-B4D8-CC41B98090F3}"/>
              </a:ext>
            </a:extLst>
          </p:cNvPr>
          <p:cNvGrpSpPr/>
          <p:nvPr/>
        </p:nvGrpSpPr>
        <p:grpSpPr>
          <a:xfrm>
            <a:off x="1870075" y="2052319"/>
            <a:ext cx="5457826" cy="1931831"/>
            <a:chOff x="1870075" y="2052319"/>
            <a:chExt cx="5457826" cy="1931831"/>
          </a:xfrm>
        </p:grpSpPr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7BBBF814-2E5F-4A52-89FC-97CD29B834D4}"/>
                </a:ext>
              </a:extLst>
            </p:cNvPr>
            <p:cNvSpPr/>
            <p:nvPr/>
          </p:nvSpPr>
          <p:spPr>
            <a:xfrm>
              <a:off x="1870075" y="2052319"/>
              <a:ext cx="5457826" cy="19318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6498698A-8839-4673-9EF4-654D302757E2}"/>
                </a:ext>
              </a:extLst>
            </p:cNvPr>
            <p:cNvGrpSpPr/>
            <p:nvPr/>
          </p:nvGrpSpPr>
          <p:grpSpPr>
            <a:xfrm>
              <a:off x="2132245" y="2384309"/>
              <a:ext cx="4012602" cy="1428651"/>
              <a:chOff x="922668" y="2796560"/>
              <a:chExt cx="4012602" cy="142865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A5369B74-4E8C-457C-9463-05DCE5BDE8C5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06DF148A-2EF3-44BD-9E8D-30CE95A02313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37" name="Oval 17">
              <a:extLst>
                <a:ext uri="{FF2B5EF4-FFF2-40B4-BE49-F238E27FC236}">
                  <a16:creationId xmlns="" xmlns:a16="http://schemas.microsoft.com/office/drawing/2014/main" id="{654DE220-FFFC-428C-9D7B-8D4D377F3CB3}"/>
                </a:ext>
              </a:extLst>
            </p:cNvPr>
            <p:cNvSpPr/>
            <p:nvPr/>
          </p:nvSpPr>
          <p:spPr>
            <a:xfrm>
              <a:off x="6445118" y="2313199"/>
              <a:ext cx="536420" cy="535480"/>
            </a:xfrm>
            <a:custGeom>
              <a:avLst/>
              <a:gdLst>
                <a:gd name="connsiteX0" fmla="*/ 164777 w 604110"/>
                <a:gd name="connsiteY0" fmla="*/ 264973 h 603052"/>
                <a:gd name="connsiteX1" fmla="*/ 457609 w 604110"/>
                <a:gd name="connsiteY1" fmla="*/ 264973 h 603052"/>
                <a:gd name="connsiteX2" fmla="*/ 485066 w 604110"/>
                <a:gd name="connsiteY2" fmla="*/ 292388 h 603052"/>
                <a:gd name="connsiteX3" fmla="*/ 457609 w 604110"/>
                <a:gd name="connsiteY3" fmla="*/ 319802 h 603052"/>
                <a:gd name="connsiteX4" fmla="*/ 164777 w 604110"/>
                <a:gd name="connsiteY4" fmla="*/ 319802 h 603052"/>
                <a:gd name="connsiteX5" fmla="*/ 137320 w 604110"/>
                <a:gd name="connsiteY5" fmla="*/ 292388 h 603052"/>
                <a:gd name="connsiteX6" fmla="*/ 164777 w 604110"/>
                <a:gd name="connsiteY6" fmla="*/ 264973 h 603052"/>
                <a:gd name="connsiteX7" fmla="*/ 164777 w 604110"/>
                <a:gd name="connsiteY7" fmla="*/ 137038 h 603052"/>
                <a:gd name="connsiteX8" fmla="*/ 457609 w 604110"/>
                <a:gd name="connsiteY8" fmla="*/ 137038 h 603052"/>
                <a:gd name="connsiteX9" fmla="*/ 485066 w 604110"/>
                <a:gd name="connsiteY9" fmla="*/ 164453 h 603052"/>
                <a:gd name="connsiteX10" fmla="*/ 457609 w 604110"/>
                <a:gd name="connsiteY10" fmla="*/ 191867 h 603052"/>
                <a:gd name="connsiteX11" fmla="*/ 164777 w 604110"/>
                <a:gd name="connsiteY11" fmla="*/ 191867 h 603052"/>
                <a:gd name="connsiteX12" fmla="*/ 137320 w 604110"/>
                <a:gd name="connsiteY12" fmla="*/ 164453 h 603052"/>
                <a:gd name="connsiteX13" fmla="*/ 164777 w 604110"/>
                <a:gd name="connsiteY13" fmla="*/ 137038 h 603052"/>
                <a:gd name="connsiteX14" fmla="*/ 54919 w 604110"/>
                <a:gd name="connsiteY14" fmla="*/ 54823 h 603052"/>
                <a:gd name="connsiteX15" fmla="*/ 54919 w 604110"/>
                <a:gd name="connsiteY15" fmla="*/ 420355 h 603052"/>
                <a:gd name="connsiteX16" fmla="*/ 137298 w 604110"/>
                <a:gd name="connsiteY16" fmla="*/ 420355 h 603052"/>
                <a:gd name="connsiteX17" fmla="*/ 164757 w 604110"/>
                <a:gd name="connsiteY17" fmla="*/ 447766 h 603052"/>
                <a:gd name="connsiteX18" fmla="*/ 164757 w 604110"/>
                <a:gd name="connsiteY18" fmla="*/ 523011 h 603052"/>
                <a:gd name="connsiteX19" fmla="*/ 304664 w 604110"/>
                <a:gd name="connsiteY19" fmla="*/ 425289 h 603052"/>
                <a:gd name="connsiteX20" fmla="*/ 320316 w 604110"/>
                <a:gd name="connsiteY20" fmla="*/ 420355 h 603052"/>
                <a:gd name="connsiteX21" fmla="*/ 549191 w 604110"/>
                <a:gd name="connsiteY21" fmla="*/ 420355 h 603052"/>
                <a:gd name="connsiteX22" fmla="*/ 549191 w 604110"/>
                <a:gd name="connsiteY22" fmla="*/ 54823 h 603052"/>
                <a:gd name="connsiteX23" fmla="*/ 27460 w 604110"/>
                <a:gd name="connsiteY23" fmla="*/ 0 h 603052"/>
                <a:gd name="connsiteX24" fmla="*/ 576650 w 604110"/>
                <a:gd name="connsiteY24" fmla="*/ 0 h 603052"/>
                <a:gd name="connsiteX25" fmla="*/ 604110 w 604110"/>
                <a:gd name="connsiteY25" fmla="*/ 27411 h 603052"/>
                <a:gd name="connsiteX26" fmla="*/ 604110 w 604110"/>
                <a:gd name="connsiteY26" fmla="*/ 447766 h 603052"/>
                <a:gd name="connsiteX27" fmla="*/ 576650 w 604110"/>
                <a:gd name="connsiteY27" fmla="*/ 475178 h 603052"/>
                <a:gd name="connsiteX28" fmla="*/ 328965 w 604110"/>
                <a:gd name="connsiteY28" fmla="*/ 475178 h 603052"/>
                <a:gd name="connsiteX29" fmla="*/ 153087 w 604110"/>
                <a:gd name="connsiteY29" fmla="*/ 598118 h 603052"/>
                <a:gd name="connsiteX30" fmla="*/ 137298 w 604110"/>
                <a:gd name="connsiteY30" fmla="*/ 603052 h 603052"/>
                <a:gd name="connsiteX31" fmla="*/ 124666 w 604110"/>
                <a:gd name="connsiteY31" fmla="*/ 599900 h 603052"/>
                <a:gd name="connsiteX32" fmla="*/ 109838 w 604110"/>
                <a:gd name="connsiteY32" fmla="*/ 575641 h 603052"/>
                <a:gd name="connsiteX33" fmla="*/ 109838 w 604110"/>
                <a:gd name="connsiteY33" fmla="*/ 475178 h 603052"/>
                <a:gd name="connsiteX34" fmla="*/ 27460 w 604110"/>
                <a:gd name="connsiteY34" fmla="*/ 475178 h 603052"/>
                <a:gd name="connsiteX35" fmla="*/ 0 w 604110"/>
                <a:gd name="connsiteY35" fmla="*/ 447766 h 603052"/>
                <a:gd name="connsiteX36" fmla="*/ 0 w 604110"/>
                <a:gd name="connsiteY36" fmla="*/ 27411 h 603052"/>
                <a:gd name="connsiteX37" fmla="*/ 27460 w 604110"/>
                <a:gd name="connsiteY37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4110" h="603052">
                  <a:moveTo>
                    <a:pt x="164777" y="264973"/>
                  </a:moveTo>
                  <a:lnTo>
                    <a:pt x="457609" y="264973"/>
                  </a:lnTo>
                  <a:cubicBezTo>
                    <a:pt x="472848" y="264973"/>
                    <a:pt x="485066" y="277310"/>
                    <a:pt x="485066" y="292388"/>
                  </a:cubicBezTo>
                  <a:cubicBezTo>
                    <a:pt x="485066" y="307603"/>
                    <a:pt x="472848" y="319802"/>
                    <a:pt x="457609" y="319802"/>
                  </a:cubicBezTo>
                  <a:lnTo>
                    <a:pt x="164777" y="319802"/>
                  </a:lnTo>
                  <a:cubicBezTo>
                    <a:pt x="149676" y="319802"/>
                    <a:pt x="137320" y="307603"/>
                    <a:pt x="137320" y="292388"/>
                  </a:cubicBezTo>
                  <a:cubicBezTo>
                    <a:pt x="137320" y="277310"/>
                    <a:pt x="149676" y="264973"/>
                    <a:pt x="164777" y="264973"/>
                  </a:cubicBezTo>
                  <a:close/>
                  <a:moveTo>
                    <a:pt x="164777" y="137038"/>
                  </a:moveTo>
                  <a:lnTo>
                    <a:pt x="457609" y="137038"/>
                  </a:lnTo>
                  <a:cubicBezTo>
                    <a:pt x="472848" y="137038"/>
                    <a:pt x="485066" y="149375"/>
                    <a:pt x="485066" y="164453"/>
                  </a:cubicBezTo>
                  <a:cubicBezTo>
                    <a:pt x="485066" y="179531"/>
                    <a:pt x="472848" y="191867"/>
                    <a:pt x="457609" y="191867"/>
                  </a:cubicBezTo>
                  <a:lnTo>
                    <a:pt x="164777" y="191867"/>
                  </a:lnTo>
                  <a:cubicBezTo>
                    <a:pt x="149676" y="191867"/>
                    <a:pt x="137320" y="179531"/>
                    <a:pt x="137320" y="164453"/>
                  </a:cubicBezTo>
                  <a:cubicBezTo>
                    <a:pt x="137320" y="149375"/>
                    <a:pt x="149676" y="137038"/>
                    <a:pt x="164777" y="137038"/>
                  </a:cubicBezTo>
                  <a:close/>
                  <a:moveTo>
                    <a:pt x="54919" y="54823"/>
                  </a:moveTo>
                  <a:lnTo>
                    <a:pt x="54919" y="420355"/>
                  </a:lnTo>
                  <a:lnTo>
                    <a:pt x="137298" y="420355"/>
                  </a:lnTo>
                  <a:cubicBezTo>
                    <a:pt x="152401" y="420355"/>
                    <a:pt x="164757" y="432553"/>
                    <a:pt x="164757" y="447766"/>
                  </a:cubicBezTo>
                  <a:lnTo>
                    <a:pt x="164757" y="523011"/>
                  </a:lnTo>
                  <a:lnTo>
                    <a:pt x="304664" y="425289"/>
                  </a:lnTo>
                  <a:cubicBezTo>
                    <a:pt x="309194" y="422000"/>
                    <a:pt x="314686" y="420355"/>
                    <a:pt x="320316" y="420355"/>
                  </a:cubicBezTo>
                  <a:lnTo>
                    <a:pt x="549191" y="420355"/>
                  </a:lnTo>
                  <a:lnTo>
                    <a:pt x="549191" y="54823"/>
                  </a:lnTo>
                  <a:close/>
                  <a:moveTo>
                    <a:pt x="27460" y="0"/>
                  </a:moveTo>
                  <a:lnTo>
                    <a:pt x="576650" y="0"/>
                  </a:lnTo>
                  <a:cubicBezTo>
                    <a:pt x="591753" y="0"/>
                    <a:pt x="604110" y="12335"/>
                    <a:pt x="604110" y="27411"/>
                  </a:cubicBezTo>
                  <a:lnTo>
                    <a:pt x="604110" y="447766"/>
                  </a:lnTo>
                  <a:cubicBezTo>
                    <a:pt x="604110" y="462843"/>
                    <a:pt x="591753" y="475178"/>
                    <a:pt x="576650" y="475178"/>
                  </a:cubicBezTo>
                  <a:lnTo>
                    <a:pt x="328965" y="475178"/>
                  </a:lnTo>
                  <a:lnTo>
                    <a:pt x="153087" y="598118"/>
                  </a:lnTo>
                  <a:cubicBezTo>
                    <a:pt x="148282" y="601408"/>
                    <a:pt x="142790" y="603052"/>
                    <a:pt x="137298" y="603052"/>
                  </a:cubicBezTo>
                  <a:cubicBezTo>
                    <a:pt x="132904" y="603052"/>
                    <a:pt x="128648" y="602093"/>
                    <a:pt x="124666" y="599900"/>
                  </a:cubicBezTo>
                  <a:cubicBezTo>
                    <a:pt x="115467" y="595240"/>
                    <a:pt x="109838" y="585920"/>
                    <a:pt x="109838" y="575641"/>
                  </a:cubicBezTo>
                  <a:lnTo>
                    <a:pt x="109838" y="475178"/>
                  </a:lnTo>
                  <a:lnTo>
                    <a:pt x="27460" y="475178"/>
                  </a:lnTo>
                  <a:cubicBezTo>
                    <a:pt x="12357" y="475178"/>
                    <a:pt x="0" y="462843"/>
                    <a:pt x="0" y="447766"/>
                  </a:cubicBezTo>
                  <a:lnTo>
                    <a:pt x="0" y="27411"/>
                  </a:lnTo>
                  <a:cubicBezTo>
                    <a:pt x="0" y="12335"/>
                    <a:pt x="12357" y="0"/>
                    <a:pt x="27460" y="0"/>
                  </a:cubicBez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31D6128-9F92-4ED4-B05D-F683AA282508}"/>
              </a:ext>
            </a:extLst>
          </p:cNvPr>
          <p:cNvGrpSpPr/>
          <p:nvPr/>
        </p:nvGrpSpPr>
        <p:grpSpPr>
          <a:xfrm>
            <a:off x="1870075" y="4331058"/>
            <a:ext cx="5457826" cy="1931831"/>
            <a:chOff x="1870075" y="4331058"/>
            <a:chExt cx="5457826" cy="1931831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458F5BDA-0BDD-4E6F-9B9F-88ED7391C435}"/>
                </a:ext>
              </a:extLst>
            </p:cNvPr>
            <p:cNvSpPr/>
            <p:nvPr/>
          </p:nvSpPr>
          <p:spPr>
            <a:xfrm>
              <a:off x="1870075" y="4331058"/>
              <a:ext cx="5457826" cy="19318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FEC11732-F6F6-443B-9F78-7802B5D8413E}"/>
                </a:ext>
              </a:extLst>
            </p:cNvPr>
            <p:cNvGrpSpPr/>
            <p:nvPr/>
          </p:nvGrpSpPr>
          <p:grpSpPr>
            <a:xfrm>
              <a:off x="2132245" y="4663048"/>
              <a:ext cx="4012602" cy="1428651"/>
              <a:chOff x="922668" y="2796560"/>
              <a:chExt cx="4012602" cy="142865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9CCA39D7-8886-4AEB-9E22-4D84294159DD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C04BD5A8-6916-4F26-B3C4-A4C5FA585B63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50" name="Oval 28">
              <a:extLst>
                <a:ext uri="{FF2B5EF4-FFF2-40B4-BE49-F238E27FC236}">
                  <a16:creationId xmlns="" xmlns:a16="http://schemas.microsoft.com/office/drawing/2014/main" id="{4EF1A9F0-B9C2-469B-9334-03CA9366F804}"/>
                </a:ext>
              </a:extLst>
            </p:cNvPr>
            <p:cNvSpPr/>
            <p:nvPr/>
          </p:nvSpPr>
          <p:spPr>
            <a:xfrm>
              <a:off x="6445118" y="4605224"/>
              <a:ext cx="536420" cy="508909"/>
            </a:xfrm>
            <a:custGeom>
              <a:avLst/>
              <a:gdLst>
                <a:gd name="connsiteX0" fmla="*/ 408423 w 606792"/>
                <a:gd name="connsiteY0" fmla="*/ 222069 h 575673"/>
                <a:gd name="connsiteX1" fmla="*/ 455147 w 606792"/>
                <a:gd name="connsiteY1" fmla="*/ 269992 h 575673"/>
                <a:gd name="connsiteX2" fmla="*/ 264516 w 606792"/>
                <a:gd name="connsiteY2" fmla="*/ 454441 h 575673"/>
                <a:gd name="connsiteX3" fmla="*/ 146212 w 606792"/>
                <a:gd name="connsiteY3" fmla="*/ 336338 h 575673"/>
                <a:gd name="connsiteX4" fmla="*/ 186216 w 606792"/>
                <a:gd name="connsiteY4" fmla="*/ 295977 h 575673"/>
                <a:gd name="connsiteX5" fmla="*/ 261849 w 606792"/>
                <a:gd name="connsiteY5" fmla="*/ 371481 h 575673"/>
                <a:gd name="connsiteX6" fmla="*/ 60690 w 606792"/>
                <a:gd name="connsiteY6" fmla="*/ 121206 h 575673"/>
                <a:gd name="connsiteX7" fmla="*/ 60690 w 606792"/>
                <a:gd name="connsiteY7" fmla="*/ 515070 h 575673"/>
                <a:gd name="connsiteX8" fmla="*/ 546102 w 606792"/>
                <a:gd name="connsiteY8" fmla="*/ 515070 h 575673"/>
                <a:gd name="connsiteX9" fmla="*/ 546102 w 606792"/>
                <a:gd name="connsiteY9" fmla="*/ 121206 h 575673"/>
                <a:gd name="connsiteX10" fmla="*/ 515811 w 606792"/>
                <a:gd name="connsiteY10" fmla="*/ 121206 h 575673"/>
                <a:gd name="connsiteX11" fmla="*/ 515811 w 606792"/>
                <a:gd name="connsiteY11" fmla="*/ 151454 h 575673"/>
                <a:gd name="connsiteX12" fmla="*/ 455121 w 606792"/>
                <a:gd name="connsiteY12" fmla="*/ 151454 h 575673"/>
                <a:gd name="connsiteX13" fmla="*/ 455121 w 606792"/>
                <a:gd name="connsiteY13" fmla="*/ 121206 h 575673"/>
                <a:gd name="connsiteX14" fmla="*/ 394431 w 606792"/>
                <a:gd name="connsiteY14" fmla="*/ 121206 h 575673"/>
                <a:gd name="connsiteX15" fmla="*/ 394431 w 606792"/>
                <a:gd name="connsiteY15" fmla="*/ 151454 h 575673"/>
                <a:gd name="connsiteX16" fmla="*/ 333741 w 606792"/>
                <a:gd name="connsiteY16" fmla="*/ 151454 h 575673"/>
                <a:gd name="connsiteX17" fmla="*/ 333741 w 606792"/>
                <a:gd name="connsiteY17" fmla="*/ 121206 h 575673"/>
                <a:gd name="connsiteX18" fmla="*/ 273051 w 606792"/>
                <a:gd name="connsiteY18" fmla="*/ 121206 h 575673"/>
                <a:gd name="connsiteX19" fmla="*/ 273051 w 606792"/>
                <a:gd name="connsiteY19" fmla="*/ 151454 h 575673"/>
                <a:gd name="connsiteX20" fmla="*/ 212361 w 606792"/>
                <a:gd name="connsiteY20" fmla="*/ 151454 h 575673"/>
                <a:gd name="connsiteX21" fmla="*/ 212361 w 606792"/>
                <a:gd name="connsiteY21" fmla="*/ 121206 h 575673"/>
                <a:gd name="connsiteX22" fmla="*/ 151671 w 606792"/>
                <a:gd name="connsiteY22" fmla="*/ 121206 h 575673"/>
                <a:gd name="connsiteX23" fmla="*/ 151671 w 606792"/>
                <a:gd name="connsiteY23" fmla="*/ 151454 h 575673"/>
                <a:gd name="connsiteX24" fmla="*/ 90981 w 606792"/>
                <a:gd name="connsiteY24" fmla="*/ 151454 h 575673"/>
                <a:gd name="connsiteX25" fmla="*/ 90981 w 606792"/>
                <a:gd name="connsiteY25" fmla="*/ 121206 h 575673"/>
                <a:gd name="connsiteX26" fmla="*/ 90981 w 606792"/>
                <a:gd name="connsiteY26" fmla="*/ 0 h 575673"/>
                <a:gd name="connsiteX27" fmla="*/ 151671 w 606792"/>
                <a:gd name="connsiteY27" fmla="*/ 0 h 575673"/>
                <a:gd name="connsiteX28" fmla="*/ 151671 w 606792"/>
                <a:gd name="connsiteY28" fmla="*/ 60603 h 575673"/>
                <a:gd name="connsiteX29" fmla="*/ 212361 w 606792"/>
                <a:gd name="connsiteY29" fmla="*/ 60603 h 575673"/>
                <a:gd name="connsiteX30" fmla="*/ 212361 w 606792"/>
                <a:gd name="connsiteY30" fmla="*/ 0 h 575673"/>
                <a:gd name="connsiteX31" fmla="*/ 273051 w 606792"/>
                <a:gd name="connsiteY31" fmla="*/ 0 h 575673"/>
                <a:gd name="connsiteX32" fmla="*/ 273051 w 606792"/>
                <a:gd name="connsiteY32" fmla="*/ 60603 h 575673"/>
                <a:gd name="connsiteX33" fmla="*/ 333741 w 606792"/>
                <a:gd name="connsiteY33" fmla="*/ 60603 h 575673"/>
                <a:gd name="connsiteX34" fmla="*/ 333741 w 606792"/>
                <a:gd name="connsiteY34" fmla="*/ 0 h 575673"/>
                <a:gd name="connsiteX35" fmla="*/ 394431 w 606792"/>
                <a:gd name="connsiteY35" fmla="*/ 0 h 575673"/>
                <a:gd name="connsiteX36" fmla="*/ 394431 w 606792"/>
                <a:gd name="connsiteY36" fmla="*/ 60603 h 575673"/>
                <a:gd name="connsiteX37" fmla="*/ 455121 w 606792"/>
                <a:gd name="connsiteY37" fmla="*/ 60603 h 575673"/>
                <a:gd name="connsiteX38" fmla="*/ 455121 w 606792"/>
                <a:gd name="connsiteY38" fmla="*/ 0 h 575673"/>
                <a:gd name="connsiteX39" fmla="*/ 515811 w 606792"/>
                <a:gd name="connsiteY39" fmla="*/ 0 h 575673"/>
                <a:gd name="connsiteX40" fmla="*/ 515811 w 606792"/>
                <a:gd name="connsiteY40" fmla="*/ 60603 h 575673"/>
                <a:gd name="connsiteX41" fmla="*/ 606792 w 606792"/>
                <a:gd name="connsiteY41" fmla="*/ 60603 h 575673"/>
                <a:gd name="connsiteX42" fmla="*/ 606792 w 606792"/>
                <a:gd name="connsiteY42" fmla="*/ 575673 h 575673"/>
                <a:gd name="connsiteX43" fmla="*/ 0 w 606792"/>
                <a:gd name="connsiteY43" fmla="*/ 575673 h 575673"/>
                <a:gd name="connsiteX44" fmla="*/ 0 w 606792"/>
                <a:gd name="connsiteY44" fmla="*/ 60603 h 575673"/>
                <a:gd name="connsiteX45" fmla="*/ 90981 w 606792"/>
                <a:gd name="connsiteY45" fmla="*/ 60603 h 5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06792" h="575673">
                  <a:moveTo>
                    <a:pt x="408423" y="222069"/>
                  </a:moveTo>
                  <a:lnTo>
                    <a:pt x="455147" y="269992"/>
                  </a:lnTo>
                  <a:lnTo>
                    <a:pt x="264516" y="454441"/>
                  </a:lnTo>
                  <a:lnTo>
                    <a:pt x="146212" y="336338"/>
                  </a:lnTo>
                  <a:lnTo>
                    <a:pt x="186216" y="295977"/>
                  </a:lnTo>
                  <a:lnTo>
                    <a:pt x="261849" y="371481"/>
                  </a:lnTo>
                  <a:close/>
                  <a:moveTo>
                    <a:pt x="60690" y="121206"/>
                  </a:moveTo>
                  <a:lnTo>
                    <a:pt x="60690" y="515070"/>
                  </a:lnTo>
                  <a:lnTo>
                    <a:pt x="546102" y="515070"/>
                  </a:lnTo>
                  <a:lnTo>
                    <a:pt x="546102" y="121206"/>
                  </a:lnTo>
                  <a:lnTo>
                    <a:pt x="515811" y="121206"/>
                  </a:lnTo>
                  <a:lnTo>
                    <a:pt x="515811" y="151454"/>
                  </a:lnTo>
                  <a:lnTo>
                    <a:pt x="455121" y="151454"/>
                  </a:lnTo>
                  <a:lnTo>
                    <a:pt x="455121" y="121206"/>
                  </a:lnTo>
                  <a:lnTo>
                    <a:pt x="394431" y="121206"/>
                  </a:lnTo>
                  <a:lnTo>
                    <a:pt x="394431" y="151454"/>
                  </a:lnTo>
                  <a:lnTo>
                    <a:pt x="333741" y="151454"/>
                  </a:lnTo>
                  <a:lnTo>
                    <a:pt x="333741" y="121206"/>
                  </a:lnTo>
                  <a:lnTo>
                    <a:pt x="273051" y="121206"/>
                  </a:lnTo>
                  <a:lnTo>
                    <a:pt x="273051" y="151454"/>
                  </a:lnTo>
                  <a:lnTo>
                    <a:pt x="212361" y="151454"/>
                  </a:lnTo>
                  <a:lnTo>
                    <a:pt x="212361" y="121206"/>
                  </a:lnTo>
                  <a:lnTo>
                    <a:pt x="151671" y="121206"/>
                  </a:lnTo>
                  <a:lnTo>
                    <a:pt x="151671" y="151454"/>
                  </a:lnTo>
                  <a:lnTo>
                    <a:pt x="90981" y="151454"/>
                  </a:lnTo>
                  <a:lnTo>
                    <a:pt x="90981" y="121206"/>
                  </a:lnTo>
                  <a:close/>
                  <a:moveTo>
                    <a:pt x="90981" y="0"/>
                  </a:moveTo>
                  <a:lnTo>
                    <a:pt x="151671" y="0"/>
                  </a:lnTo>
                  <a:lnTo>
                    <a:pt x="151671" y="60603"/>
                  </a:lnTo>
                  <a:lnTo>
                    <a:pt x="212361" y="60603"/>
                  </a:lnTo>
                  <a:lnTo>
                    <a:pt x="212361" y="0"/>
                  </a:lnTo>
                  <a:lnTo>
                    <a:pt x="273051" y="0"/>
                  </a:lnTo>
                  <a:lnTo>
                    <a:pt x="273051" y="60603"/>
                  </a:lnTo>
                  <a:lnTo>
                    <a:pt x="333741" y="60603"/>
                  </a:lnTo>
                  <a:lnTo>
                    <a:pt x="333741" y="0"/>
                  </a:lnTo>
                  <a:lnTo>
                    <a:pt x="394431" y="0"/>
                  </a:lnTo>
                  <a:lnTo>
                    <a:pt x="394431" y="60603"/>
                  </a:lnTo>
                  <a:lnTo>
                    <a:pt x="455121" y="60603"/>
                  </a:lnTo>
                  <a:lnTo>
                    <a:pt x="455121" y="0"/>
                  </a:lnTo>
                  <a:lnTo>
                    <a:pt x="515811" y="0"/>
                  </a:lnTo>
                  <a:lnTo>
                    <a:pt x="515811" y="60603"/>
                  </a:lnTo>
                  <a:lnTo>
                    <a:pt x="606792" y="60603"/>
                  </a:lnTo>
                  <a:lnTo>
                    <a:pt x="606792" y="575673"/>
                  </a:lnTo>
                  <a:lnTo>
                    <a:pt x="0" y="575673"/>
                  </a:lnTo>
                  <a:lnTo>
                    <a:pt x="0" y="60603"/>
                  </a:lnTo>
                  <a:lnTo>
                    <a:pt x="90981" y="60603"/>
                  </a:ln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21C59A53-0E31-4F82-B7C2-0CB8BC47F4FD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B5C33B1E-9E27-4EA8-9177-8AD71C8F80DC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83DAF9DF-14A8-4F83-AB8C-F121429C6BDE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8BF3C2CC-9C98-49DE-80AB-A39C5577F67C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EC550F8-E03D-4110-A364-0E548FBDD568}"/>
              </a:ext>
            </a:extLst>
          </p:cNvPr>
          <p:cNvGrpSpPr/>
          <p:nvPr/>
        </p:nvGrpSpPr>
        <p:grpSpPr>
          <a:xfrm>
            <a:off x="8077690" y="2052319"/>
            <a:ext cx="5457826" cy="1931831"/>
            <a:chOff x="8077690" y="2052319"/>
            <a:chExt cx="5457826" cy="1931831"/>
          </a:xfrm>
        </p:grpSpPr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5D5D295A-043E-4F09-AA03-8F3E9B88BF41}"/>
                </a:ext>
              </a:extLst>
            </p:cNvPr>
            <p:cNvSpPr/>
            <p:nvPr/>
          </p:nvSpPr>
          <p:spPr>
            <a:xfrm>
              <a:off x="8077690" y="2052319"/>
              <a:ext cx="5457826" cy="1931831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E65D2F41-53F8-49FC-89ED-38474166561A}"/>
                </a:ext>
              </a:extLst>
            </p:cNvPr>
            <p:cNvGrpSpPr/>
            <p:nvPr/>
          </p:nvGrpSpPr>
          <p:grpSpPr>
            <a:xfrm>
              <a:off x="8339860" y="2384309"/>
              <a:ext cx="4012602" cy="1428651"/>
              <a:chOff x="922668" y="2796560"/>
              <a:chExt cx="4012602" cy="1428651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690400E3-CF66-4332-B6D6-36802EA76858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E642E77D-7145-4E60-A08D-5CE5BD4B2018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38" name="Oval 40">
              <a:extLst>
                <a:ext uri="{FF2B5EF4-FFF2-40B4-BE49-F238E27FC236}">
                  <a16:creationId xmlns="" xmlns:a16="http://schemas.microsoft.com/office/drawing/2014/main" id="{6414C1BC-8612-4E26-8847-1F59AF75ABE3}"/>
                </a:ext>
              </a:extLst>
            </p:cNvPr>
            <p:cNvSpPr/>
            <p:nvPr/>
          </p:nvSpPr>
          <p:spPr>
            <a:xfrm>
              <a:off x="12652733" y="2313137"/>
              <a:ext cx="536420" cy="535604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32186CB-3051-4DFA-816A-0BAC7289C9EB}"/>
              </a:ext>
            </a:extLst>
          </p:cNvPr>
          <p:cNvGrpSpPr/>
          <p:nvPr/>
        </p:nvGrpSpPr>
        <p:grpSpPr>
          <a:xfrm>
            <a:off x="8077690" y="4331058"/>
            <a:ext cx="5457826" cy="1931831"/>
            <a:chOff x="8077690" y="4331058"/>
            <a:chExt cx="5457826" cy="1931831"/>
          </a:xfrm>
        </p:grpSpPr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9A7B5D98-8665-4DEB-8729-EE360F4EC0CC}"/>
                </a:ext>
              </a:extLst>
            </p:cNvPr>
            <p:cNvSpPr/>
            <p:nvPr/>
          </p:nvSpPr>
          <p:spPr>
            <a:xfrm>
              <a:off x="8077690" y="4331058"/>
              <a:ext cx="5457826" cy="19318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1ACBDA6C-3573-4764-BA88-D009CB146B22}"/>
                </a:ext>
              </a:extLst>
            </p:cNvPr>
            <p:cNvGrpSpPr/>
            <p:nvPr/>
          </p:nvGrpSpPr>
          <p:grpSpPr>
            <a:xfrm>
              <a:off x="8339860" y="4663048"/>
              <a:ext cx="4012602" cy="1428651"/>
              <a:chOff x="922668" y="2796560"/>
              <a:chExt cx="4012602" cy="1428651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="" xmlns:a16="http://schemas.microsoft.com/office/drawing/2014/main" id="{5AB2D73D-D0A3-48DA-84FC-59AE63862E7F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7888EBFE-B869-480B-B149-01E36C57BA80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56" name="Oval 46">
              <a:extLst>
                <a:ext uri="{FF2B5EF4-FFF2-40B4-BE49-F238E27FC236}">
                  <a16:creationId xmlns="" xmlns:a16="http://schemas.microsoft.com/office/drawing/2014/main" id="{492002E3-023C-45D2-BDCE-4A61385B1523}"/>
                </a:ext>
              </a:extLst>
            </p:cNvPr>
            <p:cNvSpPr/>
            <p:nvPr/>
          </p:nvSpPr>
          <p:spPr>
            <a:xfrm>
              <a:off x="12652733" y="4655941"/>
              <a:ext cx="536420" cy="407475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773F176-F6BF-4712-A9C0-B2219F696AF6}"/>
              </a:ext>
            </a:extLst>
          </p:cNvPr>
          <p:cNvGrpSpPr/>
          <p:nvPr/>
        </p:nvGrpSpPr>
        <p:grpSpPr>
          <a:xfrm>
            <a:off x="14206537" y="2052319"/>
            <a:ext cx="5457826" cy="1931831"/>
            <a:chOff x="14206537" y="2052319"/>
            <a:chExt cx="5457826" cy="1931831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85CBA8CF-E6F2-4417-8381-E89EB8C23D3C}"/>
                </a:ext>
              </a:extLst>
            </p:cNvPr>
            <p:cNvSpPr/>
            <p:nvPr/>
          </p:nvSpPr>
          <p:spPr>
            <a:xfrm>
              <a:off x="14206537" y="2052319"/>
              <a:ext cx="5457826" cy="19318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AB56167C-44BB-4D4F-AC5A-4C17B9A958CE}"/>
                </a:ext>
              </a:extLst>
            </p:cNvPr>
            <p:cNvGrpSpPr/>
            <p:nvPr/>
          </p:nvGrpSpPr>
          <p:grpSpPr>
            <a:xfrm>
              <a:off x="14468707" y="2384309"/>
              <a:ext cx="4012602" cy="1428651"/>
              <a:chOff x="922668" y="2796560"/>
              <a:chExt cx="4012602" cy="1428651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="" xmlns:a16="http://schemas.microsoft.com/office/drawing/2014/main" id="{1677E722-5648-4904-904F-DD43525F771C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="" xmlns:a16="http://schemas.microsoft.com/office/drawing/2014/main" id="{95522E47-AA90-4A8F-BDE1-6EABCEB203AC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44" name="Oval 52">
              <a:extLst>
                <a:ext uri="{FF2B5EF4-FFF2-40B4-BE49-F238E27FC236}">
                  <a16:creationId xmlns="" xmlns:a16="http://schemas.microsoft.com/office/drawing/2014/main" id="{BB365DD0-2640-4654-8B3B-FDC46EE119DA}"/>
                </a:ext>
              </a:extLst>
            </p:cNvPr>
            <p:cNvSpPr/>
            <p:nvPr/>
          </p:nvSpPr>
          <p:spPr>
            <a:xfrm>
              <a:off x="18802493" y="2312729"/>
              <a:ext cx="494595" cy="53642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9B12DA1-6003-43FA-BD72-BF078832C85D}"/>
              </a:ext>
            </a:extLst>
          </p:cNvPr>
          <p:cNvGrpSpPr/>
          <p:nvPr/>
        </p:nvGrpSpPr>
        <p:grpSpPr>
          <a:xfrm>
            <a:off x="14206537" y="4331058"/>
            <a:ext cx="5457826" cy="1931831"/>
            <a:chOff x="14206537" y="4331058"/>
            <a:chExt cx="5457826" cy="1931831"/>
          </a:xfrm>
        </p:grpSpPr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E8F3A7F6-62DB-42A6-B689-1AA3B5DC3A6D}"/>
                </a:ext>
              </a:extLst>
            </p:cNvPr>
            <p:cNvSpPr/>
            <p:nvPr/>
          </p:nvSpPr>
          <p:spPr>
            <a:xfrm>
              <a:off x="14206537" y="4331058"/>
              <a:ext cx="5457826" cy="193183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94273BE5-C9AD-4DA0-9439-ABFAEF9ACD84}"/>
                </a:ext>
              </a:extLst>
            </p:cNvPr>
            <p:cNvGrpSpPr/>
            <p:nvPr/>
          </p:nvGrpSpPr>
          <p:grpSpPr>
            <a:xfrm>
              <a:off x="14468707" y="4663048"/>
              <a:ext cx="4012602" cy="1428651"/>
              <a:chOff x="922668" y="2796560"/>
              <a:chExt cx="4012602" cy="142865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="" xmlns:a16="http://schemas.microsoft.com/office/drawing/2014/main" id="{204F953A-2211-44E7-B96B-D1E268F927F0}"/>
                  </a:ext>
                </a:extLst>
              </p:cNvPr>
              <p:cNvSpPr txBox="1"/>
              <p:nvPr/>
            </p:nvSpPr>
            <p:spPr>
              <a:xfrm>
                <a:off x="922668" y="279656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="" xmlns:a16="http://schemas.microsoft.com/office/drawing/2014/main" id="{845B83E7-2149-4A92-903E-1E749ED625F3}"/>
                  </a:ext>
                </a:extLst>
              </p:cNvPr>
              <p:cNvSpPr txBox="1"/>
              <p:nvPr/>
            </p:nvSpPr>
            <p:spPr>
              <a:xfrm>
                <a:off x="960768" y="3197557"/>
                <a:ext cx="3974502" cy="1027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copy</a:t>
                </a:r>
              </a:p>
            </p:txBody>
          </p:sp>
        </p:grpSp>
        <p:sp>
          <p:nvSpPr>
            <p:cNvPr id="62" name="Oval 58">
              <a:extLst>
                <a:ext uri="{FF2B5EF4-FFF2-40B4-BE49-F238E27FC236}">
                  <a16:creationId xmlns="" xmlns:a16="http://schemas.microsoft.com/office/drawing/2014/main" id="{C827765F-A980-4782-B7C4-3CDEA857B3B8}"/>
                </a:ext>
              </a:extLst>
            </p:cNvPr>
            <p:cNvSpPr/>
            <p:nvPr/>
          </p:nvSpPr>
          <p:spPr>
            <a:xfrm>
              <a:off x="18781581" y="4668439"/>
              <a:ext cx="536420" cy="382478"/>
            </a:xfrm>
            <a:custGeom>
              <a:avLst/>
              <a:gdLst>
                <a:gd name="connsiteX0" fmla="*/ 206677 w 567167"/>
                <a:gd name="connsiteY0" fmla="*/ 136244 h 404402"/>
                <a:gd name="connsiteX1" fmla="*/ 140655 w 567167"/>
                <a:gd name="connsiteY1" fmla="*/ 202208 h 404402"/>
                <a:gd name="connsiteX2" fmla="*/ 206677 w 567167"/>
                <a:gd name="connsiteY2" fmla="*/ 266738 h 404402"/>
                <a:gd name="connsiteX3" fmla="*/ 272699 w 567167"/>
                <a:gd name="connsiteY3" fmla="*/ 202208 h 404402"/>
                <a:gd name="connsiteX4" fmla="*/ 206677 w 567167"/>
                <a:gd name="connsiteY4" fmla="*/ 136244 h 404402"/>
                <a:gd name="connsiteX5" fmla="*/ 459789 w 567167"/>
                <a:gd name="connsiteY5" fmla="*/ 65329 h 404402"/>
                <a:gd name="connsiteX6" fmla="*/ 442203 w 567167"/>
                <a:gd name="connsiteY6" fmla="*/ 81823 h 404402"/>
                <a:gd name="connsiteX7" fmla="*/ 457995 w 567167"/>
                <a:gd name="connsiteY7" fmla="*/ 123417 h 404402"/>
                <a:gd name="connsiteX8" fmla="*/ 501062 w 567167"/>
                <a:gd name="connsiteY8" fmla="*/ 107640 h 404402"/>
                <a:gd name="connsiteX9" fmla="*/ 483835 w 567167"/>
                <a:gd name="connsiteY9" fmla="*/ 66046 h 404402"/>
                <a:gd name="connsiteX10" fmla="*/ 459789 w 567167"/>
                <a:gd name="connsiteY10" fmla="*/ 65329 h 404402"/>
                <a:gd name="connsiteX11" fmla="*/ 445075 w 567167"/>
                <a:gd name="connsiteY11" fmla="*/ 69 h 404402"/>
                <a:gd name="connsiteX12" fmla="*/ 466608 w 567167"/>
                <a:gd name="connsiteY12" fmla="*/ 20149 h 404402"/>
                <a:gd name="connsiteX13" fmla="*/ 479528 w 567167"/>
                <a:gd name="connsiteY13" fmla="*/ 21583 h 404402"/>
                <a:gd name="connsiteX14" fmla="*/ 501062 w 567167"/>
                <a:gd name="connsiteY14" fmla="*/ 1504 h 404402"/>
                <a:gd name="connsiteX15" fmla="*/ 521160 w 567167"/>
                <a:gd name="connsiteY15" fmla="*/ 10109 h 404402"/>
                <a:gd name="connsiteX16" fmla="*/ 521160 w 567167"/>
                <a:gd name="connsiteY16" fmla="*/ 40229 h 404402"/>
                <a:gd name="connsiteX17" fmla="*/ 529774 w 567167"/>
                <a:gd name="connsiteY17" fmla="*/ 48835 h 404402"/>
                <a:gd name="connsiteX18" fmla="*/ 559921 w 567167"/>
                <a:gd name="connsiteY18" fmla="*/ 50269 h 404402"/>
                <a:gd name="connsiteX19" fmla="*/ 567099 w 567167"/>
                <a:gd name="connsiteY19" fmla="*/ 70349 h 404402"/>
                <a:gd name="connsiteX20" fmla="*/ 547001 w 567167"/>
                <a:gd name="connsiteY20" fmla="*/ 90429 h 404402"/>
                <a:gd name="connsiteX21" fmla="*/ 547001 w 567167"/>
                <a:gd name="connsiteY21" fmla="*/ 103337 h 404402"/>
                <a:gd name="connsiteX22" fmla="*/ 567099 w 567167"/>
                <a:gd name="connsiteY22" fmla="*/ 124851 h 404402"/>
                <a:gd name="connsiteX23" fmla="*/ 558485 w 567167"/>
                <a:gd name="connsiteY23" fmla="*/ 144931 h 404402"/>
                <a:gd name="connsiteX24" fmla="*/ 528338 w 567167"/>
                <a:gd name="connsiteY24" fmla="*/ 144931 h 404402"/>
                <a:gd name="connsiteX25" fmla="*/ 518289 w 567167"/>
                <a:gd name="connsiteY25" fmla="*/ 153537 h 404402"/>
                <a:gd name="connsiteX26" fmla="*/ 518289 w 567167"/>
                <a:gd name="connsiteY26" fmla="*/ 182222 h 404402"/>
                <a:gd name="connsiteX27" fmla="*/ 498191 w 567167"/>
                <a:gd name="connsiteY27" fmla="*/ 189394 h 404402"/>
                <a:gd name="connsiteX28" fmla="*/ 476657 w 567167"/>
                <a:gd name="connsiteY28" fmla="*/ 169314 h 404402"/>
                <a:gd name="connsiteX29" fmla="*/ 463737 w 567167"/>
                <a:gd name="connsiteY29" fmla="*/ 167880 h 404402"/>
                <a:gd name="connsiteX30" fmla="*/ 442203 w 567167"/>
                <a:gd name="connsiteY30" fmla="*/ 187959 h 404402"/>
                <a:gd name="connsiteX31" fmla="*/ 422105 w 567167"/>
                <a:gd name="connsiteY31" fmla="*/ 179354 h 404402"/>
                <a:gd name="connsiteX32" fmla="*/ 422105 w 567167"/>
                <a:gd name="connsiteY32" fmla="*/ 149234 h 404402"/>
                <a:gd name="connsiteX33" fmla="*/ 413492 w 567167"/>
                <a:gd name="connsiteY33" fmla="*/ 140628 h 404402"/>
                <a:gd name="connsiteX34" fmla="*/ 383345 w 567167"/>
                <a:gd name="connsiteY34" fmla="*/ 139194 h 404402"/>
                <a:gd name="connsiteX35" fmla="*/ 374731 w 567167"/>
                <a:gd name="connsiteY35" fmla="*/ 119114 h 404402"/>
                <a:gd name="connsiteX36" fmla="*/ 396265 w 567167"/>
                <a:gd name="connsiteY36" fmla="*/ 99034 h 404402"/>
                <a:gd name="connsiteX37" fmla="*/ 396265 w 567167"/>
                <a:gd name="connsiteY37" fmla="*/ 86126 h 404402"/>
                <a:gd name="connsiteX38" fmla="*/ 376167 w 567167"/>
                <a:gd name="connsiteY38" fmla="*/ 64612 h 404402"/>
                <a:gd name="connsiteX39" fmla="*/ 384780 w 567167"/>
                <a:gd name="connsiteY39" fmla="*/ 44532 h 404402"/>
                <a:gd name="connsiteX40" fmla="*/ 414927 w 567167"/>
                <a:gd name="connsiteY40" fmla="*/ 44532 h 404402"/>
                <a:gd name="connsiteX41" fmla="*/ 423541 w 567167"/>
                <a:gd name="connsiteY41" fmla="*/ 35926 h 404402"/>
                <a:gd name="connsiteX42" fmla="*/ 424976 w 567167"/>
                <a:gd name="connsiteY42" fmla="*/ 7241 h 404402"/>
                <a:gd name="connsiteX43" fmla="*/ 182277 w 567167"/>
                <a:gd name="connsiteY43" fmla="*/ 14 h 404402"/>
                <a:gd name="connsiteX44" fmla="*/ 228206 w 567167"/>
                <a:gd name="connsiteY44" fmla="*/ 14 h 404402"/>
                <a:gd name="connsiteX45" fmla="*/ 254040 w 567167"/>
                <a:gd name="connsiteY45" fmla="*/ 54506 h 404402"/>
                <a:gd name="connsiteX46" fmla="*/ 278440 w 567167"/>
                <a:gd name="connsiteY46" fmla="*/ 64544 h 404402"/>
                <a:gd name="connsiteX47" fmla="*/ 335850 w 567167"/>
                <a:gd name="connsiteY47" fmla="*/ 43034 h 404402"/>
                <a:gd name="connsiteX48" fmla="*/ 367426 w 567167"/>
                <a:gd name="connsiteY48" fmla="*/ 73148 h 404402"/>
                <a:gd name="connsiteX49" fmla="*/ 345897 w 567167"/>
                <a:gd name="connsiteY49" fmla="*/ 130508 h 404402"/>
                <a:gd name="connsiteX50" fmla="*/ 355943 w 567167"/>
                <a:gd name="connsiteY50" fmla="*/ 154886 h 404402"/>
                <a:gd name="connsiteX51" fmla="*/ 413354 w 567167"/>
                <a:gd name="connsiteY51" fmla="*/ 177830 h 404402"/>
                <a:gd name="connsiteX52" fmla="*/ 413354 w 567167"/>
                <a:gd name="connsiteY52" fmla="*/ 222284 h 404402"/>
                <a:gd name="connsiteX53" fmla="*/ 355943 w 567167"/>
                <a:gd name="connsiteY53" fmla="*/ 248096 h 404402"/>
                <a:gd name="connsiteX54" fmla="*/ 345897 w 567167"/>
                <a:gd name="connsiteY54" fmla="*/ 272474 h 404402"/>
                <a:gd name="connsiteX55" fmla="*/ 368861 w 567167"/>
                <a:gd name="connsiteY55" fmla="*/ 328400 h 404402"/>
                <a:gd name="connsiteX56" fmla="*/ 337285 w 567167"/>
                <a:gd name="connsiteY56" fmla="*/ 359948 h 404402"/>
                <a:gd name="connsiteX57" fmla="*/ 279875 w 567167"/>
                <a:gd name="connsiteY57" fmla="*/ 338438 h 404402"/>
                <a:gd name="connsiteX58" fmla="*/ 254040 w 567167"/>
                <a:gd name="connsiteY58" fmla="*/ 348476 h 404402"/>
                <a:gd name="connsiteX59" fmla="*/ 229641 w 567167"/>
                <a:gd name="connsiteY59" fmla="*/ 404402 h 404402"/>
                <a:gd name="connsiteX60" fmla="*/ 185148 w 567167"/>
                <a:gd name="connsiteY60" fmla="*/ 404402 h 404402"/>
                <a:gd name="connsiteX61" fmla="*/ 159313 w 567167"/>
                <a:gd name="connsiteY61" fmla="*/ 348476 h 404402"/>
                <a:gd name="connsiteX62" fmla="*/ 133479 w 567167"/>
                <a:gd name="connsiteY62" fmla="*/ 338438 h 404402"/>
                <a:gd name="connsiteX63" fmla="*/ 77504 w 567167"/>
                <a:gd name="connsiteY63" fmla="*/ 361382 h 404402"/>
                <a:gd name="connsiteX64" fmla="*/ 44493 w 567167"/>
                <a:gd name="connsiteY64" fmla="*/ 329834 h 404402"/>
                <a:gd name="connsiteX65" fmla="*/ 67457 w 567167"/>
                <a:gd name="connsiteY65" fmla="*/ 272474 h 404402"/>
                <a:gd name="connsiteX66" fmla="*/ 57410 w 567167"/>
                <a:gd name="connsiteY66" fmla="*/ 248096 h 404402"/>
                <a:gd name="connsiteX67" fmla="*/ 0 w 567167"/>
                <a:gd name="connsiteY67" fmla="*/ 225152 h 404402"/>
                <a:gd name="connsiteX68" fmla="*/ 0 w 567167"/>
                <a:gd name="connsiteY68" fmla="*/ 180698 h 404402"/>
                <a:gd name="connsiteX69" fmla="*/ 55975 w 567167"/>
                <a:gd name="connsiteY69" fmla="*/ 156320 h 404402"/>
                <a:gd name="connsiteX70" fmla="*/ 67457 w 567167"/>
                <a:gd name="connsiteY70" fmla="*/ 130508 h 404402"/>
                <a:gd name="connsiteX71" fmla="*/ 43057 w 567167"/>
                <a:gd name="connsiteY71" fmla="*/ 74582 h 404402"/>
                <a:gd name="connsiteX72" fmla="*/ 76068 w 567167"/>
                <a:gd name="connsiteY72" fmla="*/ 43034 h 404402"/>
                <a:gd name="connsiteX73" fmla="*/ 133479 w 567167"/>
                <a:gd name="connsiteY73" fmla="*/ 65978 h 404402"/>
                <a:gd name="connsiteX74" fmla="*/ 159313 w 567167"/>
                <a:gd name="connsiteY74" fmla="*/ 54506 h 404402"/>
                <a:gd name="connsiteX75" fmla="*/ 182277 w 567167"/>
                <a:gd name="connsiteY75" fmla="*/ 14 h 40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67167" h="404402">
                  <a:moveTo>
                    <a:pt x="206677" y="136244"/>
                  </a:moveTo>
                  <a:cubicBezTo>
                    <a:pt x="170795" y="136244"/>
                    <a:pt x="140655" y="166358"/>
                    <a:pt x="140655" y="202208"/>
                  </a:cubicBezTo>
                  <a:cubicBezTo>
                    <a:pt x="140655" y="236624"/>
                    <a:pt x="170795" y="266738"/>
                    <a:pt x="206677" y="266738"/>
                  </a:cubicBezTo>
                  <a:cubicBezTo>
                    <a:pt x="242558" y="266738"/>
                    <a:pt x="272699" y="238058"/>
                    <a:pt x="272699" y="202208"/>
                  </a:cubicBezTo>
                  <a:cubicBezTo>
                    <a:pt x="272699" y="166358"/>
                    <a:pt x="242558" y="136244"/>
                    <a:pt x="206677" y="136244"/>
                  </a:cubicBezTo>
                  <a:close/>
                  <a:moveTo>
                    <a:pt x="459789" y="65329"/>
                  </a:moveTo>
                  <a:cubicBezTo>
                    <a:pt x="452252" y="68197"/>
                    <a:pt x="445792" y="73935"/>
                    <a:pt x="442203" y="81823"/>
                  </a:cubicBezTo>
                  <a:cubicBezTo>
                    <a:pt x="435026" y="97600"/>
                    <a:pt x="442203" y="116246"/>
                    <a:pt x="457995" y="123417"/>
                  </a:cubicBezTo>
                  <a:cubicBezTo>
                    <a:pt x="475222" y="130588"/>
                    <a:pt x="493884" y="123417"/>
                    <a:pt x="501062" y="107640"/>
                  </a:cubicBezTo>
                  <a:cubicBezTo>
                    <a:pt x="506804" y="91863"/>
                    <a:pt x="499627" y="73217"/>
                    <a:pt x="483835" y="66046"/>
                  </a:cubicBezTo>
                  <a:cubicBezTo>
                    <a:pt x="475940" y="62460"/>
                    <a:pt x="467326" y="62460"/>
                    <a:pt x="459789" y="65329"/>
                  </a:cubicBezTo>
                  <a:close/>
                  <a:moveTo>
                    <a:pt x="445075" y="69"/>
                  </a:moveTo>
                  <a:cubicBezTo>
                    <a:pt x="446510" y="-1365"/>
                    <a:pt x="466608" y="20149"/>
                    <a:pt x="466608" y="20149"/>
                  </a:cubicBezTo>
                  <a:lnTo>
                    <a:pt x="479528" y="21583"/>
                  </a:lnTo>
                  <a:cubicBezTo>
                    <a:pt x="479528" y="21583"/>
                    <a:pt x="499627" y="69"/>
                    <a:pt x="501062" y="1504"/>
                  </a:cubicBezTo>
                  <a:lnTo>
                    <a:pt x="521160" y="10109"/>
                  </a:lnTo>
                  <a:cubicBezTo>
                    <a:pt x="522596" y="10109"/>
                    <a:pt x="521160" y="40229"/>
                    <a:pt x="521160" y="40229"/>
                  </a:cubicBezTo>
                  <a:lnTo>
                    <a:pt x="529774" y="48835"/>
                  </a:lnTo>
                  <a:cubicBezTo>
                    <a:pt x="529774" y="48835"/>
                    <a:pt x="558485" y="48835"/>
                    <a:pt x="559921" y="50269"/>
                  </a:cubicBezTo>
                  <a:lnTo>
                    <a:pt x="567099" y="70349"/>
                  </a:lnTo>
                  <a:cubicBezTo>
                    <a:pt x="568534" y="71783"/>
                    <a:pt x="547001" y="90429"/>
                    <a:pt x="547001" y="90429"/>
                  </a:cubicBezTo>
                  <a:lnTo>
                    <a:pt x="547001" y="103337"/>
                  </a:lnTo>
                  <a:cubicBezTo>
                    <a:pt x="547001" y="103337"/>
                    <a:pt x="567099" y="123417"/>
                    <a:pt x="567099" y="124851"/>
                  </a:cubicBezTo>
                  <a:lnTo>
                    <a:pt x="558485" y="144931"/>
                  </a:lnTo>
                  <a:cubicBezTo>
                    <a:pt x="557050" y="146365"/>
                    <a:pt x="528338" y="144931"/>
                    <a:pt x="528338" y="144931"/>
                  </a:cubicBezTo>
                  <a:lnTo>
                    <a:pt x="518289" y="153537"/>
                  </a:lnTo>
                  <a:cubicBezTo>
                    <a:pt x="518289" y="153537"/>
                    <a:pt x="519725" y="182222"/>
                    <a:pt x="518289" y="182222"/>
                  </a:cubicBezTo>
                  <a:lnTo>
                    <a:pt x="498191" y="189394"/>
                  </a:lnTo>
                  <a:cubicBezTo>
                    <a:pt x="496755" y="190828"/>
                    <a:pt x="476657" y="169314"/>
                    <a:pt x="476657" y="169314"/>
                  </a:cubicBezTo>
                  <a:lnTo>
                    <a:pt x="463737" y="167880"/>
                  </a:lnTo>
                  <a:cubicBezTo>
                    <a:pt x="463737" y="167880"/>
                    <a:pt x="443639" y="187959"/>
                    <a:pt x="442203" y="187959"/>
                  </a:cubicBezTo>
                  <a:lnTo>
                    <a:pt x="422105" y="179354"/>
                  </a:lnTo>
                  <a:cubicBezTo>
                    <a:pt x="420670" y="177920"/>
                    <a:pt x="422105" y="149234"/>
                    <a:pt x="422105" y="149234"/>
                  </a:cubicBezTo>
                  <a:lnTo>
                    <a:pt x="413492" y="140628"/>
                  </a:lnTo>
                  <a:cubicBezTo>
                    <a:pt x="413492" y="140628"/>
                    <a:pt x="383345" y="140628"/>
                    <a:pt x="383345" y="139194"/>
                  </a:cubicBezTo>
                  <a:lnTo>
                    <a:pt x="374731" y="119114"/>
                  </a:lnTo>
                  <a:cubicBezTo>
                    <a:pt x="374731" y="117680"/>
                    <a:pt x="396265" y="99034"/>
                    <a:pt x="396265" y="99034"/>
                  </a:cubicBezTo>
                  <a:lnTo>
                    <a:pt x="396265" y="86126"/>
                  </a:lnTo>
                  <a:cubicBezTo>
                    <a:pt x="396265" y="86126"/>
                    <a:pt x="374731" y="66046"/>
                    <a:pt x="376167" y="64612"/>
                  </a:cubicBezTo>
                  <a:lnTo>
                    <a:pt x="384780" y="44532"/>
                  </a:lnTo>
                  <a:cubicBezTo>
                    <a:pt x="384780" y="43098"/>
                    <a:pt x="414927" y="44532"/>
                    <a:pt x="414927" y="44532"/>
                  </a:cubicBezTo>
                  <a:lnTo>
                    <a:pt x="423541" y="35926"/>
                  </a:lnTo>
                  <a:cubicBezTo>
                    <a:pt x="423541" y="35926"/>
                    <a:pt x="423541" y="7241"/>
                    <a:pt x="424976" y="7241"/>
                  </a:cubicBezTo>
                  <a:close/>
                  <a:moveTo>
                    <a:pt x="182277" y="14"/>
                  </a:moveTo>
                  <a:lnTo>
                    <a:pt x="228206" y="14"/>
                  </a:lnTo>
                  <a:cubicBezTo>
                    <a:pt x="231076" y="14"/>
                    <a:pt x="254040" y="54506"/>
                    <a:pt x="254040" y="54506"/>
                  </a:cubicBezTo>
                  <a:lnTo>
                    <a:pt x="278440" y="64544"/>
                  </a:lnTo>
                  <a:cubicBezTo>
                    <a:pt x="278440" y="64544"/>
                    <a:pt x="332979" y="40166"/>
                    <a:pt x="335850" y="43034"/>
                  </a:cubicBezTo>
                  <a:lnTo>
                    <a:pt x="367426" y="73148"/>
                  </a:lnTo>
                  <a:cubicBezTo>
                    <a:pt x="370296" y="76016"/>
                    <a:pt x="345897" y="130508"/>
                    <a:pt x="345897" y="130508"/>
                  </a:cubicBezTo>
                  <a:lnTo>
                    <a:pt x="355943" y="154886"/>
                  </a:lnTo>
                  <a:cubicBezTo>
                    <a:pt x="355943" y="154886"/>
                    <a:pt x="413354" y="174962"/>
                    <a:pt x="413354" y="177830"/>
                  </a:cubicBezTo>
                  <a:lnTo>
                    <a:pt x="413354" y="222284"/>
                  </a:lnTo>
                  <a:cubicBezTo>
                    <a:pt x="413354" y="226586"/>
                    <a:pt x="355943" y="248096"/>
                    <a:pt x="355943" y="248096"/>
                  </a:cubicBezTo>
                  <a:lnTo>
                    <a:pt x="345897" y="272474"/>
                  </a:lnTo>
                  <a:cubicBezTo>
                    <a:pt x="345897" y="272474"/>
                    <a:pt x="371731" y="325532"/>
                    <a:pt x="368861" y="328400"/>
                  </a:cubicBezTo>
                  <a:lnTo>
                    <a:pt x="337285" y="359948"/>
                  </a:lnTo>
                  <a:cubicBezTo>
                    <a:pt x="334415" y="361382"/>
                    <a:pt x="279875" y="338438"/>
                    <a:pt x="279875" y="338438"/>
                  </a:cubicBezTo>
                  <a:lnTo>
                    <a:pt x="254040" y="348476"/>
                  </a:lnTo>
                  <a:cubicBezTo>
                    <a:pt x="254040" y="348476"/>
                    <a:pt x="233947" y="404402"/>
                    <a:pt x="229641" y="404402"/>
                  </a:cubicBezTo>
                  <a:lnTo>
                    <a:pt x="185148" y="404402"/>
                  </a:lnTo>
                  <a:cubicBezTo>
                    <a:pt x="182277" y="404402"/>
                    <a:pt x="159313" y="348476"/>
                    <a:pt x="159313" y="348476"/>
                  </a:cubicBezTo>
                  <a:lnTo>
                    <a:pt x="133479" y="338438"/>
                  </a:lnTo>
                  <a:cubicBezTo>
                    <a:pt x="133479" y="338438"/>
                    <a:pt x="78939" y="362816"/>
                    <a:pt x="77504" y="361382"/>
                  </a:cubicBezTo>
                  <a:lnTo>
                    <a:pt x="44493" y="329834"/>
                  </a:lnTo>
                  <a:cubicBezTo>
                    <a:pt x="43057" y="326966"/>
                    <a:pt x="67457" y="272474"/>
                    <a:pt x="67457" y="272474"/>
                  </a:cubicBezTo>
                  <a:lnTo>
                    <a:pt x="57410" y="248096"/>
                  </a:lnTo>
                  <a:cubicBezTo>
                    <a:pt x="57410" y="248096"/>
                    <a:pt x="0" y="228020"/>
                    <a:pt x="0" y="225152"/>
                  </a:cubicBezTo>
                  <a:lnTo>
                    <a:pt x="0" y="180698"/>
                  </a:lnTo>
                  <a:cubicBezTo>
                    <a:pt x="0" y="177830"/>
                    <a:pt x="55975" y="156320"/>
                    <a:pt x="55975" y="156320"/>
                  </a:cubicBezTo>
                  <a:lnTo>
                    <a:pt x="67457" y="130508"/>
                  </a:lnTo>
                  <a:cubicBezTo>
                    <a:pt x="67457" y="130508"/>
                    <a:pt x="41622" y="77450"/>
                    <a:pt x="43057" y="74582"/>
                  </a:cubicBezTo>
                  <a:lnTo>
                    <a:pt x="76068" y="43034"/>
                  </a:lnTo>
                  <a:cubicBezTo>
                    <a:pt x="77504" y="41600"/>
                    <a:pt x="133479" y="65978"/>
                    <a:pt x="133479" y="65978"/>
                  </a:cubicBezTo>
                  <a:lnTo>
                    <a:pt x="159313" y="54506"/>
                  </a:lnTo>
                  <a:cubicBezTo>
                    <a:pt x="159313" y="54506"/>
                    <a:pt x="179407" y="14"/>
                    <a:pt x="182277" y="14"/>
                  </a:cubicBezTo>
                  <a:close/>
                </a:path>
              </a:pathLst>
            </a:cu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740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="" xmlns:a16="http://schemas.microsoft.com/office/drawing/2014/main" id="{9B8605D3-28F7-4FA9-98D1-5AE1F04D5F98}"/>
              </a:ext>
            </a:extLst>
          </p:cNvPr>
          <p:cNvSpPr/>
          <p:nvPr/>
        </p:nvSpPr>
        <p:spPr>
          <a:xfrm flipV="1">
            <a:off x="-1" y="-3"/>
            <a:ext cx="10799763" cy="7199313"/>
          </a:xfrm>
          <a:prstGeom prst="triangle">
            <a:avLst>
              <a:gd name="adj" fmla="val 0"/>
            </a:avLst>
          </a:prstGeom>
          <a:gradFill flip="none" rotWithShape="1">
            <a:gsLst>
              <a:gs pos="3000">
                <a:srgbClr val="00B0F0"/>
              </a:gs>
              <a:gs pos="100000">
                <a:srgbClr val="1233B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67B8E6B-A182-4B1D-9C08-DDB11F8B2E69}"/>
              </a:ext>
            </a:extLst>
          </p:cNvPr>
          <p:cNvGrpSpPr/>
          <p:nvPr/>
        </p:nvGrpSpPr>
        <p:grpSpPr>
          <a:xfrm>
            <a:off x="9786790" y="1528651"/>
            <a:ext cx="4341695" cy="1543951"/>
            <a:chOff x="1449505" y="932345"/>
            <a:chExt cx="4341695" cy="1543951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FA81DCED-54D7-4438-B834-1B920065332A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9A4CFBEC-9642-4099-BCF6-D5696EF87A12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68D47056-8852-4A38-A5AA-AF4321B88C80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08E234A9-4C38-4726-9CD1-6C029E2D8359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241E7958-8EAC-401F-8F04-09FCA211DD22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16">
            <a:extLst>
              <a:ext uri="{FF2B5EF4-FFF2-40B4-BE49-F238E27FC236}">
                <a16:creationId xmlns="" xmlns:a16="http://schemas.microsoft.com/office/drawing/2014/main" id="{919E50FB-FB63-46D6-9027-A5C117523D38}"/>
              </a:ext>
            </a:extLst>
          </p:cNvPr>
          <p:cNvGrpSpPr/>
          <p:nvPr/>
        </p:nvGrpSpPr>
        <p:grpSpPr>
          <a:xfrm>
            <a:off x="8833414" y="3882181"/>
            <a:ext cx="1096150" cy="1096150"/>
            <a:chOff x="8690640" y="3695683"/>
            <a:chExt cx="1526428" cy="1526428"/>
          </a:xfrm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A75C0360-1BBD-4872-97EF-30C84712282B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Oval 15">
              <a:extLst>
                <a:ext uri="{FF2B5EF4-FFF2-40B4-BE49-F238E27FC236}">
                  <a16:creationId xmlns="" xmlns:a16="http://schemas.microsoft.com/office/drawing/2014/main" id="{F53D0B26-19B5-451F-B838-F5C7584FFC08}"/>
                </a:ext>
              </a:extLst>
            </p:cNvPr>
            <p:cNvSpPr/>
            <p:nvPr/>
          </p:nvSpPr>
          <p:spPr>
            <a:xfrm>
              <a:off x="9122402" y="4125961"/>
              <a:ext cx="662903" cy="665872"/>
            </a:xfrm>
            <a:custGeom>
              <a:avLst/>
              <a:gdLst>
                <a:gd name="T0" fmla="*/ 136 w 322"/>
                <a:gd name="T1" fmla="*/ 151 h 324"/>
                <a:gd name="T2" fmla="*/ 136 w 322"/>
                <a:gd name="T3" fmla="*/ 25 h 324"/>
                <a:gd name="T4" fmla="*/ 161 w 322"/>
                <a:gd name="T5" fmla="*/ 0 h 324"/>
                <a:gd name="T6" fmla="*/ 186 w 322"/>
                <a:gd name="T7" fmla="*/ 25 h 324"/>
                <a:gd name="T8" fmla="*/ 186 w 322"/>
                <a:gd name="T9" fmla="*/ 151 h 324"/>
                <a:gd name="T10" fmla="*/ 161 w 322"/>
                <a:gd name="T11" fmla="*/ 176 h 324"/>
                <a:gd name="T12" fmla="*/ 136 w 322"/>
                <a:gd name="T13" fmla="*/ 151 h 324"/>
                <a:gd name="T14" fmla="*/ 261 w 322"/>
                <a:gd name="T15" fmla="*/ 37 h 324"/>
                <a:gd name="T16" fmla="*/ 234 w 322"/>
                <a:gd name="T17" fmla="*/ 40 h 324"/>
                <a:gd name="T18" fmla="*/ 237 w 322"/>
                <a:gd name="T19" fmla="*/ 66 h 324"/>
                <a:gd name="T20" fmla="*/ 284 w 322"/>
                <a:gd name="T21" fmla="*/ 163 h 324"/>
                <a:gd name="T22" fmla="*/ 161 w 322"/>
                <a:gd name="T23" fmla="*/ 286 h 324"/>
                <a:gd name="T24" fmla="*/ 38 w 322"/>
                <a:gd name="T25" fmla="*/ 163 h 324"/>
                <a:gd name="T26" fmla="*/ 85 w 322"/>
                <a:gd name="T27" fmla="*/ 66 h 324"/>
                <a:gd name="T28" fmla="*/ 88 w 322"/>
                <a:gd name="T29" fmla="*/ 40 h 324"/>
                <a:gd name="T30" fmla="*/ 61 w 322"/>
                <a:gd name="T31" fmla="*/ 37 h 324"/>
                <a:gd name="T32" fmla="*/ 0 w 322"/>
                <a:gd name="T33" fmla="*/ 163 h 324"/>
                <a:gd name="T34" fmla="*/ 161 w 322"/>
                <a:gd name="T35" fmla="*/ 324 h 324"/>
                <a:gd name="T36" fmla="*/ 322 w 322"/>
                <a:gd name="T37" fmla="*/ 163 h 324"/>
                <a:gd name="T38" fmla="*/ 261 w 322"/>
                <a:gd name="T39" fmla="*/ 3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324">
                  <a:moveTo>
                    <a:pt x="136" y="151"/>
                  </a:moveTo>
                  <a:lnTo>
                    <a:pt x="136" y="25"/>
                  </a:lnTo>
                  <a:cubicBezTo>
                    <a:pt x="136" y="11"/>
                    <a:pt x="147" y="0"/>
                    <a:pt x="161" y="0"/>
                  </a:cubicBezTo>
                  <a:cubicBezTo>
                    <a:pt x="175" y="0"/>
                    <a:pt x="186" y="11"/>
                    <a:pt x="186" y="25"/>
                  </a:cubicBezTo>
                  <a:lnTo>
                    <a:pt x="186" y="151"/>
                  </a:lnTo>
                  <a:cubicBezTo>
                    <a:pt x="186" y="164"/>
                    <a:pt x="175" y="176"/>
                    <a:pt x="161" y="176"/>
                  </a:cubicBezTo>
                  <a:cubicBezTo>
                    <a:pt x="147" y="176"/>
                    <a:pt x="136" y="164"/>
                    <a:pt x="136" y="151"/>
                  </a:cubicBezTo>
                  <a:close/>
                  <a:moveTo>
                    <a:pt x="261" y="37"/>
                  </a:moveTo>
                  <a:cubicBezTo>
                    <a:pt x="252" y="30"/>
                    <a:pt x="241" y="32"/>
                    <a:pt x="234" y="40"/>
                  </a:cubicBezTo>
                  <a:cubicBezTo>
                    <a:pt x="228" y="48"/>
                    <a:pt x="229" y="60"/>
                    <a:pt x="237" y="66"/>
                  </a:cubicBezTo>
                  <a:cubicBezTo>
                    <a:pt x="267" y="90"/>
                    <a:pt x="284" y="125"/>
                    <a:pt x="284" y="163"/>
                  </a:cubicBezTo>
                  <a:cubicBezTo>
                    <a:pt x="284" y="231"/>
                    <a:pt x="229" y="286"/>
                    <a:pt x="161" y="286"/>
                  </a:cubicBezTo>
                  <a:cubicBezTo>
                    <a:pt x="93" y="286"/>
                    <a:pt x="38" y="231"/>
                    <a:pt x="38" y="163"/>
                  </a:cubicBezTo>
                  <a:cubicBezTo>
                    <a:pt x="38" y="125"/>
                    <a:pt x="55" y="90"/>
                    <a:pt x="85" y="66"/>
                  </a:cubicBezTo>
                  <a:cubicBezTo>
                    <a:pt x="93" y="60"/>
                    <a:pt x="94" y="48"/>
                    <a:pt x="88" y="40"/>
                  </a:cubicBezTo>
                  <a:cubicBezTo>
                    <a:pt x="81" y="32"/>
                    <a:pt x="70" y="30"/>
                    <a:pt x="61" y="37"/>
                  </a:cubicBezTo>
                  <a:cubicBezTo>
                    <a:pt x="23" y="68"/>
                    <a:pt x="0" y="114"/>
                    <a:pt x="0" y="163"/>
                  </a:cubicBezTo>
                  <a:cubicBezTo>
                    <a:pt x="0" y="252"/>
                    <a:pt x="72" y="324"/>
                    <a:pt x="161" y="324"/>
                  </a:cubicBezTo>
                  <a:cubicBezTo>
                    <a:pt x="250" y="324"/>
                    <a:pt x="322" y="252"/>
                    <a:pt x="322" y="163"/>
                  </a:cubicBezTo>
                  <a:cubicBezTo>
                    <a:pt x="322" y="114"/>
                    <a:pt x="300" y="68"/>
                    <a:pt x="261" y="37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Group 17">
            <a:extLst>
              <a:ext uri="{FF2B5EF4-FFF2-40B4-BE49-F238E27FC236}">
                <a16:creationId xmlns="" xmlns:a16="http://schemas.microsoft.com/office/drawing/2014/main" id="{C5BE4280-AC2C-4401-8264-C2602E19E4CA}"/>
              </a:ext>
            </a:extLst>
          </p:cNvPr>
          <p:cNvGrpSpPr/>
          <p:nvPr/>
        </p:nvGrpSpPr>
        <p:grpSpPr>
          <a:xfrm>
            <a:off x="10900653" y="3882181"/>
            <a:ext cx="1096150" cy="1096150"/>
            <a:chOff x="8690640" y="3695683"/>
            <a:chExt cx="1526428" cy="1526428"/>
          </a:xfrm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D0F9C297-E159-40ED-979C-F2F2B23A5484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Oval 19">
              <a:extLst>
                <a:ext uri="{FF2B5EF4-FFF2-40B4-BE49-F238E27FC236}">
                  <a16:creationId xmlns="" xmlns:a16="http://schemas.microsoft.com/office/drawing/2014/main" id="{894F2BFC-194F-40D8-9044-BE7CC05B34A8}"/>
                </a:ext>
              </a:extLst>
            </p:cNvPr>
            <p:cNvSpPr/>
            <p:nvPr/>
          </p:nvSpPr>
          <p:spPr>
            <a:xfrm>
              <a:off x="9120918" y="4156901"/>
              <a:ext cx="665872" cy="603991"/>
            </a:xfrm>
            <a:custGeom>
              <a:avLst/>
              <a:gdLst>
                <a:gd name="connsiteX0" fmla="*/ 247154 w 599460"/>
                <a:gd name="connsiteY0" fmla="*/ 445665 h 543751"/>
                <a:gd name="connsiteX1" fmla="*/ 576993 w 599460"/>
                <a:gd name="connsiteY1" fmla="*/ 445665 h 543751"/>
                <a:gd name="connsiteX2" fmla="*/ 599460 w 599460"/>
                <a:gd name="connsiteY2" fmla="*/ 468070 h 543751"/>
                <a:gd name="connsiteX3" fmla="*/ 576993 w 599460"/>
                <a:gd name="connsiteY3" fmla="*/ 490474 h 543751"/>
                <a:gd name="connsiteX4" fmla="*/ 247154 w 599460"/>
                <a:gd name="connsiteY4" fmla="*/ 490474 h 543751"/>
                <a:gd name="connsiteX5" fmla="*/ 224687 w 599460"/>
                <a:gd name="connsiteY5" fmla="*/ 468070 h 543751"/>
                <a:gd name="connsiteX6" fmla="*/ 247154 w 599460"/>
                <a:gd name="connsiteY6" fmla="*/ 445665 h 543751"/>
                <a:gd name="connsiteX7" fmla="*/ 46399 w 599460"/>
                <a:gd name="connsiteY7" fmla="*/ 393087 h 543751"/>
                <a:gd name="connsiteX8" fmla="*/ 97281 w 599460"/>
                <a:gd name="connsiteY8" fmla="*/ 407918 h 543751"/>
                <a:gd name="connsiteX9" fmla="*/ 183092 w 599460"/>
                <a:gd name="connsiteY9" fmla="*/ 432506 h 543751"/>
                <a:gd name="connsiteX10" fmla="*/ 97281 w 599460"/>
                <a:gd name="connsiteY10" fmla="*/ 543751 h 543751"/>
                <a:gd name="connsiteX11" fmla="*/ 11471 w 599460"/>
                <a:gd name="connsiteY11" fmla="*/ 432506 h 543751"/>
                <a:gd name="connsiteX12" fmla="*/ 46399 w 599460"/>
                <a:gd name="connsiteY12" fmla="*/ 393087 h 543751"/>
                <a:gd name="connsiteX13" fmla="*/ 247154 w 599460"/>
                <a:gd name="connsiteY13" fmla="*/ 249423 h 543751"/>
                <a:gd name="connsiteX14" fmla="*/ 576993 w 599460"/>
                <a:gd name="connsiteY14" fmla="*/ 249423 h 543751"/>
                <a:gd name="connsiteX15" fmla="*/ 599460 w 599460"/>
                <a:gd name="connsiteY15" fmla="*/ 271863 h 543751"/>
                <a:gd name="connsiteX16" fmla="*/ 576993 w 599460"/>
                <a:gd name="connsiteY16" fmla="*/ 294303 h 543751"/>
                <a:gd name="connsiteX17" fmla="*/ 247154 w 599460"/>
                <a:gd name="connsiteY17" fmla="*/ 294303 h 543751"/>
                <a:gd name="connsiteX18" fmla="*/ 224687 w 599460"/>
                <a:gd name="connsiteY18" fmla="*/ 271863 h 543751"/>
                <a:gd name="connsiteX19" fmla="*/ 247154 w 599460"/>
                <a:gd name="connsiteY19" fmla="*/ 249423 h 543751"/>
                <a:gd name="connsiteX20" fmla="*/ 198851 w 599460"/>
                <a:gd name="connsiteY20" fmla="*/ 162727 h 543751"/>
                <a:gd name="connsiteX21" fmla="*/ 223504 w 599460"/>
                <a:gd name="connsiteY21" fmla="*/ 170185 h 543751"/>
                <a:gd name="connsiteX22" fmla="*/ 228286 w 599460"/>
                <a:gd name="connsiteY22" fmla="*/ 217202 h 543751"/>
                <a:gd name="connsiteX23" fmla="*/ 123336 w 599460"/>
                <a:gd name="connsiteY23" fmla="*/ 346318 h 543751"/>
                <a:gd name="connsiteX24" fmla="*/ 100386 w 599460"/>
                <a:gd name="connsiteY24" fmla="*/ 358489 h 543751"/>
                <a:gd name="connsiteX25" fmla="*/ 97278 w 599460"/>
                <a:gd name="connsiteY25" fmla="*/ 358728 h 543751"/>
                <a:gd name="connsiteX26" fmla="*/ 75762 w 599460"/>
                <a:gd name="connsiteY26" fmla="*/ 350852 h 543751"/>
                <a:gd name="connsiteX27" fmla="*/ 11931 w 599460"/>
                <a:gd name="connsiteY27" fmla="*/ 297631 h 543751"/>
                <a:gd name="connsiteX28" fmla="*/ 7867 w 599460"/>
                <a:gd name="connsiteY28" fmla="*/ 250375 h 543751"/>
                <a:gd name="connsiteX29" fmla="*/ 55202 w 599460"/>
                <a:gd name="connsiteY29" fmla="*/ 246080 h 543751"/>
                <a:gd name="connsiteX30" fmla="*/ 92736 w 599460"/>
                <a:gd name="connsiteY30" fmla="*/ 277583 h 543751"/>
                <a:gd name="connsiteX31" fmla="*/ 176169 w 599460"/>
                <a:gd name="connsiteY31" fmla="*/ 174958 h 543751"/>
                <a:gd name="connsiteX32" fmla="*/ 198851 w 599460"/>
                <a:gd name="connsiteY32" fmla="*/ 162727 h 543751"/>
                <a:gd name="connsiteX33" fmla="*/ 247154 w 599460"/>
                <a:gd name="connsiteY33" fmla="*/ 53251 h 543751"/>
                <a:gd name="connsiteX34" fmla="*/ 576993 w 599460"/>
                <a:gd name="connsiteY34" fmla="*/ 53251 h 543751"/>
                <a:gd name="connsiteX35" fmla="*/ 599460 w 599460"/>
                <a:gd name="connsiteY35" fmla="*/ 75691 h 543751"/>
                <a:gd name="connsiteX36" fmla="*/ 576993 w 599460"/>
                <a:gd name="connsiteY36" fmla="*/ 98131 h 543751"/>
                <a:gd name="connsiteX37" fmla="*/ 247154 w 599460"/>
                <a:gd name="connsiteY37" fmla="*/ 98131 h 543751"/>
                <a:gd name="connsiteX38" fmla="*/ 224687 w 599460"/>
                <a:gd name="connsiteY38" fmla="*/ 75691 h 543751"/>
                <a:gd name="connsiteX39" fmla="*/ 247154 w 599460"/>
                <a:gd name="connsiteY39" fmla="*/ 53251 h 543751"/>
                <a:gd name="connsiteX40" fmla="*/ 46399 w 599460"/>
                <a:gd name="connsiteY40" fmla="*/ 739 h 543751"/>
                <a:gd name="connsiteX41" fmla="*/ 97281 w 599460"/>
                <a:gd name="connsiteY41" fmla="*/ 15563 h 543751"/>
                <a:gd name="connsiteX42" fmla="*/ 183092 w 599460"/>
                <a:gd name="connsiteY42" fmla="*/ 40141 h 543751"/>
                <a:gd name="connsiteX43" fmla="*/ 97281 w 599460"/>
                <a:gd name="connsiteY43" fmla="*/ 151337 h 543751"/>
                <a:gd name="connsiteX44" fmla="*/ 11471 w 599460"/>
                <a:gd name="connsiteY44" fmla="*/ 40141 h 543751"/>
                <a:gd name="connsiteX45" fmla="*/ 46399 w 599460"/>
                <a:gd name="connsiteY45" fmla="*/ 739 h 54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9460" h="543751">
                  <a:moveTo>
                    <a:pt x="247154" y="445665"/>
                  </a:moveTo>
                  <a:lnTo>
                    <a:pt x="576993" y="445665"/>
                  </a:lnTo>
                  <a:cubicBezTo>
                    <a:pt x="589422" y="445665"/>
                    <a:pt x="599460" y="455676"/>
                    <a:pt x="599460" y="468070"/>
                  </a:cubicBezTo>
                  <a:cubicBezTo>
                    <a:pt x="599460" y="480463"/>
                    <a:pt x="589422" y="490474"/>
                    <a:pt x="576993" y="490474"/>
                  </a:cubicBezTo>
                  <a:lnTo>
                    <a:pt x="247154" y="490474"/>
                  </a:lnTo>
                  <a:cubicBezTo>
                    <a:pt x="234726" y="490474"/>
                    <a:pt x="224687" y="480463"/>
                    <a:pt x="224687" y="468070"/>
                  </a:cubicBezTo>
                  <a:cubicBezTo>
                    <a:pt x="224687" y="455676"/>
                    <a:pt x="234726" y="445665"/>
                    <a:pt x="247154" y="445665"/>
                  </a:cubicBezTo>
                  <a:close/>
                  <a:moveTo>
                    <a:pt x="46399" y="393087"/>
                  </a:moveTo>
                  <a:cubicBezTo>
                    <a:pt x="63937" y="390133"/>
                    <a:pt x="84135" y="396220"/>
                    <a:pt x="97281" y="407918"/>
                  </a:cubicBezTo>
                  <a:cubicBezTo>
                    <a:pt x="123574" y="384523"/>
                    <a:pt x="178073" y="383568"/>
                    <a:pt x="183092" y="432506"/>
                  </a:cubicBezTo>
                  <a:cubicBezTo>
                    <a:pt x="189546" y="495290"/>
                    <a:pt x="97281" y="543751"/>
                    <a:pt x="97281" y="543751"/>
                  </a:cubicBezTo>
                  <a:cubicBezTo>
                    <a:pt x="97281" y="543751"/>
                    <a:pt x="5017" y="495290"/>
                    <a:pt x="11471" y="432506"/>
                  </a:cubicBezTo>
                  <a:cubicBezTo>
                    <a:pt x="13980" y="408037"/>
                    <a:pt x="28860" y="396041"/>
                    <a:pt x="46399" y="393087"/>
                  </a:cubicBezTo>
                  <a:close/>
                  <a:moveTo>
                    <a:pt x="247154" y="249423"/>
                  </a:moveTo>
                  <a:lnTo>
                    <a:pt x="576993" y="249423"/>
                  </a:lnTo>
                  <a:cubicBezTo>
                    <a:pt x="589422" y="249423"/>
                    <a:pt x="599460" y="259449"/>
                    <a:pt x="599460" y="271863"/>
                  </a:cubicBezTo>
                  <a:cubicBezTo>
                    <a:pt x="599460" y="284277"/>
                    <a:pt x="589422" y="294303"/>
                    <a:pt x="576993" y="294303"/>
                  </a:cubicBezTo>
                  <a:lnTo>
                    <a:pt x="247154" y="294303"/>
                  </a:lnTo>
                  <a:cubicBezTo>
                    <a:pt x="234726" y="294303"/>
                    <a:pt x="224687" y="284277"/>
                    <a:pt x="224687" y="271863"/>
                  </a:cubicBezTo>
                  <a:cubicBezTo>
                    <a:pt x="224687" y="259449"/>
                    <a:pt x="234726" y="249423"/>
                    <a:pt x="247154" y="249423"/>
                  </a:cubicBezTo>
                  <a:close/>
                  <a:moveTo>
                    <a:pt x="198851" y="162727"/>
                  </a:moveTo>
                  <a:cubicBezTo>
                    <a:pt x="207427" y="161832"/>
                    <a:pt x="216332" y="164219"/>
                    <a:pt x="223504" y="170185"/>
                  </a:cubicBezTo>
                  <a:cubicBezTo>
                    <a:pt x="237848" y="181641"/>
                    <a:pt x="240000" y="202882"/>
                    <a:pt x="228286" y="217202"/>
                  </a:cubicBezTo>
                  <a:lnTo>
                    <a:pt x="123336" y="346318"/>
                  </a:lnTo>
                  <a:cubicBezTo>
                    <a:pt x="117837" y="353239"/>
                    <a:pt x="109470" y="357773"/>
                    <a:pt x="100386" y="358489"/>
                  </a:cubicBezTo>
                  <a:cubicBezTo>
                    <a:pt x="99429" y="358728"/>
                    <a:pt x="98473" y="358728"/>
                    <a:pt x="97278" y="358728"/>
                  </a:cubicBezTo>
                  <a:cubicBezTo>
                    <a:pt x="89389" y="358728"/>
                    <a:pt x="81738" y="356103"/>
                    <a:pt x="75762" y="350852"/>
                  </a:cubicBezTo>
                  <a:lnTo>
                    <a:pt x="11931" y="297631"/>
                  </a:lnTo>
                  <a:cubicBezTo>
                    <a:pt x="-2174" y="285697"/>
                    <a:pt x="-4086" y="264457"/>
                    <a:pt x="7867" y="250375"/>
                  </a:cubicBezTo>
                  <a:cubicBezTo>
                    <a:pt x="19820" y="236056"/>
                    <a:pt x="40858" y="234146"/>
                    <a:pt x="55202" y="246080"/>
                  </a:cubicBezTo>
                  <a:lnTo>
                    <a:pt x="92736" y="277583"/>
                  </a:lnTo>
                  <a:lnTo>
                    <a:pt x="176169" y="174958"/>
                  </a:lnTo>
                  <a:cubicBezTo>
                    <a:pt x="182027" y="167798"/>
                    <a:pt x="190274" y="163622"/>
                    <a:pt x="198851" y="162727"/>
                  </a:cubicBezTo>
                  <a:close/>
                  <a:moveTo>
                    <a:pt x="247154" y="53251"/>
                  </a:moveTo>
                  <a:lnTo>
                    <a:pt x="576993" y="53251"/>
                  </a:lnTo>
                  <a:cubicBezTo>
                    <a:pt x="589422" y="53251"/>
                    <a:pt x="599460" y="63277"/>
                    <a:pt x="599460" y="75691"/>
                  </a:cubicBezTo>
                  <a:cubicBezTo>
                    <a:pt x="599460" y="88105"/>
                    <a:pt x="589422" y="98131"/>
                    <a:pt x="576993" y="98131"/>
                  </a:cubicBezTo>
                  <a:lnTo>
                    <a:pt x="247154" y="98131"/>
                  </a:lnTo>
                  <a:cubicBezTo>
                    <a:pt x="234726" y="98131"/>
                    <a:pt x="224687" y="88105"/>
                    <a:pt x="224687" y="75691"/>
                  </a:cubicBezTo>
                  <a:cubicBezTo>
                    <a:pt x="224687" y="63277"/>
                    <a:pt x="234726" y="53251"/>
                    <a:pt x="247154" y="53251"/>
                  </a:cubicBezTo>
                  <a:close/>
                  <a:moveTo>
                    <a:pt x="46399" y="739"/>
                  </a:moveTo>
                  <a:cubicBezTo>
                    <a:pt x="63937" y="-2214"/>
                    <a:pt x="84135" y="3871"/>
                    <a:pt x="97281" y="15563"/>
                  </a:cubicBezTo>
                  <a:cubicBezTo>
                    <a:pt x="123574" y="-7822"/>
                    <a:pt x="178073" y="-8776"/>
                    <a:pt x="183092" y="40141"/>
                  </a:cubicBezTo>
                  <a:cubicBezTo>
                    <a:pt x="189546" y="102897"/>
                    <a:pt x="97281" y="151337"/>
                    <a:pt x="97281" y="151337"/>
                  </a:cubicBezTo>
                  <a:cubicBezTo>
                    <a:pt x="97281" y="151337"/>
                    <a:pt x="5017" y="102897"/>
                    <a:pt x="11471" y="40141"/>
                  </a:cubicBezTo>
                  <a:cubicBezTo>
                    <a:pt x="13980" y="15682"/>
                    <a:pt x="28860" y="3692"/>
                    <a:pt x="46399" y="739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Group 20">
            <a:extLst>
              <a:ext uri="{FF2B5EF4-FFF2-40B4-BE49-F238E27FC236}">
                <a16:creationId xmlns="" xmlns:a16="http://schemas.microsoft.com/office/drawing/2014/main" id="{15B6BD66-1EF6-4C73-8F4D-32FAAFA8C32B}"/>
              </a:ext>
            </a:extLst>
          </p:cNvPr>
          <p:cNvGrpSpPr/>
          <p:nvPr/>
        </p:nvGrpSpPr>
        <p:grpSpPr>
          <a:xfrm>
            <a:off x="12967892" y="3882181"/>
            <a:ext cx="1096150" cy="1096150"/>
            <a:chOff x="8690640" y="3695683"/>
            <a:chExt cx="1526428" cy="1526428"/>
          </a:xfrm>
        </p:grpSpPr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786BC6EB-D28E-40C1-8C20-4446DAD334C5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Oval 22">
              <a:extLst>
                <a:ext uri="{FF2B5EF4-FFF2-40B4-BE49-F238E27FC236}">
                  <a16:creationId xmlns="" xmlns:a16="http://schemas.microsoft.com/office/drawing/2014/main" id="{060BC2F7-2F65-4990-A424-8E6F6ED2D0EB}"/>
                </a:ext>
              </a:extLst>
            </p:cNvPr>
            <p:cNvSpPr/>
            <p:nvPr/>
          </p:nvSpPr>
          <p:spPr>
            <a:xfrm>
              <a:off x="9120918" y="4158667"/>
              <a:ext cx="665872" cy="600458"/>
            </a:xfrm>
            <a:custGeom>
              <a:avLst/>
              <a:gdLst>
                <a:gd name="connsiteX0" fmla="*/ 521432 w 608344"/>
                <a:gd name="connsiteY0" fmla="*/ 370453 h 548582"/>
                <a:gd name="connsiteX1" fmla="*/ 465737 w 608344"/>
                <a:gd name="connsiteY1" fmla="*/ 425787 h 548582"/>
                <a:gd name="connsiteX2" fmla="*/ 442491 w 608344"/>
                <a:gd name="connsiteY2" fmla="*/ 402479 h 548582"/>
                <a:gd name="connsiteX3" fmla="*/ 418201 w 608344"/>
                <a:gd name="connsiteY3" fmla="*/ 426545 h 548582"/>
                <a:gd name="connsiteX4" fmla="*/ 441447 w 608344"/>
                <a:gd name="connsiteY4" fmla="*/ 449948 h 548582"/>
                <a:gd name="connsiteX5" fmla="*/ 465642 w 608344"/>
                <a:gd name="connsiteY5" fmla="*/ 474204 h 548582"/>
                <a:gd name="connsiteX6" fmla="*/ 489932 w 608344"/>
                <a:gd name="connsiteY6" fmla="*/ 450043 h 548582"/>
                <a:gd name="connsiteX7" fmla="*/ 545532 w 608344"/>
                <a:gd name="connsiteY7" fmla="*/ 394709 h 548582"/>
                <a:gd name="connsiteX8" fmla="*/ 481962 w 608344"/>
                <a:gd name="connsiteY8" fmla="*/ 296170 h 548582"/>
                <a:gd name="connsiteX9" fmla="*/ 608344 w 608344"/>
                <a:gd name="connsiteY9" fmla="*/ 422376 h 548582"/>
                <a:gd name="connsiteX10" fmla="*/ 481962 w 608344"/>
                <a:gd name="connsiteY10" fmla="*/ 548582 h 548582"/>
                <a:gd name="connsiteX11" fmla="*/ 355579 w 608344"/>
                <a:gd name="connsiteY11" fmla="*/ 422376 h 548582"/>
                <a:gd name="connsiteX12" fmla="*/ 481962 w 608344"/>
                <a:gd name="connsiteY12" fmla="*/ 296170 h 548582"/>
                <a:gd name="connsiteX13" fmla="*/ 255835 w 608344"/>
                <a:gd name="connsiteY13" fmla="*/ 446 h 548582"/>
                <a:gd name="connsiteX14" fmla="*/ 317801 w 608344"/>
                <a:gd name="connsiteY14" fmla="*/ 13616 h 548582"/>
                <a:gd name="connsiteX15" fmla="*/ 348072 w 608344"/>
                <a:gd name="connsiteY15" fmla="*/ 41661 h 548582"/>
                <a:gd name="connsiteX16" fmla="*/ 381190 w 608344"/>
                <a:gd name="connsiteY16" fmla="*/ 146831 h 548582"/>
                <a:gd name="connsiteX17" fmla="*/ 378913 w 608344"/>
                <a:gd name="connsiteY17" fmla="*/ 156211 h 548582"/>
                <a:gd name="connsiteX18" fmla="*/ 387833 w 608344"/>
                <a:gd name="connsiteY18" fmla="*/ 200458 h 548582"/>
                <a:gd name="connsiteX19" fmla="*/ 366387 w 608344"/>
                <a:gd name="connsiteY19" fmla="*/ 237694 h 548582"/>
                <a:gd name="connsiteX20" fmla="*/ 351393 w 608344"/>
                <a:gd name="connsiteY20" fmla="*/ 278720 h 548582"/>
                <a:gd name="connsiteX21" fmla="*/ 351393 w 608344"/>
                <a:gd name="connsiteY21" fmla="*/ 322873 h 548582"/>
                <a:gd name="connsiteX22" fmla="*/ 317611 w 608344"/>
                <a:gd name="connsiteY22" fmla="*/ 422358 h 548582"/>
                <a:gd name="connsiteX23" fmla="*/ 376635 w 608344"/>
                <a:gd name="connsiteY23" fmla="*/ 548088 h 548582"/>
                <a:gd name="connsiteX24" fmla="*/ 26855 w 608344"/>
                <a:gd name="connsiteY24" fmla="*/ 548088 h 548582"/>
                <a:gd name="connsiteX25" fmla="*/ 0 w 608344"/>
                <a:gd name="connsiteY25" fmla="*/ 521274 h 548582"/>
                <a:gd name="connsiteX26" fmla="*/ 0 w 608344"/>
                <a:gd name="connsiteY26" fmla="*/ 473806 h 548582"/>
                <a:gd name="connsiteX27" fmla="*/ 19453 w 608344"/>
                <a:gd name="connsiteY27" fmla="*/ 432969 h 548582"/>
                <a:gd name="connsiteX28" fmla="*/ 173751 w 608344"/>
                <a:gd name="connsiteY28" fmla="*/ 334242 h 548582"/>
                <a:gd name="connsiteX29" fmla="*/ 176408 w 608344"/>
                <a:gd name="connsiteY29" fmla="*/ 329884 h 548582"/>
                <a:gd name="connsiteX30" fmla="*/ 176408 w 608344"/>
                <a:gd name="connsiteY30" fmla="*/ 278720 h 548582"/>
                <a:gd name="connsiteX31" fmla="*/ 161320 w 608344"/>
                <a:gd name="connsiteY31" fmla="*/ 237694 h 548582"/>
                <a:gd name="connsiteX32" fmla="*/ 139969 w 608344"/>
                <a:gd name="connsiteY32" fmla="*/ 200458 h 548582"/>
                <a:gd name="connsiteX33" fmla="*/ 148320 w 608344"/>
                <a:gd name="connsiteY33" fmla="*/ 156211 h 548582"/>
                <a:gd name="connsiteX34" fmla="*/ 146042 w 608344"/>
                <a:gd name="connsiteY34" fmla="*/ 146736 h 548582"/>
                <a:gd name="connsiteX35" fmla="*/ 145758 w 608344"/>
                <a:gd name="connsiteY35" fmla="*/ 95099 h 548582"/>
                <a:gd name="connsiteX36" fmla="*/ 176029 w 608344"/>
                <a:gd name="connsiteY36" fmla="*/ 42135 h 548582"/>
                <a:gd name="connsiteX37" fmla="*/ 203928 w 608344"/>
                <a:gd name="connsiteY37" fmla="*/ 19017 h 548582"/>
                <a:gd name="connsiteX38" fmla="*/ 231162 w 608344"/>
                <a:gd name="connsiteY38" fmla="*/ 5089 h 548582"/>
                <a:gd name="connsiteX39" fmla="*/ 255835 w 608344"/>
                <a:gd name="connsiteY39" fmla="*/ 446 h 54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344" h="548582">
                  <a:moveTo>
                    <a:pt x="521432" y="370453"/>
                  </a:moveTo>
                  <a:lnTo>
                    <a:pt x="465737" y="425787"/>
                  </a:lnTo>
                  <a:lnTo>
                    <a:pt x="442491" y="402479"/>
                  </a:lnTo>
                  <a:lnTo>
                    <a:pt x="418201" y="426545"/>
                  </a:lnTo>
                  <a:lnTo>
                    <a:pt x="441447" y="449948"/>
                  </a:lnTo>
                  <a:lnTo>
                    <a:pt x="465642" y="474204"/>
                  </a:lnTo>
                  <a:lnTo>
                    <a:pt x="489932" y="450043"/>
                  </a:lnTo>
                  <a:lnTo>
                    <a:pt x="545532" y="394709"/>
                  </a:lnTo>
                  <a:close/>
                  <a:moveTo>
                    <a:pt x="481962" y="296170"/>
                  </a:moveTo>
                  <a:cubicBezTo>
                    <a:pt x="551795" y="296170"/>
                    <a:pt x="608344" y="352641"/>
                    <a:pt x="608344" y="422376"/>
                  </a:cubicBezTo>
                  <a:cubicBezTo>
                    <a:pt x="608344" y="492111"/>
                    <a:pt x="551795" y="548582"/>
                    <a:pt x="481962" y="548582"/>
                  </a:cubicBezTo>
                  <a:cubicBezTo>
                    <a:pt x="412129" y="548582"/>
                    <a:pt x="355579" y="492111"/>
                    <a:pt x="355579" y="422376"/>
                  </a:cubicBezTo>
                  <a:cubicBezTo>
                    <a:pt x="355579" y="352641"/>
                    <a:pt x="412129" y="296170"/>
                    <a:pt x="481962" y="296170"/>
                  </a:cubicBezTo>
                  <a:close/>
                  <a:moveTo>
                    <a:pt x="255835" y="446"/>
                  </a:moveTo>
                  <a:cubicBezTo>
                    <a:pt x="282785" y="-1828"/>
                    <a:pt x="303187" y="4899"/>
                    <a:pt x="317801" y="13616"/>
                  </a:cubicBezTo>
                  <a:cubicBezTo>
                    <a:pt x="339721" y="25744"/>
                    <a:pt x="348072" y="41661"/>
                    <a:pt x="348072" y="41661"/>
                  </a:cubicBezTo>
                  <a:cubicBezTo>
                    <a:pt x="348072" y="41661"/>
                    <a:pt x="398176" y="45167"/>
                    <a:pt x="381190" y="146831"/>
                  </a:cubicBezTo>
                  <a:cubicBezTo>
                    <a:pt x="380621" y="149863"/>
                    <a:pt x="379862" y="153085"/>
                    <a:pt x="378913" y="156211"/>
                  </a:cubicBezTo>
                  <a:cubicBezTo>
                    <a:pt x="388592" y="156211"/>
                    <a:pt x="398271" y="163507"/>
                    <a:pt x="387833" y="200458"/>
                  </a:cubicBezTo>
                  <a:cubicBezTo>
                    <a:pt x="379672" y="229262"/>
                    <a:pt x="372080" y="237221"/>
                    <a:pt x="366387" y="237694"/>
                  </a:cubicBezTo>
                  <a:cubicBezTo>
                    <a:pt x="364394" y="250675"/>
                    <a:pt x="359175" y="265076"/>
                    <a:pt x="351393" y="278720"/>
                  </a:cubicBezTo>
                  <a:lnTo>
                    <a:pt x="351393" y="322873"/>
                  </a:lnTo>
                  <a:cubicBezTo>
                    <a:pt x="330232" y="350539"/>
                    <a:pt x="317611" y="385027"/>
                    <a:pt x="317611" y="422358"/>
                  </a:cubicBezTo>
                  <a:cubicBezTo>
                    <a:pt x="317611" y="472764"/>
                    <a:pt x="340480" y="518053"/>
                    <a:pt x="376635" y="548088"/>
                  </a:cubicBezTo>
                  <a:lnTo>
                    <a:pt x="26855" y="548088"/>
                  </a:lnTo>
                  <a:cubicBezTo>
                    <a:pt x="12052" y="548088"/>
                    <a:pt x="0" y="536055"/>
                    <a:pt x="0" y="521274"/>
                  </a:cubicBezTo>
                  <a:lnTo>
                    <a:pt x="0" y="473806"/>
                  </a:lnTo>
                  <a:cubicBezTo>
                    <a:pt x="0" y="457983"/>
                    <a:pt x="7212" y="443013"/>
                    <a:pt x="19453" y="432969"/>
                  </a:cubicBezTo>
                  <a:cubicBezTo>
                    <a:pt x="86638" y="377921"/>
                    <a:pt x="159043" y="341443"/>
                    <a:pt x="173751" y="334242"/>
                  </a:cubicBezTo>
                  <a:cubicBezTo>
                    <a:pt x="175365" y="333484"/>
                    <a:pt x="176408" y="331779"/>
                    <a:pt x="176408" y="329884"/>
                  </a:cubicBezTo>
                  <a:lnTo>
                    <a:pt x="176408" y="278720"/>
                  </a:lnTo>
                  <a:cubicBezTo>
                    <a:pt x="168437" y="265076"/>
                    <a:pt x="163313" y="250675"/>
                    <a:pt x="161320" y="237694"/>
                  </a:cubicBezTo>
                  <a:cubicBezTo>
                    <a:pt x="155627" y="237221"/>
                    <a:pt x="148035" y="229072"/>
                    <a:pt x="139969" y="200458"/>
                  </a:cubicBezTo>
                  <a:cubicBezTo>
                    <a:pt x="129531" y="164170"/>
                    <a:pt x="138925" y="156496"/>
                    <a:pt x="148320" y="156211"/>
                  </a:cubicBezTo>
                  <a:cubicBezTo>
                    <a:pt x="147371" y="153085"/>
                    <a:pt x="146612" y="149863"/>
                    <a:pt x="146042" y="146736"/>
                  </a:cubicBezTo>
                  <a:cubicBezTo>
                    <a:pt x="142436" y="128450"/>
                    <a:pt x="141487" y="111396"/>
                    <a:pt x="145758" y="95099"/>
                  </a:cubicBezTo>
                  <a:cubicBezTo>
                    <a:pt x="150787" y="73212"/>
                    <a:pt x="162744" y="55684"/>
                    <a:pt x="176029" y="42135"/>
                  </a:cubicBezTo>
                  <a:cubicBezTo>
                    <a:pt x="184379" y="33134"/>
                    <a:pt x="193869" y="25459"/>
                    <a:pt x="203928" y="19017"/>
                  </a:cubicBezTo>
                  <a:cubicBezTo>
                    <a:pt x="212183" y="13332"/>
                    <a:pt x="221293" y="8405"/>
                    <a:pt x="231162" y="5089"/>
                  </a:cubicBezTo>
                  <a:cubicBezTo>
                    <a:pt x="238849" y="2625"/>
                    <a:pt x="247105" y="825"/>
                    <a:pt x="255835" y="446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5" name="Group 23">
            <a:extLst>
              <a:ext uri="{FF2B5EF4-FFF2-40B4-BE49-F238E27FC236}">
                <a16:creationId xmlns="" xmlns:a16="http://schemas.microsoft.com/office/drawing/2014/main" id="{49682747-CA03-43FA-8299-ACB5B038C404}"/>
              </a:ext>
            </a:extLst>
          </p:cNvPr>
          <p:cNvGrpSpPr/>
          <p:nvPr/>
        </p:nvGrpSpPr>
        <p:grpSpPr>
          <a:xfrm>
            <a:off x="15035130" y="3882181"/>
            <a:ext cx="1096150" cy="1096150"/>
            <a:chOff x="8690640" y="3695683"/>
            <a:chExt cx="1526428" cy="1526428"/>
          </a:xfrm>
        </p:grpSpPr>
        <p:sp>
          <p:nvSpPr>
            <p:cNvPr id="46" name="椭圆 45">
              <a:extLst>
                <a:ext uri="{FF2B5EF4-FFF2-40B4-BE49-F238E27FC236}">
                  <a16:creationId xmlns="" xmlns:a16="http://schemas.microsoft.com/office/drawing/2014/main" id="{AC3CB21D-AA87-4289-8698-E251D5C8C064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Oval 25">
              <a:extLst>
                <a:ext uri="{FF2B5EF4-FFF2-40B4-BE49-F238E27FC236}">
                  <a16:creationId xmlns="" xmlns:a16="http://schemas.microsoft.com/office/drawing/2014/main" id="{147EE17C-D169-4D2C-8987-C6A5962888C8}"/>
                </a:ext>
              </a:extLst>
            </p:cNvPr>
            <p:cNvSpPr/>
            <p:nvPr/>
          </p:nvSpPr>
          <p:spPr>
            <a:xfrm>
              <a:off x="9120918" y="4213442"/>
              <a:ext cx="665872" cy="490908"/>
            </a:xfrm>
            <a:custGeom>
              <a:avLst/>
              <a:gdLst>
                <a:gd name="connsiteX0" fmla="*/ 116997 w 605592"/>
                <a:gd name="connsiteY0" fmla="*/ 132804 h 446468"/>
                <a:gd name="connsiteX1" fmla="*/ 605592 w 605592"/>
                <a:gd name="connsiteY1" fmla="*/ 132804 h 446468"/>
                <a:gd name="connsiteX2" fmla="*/ 555359 w 605592"/>
                <a:gd name="connsiteY2" fmla="*/ 446468 h 446468"/>
                <a:gd name="connsiteX3" fmla="*/ 116997 w 605592"/>
                <a:gd name="connsiteY3" fmla="*/ 446468 h 446468"/>
                <a:gd name="connsiteX4" fmla="*/ 0 w 605592"/>
                <a:gd name="connsiteY4" fmla="*/ 0 h 446468"/>
                <a:gd name="connsiteX5" fmla="*/ 137120 w 605592"/>
                <a:gd name="connsiteY5" fmla="*/ 0 h 446468"/>
                <a:gd name="connsiteX6" fmla="*/ 153635 w 605592"/>
                <a:gd name="connsiteY6" fmla="*/ 27991 h 446468"/>
                <a:gd name="connsiteX7" fmla="*/ 438423 w 605592"/>
                <a:gd name="connsiteY7" fmla="*/ 27991 h 446468"/>
                <a:gd name="connsiteX8" fmla="*/ 438423 w 605592"/>
                <a:gd name="connsiteY8" fmla="*/ 91455 h 446468"/>
                <a:gd name="connsiteX9" fmla="*/ 69670 w 605592"/>
                <a:gd name="connsiteY9" fmla="*/ 91455 h 446468"/>
                <a:gd name="connsiteX10" fmla="*/ 69670 w 605592"/>
                <a:gd name="connsiteY10" fmla="*/ 446468 h 446468"/>
                <a:gd name="connsiteX11" fmla="*/ 0 w 605592"/>
                <a:gd name="connsiteY11" fmla="*/ 446468 h 44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592" h="446468">
                  <a:moveTo>
                    <a:pt x="116997" y="132804"/>
                  </a:moveTo>
                  <a:lnTo>
                    <a:pt x="605592" y="132804"/>
                  </a:lnTo>
                  <a:lnTo>
                    <a:pt x="555359" y="446468"/>
                  </a:lnTo>
                  <a:lnTo>
                    <a:pt x="116997" y="446468"/>
                  </a:lnTo>
                  <a:close/>
                  <a:moveTo>
                    <a:pt x="0" y="0"/>
                  </a:moveTo>
                  <a:lnTo>
                    <a:pt x="137120" y="0"/>
                  </a:lnTo>
                  <a:lnTo>
                    <a:pt x="153635" y="27991"/>
                  </a:lnTo>
                  <a:lnTo>
                    <a:pt x="438423" y="27991"/>
                  </a:lnTo>
                  <a:lnTo>
                    <a:pt x="438423" y="91455"/>
                  </a:lnTo>
                  <a:lnTo>
                    <a:pt x="69670" y="91455"/>
                  </a:lnTo>
                  <a:lnTo>
                    <a:pt x="69670" y="446468"/>
                  </a:lnTo>
                  <a:lnTo>
                    <a:pt x="0" y="446468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Group 26">
            <a:extLst>
              <a:ext uri="{FF2B5EF4-FFF2-40B4-BE49-F238E27FC236}">
                <a16:creationId xmlns="" xmlns:a16="http://schemas.microsoft.com/office/drawing/2014/main" id="{70533E03-4FE9-4F72-93CA-1F258009B3D9}"/>
              </a:ext>
            </a:extLst>
          </p:cNvPr>
          <p:cNvGrpSpPr/>
          <p:nvPr/>
        </p:nvGrpSpPr>
        <p:grpSpPr>
          <a:xfrm>
            <a:off x="17102368" y="3882181"/>
            <a:ext cx="1096150" cy="1096150"/>
            <a:chOff x="8690640" y="3695683"/>
            <a:chExt cx="1526428" cy="1526428"/>
          </a:xfrm>
        </p:grpSpPr>
        <p:sp>
          <p:nvSpPr>
            <p:cNvPr id="49" name="椭圆 48">
              <a:extLst>
                <a:ext uri="{FF2B5EF4-FFF2-40B4-BE49-F238E27FC236}">
                  <a16:creationId xmlns="" xmlns:a16="http://schemas.microsoft.com/office/drawing/2014/main" id="{116B1E66-BBAA-4CBE-A42B-BEC7DEC70F20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Oval 28">
              <a:extLst>
                <a:ext uri="{FF2B5EF4-FFF2-40B4-BE49-F238E27FC236}">
                  <a16:creationId xmlns="" xmlns:a16="http://schemas.microsoft.com/office/drawing/2014/main" id="{A4068550-CE9B-4D1E-8533-7D4D6B8515D2}"/>
                </a:ext>
              </a:extLst>
            </p:cNvPr>
            <p:cNvSpPr/>
            <p:nvPr/>
          </p:nvSpPr>
          <p:spPr>
            <a:xfrm>
              <a:off x="9120918" y="4126464"/>
              <a:ext cx="665871" cy="664865"/>
            </a:xfrm>
            <a:custGeom>
              <a:avLst/>
              <a:gdLst>
                <a:gd name="T0" fmla="*/ 6894 w 7804"/>
                <a:gd name="T1" fmla="*/ 3038 h 7804"/>
                <a:gd name="T2" fmla="*/ 6614 w 7804"/>
                <a:gd name="T3" fmla="*/ 2704 h 7804"/>
                <a:gd name="T4" fmla="*/ 6826 w 7804"/>
                <a:gd name="T5" fmla="*/ 2200 h 7804"/>
                <a:gd name="T6" fmla="*/ 6496 w 7804"/>
                <a:gd name="T7" fmla="*/ 978 h 7804"/>
                <a:gd name="T8" fmla="*/ 5604 w 7804"/>
                <a:gd name="T9" fmla="*/ 978 h 7804"/>
                <a:gd name="T10" fmla="*/ 5254 w 7804"/>
                <a:gd name="T11" fmla="*/ 1222 h 7804"/>
                <a:gd name="T12" fmla="*/ 4973 w 7804"/>
                <a:gd name="T13" fmla="*/ 1137 h 7804"/>
                <a:gd name="T14" fmla="*/ 4766 w 7804"/>
                <a:gd name="T15" fmla="*/ 631 h 7804"/>
                <a:gd name="T16" fmla="*/ 3668 w 7804"/>
                <a:gd name="T17" fmla="*/ 0 h 7804"/>
                <a:gd name="T18" fmla="*/ 3038 w 7804"/>
                <a:gd name="T19" fmla="*/ 910 h 7804"/>
                <a:gd name="T20" fmla="*/ 2704 w 7804"/>
                <a:gd name="T21" fmla="*/ 1190 h 7804"/>
                <a:gd name="T22" fmla="*/ 2398 w 7804"/>
                <a:gd name="T23" fmla="*/ 1175 h 7804"/>
                <a:gd name="T24" fmla="*/ 1754 w 7804"/>
                <a:gd name="T25" fmla="*/ 793 h 7804"/>
                <a:gd name="T26" fmla="*/ 978 w 7804"/>
                <a:gd name="T27" fmla="*/ 1308 h 7804"/>
                <a:gd name="T28" fmla="*/ 1175 w 7804"/>
                <a:gd name="T29" fmla="*/ 2398 h 7804"/>
                <a:gd name="T30" fmla="*/ 1137 w 7804"/>
                <a:gd name="T31" fmla="*/ 2831 h 7804"/>
                <a:gd name="T32" fmla="*/ 631 w 7804"/>
                <a:gd name="T33" fmla="*/ 3038 h 7804"/>
                <a:gd name="T34" fmla="*/ 0 w 7804"/>
                <a:gd name="T35" fmla="*/ 4136 h 7804"/>
                <a:gd name="T36" fmla="*/ 910 w 7804"/>
                <a:gd name="T37" fmla="*/ 4766 h 7804"/>
                <a:gd name="T38" fmla="*/ 1190 w 7804"/>
                <a:gd name="T39" fmla="*/ 5100 h 7804"/>
                <a:gd name="T40" fmla="*/ 978 w 7804"/>
                <a:gd name="T41" fmla="*/ 5604 h 7804"/>
                <a:gd name="T42" fmla="*/ 1308 w 7804"/>
                <a:gd name="T43" fmla="*/ 6826 h 7804"/>
                <a:gd name="T44" fmla="*/ 2200 w 7804"/>
                <a:gd name="T45" fmla="*/ 6826 h 7804"/>
                <a:gd name="T46" fmla="*/ 2550 w 7804"/>
                <a:gd name="T47" fmla="*/ 6582 h 7804"/>
                <a:gd name="T48" fmla="*/ 2831 w 7804"/>
                <a:gd name="T49" fmla="*/ 6667 h 7804"/>
                <a:gd name="T50" fmla="*/ 3038 w 7804"/>
                <a:gd name="T51" fmla="*/ 7173 h 7804"/>
                <a:gd name="T52" fmla="*/ 4136 w 7804"/>
                <a:gd name="T53" fmla="*/ 7804 h 7804"/>
                <a:gd name="T54" fmla="*/ 4766 w 7804"/>
                <a:gd name="T55" fmla="*/ 6894 h 7804"/>
                <a:gd name="T56" fmla="*/ 5100 w 7804"/>
                <a:gd name="T57" fmla="*/ 6614 h 7804"/>
                <a:gd name="T58" fmla="*/ 5406 w 7804"/>
                <a:gd name="T59" fmla="*/ 6629 h 7804"/>
                <a:gd name="T60" fmla="*/ 6050 w 7804"/>
                <a:gd name="T61" fmla="*/ 7011 h 7804"/>
                <a:gd name="T62" fmla="*/ 6647 w 7804"/>
                <a:gd name="T63" fmla="*/ 6675 h 7804"/>
                <a:gd name="T64" fmla="*/ 6826 w 7804"/>
                <a:gd name="T65" fmla="*/ 6496 h 7804"/>
                <a:gd name="T66" fmla="*/ 6629 w 7804"/>
                <a:gd name="T67" fmla="*/ 5406 h 7804"/>
                <a:gd name="T68" fmla="*/ 6667 w 7804"/>
                <a:gd name="T69" fmla="*/ 4972 h 7804"/>
                <a:gd name="T70" fmla="*/ 7173 w 7804"/>
                <a:gd name="T71" fmla="*/ 4766 h 7804"/>
                <a:gd name="T72" fmla="*/ 7804 w 7804"/>
                <a:gd name="T73" fmla="*/ 3668 h 7804"/>
                <a:gd name="T74" fmla="*/ 5608 w 7804"/>
                <a:gd name="T75" fmla="*/ 3902 h 7804"/>
                <a:gd name="T76" fmla="*/ 2196 w 7804"/>
                <a:gd name="T77" fmla="*/ 3902 h 7804"/>
                <a:gd name="T78" fmla="*/ 5608 w 7804"/>
                <a:gd name="T79" fmla="*/ 3902 h 7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04" h="7804">
                  <a:moveTo>
                    <a:pt x="7173" y="3038"/>
                  </a:moveTo>
                  <a:lnTo>
                    <a:pt x="6894" y="3038"/>
                  </a:lnTo>
                  <a:cubicBezTo>
                    <a:pt x="6824" y="3038"/>
                    <a:pt x="6714" y="2953"/>
                    <a:pt x="6667" y="2831"/>
                  </a:cubicBezTo>
                  <a:cubicBezTo>
                    <a:pt x="6650" y="2789"/>
                    <a:pt x="6632" y="2746"/>
                    <a:pt x="6614" y="2704"/>
                  </a:cubicBezTo>
                  <a:cubicBezTo>
                    <a:pt x="6561" y="2585"/>
                    <a:pt x="6579" y="2447"/>
                    <a:pt x="6629" y="2398"/>
                  </a:cubicBezTo>
                  <a:lnTo>
                    <a:pt x="6826" y="2200"/>
                  </a:lnTo>
                  <a:cubicBezTo>
                    <a:pt x="7072" y="1954"/>
                    <a:pt x="7072" y="1554"/>
                    <a:pt x="6826" y="1308"/>
                  </a:cubicBezTo>
                  <a:lnTo>
                    <a:pt x="6496" y="978"/>
                  </a:lnTo>
                  <a:cubicBezTo>
                    <a:pt x="6377" y="859"/>
                    <a:pt x="6218" y="793"/>
                    <a:pt x="6050" y="793"/>
                  </a:cubicBezTo>
                  <a:cubicBezTo>
                    <a:pt x="5882" y="793"/>
                    <a:pt x="5723" y="859"/>
                    <a:pt x="5604" y="978"/>
                  </a:cubicBezTo>
                  <a:lnTo>
                    <a:pt x="5406" y="1176"/>
                  </a:lnTo>
                  <a:cubicBezTo>
                    <a:pt x="5378" y="1204"/>
                    <a:pt x="5319" y="1222"/>
                    <a:pt x="5254" y="1222"/>
                  </a:cubicBezTo>
                  <a:cubicBezTo>
                    <a:pt x="5201" y="1222"/>
                    <a:pt x="5147" y="1211"/>
                    <a:pt x="5100" y="1190"/>
                  </a:cubicBezTo>
                  <a:cubicBezTo>
                    <a:pt x="5058" y="1172"/>
                    <a:pt x="5015" y="1154"/>
                    <a:pt x="4973" y="1137"/>
                  </a:cubicBezTo>
                  <a:cubicBezTo>
                    <a:pt x="4851" y="1090"/>
                    <a:pt x="4766" y="980"/>
                    <a:pt x="4766" y="910"/>
                  </a:cubicBezTo>
                  <a:lnTo>
                    <a:pt x="4766" y="631"/>
                  </a:lnTo>
                  <a:cubicBezTo>
                    <a:pt x="4766" y="283"/>
                    <a:pt x="4483" y="0"/>
                    <a:pt x="4136" y="0"/>
                  </a:cubicBezTo>
                  <a:lnTo>
                    <a:pt x="3668" y="0"/>
                  </a:lnTo>
                  <a:cubicBezTo>
                    <a:pt x="3321" y="0"/>
                    <a:pt x="3038" y="283"/>
                    <a:pt x="3038" y="631"/>
                  </a:cubicBezTo>
                  <a:lnTo>
                    <a:pt x="3038" y="910"/>
                  </a:lnTo>
                  <a:cubicBezTo>
                    <a:pt x="3038" y="980"/>
                    <a:pt x="2953" y="1090"/>
                    <a:pt x="2831" y="1137"/>
                  </a:cubicBezTo>
                  <a:cubicBezTo>
                    <a:pt x="2789" y="1154"/>
                    <a:pt x="2746" y="1172"/>
                    <a:pt x="2704" y="1190"/>
                  </a:cubicBezTo>
                  <a:cubicBezTo>
                    <a:pt x="2657" y="1211"/>
                    <a:pt x="2603" y="1222"/>
                    <a:pt x="2550" y="1222"/>
                  </a:cubicBezTo>
                  <a:cubicBezTo>
                    <a:pt x="2485" y="1222"/>
                    <a:pt x="2426" y="1204"/>
                    <a:pt x="2398" y="1175"/>
                  </a:cubicBezTo>
                  <a:lnTo>
                    <a:pt x="2200" y="978"/>
                  </a:lnTo>
                  <a:cubicBezTo>
                    <a:pt x="2081" y="859"/>
                    <a:pt x="1922" y="793"/>
                    <a:pt x="1754" y="793"/>
                  </a:cubicBezTo>
                  <a:cubicBezTo>
                    <a:pt x="1585" y="793"/>
                    <a:pt x="1427" y="859"/>
                    <a:pt x="1308" y="978"/>
                  </a:cubicBezTo>
                  <a:lnTo>
                    <a:pt x="978" y="1308"/>
                  </a:lnTo>
                  <a:cubicBezTo>
                    <a:pt x="732" y="1554"/>
                    <a:pt x="732" y="1954"/>
                    <a:pt x="978" y="2200"/>
                  </a:cubicBezTo>
                  <a:lnTo>
                    <a:pt x="1175" y="2398"/>
                  </a:lnTo>
                  <a:cubicBezTo>
                    <a:pt x="1225" y="2447"/>
                    <a:pt x="1243" y="2585"/>
                    <a:pt x="1190" y="2704"/>
                  </a:cubicBezTo>
                  <a:cubicBezTo>
                    <a:pt x="1172" y="2746"/>
                    <a:pt x="1154" y="2789"/>
                    <a:pt x="1137" y="2831"/>
                  </a:cubicBezTo>
                  <a:cubicBezTo>
                    <a:pt x="1090" y="2953"/>
                    <a:pt x="980" y="3038"/>
                    <a:pt x="910" y="3038"/>
                  </a:cubicBezTo>
                  <a:lnTo>
                    <a:pt x="631" y="3038"/>
                  </a:lnTo>
                  <a:cubicBezTo>
                    <a:pt x="283" y="3038"/>
                    <a:pt x="0" y="3321"/>
                    <a:pt x="0" y="3668"/>
                  </a:cubicBezTo>
                  <a:lnTo>
                    <a:pt x="0" y="4136"/>
                  </a:lnTo>
                  <a:cubicBezTo>
                    <a:pt x="0" y="4483"/>
                    <a:pt x="283" y="4766"/>
                    <a:pt x="631" y="4766"/>
                  </a:cubicBezTo>
                  <a:lnTo>
                    <a:pt x="910" y="4766"/>
                  </a:lnTo>
                  <a:cubicBezTo>
                    <a:pt x="980" y="4766"/>
                    <a:pt x="1090" y="4851"/>
                    <a:pt x="1137" y="4972"/>
                  </a:cubicBezTo>
                  <a:cubicBezTo>
                    <a:pt x="1154" y="5015"/>
                    <a:pt x="1172" y="5058"/>
                    <a:pt x="1190" y="5100"/>
                  </a:cubicBezTo>
                  <a:cubicBezTo>
                    <a:pt x="1243" y="5219"/>
                    <a:pt x="1225" y="5357"/>
                    <a:pt x="1175" y="5406"/>
                  </a:cubicBezTo>
                  <a:lnTo>
                    <a:pt x="978" y="5604"/>
                  </a:lnTo>
                  <a:cubicBezTo>
                    <a:pt x="732" y="5850"/>
                    <a:pt x="732" y="6250"/>
                    <a:pt x="978" y="6496"/>
                  </a:cubicBezTo>
                  <a:lnTo>
                    <a:pt x="1308" y="6826"/>
                  </a:lnTo>
                  <a:cubicBezTo>
                    <a:pt x="1427" y="6945"/>
                    <a:pt x="1586" y="7011"/>
                    <a:pt x="1754" y="7011"/>
                  </a:cubicBezTo>
                  <a:cubicBezTo>
                    <a:pt x="1922" y="7011"/>
                    <a:pt x="2081" y="6945"/>
                    <a:pt x="2200" y="6826"/>
                  </a:cubicBezTo>
                  <a:lnTo>
                    <a:pt x="2398" y="6628"/>
                  </a:lnTo>
                  <a:cubicBezTo>
                    <a:pt x="2427" y="6599"/>
                    <a:pt x="2484" y="6582"/>
                    <a:pt x="2550" y="6582"/>
                  </a:cubicBezTo>
                  <a:cubicBezTo>
                    <a:pt x="2602" y="6582"/>
                    <a:pt x="2657" y="6593"/>
                    <a:pt x="2704" y="6614"/>
                  </a:cubicBezTo>
                  <a:cubicBezTo>
                    <a:pt x="2745" y="6632"/>
                    <a:pt x="2788" y="6650"/>
                    <a:pt x="2831" y="6667"/>
                  </a:cubicBezTo>
                  <a:cubicBezTo>
                    <a:pt x="2953" y="6714"/>
                    <a:pt x="3038" y="6824"/>
                    <a:pt x="3038" y="6894"/>
                  </a:cubicBezTo>
                  <a:lnTo>
                    <a:pt x="3038" y="7173"/>
                  </a:lnTo>
                  <a:cubicBezTo>
                    <a:pt x="3038" y="7521"/>
                    <a:pt x="3321" y="7804"/>
                    <a:pt x="3668" y="7804"/>
                  </a:cubicBezTo>
                  <a:lnTo>
                    <a:pt x="4136" y="7804"/>
                  </a:lnTo>
                  <a:cubicBezTo>
                    <a:pt x="4483" y="7804"/>
                    <a:pt x="4766" y="7521"/>
                    <a:pt x="4766" y="7173"/>
                  </a:cubicBezTo>
                  <a:lnTo>
                    <a:pt x="4766" y="6894"/>
                  </a:lnTo>
                  <a:cubicBezTo>
                    <a:pt x="4766" y="6824"/>
                    <a:pt x="4851" y="6714"/>
                    <a:pt x="4972" y="6667"/>
                  </a:cubicBezTo>
                  <a:cubicBezTo>
                    <a:pt x="5015" y="6650"/>
                    <a:pt x="5058" y="6632"/>
                    <a:pt x="5100" y="6614"/>
                  </a:cubicBezTo>
                  <a:cubicBezTo>
                    <a:pt x="5146" y="6593"/>
                    <a:pt x="5201" y="6582"/>
                    <a:pt x="5254" y="6582"/>
                  </a:cubicBezTo>
                  <a:cubicBezTo>
                    <a:pt x="5319" y="6582"/>
                    <a:pt x="5377" y="6600"/>
                    <a:pt x="5406" y="6629"/>
                  </a:cubicBezTo>
                  <a:lnTo>
                    <a:pt x="5604" y="6826"/>
                  </a:lnTo>
                  <a:cubicBezTo>
                    <a:pt x="5723" y="6945"/>
                    <a:pt x="5882" y="7011"/>
                    <a:pt x="6050" y="7011"/>
                  </a:cubicBezTo>
                  <a:cubicBezTo>
                    <a:pt x="6068" y="7011"/>
                    <a:pt x="6087" y="7010"/>
                    <a:pt x="6105" y="7009"/>
                  </a:cubicBezTo>
                  <a:cubicBezTo>
                    <a:pt x="6335" y="6989"/>
                    <a:pt x="6538" y="6785"/>
                    <a:pt x="6647" y="6675"/>
                  </a:cubicBezTo>
                  <a:lnTo>
                    <a:pt x="6661" y="6661"/>
                  </a:lnTo>
                  <a:lnTo>
                    <a:pt x="6826" y="6496"/>
                  </a:lnTo>
                  <a:cubicBezTo>
                    <a:pt x="7072" y="6250"/>
                    <a:pt x="7072" y="5850"/>
                    <a:pt x="6826" y="5604"/>
                  </a:cubicBezTo>
                  <a:lnTo>
                    <a:pt x="6629" y="5406"/>
                  </a:lnTo>
                  <a:cubicBezTo>
                    <a:pt x="6579" y="5357"/>
                    <a:pt x="6561" y="5219"/>
                    <a:pt x="6614" y="5100"/>
                  </a:cubicBezTo>
                  <a:cubicBezTo>
                    <a:pt x="6632" y="5058"/>
                    <a:pt x="6650" y="5015"/>
                    <a:pt x="6667" y="4972"/>
                  </a:cubicBezTo>
                  <a:cubicBezTo>
                    <a:pt x="6714" y="4851"/>
                    <a:pt x="6824" y="4766"/>
                    <a:pt x="6894" y="4766"/>
                  </a:cubicBezTo>
                  <a:lnTo>
                    <a:pt x="7173" y="4766"/>
                  </a:lnTo>
                  <a:cubicBezTo>
                    <a:pt x="7521" y="4766"/>
                    <a:pt x="7804" y="4483"/>
                    <a:pt x="7804" y="4135"/>
                  </a:cubicBezTo>
                  <a:lnTo>
                    <a:pt x="7804" y="3668"/>
                  </a:lnTo>
                  <a:cubicBezTo>
                    <a:pt x="7804" y="3321"/>
                    <a:pt x="7521" y="3038"/>
                    <a:pt x="7173" y="3038"/>
                  </a:cubicBezTo>
                  <a:close/>
                  <a:moveTo>
                    <a:pt x="5608" y="3902"/>
                  </a:moveTo>
                  <a:cubicBezTo>
                    <a:pt x="5608" y="4843"/>
                    <a:pt x="4843" y="5608"/>
                    <a:pt x="3902" y="5608"/>
                  </a:cubicBezTo>
                  <a:cubicBezTo>
                    <a:pt x="2961" y="5608"/>
                    <a:pt x="2196" y="4843"/>
                    <a:pt x="2196" y="3902"/>
                  </a:cubicBezTo>
                  <a:cubicBezTo>
                    <a:pt x="2196" y="2961"/>
                    <a:pt x="2961" y="2196"/>
                    <a:pt x="3902" y="2196"/>
                  </a:cubicBezTo>
                  <a:cubicBezTo>
                    <a:pt x="4843" y="2196"/>
                    <a:pt x="5608" y="2961"/>
                    <a:pt x="5608" y="3902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C1DBD88-7A24-4214-B843-E02CD106C342}"/>
              </a:ext>
            </a:extLst>
          </p:cNvPr>
          <p:cNvSpPr txBox="1"/>
          <p:nvPr/>
        </p:nvSpPr>
        <p:spPr>
          <a:xfrm>
            <a:off x="8596659" y="530595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7C9C7D39-7136-489B-8B20-5384689DE343}"/>
              </a:ext>
            </a:extLst>
          </p:cNvPr>
          <p:cNvSpPr txBox="1"/>
          <p:nvPr/>
        </p:nvSpPr>
        <p:spPr>
          <a:xfrm>
            <a:off x="10677405" y="530595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418269E-EE3B-4512-A76A-D6CF80561865}"/>
              </a:ext>
            </a:extLst>
          </p:cNvPr>
          <p:cNvSpPr txBox="1"/>
          <p:nvPr/>
        </p:nvSpPr>
        <p:spPr>
          <a:xfrm>
            <a:off x="12758151" y="530595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326CBD22-93CA-4059-B79D-FEEFC4311A33}"/>
              </a:ext>
            </a:extLst>
          </p:cNvPr>
          <p:cNvSpPr txBox="1"/>
          <p:nvPr/>
        </p:nvSpPr>
        <p:spPr>
          <a:xfrm>
            <a:off x="14838897" y="530595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DC37415-5D5D-4CF1-9240-514482CCDDEF}"/>
              </a:ext>
            </a:extLst>
          </p:cNvPr>
          <p:cNvSpPr txBox="1"/>
          <p:nvPr/>
        </p:nvSpPr>
        <p:spPr>
          <a:xfrm>
            <a:off x="16919643" y="5305955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13E13A6-FB1D-454A-B797-99A0846DD451}"/>
              </a:ext>
            </a:extLst>
          </p:cNvPr>
          <p:cNvGrpSpPr/>
          <p:nvPr/>
        </p:nvGrpSpPr>
        <p:grpSpPr>
          <a:xfrm>
            <a:off x="5052324" y="1457325"/>
            <a:ext cx="2259510" cy="4685508"/>
            <a:chOff x="5052324" y="1457325"/>
            <a:chExt cx="2259510" cy="4685508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B7C1D5C0-3188-4D29-B901-5841E4D5F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2324" y="1457325"/>
              <a:ext cx="2259510" cy="4685508"/>
            </a:xfrm>
            <a:prstGeom prst="rect">
              <a:avLst/>
            </a:prstGeom>
            <a:effectLst>
              <a:outerShdw blurRad="317500" dist="127000" dir="2700000" algn="tl" rotWithShape="0">
                <a:prstClr val="black">
                  <a:alpha val="21000"/>
                </a:prstClr>
              </a:outerShdw>
            </a:effectLst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6E656E38-0517-4445-933E-63D61C4F44BA}"/>
                </a:ext>
              </a:extLst>
            </p:cNvPr>
            <p:cNvSpPr/>
            <p:nvPr/>
          </p:nvSpPr>
          <p:spPr>
            <a:xfrm>
              <a:off x="5178325" y="2018708"/>
              <a:ext cx="2024077" cy="3556592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9C6FCC6-B866-449E-96AC-C0972FBFBCDC}"/>
              </a:ext>
            </a:extLst>
          </p:cNvPr>
          <p:cNvGrpSpPr/>
          <p:nvPr/>
        </p:nvGrpSpPr>
        <p:grpSpPr>
          <a:xfrm>
            <a:off x="2551508" y="900907"/>
            <a:ext cx="2796156" cy="5798344"/>
            <a:chOff x="2551508" y="900907"/>
            <a:chExt cx="2796156" cy="5798344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7147462-6AB1-407B-A5FC-97BC85A18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1508" y="900907"/>
              <a:ext cx="2796156" cy="5798344"/>
            </a:xfrm>
            <a:prstGeom prst="rect">
              <a:avLst/>
            </a:prstGeom>
            <a:effectLst>
              <a:outerShdw blurRad="317500" dist="127000" dir="2700000" algn="tl" rotWithShape="0">
                <a:prstClr val="black">
                  <a:alpha val="21000"/>
                </a:prstClr>
              </a:outerShdw>
            </a:effectLst>
          </p:spPr>
        </p:pic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8C0B2A6C-A25A-4009-9EF0-B8444EC0D168}"/>
                </a:ext>
              </a:extLst>
            </p:cNvPr>
            <p:cNvSpPr/>
            <p:nvPr/>
          </p:nvSpPr>
          <p:spPr>
            <a:xfrm>
              <a:off x="2692400" y="1575796"/>
              <a:ext cx="2520000" cy="4428000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926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9">
            <a:extLst>
              <a:ext uri="{FF2B5EF4-FFF2-40B4-BE49-F238E27FC236}">
                <a16:creationId xmlns="" xmlns:a16="http://schemas.microsoft.com/office/drawing/2014/main" id="{55319D25-A5B4-4012-ABA1-AA709B444A4A}"/>
              </a:ext>
            </a:extLst>
          </p:cNvPr>
          <p:cNvGrpSpPr/>
          <p:nvPr/>
        </p:nvGrpSpPr>
        <p:grpSpPr>
          <a:xfrm>
            <a:off x="3173996" y="2855042"/>
            <a:ext cx="2424583" cy="2213128"/>
            <a:chOff x="4120997" y="2493092"/>
            <a:chExt cx="2424583" cy="2213128"/>
          </a:xfrm>
        </p:grpSpPr>
        <p:grpSp>
          <p:nvGrpSpPr>
            <p:cNvPr id="57" name="组合 56">
              <a:extLst>
                <a:ext uri="{FF2B5EF4-FFF2-40B4-BE49-F238E27FC236}">
                  <a16:creationId xmlns="" xmlns:a16="http://schemas.microsoft.com/office/drawing/2014/main" id="{6CA92E8F-8750-4369-B4CC-DE2F22A5E00B}"/>
                </a:ext>
              </a:extLst>
            </p:cNvPr>
            <p:cNvGrpSpPr/>
            <p:nvPr/>
          </p:nvGrpSpPr>
          <p:grpSpPr>
            <a:xfrm>
              <a:off x="4120997" y="2493092"/>
              <a:ext cx="2213128" cy="2213128"/>
              <a:chOff x="8690640" y="3695683"/>
              <a:chExt cx="1526428" cy="1526428"/>
            </a:xfrm>
          </p:grpSpPr>
          <p:sp>
            <p:nvSpPr>
              <p:cNvPr id="61" name="椭圆 60">
                <a:extLst>
                  <a:ext uri="{FF2B5EF4-FFF2-40B4-BE49-F238E27FC236}">
                    <a16:creationId xmlns="" xmlns:a16="http://schemas.microsoft.com/office/drawing/2014/main" id="{CFE0B78B-074E-47B3-90D4-D0FC3BA9253A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="" xmlns:a16="http://schemas.microsoft.com/office/drawing/2014/main" id="{C2A17D64-09F3-4CF7-BCEB-1E1F3AE50A1F}"/>
                  </a:ext>
                </a:extLst>
              </p:cNvPr>
              <p:cNvSpPr/>
              <p:nvPr/>
            </p:nvSpPr>
            <p:spPr>
              <a:xfrm>
                <a:off x="8875300" y="3880343"/>
                <a:ext cx="1157108" cy="1157108"/>
              </a:xfrm>
              <a:prstGeom prst="ellipse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l="-27189" r="-26781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A94383A4-E0DA-415B-BA11-D4109C3100C2}"/>
                </a:ext>
              </a:extLst>
            </p:cNvPr>
            <p:cNvGrpSpPr/>
            <p:nvPr/>
          </p:nvGrpSpPr>
          <p:grpSpPr>
            <a:xfrm>
              <a:off x="5892730" y="4014788"/>
              <a:ext cx="652850" cy="652850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59" name="椭圆 58">
                <a:extLst>
                  <a:ext uri="{FF2B5EF4-FFF2-40B4-BE49-F238E27FC236}">
                    <a16:creationId xmlns="" xmlns:a16="http://schemas.microsoft.com/office/drawing/2014/main" id="{9D842EA9-85C2-436A-BFF7-E4E63E56BD19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5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0" name="Oval 8">
                <a:extLst>
                  <a:ext uri="{FF2B5EF4-FFF2-40B4-BE49-F238E27FC236}">
                    <a16:creationId xmlns="" xmlns:a16="http://schemas.microsoft.com/office/drawing/2014/main" id="{B511A5AC-1517-49EB-B95B-63E23D792649}"/>
                  </a:ext>
                </a:extLst>
              </p:cNvPr>
              <p:cNvSpPr/>
              <p:nvPr/>
            </p:nvSpPr>
            <p:spPr>
              <a:xfrm>
                <a:off x="9120918" y="4126462"/>
                <a:ext cx="665872" cy="664869"/>
              </a:xfrm>
              <a:custGeom>
                <a:avLst/>
                <a:gdLst>
                  <a:gd name="connsiteX0" fmla="*/ 374702 w 609191"/>
                  <a:gd name="connsiteY0" fmla="*/ 366164 h 608274"/>
                  <a:gd name="connsiteX1" fmla="*/ 520208 w 609191"/>
                  <a:gd name="connsiteY1" fmla="*/ 366164 h 608274"/>
                  <a:gd name="connsiteX2" fmla="*/ 520208 w 609191"/>
                  <a:gd name="connsiteY2" fmla="*/ 403846 h 608274"/>
                  <a:gd name="connsiteX3" fmla="*/ 374702 w 609191"/>
                  <a:gd name="connsiteY3" fmla="*/ 403846 h 608274"/>
                  <a:gd name="connsiteX4" fmla="*/ 88912 w 609191"/>
                  <a:gd name="connsiteY4" fmla="*/ 366164 h 608274"/>
                  <a:gd name="connsiteX5" fmla="*/ 234488 w 609191"/>
                  <a:gd name="connsiteY5" fmla="*/ 366164 h 608274"/>
                  <a:gd name="connsiteX6" fmla="*/ 234488 w 609191"/>
                  <a:gd name="connsiteY6" fmla="*/ 403846 h 608274"/>
                  <a:gd name="connsiteX7" fmla="*/ 88912 w 609191"/>
                  <a:gd name="connsiteY7" fmla="*/ 403846 h 608274"/>
                  <a:gd name="connsiteX8" fmla="*/ 374702 w 609191"/>
                  <a:gd name="connsiteY8" fmla="*/ 274641 h 608274"/>
                  <a:gd name="connsiteX9" fmla="*/ 520208 w 609191"/>
                  <a:gd name="connsiteY9" fmla="*/ 274641 h 608274"/>
                  <a:gd name="connsiteX10" fmla="*/ 520208 w 609191"/>
                  <a:gd name="connsiteY10" fmla="*/ 312323 h 608274"/>
                  <a:gd name="connsiteX11" fmla="*/ 374702 w 609191"/>
                  <a:gd name="connsiteY11" fmla="*/ 312323 h 608274"/>
                  <a:gd name="connsiteX12" fmla="*/ 88912 w 609191"/>
                  <a:gd name="connsiteY12" fmla="*/ 274641 h 608274"/>
                  <a:gd name="connsiteX13" fmla="*/ 234488 w 609191"/>
                  <a:gd name="connsiteY13" fmla="*/ 274641 h 608274"/>
                  <a:gd name="connsiteX14" fmla="*/ 234488 w 609191"/>
                  <a:gd name="connsiteY14" fmla="*/ 312323 h 608274"/>
                  <a:gd name="connsiteX15" fmla="*/ 88912 w 609191"/>
                  <a:gd name="connsiteY15" fmla="*/ 312323 h 608274"/>
                  <a:gd name="connsiteX16" fmla="*/ 88912 w 609191"/>
                  <a:gd name="connsiteY16" fmla="*/ 183117 h 608274"/>
                  <a:gd name="connsiteX17" fmla="*/ 234488 w 609191"/>
                  <a:gd name="connsiteY17" fmla="*/ 183117 h 608274"/>
                  <a:gd name="connsiteX18" fmla="*/ 234488 w 609191"/>
                  <a:gd name="connsiteY18" fmla="*/ 220799 h 608274"/>
                  <a:gd name="connsiteX19" fmla="*/ 88912 w 609191"/>
                  <a:gd name="connsiteY19" fmla="*/ 220799 h 608274"/>
                  <a:gd name="connsiteX20" fmla="*/ 374702 w 609191"/>
                  <a:gd name="connsiteY20" fmla="*/ 183117 h 608274"/>
                  <a:gd name="connsiteX21" fmla="*/ 520208 w 609191"/>
                  <a:gd name="connsiteY21" fmla="*/ 183117 h 608274"/>
                  <a:gd name="connsiteX22" fmla="*/ 520208 w 609191"/>
                  <a:gd name="connsiteY22" fmla="*/ 220799 h 608274"/>
                  <a:gd name="connsiteX23" fmla="*/ 374702 w 609191"/>
                  <a:gd name="connsiteY23" fmla="*/ 220799 h 608274"/>
                  <a:gd name="connsiteX24" fmla="*/ 323389 w 609191"/>
                  <a:gd name="connsiteY24" fmla="*/ 129142 h 608274"/>
                  <a:gd name="connsiteX25" fmla="*/ 323389 w 609191"/>
                  <a:gd name="connsiteY25" fmla="*/ 570651 h 608274"/>
                  <a:gd name="connsiteX26" fmla="*/ 428610 w 609191"/>
                  <a:gd name="connsiteY26" fmla="*/ 570651 h 608274"/>
                  <a:gd name="connsiteX27" fmla="*/ 428610 w 609191"/>
                  <a:gd name="connsiteY27" fmla="*/ 502741 h 608274"/>
                  <a:gd name="connsiteX28" fmla="*/ 466290 w 609191"/>
                  <a:gd name="connsiteY28" fmla="*/ 502741 h 608274"/>
                  <a:gd name="connsiteX29" fmla="*/ 466290 w 609191"/>
                  <a:gd name="connsiteY29" fmla="*/ 570651 h 608274"/>
                  <a:gd name="connsiteX30" fmla="*/ 571511 w 609191"/>
                  <a:gd name="connsiteY30" fmla="*/ 570651 h 608274"/>
                  <a:gd name="connsiteX31" fmla="*/ 571511 w 609191"/>
                  <a:gd name="connsiteY31" fmla="*/ 129142 h 608274"/>
                  <a:gd name="connsiteX32" fmla="*/ 88912 w 609191"/>
                  <a:gd name="connsiteY32" fmla="*/ 91523 h 608274"/>
                  <a:gd name="connsiteX33" fmla="*/ 234488 w 609191"/>
                  <a:gd name="connsiteY33" fmla="*/ 91523 h 608274"/>
                  <a:gd name="connsiteX34" fmla="*/ 234488 w 609191"/>
                  <a:gd name="connsiteY34" fmla="*/ 129134 h 608274"/>
                  <a:gd name="connsiteX35" fmla="*/ 88912 w 609191"/>
                  <a:gd name="connsiteY35" fmla="*/ 129134 h 608274"/>
                  <a:gd name="connsiteX36" fmla="*/ 37680 w 609191"/>
                  <a:gd name="connsiteY36" fmla="*/ 37623 h 608274"/>
                  <a:gd name="connsiteX37" fmla="*/ 37680 w 609191"/>
                  <a:gd name="connsiteY37" fmla="*/ 570651 h 608274"/>
                  <a:gd name="connsiteX38" fmla="*/ 142902 w 609191"/>
                  <a:gd name="connsiteY38" fmla="*/ 570651 h 608274"/>
                  <a:gd name="connsiteX39" fmla="*/ 142902 w 609191"/>
                  <a:gd name="connsiteY39" fmla="*/ 502741 h 608274"/>
                  <a:gd name="connsiteX40" fmla="*/ 180582 w 609191"/>
                  <a:gd name="connsiteY40" fmla="*/ 502741 h 608274"/>
                  <a:gd name="connsiteX41" fmla="*/ 180582 w 609191"/>
                  <a:gd name="connsiteY41" fmla="*/ 570651 h 608274"/>
                  <a:gd name="connsiteX42" fmla="*/ 285709 w 609191"/>
                  <a:gd name="connsiteY42" fmla="*/ 570651 h 608274"/>
                  <a:gd name="connsiteX43" fmla="*/ 285709 w 609191"/>
                  <a:gd name="connsiteY43" fmla="*/ 37623 h 608274"/>
                  <a:gd name="connsiteX44" fmla="*/ 0 w 609191"/>
                  <a:gd name="connsiteY44" fmla="*/ 0 h 608274"/>
                  <a:gd name="connsiteX45" fmla="*/ 323389 w 609191"/>
                  <a:gd name="connsiteY45" fmla="*/ 0 h 608274"/>
                  <a:gd name="connsiteX46" fmla="*/ 323389 w 609191"/>
                  <a:gd name="connsiteY46" fmla="*/ 91519 h 608274"/>
                  <a:gd name="connsiteX47" fmla="*/ 609191 w 609191"/>
                  <a:gd name="connsiteY47" fmla="*/ 91519 h 608274"/>
                  <a:gd name="connsiteX48" fmla="*/ 609191 w 609191"/>
                  <a:gd name="connsiteY48" fmla="*/ 608274 h 608274"/>
                  <a:gd name="connsiteX49" fmla="*/ 0 w 609191"/>
                  <a:gd name="connsiteY49" fmla="*/ 608274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09191" h="608274">
                    <a:moveTo>
                      <a:pt x="374702" y="366164"/>
                    </a:moveTo>
                    <a:lnTo>
                      <a:pt x="520208" y="366164"/>
                    </a:lnTo>
                    <a:lnTo>
                      <a:pt x="520208" y="403846"/>
                    </a:lnTo>
                    <a:lnTo>
                      <a:pt x="374702" y="403846"/>
                    </a:lnTo>
                    <a:close/>
                    <a:moveTo>
                      <a:pt x="88912" y="366164"/>
                    </a:moveTo>
                    <a:lnTo>
                      <a:pt x="234488" y="366164"/>
                    </a:lnTo>
                    <a:lnTo>
                      <a:pt x="234488" y="403846"/>
                    </a:lnTo>
                    <a:lnTo>
                      <a:pt x="88912" y="403846"/>
                    </a:lnTo>
                    <a:close/>
                    <a:moveTo>
                      <a:pt x="374702" y="274641"/>
                    </a:moveTo>
                    <a:lnTo>
                      <a:pt x="520208" y="274641"/>
                    </a:lnTo>
                    <a:lnTo>
                      <a:pt x="520208" y="312323"/>
                    </a:lnTo>
                    <a:lnTo>
                      <a:pt x="374702" y="312323"/>
                    </a:lnTo>
                    <a:close/>
                    <a:moveTo>
                      <a:pt x="88912" y="274641"/>
                    </a:moveTo>
                    <a:lnTo>
                      <a:pt x="234488" y="274641"/>
                    </a:lnTo>
                    <a:lnTo>
                      <a:pt x="234488" y="312323"/>
                    </a:lnTo>
                    <a:lnTo>
                      <a:pt x="88912" y="312323"/>
                    </a:lnTo>
                    <a:close/>
                    <a:moveTo>
                      <a:pt x="88912" y="183117"/>
                    </a:moveTo>
                    <a:lnTo>
                      <a:pt x="234488" y="183117"/>
                    </a:lnTo>
                    <a:lnTo>
                      <a:pt x="234488" y="220799"/>
                    </a:lnTo>
                    <a:lnTo>
                      <a:pt x="88912" y="220799"/>
                    </a:lnTo>
                    <a:close/>
                    <a:moveTo>
                      <a:pt x="374702" y="183117"/>
                    </a:moveTo>
                    <a:lnTo>
                      <a:pt x="520208" y="183117"/>
                    </a:lnTo>
                    <a:lnTo>
                      <a:pt x="520208" y="220799"/>
                    </a:lnTo>
                    <a:lnTo>
                      <a:pt x="374702" y="220799"/>
                    </a:lnTo>
                    <a:close/>
                    <a:moveTo>
                      <a:pt x="323389" y="129142"/>
                    </a:moveTo>
                    <a:lnTo>
                      <a:pt x="323389" y="570651"/>
                    </a:lnTo>
                    <a:lnTo>
                      <a:pt x="428610" y="570651"/>
                    </a:lnTo>
                    <a:lnTo>
                      <a:pt x="428610" y="502741"/>
                    </a:lnTo>
                    <a:lnTo>
                      <a:pt x="466290" y="502741"/>
                    </a:lnTo>
                    <a:lnTo>
                      <a:pt x="466290" y="570651"/>
                    </a:lnTo>
                    <a:lnTo>
                      <a:pt x="571511" y="570651"/>
                    </a:lnTo>
                    <a:lnTo>
                      <a:pt x="571511" y="129142"/>
                    </a:lnTo>
                    <a:close/>
                    <a:moveTo>
                      <a:pt x="88912" y="91523"/>
                    </a:moveTo>
                    <a:lnTo>
                      <a:pt x="234488" y="91523"/>
                    </a:lnTo>
                    <a:lnTo>
                      <a:pt x="234488" y="129134"/>
                    </a:lnTo>
                    <a:lnTo>
                      <a:pt x="88912" y="129134"/>
                    </a:lnTo>
                    <a:close/>
                    <a:moveTo>
                      <a:pt x="37680" y="37623"/>
                    </a:moveTo>
                    <a:lnTo>
                      <a:pt x="37680" y="570651"/>
                    </a:lnTo>
                    <a:lnTo>
                      <a:pt x="142902" y="570651"/>
                    </a:lnTo>
                    <a:lnTo>
                      <a:pt x="142902" y="502741"/>
                    </a:lnTo>
                    <a:lnTo>
                      <a:pt x="180582" y="502741"/>
                    </a:lnTo>
                    <a:lnTo>
                      <a:pt x="180582" y="570651"/>
                    </a:lnTo>
                    <a:lnTo>
                      <a:pt x="285709" y="570651"/>
                    </a:lnTo>
                    <a:lnTo>
                      <a:pt x="285709" y="37623"/>
                    </a:lnTo>
                    <a:close/>
                    <a:moveTo>
                      <a:pt x="0" y="0"/>
                    </a:moveTo>
                    <a:lnTo>
                      <a:pt x="323389" y="0"/>
                    </a:lnTo>
                    <a:lnTo>
                      <a:pt x="323389" y="91519"/>
                    </a:lnTo>
                    <a:lnTo>
                      <a:pt x="609191" y="91519"/>
                    </a:lnTo>
                    <a:lnTo>
                      <a:pt x="609191" y="608274"/>
                    </a:lnTo>
                    <a:lnTo>
                      <a:pt x="0" y="6082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3" name="Group 15">
            <a:extLst>
              <a:ext uri="{FF2B5EF4-FFF2-40B4-BE49-F238E27FC236}">
                <a16:creationId xmlns="" xmlns:a16="http://schemas.microsoft.com/office/drawing/2014/main" id="{D8D0C595-BC20-4320-A3BF-B02A362DC2AA}"/>
              </a:ext>
            </a:extLst>
          </p:cNvPr>
          <p:cNvGrpSpPr/>
          <p:nvPr/>
        </p:nvGrpSpPr>
        <p:grpSpPr>
          <a:xfrm>
            <a:off x="7687002" y="1255704"/>
            <a:ext cx="2424583" cy="2213128"/>
            <a:chOff x="4120997" y="2493092"/>
            <a:chExt cx="2424583" cy="2213128"/>
          </a:xfrm>
        </p:grpSpPr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2CB514BD-C22D-4632-B083-DF1B3EB6BA89}"/>
                </a:ext>
              </a:extLst>
            </p:cNvPr>
            <p:cNvGrpSpPr/>
            <p:nvPr/>
          </p:nvGrpSpPr>
          <p:grpSpPr>
            <a:xfrm>
              <a:off x="4120997" y="2493092"/>
              <a:ext cx="2213128" cy="2213128"/>
              <a:chOff x="8690640" y="3695683"/>
              <a:chExt cx="1526428" cy="1526428"/>
            </a:xfrm>
          </p:grpSpPr>
          <p:sp>
            <p:nvSpPr>
              <p:cNvPr id="68" name="椭圆 67">
                <a:extLst>
                  <a:ext uri="{FF2B5EF4-FFF2-40B4-BE49-F238E27FC236}">
                    <a16:creationId xmlns="" xmlns:a16="http://schemas.microsoft.com/office/drawing/2014/main" id="{204514EE-240B-426D-AFCA-EA02CD0B3DD2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="" xmlns:a16="http://schemas.microsoft.com/office/drawing/2014/main" id="{4E292B53-4B52-493E-8F45-7E28E989C58C}"/>
                  </a:ext>
                </a:extLst>
              </p:cNvPr>
              <p:cNvSpPr/>
              <p:nvPr/>
            </p:nvSpPr>
            <p:spPr>
              <a:xfrm>
                <a:off x="8875300" y="3880343"/>
                <a:ext cx="1157108" cy="1157108"/>
              </a:xfrm>
              <a:prstGeom prst="ellipse">
                <a:avLst/>
              </a:prstGeom>
              <a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2BF03E98-0BEE-4E57-8F52-D947D4D11A1B}"/>
                </a:ext>
              </a:extLst>
            </p:cNvPr>
            <p:cNvGrpSpPr/>
            <p:nvPr/>
          </p:nvGrpSpPr>
          <p:grpSpPr>
            <a:xfrm>
              <a:off x="5892730" y="4014788"/>
              <a:ext cx="652850" cy="652850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66" name="椭圆 65">
                <a:extLst>
                  <a:ext uri="{FF2B5EF4-FFF2-40B4-BE49-F238E27FC236}">
                    <a16:creationId xmlns="" xmlns:a16="http://schemas.microsoft.com/office/drawing/2014/main" id="{567CE183-C31F-4605-A53E-A0E2D22AAC1B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5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7" name="Oval 22">
                <a:extLst>
                  <a:ext uri="{FF2B5EF4-FFF2-40B4-BE49-F238E27FC236}">
                    <a16:creationId xmlns="" xmlns:a16="http://schemas.microsoft.com/office/drawing/2014/main" id="{A0331353-2055-43A7-A034-1A5D3DD86C8F}"/>
                  </a:ext>
                </a:extLst>
              </p:cNvPr>
              <p:cNvSpPr/>
              <p:nvPr/>
            </p:nvSpPr>
            <p:spPr>
              <a:xfrm>
                <a:off x="9120918" y="4193123"/>
                <a:ext cx="665872" cy="531547"/>
              </a:xfrm>
              <a:custGeom>
                <a:avLst/>
                <a:gdLst>
                  <a:gd name="connsiteX0" fmla="*/ 208357 w 539466"/>
                  <a:gd name="connsiteY0" fmla="*/ 395115 h 430641"/>
                  <a:gd name="connsiteX1" fmla="*/ 203511 w 539466"/>
                  <a:gd name="connsiteY1" fmla="*/ 422567 h 430641"/>
                  <a:gd name="connsiteX2" fmla="*/ 331109 w 539466"/>
                  <a:gd name="connsiteY2" fmla="*/ 422567 h 430641"/>
                  <a:gd name="connsiteX3" fmla="*/ 318188 w 539466"/>
                  <a:gd name="connsiteY3" fmla="*/ 395115 h 430641"/>
                  <a:gd name="connsiteX4" fmla="*/ 30688 w 539466"/>
                  <a:gd name="connsiteY4" fmla="*/ 354745 h 430641"/>
                  <a:gd name="connsiteX5" fmla="*/ 22612 w 539466"/>
                  <a:gd name="connsiteY5" fmla="*/ 385427 h 430641"/>
                  <a:gd name="connsiteX6" fmla="*/ 518469 w 539466"/>
                  <a:gd name="connsiteY6" fmla="*/ 385427 h 430641"/>
                  <a:gd name="connsiteX7" fmla="*/ 508778 w 539466"/>
                  <a:gd name="connsiteY7" fmla="*/ 354745 h 430641"/>
                  <a:gd name="connsiteX8" fmla="*/ 22612 w 539466"/>
                  <a:gd name="connsiteY8" fmla="*/ 340212 h 430641"/>
                  <a:gd name="connsiteX9" fmla="*/ 515239 w 539466"/>
                  <a:gd name="connsiteY9" fmla="*/ 340212 h 430641"/>
                  <a:gd name="connsiteX10" fmla="*/ 528160 w 539466"/>
                  <a:gd name="connsiteY10" fmla="*/ 349901 h 430641"/>
                  <a:gd name="connsiteX11" fmla="*/ 537851 w 539466"/>
                  <a:gd name="connsiteY11" fmla="*/ 388656 h 430641"/>
                  <a:gd name="connsiteX12" fmla="*/ 539466 w 539466"/>
                  <a:gd name="connsiteY12" fmla="*/ 393501 h 430641"/>
                  <a:gd name="connsiteX13" fmla="*/ 539466 w 539466"/>
                  <a:gd name="connsiteY13" fmla="*/ 417723 h 430641"/>
                  <a:gd name="connsiteX14" fmla="*/ 526545 w 539466"/>
                  <a:gd name="connsiteY14" fmla="*/ 430641 h 430641"/>
                  <a:gd name="connsiteX15" fmla="*/ 12921 w 539466"/>
                  <a:gd name="connsiteY15" fmla="*/ 430641 h 430641"/>
                  <a:gd name="connsiteX16" fmla="*/ 0 w 539466"/>
                  <a:gd name="connsiteY16" fmla="*/ 417723 h 430641"/>
                  <a:gd name="connsiteX17" fmla="*/ 0 w 539466"/>
                  <a:gd name="connsiteY17" fmla="*/ 393501 h 430641"/>
                  <a:gd name="connsiteX18" fmla="*/ 1615 w 539466"/>
                  <a:gd name="connsiteY18" fmla="*/ 388656 h 430641"/>
                  <a:gd name="connsiteX19" fmla="*/ 9691 w 539466"/>
                  <a:gd name="connsiteY19" fmla="*/ 349901 h 430641"/>
                  <a:gd name="connsiteX20" fmla="*/ 22612 w 539466"/>
                  <a:gd name="connsiteY20" fmla="*/ 340212 h 430641"/>
                  <a:gd name="connsiteX21" fmla="*/ 339174 w 539466"/>
                  <a:gd name="connsiteY21" fmla="*/ 171013 h 430641"/>
                  <a:gd name="connsiteX22" fmla="*/ 340789 w 539466"/>
                  <a:gd name="connsiteY22" fmla="*/ 171013 h 430641"/>
                  <a:gd name="connsiteX23" fmla="*/ 416685 w 539466"/>
                  <a:gd name="connsiteY23" fmla="*/ 191945 h 430641"/>
                  <a:gd name="connsiteX24" fmla="*/ 418299 w 539466"/>
                  <a:gd name="connsiteY24" fmla="*/ 191945 h 430641"/>
                  <a:gd name="connsiteX25" fmla="*/ 418299 w 539466"/>
                  <a:gd name="connsiteY25" fmla="*/ 193556 h 430641"/>
                  <a:gd name="connsiteX26" fmla="*/ 418299 w 539466"/>
                  <a:gd name="connsiteY26" fmla="*/ 195166 h 430641"/>
                  <a:gd name="connsiteX27" fmla="*/ 389233 w 539466"/>
                  <a:gd name="connsiteY27" fmla="*/ 204827 h 430641"/>
                  <a:gd name="connsiteX28" fmla="*/ 429603 w 539466"/>
                  <a:gd name="connsiteY28" fmla="*/ 245081 h 430641"/>
                  <a:gd name="connsiteX29" fmla="*/ 429603 w 539466"/>
                  <a:gd name="connsiteY29" fmla="*/ 246691 h 430641"/>
                  <a:gd name="connsiteX30" fmla="*/ 416685 w 539466"/>
                  <a:gd name="connsiteY30" fmla="*/ 261183 h 430641"/>
                  <a:gd name="connsiteX31" fmla="*/ 413455 w 539466"/>
                  <a:gd name="connsiteY31" fmla="*/ 261183 h 430641"/>
                  <a:gd name="connsiteX32" fmla="*/ 373085 w 539466"/>
                  <a:gd name="connsiteY32" fmla="*/ 220929 h 430641"/>
                  <a:gd name="connsiteX33" fmla="*/ 368240 w 539466"/>
                  <a:gd name="connsiteY33" fmla="*/ 254742 h 430641"/>
                  <a:gd name="connsiteX34" fmla="*/ 366626 w 539466"/>
                  <a:gd name="connsiteY34" fmla="*/ 254742 h 430641"/>
                  <a:gd name="connsiteX35" fmla="*/ 365011 w 539466"/>
                  <a:gd name="connsiteY35" fmla="*/ 253132 h 430641"/>
                  <a:gd name="connsiteX36" fmla="*/ 339174 w 539466"/>
                  <a:gd name="connsiteY36" fmla="*/ 172623 h 430641"/>
                  <a:gd name="connsiteX37" fmla="*/ 339174 w 539466"/>
                  <a:gd name="connsiteY37" fmla="*/ 171013 h 430641"/>
                  <a:gd name="connsiteX38" fmla="*/ 50166 w 539466"/>
                  <a:gd name="connsiteY38" fmla="*/ 40313 h 430641"/>
                  <a:gd name="connsiteX39" fmla="*/ 50166 w 539466"/>
                  <a:gd name="connsiteY39" fmla="*/ 293479 h 430641"/>
                  <a:gd name="connsiteX40" fmla="*/ 491114 w 539466"/>
                  <a:gd name="connsiteY40" fmla="*/ 293479 h 430641"/>
                  <a:gd name="connsiteX41" fmla="*/ 491114 w 539466"/>
                  <a:gd name="connsiteY41" fmla="*/ 40313 h 430641"/>
                  <a:gd name="connsiteX42" fmla="*/ 30783 w 539466"/>
                  <a:gd name="connsiteY42" fmla="*/ 0 h 430641"/>
                  <a:gd name="connsiteX43" fmla="*/ 510497 w 539466"/>
                  <a:gd name="connsiteY43" fmla="*/ 0 h 430641"/>
                  <a:gd name="connsiteX44" fmla="*/ 529879 w 539466"/>
                  <a:gd name="connsiteY44" fmla="*/ 20963 h 430641"/>
                  <a:gd name="connsiteX45" fmla="*/ 529879 w 539466"/>
                  <a:gd name="connsiteY45" fmla="*/ 312829 h 430641"/>
                  <a:gd name="connsiteX46" fmla="*/ 510497 w 539466"/>
                  <a:gd name="connsiteY46" fmla="*/ 332179 h 430641"/>
                  <a:gd name="connsiteX47" fmla="*/ 30783 w 539466"/>
                  <a:gd name="connsiteY47" fmla="*/ 332179 h 430641"/>
                  <a:gd name="connsiteX48" fmla="*/ 11401 w 539466"/>
                  <a:gd name="connsiteY48" fmla="*/ 312829 h 430641"/>
                  <a:gd name="connsiteX49" fmla="*/ 11401 w 539466"/>
                  <a:gd name="connsiteY49" fmla="*/ 20963 h 430641"/>
                  <a:gd name="connsiteX50" fmla="*/ 30783 w 539466"/>
                  <a:gd name="connsiteY50" fmla="*/ 0 h 430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539466" h="430641">
                    <a:moveTo>
                      <a:pt x="208357" y="395115"/>
                    </a:moveTo>
                    <a:lnTo>
                      <a:pt x="203511" y="422567"/>
                    </a:lnTo>
                    <a:lnTo>
                      <a:pt x="331109" y="422567"/>
                    </a:lnTo>
                    <a:lnTo>
                      <a:pt x="318188" y="395115"/>
                    </a:lnTo>
                    <a:close/>
                    <a:moveTo>
                      <a:pt x="30688" y="354745"/>
                    </a:moveTo>
                    <a:lnTo>
                      <a:pt x="22612" y="385427"/>
                    </a:lnTo>
                    <a:lnTo>
                      <a:pt x="518469" y="385427"/>
                    </a:lnTo>
                    <a:lnTo>
                      <a:pt x="508778" y="354745"/>
                    </a:lnTo>
                    <a:close/>
                    <a:moveTo>
                      <a:pt x="22612" y="340212"/>
                    </a:moveTo>
                    <a:lnTo>
                      <a:pt x="515239" y="340212"/>
                    </a:lnTo>
                    <a:cubicBezTo>
                      <a:pt x="521699" y="340212"/>
                      <a:pt x="526545" y="343442"/>
                      <a:pt x="528160" y="349901"/>
                    </a:cubicBezTo>
                    <a:lnTo>
                      <a:pt x="537851" y="388656"/>
                    </a:lnTo>
                    <a:cubicBezTo>
                      <a:pt x="539466" y="390271"/>
                      <a:pt x="539466" y="391886"/>
                      <a:pt x="539466" y="393501"/>
                    </a:cubicBezTo>
                    <a:lnTo>
                      <a:pt x="539466" y="417723"/>
                    </a:lnTo>
                    <a:cubicBezTo>
                      <a:pt x="539466" y="425797"/>
                      <a:pt x="533005" y="430641"/>
                      <a:pt x="526545" y="430641"/>
                    </a:cubicBezTo>
                    <a:lnTo>
                      <a:pt x="12921" y="430641"/>
                    </a:lnTo>
                    <a:cubicBezTo>
                      <a:pt x="6461" y="430641"/>
                      <a:pt x="0" y="425797"/>
                      <a:pt x="0" y="417723"/>
                    </a:cubicBezTo>
                    <a:lnTo>
                      <a:pt x="0" y="393501"/>
                    </a:lnTo>
                    <a:cubicBezTo>
                      <a:pt x="0" y="391886"/>
                      <a:pt x="0" y="390271"/>
                      <a:pt x="1615" y="388656"/>
                    </a:cubicBezTo>
                    <a:lnTo>
                      <a:pt x="9691" y="349901"/>
                    </a:lnTo>
                    <a:cubicBezTo>
                      <a:pt x="11306" y="343442"/>
                      <a:pt x="17767" y="340212"/>
                      <a:pt x="22612" y="340212"/>
                    </a:cubicBezTo>
                    <a:close/>
                    <a:moveTo>
                      <a:pt x="339174" y="171013"/>
                    </a:moveTo>
                    <a:cubicBezTo>
                      <a:pt x="340789" y="171013"/>
                      <a:pt x="340789" y="171013"/>
                      <a:pt x="340789" y="171013"/>
                    </a:cubicBezTo>
                    <a:lnTo>
                      <a:pt x="416685" y="191945"/>
                    </a:lnTo>
                    <a:cubicBezTo>
                      <a:pt x="416685" y="191945"/>
                      <a:pt x="418299" y="191945"/>
                      <a:pt x="418299" y="191945"/>
                    </a:cubicBezTo>
                    <a:cubicBezTo>
                      <a:pt x="418299" y="191945"/>
                      <a:pt x="418299" y="193556"/>
                      <a:pt x="418299" y="193556"/>
                    </a:cubicBezTo>
                    <a:cubicBezTo>
                      <a:pt x="418299" y="193556"/>
                      <a:pt x="418299" y="193556"/>
                      <a:pt x="418299" y="195166"/>
                    </a:cubicBezTo>
                    <a:lnTo>
                      <a:pt x="389233" y="204827"/>
                    </a:lnTo>
                    <a:lnTo>
                      <a:pt x="429603" y="245081"/>
                    </a:lnTo>
                    <a:cubicBezTo>
                      <a:pt x="429603" y="245081"/>
                      <a:pt x="429603" y="246691"/>
                      <a:pt x="429603" y="246691"/>
                    </a:cubicBezTo>
                    <a:lnTo>
                      <a:pt x="416685" y="261183"/>
                    </a:lnTo>
                    <a:cubicBezTo>
                      <a:pt x="415070" y="261183"/>
                      <a:pt x="413455" y="261183"/>
                      <a:pt x="413455" y="261183"/>
                    </a:cubicBezTo>
                    <a:lnTo>
                      <a:pt x="373085" y="220929"/>
                    </a:lnTo>
                    <a:lnTo>
                      <a:pt x="368240" y="254742"/>
                    </a:lnTo>
                    <a:cubicBezTo>
                      <a:pt x="366626" y="254742"/>
                      <a:pt x="366626" y="254742"/>
                      <a:pt x="366626" y="254742"/>
                    </a:cubicBezTo>
                    <a:cubicBezTo>
                      <a:pt x="365011" y="254742"/>
                      <a:pt x="365011" y="254742"/>
                      <a:pt x="365011" y="253132"/>
                    </a:cubicBezTo>
                    <a:lnTo>
                      <a:pt x="339174" y="172623"/>
                    </a:lnTo>
                    <a:cubicBezTo>
                      <a:pt x="339174" y="172623"/>
                      <a:pt x="339174" y="172623"/>
                      <a:pt x="339174" y="171013"/>
                    </a:cubicBezTo>
                    <a:close/>
                    <a:moveTo>
                      <a:pt x="50166" y="40313"/>
                    </a:moveTo>
                    <a:lnTo>
                      <a:pt x="50166" y="293479"/>
                    </a:lnTo>
                    <a:lnTo>
                      <a:pt x="491114" y="293479"/>
                    </a:lnTo>
                    <a:lnTo>
                      <a:pt x="491114" y="40313"/>
                    </a:lnTo>
                    <a:close/>
                    <a:moveTo>
                      <a:pt x="30783" y="0"/>
                    </a:moveTo>
                    <a:lnTo>
                      <a:pt x="510497" y="0"/>
                    </a:lnTo>
                    <a:cubicBezTo>
                      <a:pt x="521803" y="0"/>
                      <a:pt x="529879" y="9675"/>
                      <a:pt x="529879" y="20963"/>
                    </a:cubicBezTo>
                    <a:lnTo>
                      <a:pt x="529879" y="312829"/>
                    </a:lnTo>
                    <a:cubicBezTo>
                      <a:pt x="529879" y="324116"/>
                      <a:pt x="521803" y="332179"/>
                      <a:pt x="510497" y="332179"/>
                    </a:cubicBezTo>
                    <a:lnTo>
                      <a:pt x="30783" y="332179"/>
                    </a:lnTo>
                    <a:cubicBezTo>
                      <a:pt x="19477" y="332179"/>
                      <a:pt x="11401" y="324116"/>
                      <a:pt x="11401" y="312829"/>
                    </a:cubicBezTo>
                    <a:lnTo>
                      <a:pt x="11401" y="20963"/>
                    </a:lnTo>
                    <a:cubicBezTo>
                      <a:pt x="11401" y="9675"/>
                      <a:pt x="19477" y="0"/>
                      <a:pt x="3078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0" name="Group 26">
            <a:extLst>
              <a:ext uri="{FF2B5EF4-FFF2-40B4-BE49-F238E27FC236}">
                <a16:creationId xmlns="" xmlns:a16="http://schemas.microsoft.com/office/drawing/2014/main" id="{1749E983-FC52-406C-98D9-EEE467742589}"/>
              </a:ext>
            </a:extLst>
          </p:cNvPr>
          <p:cNvGrpSpPr/>
          <p:nvPr/>
        </p:nvGrpSpPr>
        <p:grpSpPr>
          <a:xfrm>
            <a:off x="11846046" y="2855042"/>
            <a:ext cx="2424583" cy="2213128"/>
            <a:chOff x="4120997" y="2493092"/>
            <a:chExt cx="2424583" cy="2213128"/>
          </a:xfrm>
        </p:grpSpPr>
        <p:grpSp>
          <p:nvGrpSpPr>
            <p:cNvPr id="71" name="组合 70">
              <a:extLst>
                <a:ext uri="{FF2B5EF4-FFF2-40B4-BE49-F238E27FC236}">
                  <a16:creationId xmlns="" xmlns:a16="http://schemas.microsoft.com/office/drawing/2014/main" id="{4881EC23-FA1E-4C08-A10C-7EE54AC066DE}"/>
                </a:ext>
              </a:extLst>
            </p:cNvPr>
            <p:cNvGrpSpPr/>
            <p:nvPr/>
          </p:nvGrpSpPr>
          <p:grpSpPr>
            <a:xfrm>
              <a:off x="4120997" y="2493092"/>
              <a:ext cx="2213128" cy="2213128"/>
              <a:chOff x="8690640" y="3695683"/>
              <a:chExt cx="1526428" cy="1526428"/>
            </a:xfrm>
          </p:grpSpPr>
          <p:sp>
            <p:nvSpPr>
              <p:cNvPr id="75" name="椭圆 74">
                <a:extLst>
                  <a:ext uri="{FF2B5EF4-FFF2-40B4-BE49-F238E27FC236}">
                    <a16:creationId xmlns="" xmlns:a16="http://schemas.microsoft.com/office/drawing/2014/main" id="{0E81737E-5492-413E-83C8-E8E5080E5C41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="" xmlns:a16="http://schemas.microsoft.com/office/drawing/2014/main" id="{887F804E-9DA9-48CF-916E-DEF4D09BA292}"/>
                  </a:ext>
                </a:extLst>
              </p:cNvPr>
              <p:cNvSpPr/>
              <p:nvPr/>
            </p:nvSpPr>
            <p:spPr>
              <a:xfrm>
                <a:off x="8875300" y="3880343"/>
                <a:ext cx="1157108" cy="1157108"/>
              </a:xfrm>
              <a:prstGeom prst="ellipse">
                <a:avLst/>
              </a:pr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2" name="组合 71">
              <a:extLst>
                <a:ext uri="{FF2B5EF4-FFF2-40B4-BE49-F238E27FC236}">
                  <a16:creationId xmlns="" xmlns:a16="http://schemas.microsoft.com/office/drawing/2014/main" id="{C0AB7E1D-01F2-4279-8168-44D1D0198C72}"/>
                </a:ext>
              </a:extLst>
            </p:cNvPr>
            <p:cNvGrpSpPr/>
            <p:nvPr/>
          </p:nvGrpSpPr>
          <p:grpSpPr>
            <a:xfrm>
              <a:off x="5892730" y="4014788"/>
              <a:ext cx="652850" cy="652850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3" name="椭圆 72">
                <a:extLst>
                  <a:ext uri="{FF2B5EF4-FFF2-40B4-BE49-F238E27FC236}">
                    <a16:creationId xmlns="" xmlns:a16="http://schemas.microsoft.com/office/drawing/2014/main" id="{A2E686A9-EC67-4778-8123-1027D5C67AC8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5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4" name="Oval 33">
                <a:extLst>
                  <a:ext uri="{FF2B5EF4-FFF2-40B4-BE49-F238E27FC236}">
                    <a16:creationId xmlns="" xmlns:a16="http://schemas.microsoft.com/office/drawing/2014/main" id="{A5453990-6D4A-49F1-8180-C5BE3D592374}"/>
                  </a:ext>
                </a:extLst>
              </p:cNvPr>
              <p:cNvSpPr/>
              <p:nvPr/>
            </p:nvSpPr>
            <p:spPr>
              <a:xfrm>
                <a:off x="9120918" y="4126462"/>
                <a:ext cx="665872" cy="664869"/>
              </a:xfrm>
              <a:custGeom>
                <a:avLst/>
                <a:gdLst>
                  <a:gd name="connsiteX0" fmla="*/ 374702 w 609191"/>
                  <a:gd name="connsiteY0" fmla="*/ 366164 h 608274"/>
                  <a:gd name="connsiteX1" fmla="*/ 520208 w 609191"/>
                  <a:gd name="connsiteY1" fmla="*/ 366164 h 608274"/>
                  <a:gd name="connsiteX2" fmla="*/ 520208 w 609191"/>
                  <a:gd name="connsiteY2" fmla="*/ 403846 h 608274"/>
                  <a:gd name="connsiteX3" fmla="*/ 374702 w 609191"/>
                  <a:gd name="connsiteY3" fmla="*/ 403846 h 608274"/>
                  <a:gd name="connsiteX4" fmla="*/ 88912 w 609191"/>
                  <a:gd name="connsiteY4" fmla="*/ 366164 h 608274"/>
                  <a:gd name="connsiteX5" fmla="*/ 234488 w 609191"/>
                  <a:gd name="connsiteY5" fmla="*/ 366164 h 608274"/>
                  <a:gd name="connsiteX6" fmla="*/ 234488 w 609191"/>
                  <a:gd name="connsiteY6" fmla="*/ 403846 h 608274"/>
                  <a:gd name="connsiteX7" fmla="*/ 88912 w 609191"/>
                  <a:gd name="connsiteY7" fmla="*/ 403846 h 608274"/>
                  <a:gd name="connsiteX8" fmla="*/ 374702 w 609191"/>
                  <a:gd name="connsiteY8" fmla="*/ 274641 h 608274"/>
                  <a:gd name="connsiteX9" fmla="*/ 520208 w 609191"/>
                  <a:gd name="connsiteY9" fmla="*/ 274641 h 608274"/>
                  <a:gd name="connsiteX10" fmla="*/ 520208 w 609191"/>
                  <a:gd name="connsiteY10" fmla="*/ 312323 h 608274"/>
                  <a:gd name="connsiteX11" fmla="*/ 374702 w 609191"/>
                  <a:gd name="connsiteY11" fmla="*/ 312323 h 608274"/>
                  <a:gd name="connsiteX12" fmla="*/ 88912 w 609191"/>
                  <a:gd name="connsiteY12" fmla="*/ 274641 h 608274"/>
                  <a:gd name="connsiteX13" fmla="*/ 234488 w 609191"/>
                  <a:gd name="connsiteY13" fmla="*/ 274641 h 608274"/>
                  <a:gd name="connsiteX14" fmla="*/ 234488 w 609191"/>
                  <a:gd name="connsiteY14" fmla="*/ 312323 h 608274"/>
                  <a:gd name="connsiteX15" fmla="*/ 88912 w 609191"/>
                  <a:gd name="connsiteY15" fmla="*/ 312323 h 608274"/>
                  <a:gd name="connsiteX16" fmla="*/ 88912 w 609191"/>
                  <a:gd name="connsiteY16" fmla="*/ 183117 h 608274"/>
                  <a:gd name="connsiteX17" fmla="*/ 234488 w 609191"/>
                  <a:gd name="connsiteY17" fmla="*/ 183117 h 608274"/>
                  <a:gd name="connsiteX18" fmla="*/ 234488 w 609191"/>
                  <a:gd name="connsiteY18" fmla="*/ 220799 h 608274"/>
                  <a:gd name="connsiteX19" fmla="*/ 88912 w 609191"/>
                  <a:gd name="connsiteY19" fmla="*/ 220799 h 608274"/>
                  <a:gd name="connsiteX20" fmla="*/ 374702 w 609191"/>
                  <a:gd name="connsiteY20" fmla="*/ 183117 h 608274"/>
                  <a:gd name="connsiteX21" fmla="*/ 520208 w 609191"/>
                  <a:gd name="connsiteY21" fmla="*/ 183117 h 608274"/>
                  <a:gd name="connsiteX22" fmla="*/ 520208 w 609191"/>
                  <a:gd name="connsiteY22" fmla="*/ 220799 h 608274"/>
                  <a:gd name="connsiteX23" fmla="*/ 374702 w 609191"/>
                  <a:gd name="connsiteY23" fmla="*/ 220799 h 608274"/>
                  <a:gd name="connsiteX24" fmla="*/ 323389 w 609191"/>
                  <a:gd name="connsiteY24" fmla="*/ 129142 h 608274"/>
                  <a:gd name="connsiteX25" fmla="*/ 323389 w 609191"/>
                  <a:gd name="connsiteY25" fmla="*/ 570651 h 608274"/>
                  <a:gd name="connsiteX26" fmla="*/ 428610 w 609191"/>
                  <a:gd name="connsiteY26" fmla="*/ 570651 h 608274"/>
                  <a:gd name="connsiteX27" fmla="*/ 428610 w 609191"/>
                  <a:gd name="connsiteY27" fmla="*/ 502741 h 608274"/>
                  <a:gd name="connsiteX28" fmla="*/ 466290 w 609191"/>
                  <a:gd name="connsiteY28" fmla="*/ 502741 h 608274"/>
                  <a:gd name="connsiteX29" fmla="*/ 466290 w 609191"/>
                  <a:gd name="connsiteY29" fmla="*/ 570651 h 608274"/>
                  <a:gd name="connsiteX30" fmla="*/ 571511 w 609191"/>
                  <a:gd name="connsiteY30" fmla="*/ 570651 h 608274"/>
                  <a:gd name="connsiteX31" fmla="*/ 571511 w 609191"/>
                  <a:gd name="connsiteY31" fmla="*/ 129142 h 608274"/>
                  <a:gd name="connsiteX32" fmla="*/ 88912 w 609191"/>
                  <a:gd name="connsiteY32" fmla="*/ 91523 h 608274"/>
                  <a:gd name="connsiteX33" fmla="*/ 234488 w 609191"/>
                  <a:gd name="connsiteY33" fmla="*/ 91523 h 608274"/>
                  <a:gd name="connsiteX34" fmla="*/ 234488 w 609191"/>
                  <a:gd name="connsiteY34" fmla="*/ 129134 h 608274"/>
                  <a:gd name="connsiteX35" fmla="*/ 88912 w 609191"/>
                  <a:gd name="connsiteY35" fmla="*/ 129134 h 608274"/>
                  <a:gd name="connsiteX36" fmla="*/ 37680 w 609191"/>
                  <a:gd name="connsiteY36" fmla="*/ 37623 h 608274"/>
                  <a:gd name="connsiteX37" fmla="*/ 37680 w 609191"/>
                  <a:gd name="connsiteY37" fmla="*/ 570651 h 608274"/>
                  <a:gd name="connsiteX38" fmla="*/ 142902 w 609191"/>
                  <a:gd name="connsiteY38" fmla="*/ 570651 h 608274"/>
                  <a:gd name="connsiteX39" fmla="*/ 142902 w 609191"/>
                  <a:gd name="connsiteY39" fmla="*/ 502741 h 608274"/>
                  <a:gd name="connsiteX40" fmla="*/ 180582 w 609191"/>
                  <a:gd name="connsiteY40" fmla="*/ 502741 h 608274"/>
                  <a:gd name="connsiteX41" fmla="*/ 180582 w 609191"/>
                  <a:gd name="connsiteY41" fmla="*/ 570651 h 608274"/>
                  <a:gd name="connsiteX42" fmla="*/ 285709 w 609191"/>
                  <a:gd name="connsiteY42" fmla="*/ 570651 h 608274"/>
                  <a:gd name="connsiteX43" fmla="*/ 285709 w 609191"/>
                  <a:gd name="connsiteY43" fmla="*/ 37623 h 608274"/>
                  <a:gd name="connsiteX44" fmla="*/ 0 w 609191"/>
                  <a:gd name="connsiteY44" fmla="*/ 0 h 608274"/>
                  <a:gd name="connsiteX45" fmla="*/ 323389 w 609191"/>
                  <a:gd name="connsiteY45" fmla="*/ 0 h 608274"/>
                  <a:gd name="connsiteX46" fmla="*/ 323389 w 609191"/>
                  <a:gd name="connsiteY46" fmla="*/ 91519 h 608274"/>
                  <a:gd name="connsiteX47" fmla="*/ 609191 w 609191"/>
                  <a:gd name="connsiteY47" fmla="*/ 91519 h 608274"/>
                  <a:gd name="connsiteX48" fmla="*/ 609191 w 609191"/>
                  <a:gd name="connsiteY48" fmla="*/ 608274 h 608274"/>
                  <a:gd name="connsiteX49" fmla="*/ 0 w 609191"/>
                  <a:gd name="connsiteY49" fmla="*/ 608274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09191" h="608274">
                    <a:moveTo>
                      <a:pt x="374702" y="366164"/>
                    </a:moveTo>
                    <a:lnTo>
                      <a:pt x="520208" y="366164"/>
                    </a:lnTo>
                    <a:lnTo>
                      <a:pt x="520208" y="403846"/>
                    </a:lnTo>
                    <a:lnTo>
                      <a:pt x="374702" y="403846"/>
                    </a:lnTo>
                    <a:close/>
                    <a:moveTo>
                      <a:pt x="88912" y="366164"/>
                    </a:moveTo>
                    <a:lnTo>
                      <a:pt x="234488" y="366164"/>
                    </a:lnTo>
                    <a:lnTo>
                      <a:pt x="234488" y="403846"/>
                    </a:lnTo>
                    <a:lnTo>
                      <a:pt x="88912" y="403846"/>
                    </a:lnTo>
                    <a:close/>
                    <a:moveTo>
                      <a:pt x="374702" y="274641"/>
                    </a:moveTo>
                    <a:lnTo>
                      <a:pt x="520208" y="274641"/>
                    </a:lnTo>
                    <a:lnTo>
                      <a:pt x="520208" y="312323"/>
                    </a:lnTo>
                    <a:lnTo>
                      <a:pt x="374702" y="312323"/>
                    </a:lnTo>
                    <a:close/>
                    <a:moveTo>
                      <a:pt x="88912" y="274641"/>
                    </a:moveTo>
                    <a:lnTo>
                      <a:pt x="234488" y="274641"/>
                    </a:lnTo>
                    <a:lnTo>
                      <a:pt x="234488" y="312323"/>
                    </a:lnTo>
                    <a:lnTo>
                      <a:pt x="88912" y="312323"/>
                    </a:lnTo>
                    <a:close/>
                    <a:moveTo>
                      <a:pt x="88912" y="183117"/>
                    </a:moveTo>
                    <a:lnTo>
                      <a:pt x="234488" y="183117"/>
                    </a:lnTo>
                    <a:lnTo>
                      <a:pt x="234488" y="220799"/>
                    </a:lnTo>
                    <a:lnTo>
                      <a:pt x="88912" y="220799"/>
                    </a:lnTo>
                    <a:close/>
                    <a:moveTo>
                      <a:pt x="374702" y="183117"/>
                    </a:moveTo>
                    <a:lnTo>
                      <a:pt x="520208" y="183117"/>
                    </a:lnTo>
                    <a:lnTo>
                      <a:pt x="520208" y="220799"/>
                    </a:lnTo>
                    <a:lnTo>
                      <a:pt x="374702" y="220799"/>
                    </a:lnTo>
                    <a:close/>
                    <a:moveTo>
                      <a:pt x="323389" y="129142"/>
                    </a:moveTo>
                    <a:lnTo>
                      <a:pt x="323389" y="570651"/>
                    </a:lnTo>
                    <a:lnTo>
                      <a:pt x="428610" y="570651"/>
                    </a:lnTo>
                    <a:lnTo>
                      <a:pt x="428610" y="502741"/>
                    </a:lnTo>
                    <a:lnTo>
                      <a:pt x="466290" y="502741"/>
                    </a:lnTo>
                    <a:lnTo>
                      <a:pt x="466290" y="570651"/>
                    </a:lnTo>
                    <a:lnTo>
                      <a:pt x="571511" y="570651"/>
                    </a:lnTo>
                    <a:lnTo>
                      <a:pt x="571511" y="129142"/>
                    </a:lnTo>
                    <a:close/>
                    <a:moveTo>
                      <a:pt x="88912" y="91523"/>
                    </a:moveTo>
                    <a:lnTo>
                      <a:pt x="234488" y="91523"/>
                    </a:lnTo>
                    <a:lnTo>
                      <a:pt x="234488" y="129134"/>
                    </a:lnTo>
                    <a:lnTo>
                      <a:pt x="88912" y="129134"/>
                    </a:lnTo>
                    <a:close/>
                    <a:moveTo>
                      <a:pt x="37680" y="37623"/>
                    </a:moveTo>
                    <a:lnTo>
                      <a:pt x="37680" y="570651"/>
                    </a:lnTo>
                    <a:lnTo>
                      <a:pt x="142902" y="570651"/>
                    </a:lnTo>
                    <a:lnTo>
                      <a:pt x="142902" y="502741"/>
                    </a:lnTo>
                    <a:lnTo>
                      <a:pt x="180582" y="502741"/>
                    </a:lnTo>
                    <a:lnTo>
                      <a:pt x="180582" y="570651"/>
                    </a:lnTo>
                    <a:lnTo>
                      <a:pt x="285709" y="570651"/>
                    </a:lnTo>
                    <a:lnTo>
                      <a:pt x="285709" y="37623"/>
                    </a:lnTo>
                    <a:close/>
                    <a:moveTo>
                      <a:pt x="0" y="0"/>
                    </a:moveTo>
                    <a:lnTo>
                      <a:pt x="323389" y="0"/>
                    </a:lnTo>
                    <a:lnTo>
                      <a:pt x="323389" y="91519"/>
                    </a:lnTo>
                    <a:lnTo>
                      <a:pt x="609191" y="91519"/>
                    </a:lnTo>
                    <a:lnTo>
                      <a:pt x="609191" y="608274"/>
                    </a:lnTo>
                    <a:lnTo>
                      <a:pt x="0" y="6082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7" name="Group 37">
            <a:extLst>
              <a:ext uri="{FF2B5EF4-FFF2-40B4-BE49-F238E27FC236}">
                <a16:creationId xmlns="" xmlns:a16="http://schemas.microsoft.com/office/drawing/2014/main" id="{ECCC5D5C-731E-4186-890F-AC2678929B63}"/>
              </a:ext>
            </a:extLst>
          </p:cNvPr>
          <p:cNvGrpSpPr/>
          <p:nvPr/>
        </p:nvGrpSpPr>
        <p:grpSpPr>
          <a:xfrm>
            <a:off x="16212401" y="1255704"/>
            <a:ext cx="2424583" cy="2213128"/>
            <a:chOff x="4120997" y="2493092"/>
            <a:chExt cx="2424583" cy="2213128"/>
          </a:xfrm>
        </p:grpSpPr>
        <p:grpSp>
          <p:nvGrpSpPr>
            <p:cNvPr id="78" name="组合 77">
              <a:extLst>
                <a:ext uri="{FF2B5EF4-FFF2-40B4-BE49-F238E27FC236}">
                  <a16:creationId xmlns="" xmlns:a16="http://schemas.microsoft.com/office/drawing/2014/main" id="{B4EBA7FB-D41F-4C1B-AE03-204446D60258}"/>
                </a:ext>
              </a:extLst>
            </p:cNvPr>
            <p:cNvGrpSpPr/>
            <p:nvPr/>
          </p:nvGrpSpPr>
          <p:grpSpPr>
            <a:xfrm>
              <a:off x="4120997" y="2493092"/>
              <a:ext cx="2213128" cy="2213128"/>
              <a:chOff x="8690640" y="3695683"/>
              <a:chExt cx="1526428" cy="1526428"/>
            </a:xfrm>
          </p:grpSpPr>
          <p:sp>
            <p:nvSpPr>
              <p:cNvPr id="82" name="椭圆 81">
                <a:extLst>
                  <a:ext uri="{FF2B5EF4-FFF2-40B4-BE49-F238E27FC236}">
                    <a16:creationId xmlns="" xmlns:a16="http://schemas.microsoft.com/office/drawing/2014/main" id="{D5A5CADA-AFF5-4079-A120-B70645D30415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="" xmlns:a16="http://schemas.microsoft.com/office/drawing/2014/main" id="{071BDC77-05FE-487E-AEE5-A448891E8444}"/>
                  </a:ext>
                </a:extLst>
              </p:cNvPr>
              <p:cNvSpPr/>
              <p:nvPr/>
            </p:nvSpPr>
            <p:spPr>
              <a:xfrm>
                <a:off x="8875300" y="3880343"/>
                <a:ext cx="1157108" cy="1157108"/>
              </a:xfrm>
              <a:prstGeom prst="ellipse">
                <a:avLst/>
              </a:pr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>
              <a:extLst>
                <a:ext uri="{FF2B5EF4-FFF2-40B4-BE49-F238E27FC236}">
                  <a16:creationId xmlns="" xmlns:a16="http://schemas.microsoft.com/office/drawing/2014/main" id="{8E901EBF-7D16-4912-B29D-633A3B825456}"/>
                </a:ext>
              </a:extLst>
            </p:cNvPr>
            <p:cNvGrpSpPr/>
            <p:nvPr/>
          </p:nvGrpSpPr>
          <p:grpSpPr>
            <a:xfrm>
              <a:off x="5892730" y="4014788"/>
              <a:ext cx="652850" cy="652850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80" name="椭圆 79">
                <a:extLst>
                  <a:ext uri="{FF2B5EF4-FFF2-40B4-BE49-F238E27FC236}">
                    <a16:creationId xmlns="" xmlns:a16="http://schemas.microsoft.com/office/drawing/2014/main" id="{3888A6F8-174C-4EB6-863D-F6ECA4BCB4BC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5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1" name="Oval 44">
                <a:extLst>
                  <a:ext uri="{FF2B5EF4-FFF2-40B4-BE49-F238E27FC236}">
                    <a16:creationId xmlns="" xmlns:a16="http://schemas.microsoft.com/office/drawing/2014/main" id="{3F1E27D3-26E1-4E17-B37A-FB665266ADF5}"/>
                  </a:ext>
                </a:extLst>
              </p:cNvPr>
              <p:cNvSpPr/>
              <p:nvPr/>
            </p:nvSpPr>
            <p:spPr>
              <a:xfrm>
                <a:off x="9166352" y="4125961"/>
                <a:ext cx="575003" cy="665872"/>
              </a:xfrm>
              <a:custGeom>
                <a:avLst/>
                <a:gdLst>
                  <a:gd name="connsiteX0" fmla="*/ 137262 w 520843"/>
                  <a:gd name="connsiteY0" fmla="*/ 347182 h 603152"/>
                  <a:gd name="connsiteX1" fmla="*/ 237088 w 520843"/>
                  <a:gd name="connsiteY1" fmla="*/ 347182 h 603152"/>
                  <a:gd name="connsiteX2" fmla="*/ 264550 w 520843"/>
                  <a:gd name="connsiteY2" fmla="*/ 374597 h 603152"/>
                  <a:gd name="connsiteX3" fmla="*/ 237088 w 520843"/>
                  <a:gd name="connsiteY3" fmla="*/ 402011 h 603152"/>
                  <a:gd name="connsiteX4" fmla="*/ 137262 w 520843"/>
                  <a:gd name="connsiteY4" fmla="*/ 402011 h 603152"/>
                  <a:gd name="connsiteX5" fmla="*/ 109800 w 520843"/>
                  <a:gd name="connsiteY5" fmla="*/ 374597 h 603152"/>
                  <a:gd name="connsiteX6" fmla="*/ 137262 w 520843"/>
                  <a:gd name="connsiteY6" fmla="*/ 347182 h 603152"/>
                  <a:gd name="connsiteX7" fmla="*/ 359122 w 520843"/>
                  <a:gd name="connsiteY7" fmla="*/ 339097 h 603152"/>
                  <a:gd name="connsiteX8" fmla="*/ 359122 w 520843"/>
                  <a:gd name="connsiteY8" fmla="*/ 360888 h 603152"/>
                  <a:gd name="connsiteX9" fmla="*/ 362006 w 520843"/>
                  <a:gd name="connsiteY9" fmla="*/ 350198 h 603152"/>
                  <a:gd name="connsiteX10" fmla="*/ 359122 w 520843"/>
                  <a:gd name="connsiteY10" fmla="*/ 339097 h 603152"/>
                  <a:gd name="connsiteX11" fmla="*/ 332756 w 520843"/>
                  <a:gd name="connsiteY11" fmla="*/ 272081 h 603152"/>
                  <a:gd name="connsiteX12" fmla="*/ 327537 w 520843"/>
                  <a:gd name="connsiteY12" fmla="*/ 281126 h 603152"/>
                  <a:gd name="connsiteX13" fmla="*/ 332756 w 520843"/>
                  <a:gd name="connsiteY13" fmla="*/ 291542 h 603152"/>
                  <a:gd name="connsiteX14" fmla="*/ 137262 w 520843"/>
                  <a:gd name="connsiteY14" fmla="*/ 237523 h 603152"/>
                  <a:gd name="connsiteX15" fmla="*/ 237088 w 520843"/>
                  <a:gd name="connsiteY15" fmla="*/ 237523 h 603152"/>
                  <a:gd name="connsiteX16" fmla="*/ 264550 w 520843"/>
                  <a:gd name="connsiteY16" fmla="*/ 264937 h 603152"/>
                  <a:gd name="connsiteX17" fmla="*/ 237088 w 520843"/>
                  <a:gd name="connsiteY17" fmla="*/ 292352 h 603152"/>
                  <a:gd name="connsiteX18" fmla="*/ 137262 w 520843"/>
                  <a:gd name="connsiteY18" fmla="*/ 292352 h 603152"/>
                  <a:gd name="connsiteX19" fmla="*/ 109800 w 520843"/>
                  <a:gd name="connsiteY19" fmla="*/ 264937 h 603152"/>
                  <a:gd name="connsiteX20" fmla="*/ 137262 w 520843"/>
                  <a:gd name="connsiteY20" fmla="*/ 237523 h 603152"/>
                  <a:gd name="connsiteX21" fmla="*/ 346076 w 520843"/>
                  <a:gd name="connsiteY21" fmla="*/ 226444 h 603152"/>
                  <a:gd name="connsiteX22" fmla="*/ 359671 w 520843"/>
                  <a:gd name="connsiteY22" fmla="*/ 239326 h 603152"/>
                  <a:gd name="connsiteX23" fmla="*/ 359671 w 520843"/>
                  <a:gd name="connsiteY23" fmla="*/ 240286 h 603152"/>
                  <a:gd name="connsiteX24" fmla="*/ 389196 w 520843"/>
                  <a:gd name="connsiteY24" fmla="*/ 260432 h 603152"/>
                  <a:gd name="connsiteX25" fmla="*/ 374365 w 520843"/>
                  <a:gd name="connsiteY25" fmla="*/ 276740 h 603152"/>
                  <a:gd name="connsiteX26" fmla="*/ 365576 w 520843"/>
                  <a:gd name="connsiteY26" fmla="*/ 273999 h 603152"/>
                  <a:gd name="connsiteX27" fmla="*/ 359671 w 520843"/>
                  <a:gd name="connsiteY27" fmla="*/ 271259 h 603152"/>
                  <a:gd name="connsiteX28" fmla="*/ 359671 w 520843"/>
                  <a:gd name="connsiteY28" fmla="*/ 302231 h 603152"/>
                  <a:gd name="connsiteX29" fmla="*/ 392766 w 520843"/>
                  <a:gd name="connsiteY29" fmla="*/ 349102 h 603152"/>
                  <a:gd name="connsiteX30" fmla="*/ 359671 w 520843"/>
                  <a:gd name="connsiteY30" fmla="*/ 394601 h 603152"/>
                  <a:gd name="connsiteX31" fmla="*/ 359671 w 520843"/>
                  <a:gd name="connsiteY31" fmla="*/ 398302 h 603152"/>
                  <a:gd name="connsiteX32" fmla="*/ 346076 w 520843"/>
                  <a:gd name="connsiteY32" fmla="*/ 411184 h 603152"/>
                  <a:gd name="connsiteX33" fmla="*/ 332344 w 520843"/>
                  <a:gd name="connsiteY33" fmla="*/ 398302 h 603152"/>
                  <a:gd name="connsiteX34" fmla="*/ 332344 w 520843"/>
                  <a:gd name="connsiteY34" fmla="*/ 396246 h 603152"/>
                  <a:gd name="connsiteX35" fmla="*/ 293481 w 520843"/>
                  <a:gd name="connsiteY35" fmla="*/ 366781 h 603152"/>
                  <a:gd name="connsiteX36" fmla="*/ 308449 w 520843"/>
                  <a:gd name="connsiteY36" fmla="*/ 350472 h 603152"/>
                  <a:gd name="connsiteX37" fmla="*/ 319847 w 520843"/>
                  <a:gd name="connsiteY37" fmla="*/ 356776 h 603152"/>
                  <a:gd name="connsiteX38" fmla="*/ 332344 w 520843"/>
                  <a:gd name="connsiteY38" fmla="*/ 364999 h 603152"/>
                  <a:gd name="connsiteX39" fmla="*/ 332344 w 520843"/>
                  <a:gd name="connsiteY39" fmla="*/ 325392 h 603152"/>
                  <a:gd name="connsiteX40" fmla="*/ 297051 w 520843"/>
                  <a:gd name="connsiteY40" fmla="*/ 282359 h 603152"/>
                  <a:gd name="connsiteX41" fmla="*/ 332344 w 520843"/>
                  <a:gd name="connsiteY41" fmla="*/ 240971 h 603152"/>
                  <a:gd name="connsiteX42" fmla="*/ 332344 w 520843"/>
                  <a:gd name="connsiteY42" fmla="*/ 239326 h 603152"/>
                  <a:gd name="connsiteX43" fmla="*/ 346076 w 520843"/>
                  <a:gd name="connsiteY43" fmla="*/ 226444 h 603152"/>
                  <a:gd name="connsiteX44" fmla="*/ 137261 w 520843"/>
                  <a:gd name="connsiteY44" fmla="*/ 127865 h 603152"/>
                  <a:gd name="connsiteX45" fmla="*/ 383583 w 520843"/>
                  <a:gd name="connsiteY45" fmla="*/ 127865 h 603152"/>
                  <a:gd name="connsiteX46" fmla="*/ 411044 w 520843"/>
                  <a:gd name="connsiteY46" fmla="*/ 155280 h 603152"/>
                  <a:gd name="connsiteX47" fmla="*/ 383583 w 520843"/>
                  <a:gd name="connsiteY47" fmla="*/ 182694 h 603152"/>
                  <a:gd name="connsiteX48" fmla="*/ 137261 w 520843"/>
                  <a:gd name="connsiteY48" fmla="*/ 182694 h 603152"/>
                  <a:gd name="connsiteX49" fmla="*/ 109800 w 520843"/>
                  <a:gd name="connsiteY49" fmla="*/ 155280 h 603152"/>
                  <a:gd name="connsiteX50" fmla="*/ 137261 w 520843"/>
                  <a:gd name="connsiteY50" fmla="*/ 127865 h 603152"/>
                  <a:gd name="connsiteX51" fmla="*/ 54912 w 520843"/>
                  <a:gd name="connsiteY51" fmla="*/ 54829 h 603152"/>
                  <a:gd name="connsiteX52" fmla="*/ 54912 w 520843"/>
                  <a:gd name="connsiteY52" fmla="*/ 509497 h 603152"/>
                  <a:gd name="connsiteX53" fmla="*/ 85663 w 520843"/>
                  <a:gd name="connsiteY53" fmla="*/ 478793 h 603152"/>
                  <a:gd name="connsiteX54" fmla="*/ 105157 w 520843"/>
                  <a:gd name="connsiteY54" fmla="*/ 470705 h 603152"/>
                  <a:gd name="connsiteX55" fmla="*/ 124514 w 520843"/>
                  <a:gd name="connsiteY55" fmla="*/ 478793 h 603152"/>
                  <a:gd name="connsiteX56" fmla="*/ 182721 w 520843"/>
                  <a:gd name="connsiteY56" fmla="*/ 536911 h 603152"/>
                  <a:gd name="connsiteX57" fmla="*/ 241065 w 520843"/>
                  <a:gd name="connsiteY57" fmla="*/ 478793 h 603152"/>
                  <a:gd name="connsiteX58" fmla="*/ 260422 w 520843"/>
                  <a:gd name="connsiteY58" fmla="*/ 470705 h 603152"/>
                  <a:gd name="connsiteX59" fmla="*/ 279778 w 520843"/>
                  <a:gd name="connsiteY59" fmla="*/ 478793 h 603152"/>
                  <a:gd name="connsiteX60" fmla="*/ 338122 w 520843"/>
                  <a:gd name="connsiteY60" fmla="*/ 536911 h 603152"/>
                  <a:gd name="connsiteX61" fmla="*/ 396329 w 520843"/>
                  <a:gd name="connsiteY61" fmla="*/ 478793 h 603152"/>
                  <a:gd name="connsiteX62" fmla="*/ 415686 w 520843"/>
                  <a:gd name="connsiteY62" fmla="*/ 470705 h 603152"/>
                  <a:gd name="connsiteX63" fmla="*/ 435180 w 520843"/>
                  <a:gd name="connsiteY63" fmla="*/ 478793 h 603152"/>
                  <a:gd name="connsiteX64" fmla="*/ 465931 w 520843"/>
                  <a:gd name="connsiteY64" fmla="*/ 509497 h 603152"/>
                  <a:gd name="connsiteX65" fmla="*/ 465931 w 520843"/>
                  <a:gd name="connsiteY65" fmla="*/ 54829 h 603152"/>
                  <a:gd name="connsiteX66" fmla="*/ 27456 w 520843"/>
                  <a:gd name="connsiteY66" fmla="*/ 0 h 603152"/>
                  <a:gd name="connsiteX67" fmla="*/ 493387 w 520843"/>
                  <a:gd name="connsiteY67" fmla="*/ 0 h 603152"/>
                  <a:gd name="connsiteX68" fmla="*/ 520843 w 520843"/>
                  <a:gd name="connsiteY68" fmla="*/ 27414 h 603152"/>
                  <a:gd name="connsiteX69" fmla="*/ 520843 w 520843"/>
                  <a:gd name="connsiteY69" fmla="*/ 575702 h 603152"/>
                  <a:gd name="connsiteX70" fmla="*/ 503957 w 520843"/>
                  <a:gd name="connsiteY70" fmla="*/ 601061 h 603152"/>
                  <a:gd name="connsiteX71" fmla="*/ 493387 w 520843"/>
                  <a:gd name="connsiteY71" fmla="*/ 603117 h 603152"/>
                  <a:gd name="connsiteX72" fmla="*/ 474030 w 520843"/>
                  <a:gd name="connsiteY72" fmla="*/ 595030 h 603152"/>
                  <a:gd name="connsiteX73" fmla="*/ 415686 w 520843"/>
                  <a:gd name="connsiteY73" fmla="*/ 536911 h 603152"/>
                  <a:gd name="connsiteX74" fmla="*/ 357479 w 520843"/>
                  <a:gd name="connsiteY74" fmla="*/ 595030 h 603152"/>
                  <a:gd name="connsiteX75" fmla="*/ 338122 w 520843"/>
                  <a:gd name="connsiteY75" fmla="*/ 603117 h 603152"/>
                  <a:gd name="connsiteX76" fmla="*/ 318629 w 520843"/>
                  <a:gd name="connsiteY76" fmla="*/ 595030 h 603152"/>
                  <a:gd name="connsiteX77" fmla="*/ 260422 w 520843"/>
                  <a:gd name="connsiteY77" fmla="*/ 536911 h 603152"/>
                  <a:gd name="connsiteX78" fmla="*/ 202214 w 520843"/>
                  <a:gd name="connsiteY78" fmla="*/ 595030 h 603152"/>
                  <a:gd name="connsiteX79" fmla="*/ 182721 w 520843"/>
                  <a:gd name="connsiteY79" fmla="*/ 603117 h 603152"/>
                  <a:gd name="connsiteX80" fmla="*/ 163364 w 520843"/>
                  <a:gd name="connsiteY80" fmla="*/ 595030 h 603152"/>
                  <a:gd name="connsiteX81" fmla="*/ 105157 w 520843"/>
                  <a:gd name="connsiteY81" fmla="*/ 536911 h 603152"/>
                  <a:gd name="connsiteX82" fmla="*/ 46813 w 520843"/>
                  <a:gd name="connsiteY82" fmla="*/ 595030 h 603152"/>
                  <a:gd name="connsiteX83" fmla="*/ 16886 w 520843"/>
                  <a:gd name="connsiteY83" fmla="*/ 601061 h 603152"/>
                  <a:gd name="connsiteX84" fmla="*/ 0 w 520843"/>
                  <a:gd name="connsiteY84" fmla="*/ 575702 h 603152"/>
                  <a:gd name="connsiteX85" fmla="*/ 0 w 520843"/>
                  <a:gd name="connsiteY85" fmla="*/ 27414 h 603152"/>
                  <a:gd name="connsiteX86" fmla="*/ 27456 w 520843"/>
                  <a:gd name="connsiteY86" fmla="*/ 0 h 603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520843" h="603152">
                    <a:moveTo>
                      <a:pt x="137262" y="347182"/>
                    </a:moveTo>
                    <a:lnTo>
                      <a:pt x="237088" y="347182"/>
                    </a:lnTo>
                    <a:cubicBezTo>
                      <a:pt x="252329" y="347182"/>
                      <a:pt x="264550" y="359519"/>
                      <a:pt x="264550" y="374597"/>
                    </a:cubicBezTo>
                    <a:cubicBezTo>
                      <a:pt x="264550" y="389812"/>
                      <a:pt x="252329" y="402011"/>
                      <a:pt x="237088" y="402011"/>
                    </a:cubicBezTo>
                    <a:lnTo>
                      <a:pt x="137262" y="402011"/>
                    </a:lnTo>
                    <a:cubicBezTo>
                      <a:pt x="122158" y="402011"/>
                      <a:pt x="109800" y="389812"/>
                      <a:pt x="109800" y="374597"/>
                    </a:cubicBezTo>
                    <a:cubicBezTo>
                      <a:pt x="109800" y="359519"/>
                      <a:pt x="122158" y="347182"/>
                      <a:pt x="137262" y="347182"/>
                    </a:cubicBezTo>
                    <a:close/>
                    <a:moveTo>
                      <a:pt x="359122" y="339097"/>
                    </a:moveTo>
                    <a:lnTo>
                      <a:pt x="359122" y="360888"/>
                    </a:lnTo>
                    <a:cubicBezTo>
                      <a:pt x="361044" y="358284"/>
                      <a:pt x="362006" y="354858"/>
                      <a:pt x="362006" y="350198"/>
                    </a:cubicBezTo>
                    <a:cubicBezTo>
                      <a:pt x="362006" y="345401"/>
                      <a:pt x="361044" y="341838"/>
                      <a:pt x="359122" y="339097"/>
                    </a:cubicBezTo>
                    <a:close/>
                    <a:moveTo>
                      <a:pt x="332756" y="272081"/>
                    </a:moveTo>
                    <a:cubicBezTo>
                      <a:pt x="327537" y="274822"/>
                      <a:pt x="327537" y="279070"/>
                      <a:pt x="327537" y="281126"/>
                    </a:cubicBezTo>
                    <a:cubicBezTo>
                      <a:pt x="327537" y="285786"/>
                      <a:pt x="328773" y="288801"/>
                      <a:pt x="332756" y="291542"/>
                    </a:cubicBezTo>
                    <a:close/>
                    <a:moveTo>
                      <a:pt x="137262" y="237523"/>
                    </a:moveTo>
                    <a:lnTo>
                      <a:pt x="237088" y="237523"/>
                    </a:lnTo>
                    <a:cubicBezTo>
                      <a:pt x="252329" y="237523"/>
                      <a:pt x="264550" y="249860"/>
                      <a:pt x="264550" y="264937"/>
                    </a:cubicBezTo>
                    <a:cubicBezTo>
                      <a:pt x="264550" y="280153"/>
                      <a:pt x="252329" y="292352"/>
                      <a:pt x="237088" y="292352"/>
                    </a:cubicBezTo>
                    <a:lnTo>
                      <a:pt x="137262" y="292352"/>
                    </a:lnTo>
                    <a:cubicBezTo>
                      <a:pt x="122158" y="292352"/>
                      <a:pt x="109800" y="280153"/>
                      <a:pt x="109800" y="264937"/>
                    </a:cubicBezTo>
                    <a:cubicBezTo>
                      <a:pt x="109800" y="249860"/>
                      <a:pt x="122158" y="237523"/>
                      <a:pt x="137262" y="237523"/>
                    </a:cubicBezTo>
                    <a:close/>
                    <a:moveTo>
                      <a:pt x="346076" y="226444"/>
                    </a:moveTo>
                    <a:cubicBezTo>
                      <a:pt x="353491" y="226444"/>
                      <a:pt x="359671" y="232337"/>
                      <a:pt x="359671" y="239326"/>
                    </a:cubicBezTo>
                    <a:lnTo>
                      <a:pt x="359671" y="240286"/>
                    </a:lnTo>
                    <a:cubicBezTo>
                      <a:pt x="373266" y="242342"/>
                      <a:pt x="389196" y="247960"/>
                      <a:pt x="389196" y="260432"/>
                    </a:cubicBezTo>
                    <a:cubicBezTo>
                      <a:pt x="389196" y="267010"/>
                      <a:pt x="383977" y="276740"/>
                      <a:pt x="374365" y="276740"/>
                    </a:cubicBezTo>
                    <a:cubicBezTo>
                      <a:pt x="371069" y="276740"/>
                      <a:pt x="368322" y="275370"/>
                      <a:pt x="365576" y="273999"/>
                    </a:cubicBezTo>
                    <a:cubicBezTo>
                      <a:pt x="363928" y="273040"/>
                      <a:pt x="362006" y="272081"/>
                      <a:pt x="359671" y="271259"/>
                    </a:cubicBezTo>
                    <a:lnTo>
                      <a:pt x="359671" y="302231"/>
                    </a:lnTo>
                    <a:cubicBezTo>
                      <a:pt x="373266" y="307713"/>
                      <a:pt x="392766" y="318951"/>
                      <a:pt x="392766" y="349102"/>
                    </a:cubicBezTo>
                    <a:cubicBezTo>
                      <a:pt x="392766" y="372400"/>
                      <a:pt x="380544" y="388982"/>
                      <a:pt x="359671" y="394601"/>
                    </a:cubicBezTo>
                    <a:lnTo>
                      <a:pt x="359671" y="398302"/>
                    </a:lnTo>
                    <a:cubicBezTo>
                      <a:pt x="359671" y="405291"/>
                      <a:pt x="353491" y="411184"/>
                      <a:pt x="346076" y="411184"/>
                    </a:cubicBezTo>
                    <a:cubicBezTo>
                      <a:pt x="338523" y="411184"/>
                      <a:pt x="332344" y="405428"/>
                      <a:pt x="332344" y="398302"/>
                    </a:cubicBezTo>
                    <a:lnTo>
                      <a:pt x="332344" y="396246"/>
                    </a:lnTo>
                    <a:cubicBezTo>
                      <a:pt x="309685" y="393094"/>
                      <a:pt x="293481" y="379252"/>
                      <a:pt x="293481" y="366781"/>
                    </a:cubicBezTo>
                    <a:cubicBezTo>
                      <a:pt x="293481" y="359106"/>
                      <a:pt x="299935" y="350472"/>
                      <a:pt x="308449" y="350472"/>
                    </a:cubicBezTo>
                    <a:cubicBezTo>
                      <a:pt x="313805" y="350472"/>
                      <a:pt x="317238" y="353898"/>
                      <a:pt x="319847" y="356776"/>
                    </a:cubicBezTo>
                    <a:cubicBezTo>
                      <a:pt x="322731" y="359654"/>
                      <a:pt x="326027" y="363080"/>
                      <a:pt x="332344" y="364999"/>
                    </a:cubicBezTo>
                    <a:lnTo>
                      <a:pt x="332344" y="325392"/>
                    </a:lnTo>
                    <a:cubicBezTo>
                      <a:pt x="316139" y="319499"/>
                      <a:pt x="297051" y="310180"/>
                      <a:pt x="297051" y="282359"/>
                    </a:cubicBezTo>
                    <a:cubicBezTo>
                      <a:pt x="297051" y="260295"/>
                      <a:pt x="310097" y="245219"/>
                      <a:pt x="332344" y="240971"/>
                    </a:cubicBezTo>
                    <a:lnTo>
                      <a:pt x="332344" y="239326"/>
                    </a:lnTo>
                    <a:cubicBezTo>
                      <a:pt x="332344" y="232200"/>
                      <a:pt x="338523" y="226444"/>
                      <a:pt x="346076" y="226444"/>
                    </a:cubicBezTo>
                    <a:close/>
                    <a:moveTo>
                      <a:pt x="137261" y="127865"/>
                    </a:moveTo>
                    <a:lnTo>
                      <a:pt x="383583" y="127865"/>
                    </a:lnTo>
                    <a:cubicBezTo>
                      <a:pt x="398824" y="127865"/>
                      <a:pt x="411044" y="140202"/>
                      <a:pt x="411044" y="155280"/>
                    </a:cubicBezTo>
                    <a:cubicBezTo>
                      <a:pt x="411044" y="170495"/>
                      <a:pt x="398824" y="182694"/>
                      <a:pt x="383583" y="182694"/>
                    </a:cubicBezTo>
                    <a:lnTo>
                      <a:pt x="137261" y="182694"/>
                    </a:lnTo>
                    <a:cubicBezTo>
                      <a:pt x="122157" y="182694"/>
                      <a:pt x="109800" y="170495"/>
                      <a:pt x="109800" y="155280"/>
                    </a:cubicBezTo>
                    <a:cubicBezTo>
                      <a:pt x="109800" y="140202"/>
                      <a:pt x="122157" y="127865"/>
                      <a:pt x="137261" y="127865"/>
                    </a:cubicBezTo>
                    <a:close/>
                    <a:moveTo>
                      <a:pt x="54912" y="54829"/>
                    </a:moveTo>
                    <a:lnTo>
                      <a:pt x="54912" y="509497"/>
                    </a:lnTo>
                    <a:lnTo>
                      <a:pt x="85663" y="478793"/>
                    </a:lnTo>
                    <a:cubicBezTo>
                      <a:pt x="90880" y="473584"/>
                      <a:pt x="97881" y="470705"/>
                      <a:pt x="105157" y="470705"/>
                    </a:cubicBezTo>
                    <a:cubicBezTo>
                      <a:pt x="112433" y="470705"/>
                      <a:pt x="119434" y="473584"/>
                      <a:pt x="124514" y="478793"/>
                    </a:cubicBezTo>
                    <a:lnTo>
                      <a:pt x="182721" y="536911"/>
                    </a:lnTo>
                    <a:lnTo>
                      <a:pt x="241065" y="478793"/>
                    </a:lnTo>
                    <a:cubicBezTo>
                      <a:pt x="246419" y="473447"/>
                      <a:pt x="253420" y="470705"/>
                      <a:pt x="260422" y="470705"/>
                    </a:cubicBezTo>
                    <a:cubicBezTo>
                      <a:pt x="267423" y="470705"/>
                      <a:pt x="274424" y="473447"/>
                      <a:pt x="279778" y="478793"/>
                    </a:cubicBezTo>
                    <a:lnTo>
                      <a:pt x="338122" y="536911"/>
                    </a:lnTo>
                    <a:lnTo>
                      <a:pt x="396329" y="478793"/>
                    </a:lnTo>
                    <a:cubicBezTo>
                      <a:pt x="401409" y="473584"/>
                      <a:pt x="408410" y="470705"/>
                      <a:pt x="415686" y="470705"/>
                    </a:cubicBezTo>
                    <a:cubicBezTo>
                      <a:pt x="422962" y="470705"/>
                      <a:pt x="429963" y="473584"/>
                      <a:pt x="435180" y="478793"/>
                    </a:cubicBezTo>
                    <a:lnTo>
                      <a:pt x="465931" y="509497"/>
                    </a:lnTo>
                    <a:lnTo>
                      <a:pt x="465931" y="54829"/>
                    </a:lnTo>
                    <a:close/>
                    <a:moveTo>
                      <a:pt x="27456" y="0"/>
                    </a:moveTo>
                    <a:lnTo>
                      <a:pt x="493387" y="0"/>
                    </a:lnTo>
                    <a:cubicBezTo>
                      <a:pt x="508625" y="0"/>
                      <a:pt x="520843" y="12337"/>
                      <a:pt x="520843" y="27414"/>
                    </a:cubicBezTo>
                    <a:lnTo>
                      <a:pt x="520843" y="575702"/>
                    </a:lnTo>
                    <a:cubicBezTo>
                      <a:pt x="520843" y="586805"/>
                      <a:pt x="514116" y="596812"/>
                      <a:pt x="503957" y="601061"/>
                    </a:cubicBezTo>
                    <a:cubicBezTo>
                      <a:pt x="500525" y="602432"/>
                      <a:pt x="496956" y="603117"/>
                      <a:pt x="493387" y="603117"/>
                    </a:cubicBezTo>
                    <a:cubicBezTo>
                      <a:pt x="486248" y="603117"/>
                      <a:pt x="479247" y="600375"/>
                      <a:pt x="474030" y="595030"/>
                    </a:cubicBezTo>
                    <a:lnTo>
                      <a:pt x="415686" y="536911"/>
                    </a:lnTo>
                    <a:lnTo>
                      <a:pt x="357479" y="595030"/>
                    </a:lnTo>
                    <a:cubicBezTo>
                      <a:pt x="352400" y="600238"/>
                      <a:pt x="345398" y="603117"/>
                      <a:pt x="338122" y="603117"/>
                    </a:cubicBezTo>
                    <a:cubicBezTo>
                      <a:pt x="330846" y="603117"/>
                      <a:pt x="323845" y="600238"/>
                      <a:pt x="318629" y="595030"/>
                    </a:cubicBezTo>
                    <a:lnTo>
                      <a:pt x="260422" y="536911"/>
                    </a:lnTo>
                    <a:lnTo>
                      <a:pt x="202214" y="595030"/>
                    </a:lnTo>
                    <a:cubicBezTo>
                      <a:pt x="196998" y="600238"/>
                      <a:pt x="189996" y="603117"/>
                      <a:pt x="182721" y="603117"/>
                    </a:cubicBezTo>
                    <a:cubicBezTo>
                      <a:pt x="175445" y="603117"/>
                      <a:pt x="168443" y="600238"/>
                      <a:pt x="163364" y="595030"/>
                    </a:cubicBezTo>
                    <a:lnTo>
                      <a:pt x="105157" y="536911"/>
                    </a:lnTo>
                    <a:lnTo>
                      <a:pt x="46813" y="595030"/>
                    </a:lnTo>
                    <a:cubicBezTo>
                      <a:pt x="38988" y="602980"/>
                      <a:pt x="27182" y="605310"/>
                      <a:pt x="16886" y="601061"/>
                    </a:cubicBezTo>
                    <a:cubicBezTo>
                      <a:pt x="6727" y="596812"/>
                      <a:pt x="0" y="586805"/>
                      <a:pt x="0" y="575702"/>
                    </a:cubicBezTo>
                    <a:lnTo>
                      <a:pt x="0" y="27414"/>
                    </a:lnTo>
                    <a:cubicBezTo>
                      <a:pt x="0" y="12337"/>
                      <a:pt x="12355" y="0"/>
                      <a:pt x="2745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4FBBF7A-DB43-43B5-A7ED-FB2643AA32C4}"/>
              </a:ext>
            </a:extLst>
          </p:cNvPr>
          <p:cNvGrpSpPr/>
          <p:nvPr/>
        </p:nvGrpSpPr>
        <p:grpSpPr>
          <a:xfrm>
            <a:off x="2327472" y="5364623"/>
            <a:ext cx="3906176" cy="948519"/>
            <a:chOff x="398573" y="2796560"/>
            <a:chExt cx="3906176" cy="948519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FE95A09-3777-477A-8B20-51937CD98A3A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B75C601F-CEC9-41E3-846E-24BD63DF3C3C}"/>
                </a:ext>
              </a:extLst>
            </p:cNvPr>
            <p:cNvSpPr txBox="1"/>
            <p:nvPr/>
          </p:nvSpPr>
          <p:spPr>
            <a:xfrm>
              <a:off x="398573" y="3197557"/>
              <a:ext cx="390617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E0C3539-2167-4B73-A1C6-B971EE8CCFB9}"/>
              </a:ext>
            </a:extLst>
          </p:cNvPr>
          <p:cNvGrpSpPr/>
          <p:nvPr/>
        </p:nvGrpSpPr>
        <p:grpSpPr>
          <a:xfrm>
            <a:off x="6840478" y="3765285"/>
            <a:ext cx="3906176" cy="948519"/>
            <a:chOff x="398573" y="2796560"/>
            <a:chExt cx="3906176" cy="948519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A1720BFE-4735-4AA3-8BF5-625A042F7226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33C57F6-F201-48E9-92B3-1C813F95C76E}"/>
                </a:ext>
              </a:extLst>
            </p:cNvPr>
            <p:cNvSpPr txBox="1"/>
            <p:nvPr/>
          </p:nvSpPr>
          <p:spPr>
            <a:xfrm>
              <a:off x="398573" y="3197557"/>
              <a:ext cx="390617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220BF3B-A960-4A5D-877B-BDC6BD4CEB3D}"/>
              </a:ext>
            </a:extLst>
          </p:cNvPr>
          <p:cNvGrpSpPr/>
          <p:nvPr/>
        </p:nvGrpSpPr>
        <p:grpSpPr>
          <a:xfrm>
            <a:off x="10999523" y="5364623"/>
            <a:ext cx="3906176" cy="948519"/>
            <a:chOff x="398573" y="2796560"/>
            <a:chExt cx="3906176" cy="948519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EAFD3871-AB55-40D3-B4C1-CCAE19F70399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CFB4A59D-9008-4F3F-A27E-548ECD37F7AA}"/>
                </a:ext>
              </a:extLst>
            </p:cNvPr>
            <p:cNvSpPr txBox="1"/>
            <p:nvPr/>
          </p:nvSpPr>
          <p:spPr>
            <a:xfrm>
              <a:off x="398573" y="3197557"/>
              <a:ext cx="390617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FCEE0162-9D01-4638-9F49-5A8E67DA0401}"/>
              </a:ext>
            </a:extLst>
          </p:cNvPr>
          <p:cNvGrpSpPr/>
          <p:nvPr/>
        </p:nvGrpSpPr>
        <p:grpSpPr>
          <a:xfrm>
            <a:off x="15365877" y="3765285"/>
            <a:ext cx="3906176" cy="948519"/>
            <a:chOff x="398573" y="2796560"/>
            <a:chExt cx="3906176" cy="948519"/>
          </a:xfrm>
        </p:grpSpPr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E56CFD69-44D4-4261-92E1-1F2471AA9904}"/>
                </a:ext>
              </a:extLst>
            </p:cNvPr>
            <p:cNvSpPr txBox="1"/>
            <p:nvPr/>
          </p:nvSpPr>
          <p:spPr>
            <a:xfrm>
              <a:off x="1566831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53777B22-F9DA-404D-B763-2DEDF60C4C9A}"/>
                </a:ext>
              </a:extLst>
            </p:cNvPr>
            <p:cNvSpPr txBox="1"/>
            <p:nvPr/>
          </p:nvSpPr>
          <p:spPr>
            <a:xfrm>
              <a:off x="398573" y="3197557"/>
              <a:ext cx="390617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455F1B3E-5C66-460C-B120-17617DE4B38F}"/>
              </a:ext>
            </a:extLst>
          </p:cNvPr>
          <p:cNvGrpSpPr/>
          <p:nvPr/>
        </p:nvGrpSpPr>
        <p:grpSpPr>
          <a:xfrm>
            <a:off x="1891953" y="932345"/>
            <a:ext cx="4341695" cy="1543951"/>
            <a:chOff x="1449505" y="932345"/>
            <a:chExt cx="4341695" cy="1543951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1E62561A-3E48-41E3-842A-FE08C629B3E7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53" name="文本框 52">
                <a:extLst>
                  <a:ext uri="{FF2B5EF4-FFF2-40B4-BE49-F238E27FC236}">
                    <a16:creationId xmlns="" xmlns:a16="http://schemas.microsoft.com/office/drawing/2014/main" id="{AAD4581C-C74F-4AF4-BF75-AFF573AFCB91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="" xmlns:a16="http://schemas.microsoft.com/office/drawing/2014/main" id="{56BCCA85-D4AD-4D79-AB74-4A4CDC1C9D7D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589514D2-A2BE-47C4-B125-3D8640449783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D3A60D79-6576-47B7-B642-A54493C12359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017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5E931B0-B341-4432-9747-C98F4DEF9EBD}"/>
              </a:ext>
            </a:extLst>
          </p:cNvPr>
          <p:cNvSpPr/>
          <p:nvPr/>
        </p:nvSpPr>
        <p:spPr>
          <a:xfrm>
            <a:off x="0" y="2228850"/>
            <a:ext cx="3846286" cy="497046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86839" t="-27212" r="-662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E2889BE-F3A1-4A48-871B-65F85AA806FF}"/>
              </a:ext>
            </a:extLst>
          </p:cNvPr>
          <p:cNvSpPr/>
          <p:nvPr/>
        </p:nvSpPr>
        <p:spPr>
          <a:xfrm>
            <a:off x="17753239" y="0"/>
            <a:ext cx="3846286" cy="5376863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E46ECF6-C5C3-4687-BA49-8947FE315E11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5D29310-D4EC-40E6-B85D-868433908134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E335E0E6-6A0F-4522-9719-428936FB95AD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AA8FF380-24D5-46C0-B3E4-C9D2F7FD3197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72BE71E-EF9E-44E9-A6BA-A69B56C0D603}"/>
              </a:ext>
            </a:extLst>
          </p:cNvPr>
          <p:cNvGrpSpPr/>
          <p:nvPr/>
        </p:nvGrpSpPr>
        <p:grpSpPr>
          <a:xfrm>
            <a:off x="5763926" y="2106484"/>
            <a:ext cx="10071673" cy="3816608"/>
            <a:chOff x="4524195" y="2117409"/>
            <a:chExt cx="10071673" cy="381660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7CE9AA22-C984-470C-B867-D58A47E06429}"/>
                </a:ext>
              </a:extLst>
            </p:cNvPr>
            <p:cNvGrpSpPr/>
            <p:nvPr/>
          </p:nvGrpSpPr>
          <p:grpSpPr>
            <a:xfrm>
              <a:off x="4525482" y="2117409"/>
              <a:ext cx="2354918" cy="935831"/>
              <a:chOff x="8030342" y="4909004"/>
              <a:chExt cx="2354918" cy="935831"/>
            </a:xfrm>
          </p:grpSpPr>
          <p:sp>
            <p:nvSpPr>
              <p:cNvPr id="3" name="文本框 2">
                <a:extLst>
                  <a:ext uri="{FF2B5EF4-FFF2-40B4-BE49-F238E27FC236}">
                    <a16:creationId xmlns="" xmlns:a16="http://schemas.microsoft.com/office/drawing/2014/main" id="{D7881BDC-26EB-48A3-B91A-426463EF9A28}"/>
                  </a:ext>
                </a:extLst>
              </p:cNvPr>
              <p:cNvSpPr txBox="1"/>
              <p:nvPr/>
            </p:nvSpPr>
            <p:spPr>
              <a:xfrm>
                <a:off x="8030342" y="5321615"/>
                <a:ext cx="23404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4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8FA35FDD-4395-4F68-A8C9-3126FAC4C80D}"/>
                  </a:ext>
                </a:extLst>
              </p:cNvPr>
              <p:cNvSpPr txBox="1"/>
              <p:nvPr/>
            </p:nvSpPr>
            <p:spPr>
              <a:xfrm>
                <a:off x="8815600" y="4909004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24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8046EBBB-3C9E-4BC3-945F-67B1D7555287}"/>
                </a:ext>
              </a:extLst>
            </p:cNvPr>
            <p:cNvGrpSpPr/>
            <p:nvPr/>
          </p:nvGrpSpPr>
          <p:grpSpPr>
            <a:xfrm>
              <a:off x="4524195" y="4998186"/>
              <a:ext cx="2354918" cy="935831"/>
              <a:chOff x="8030342" y="5251904"/>
              <a:chExt cx="2354918" cy="935831"/>
            </a:xfrm>
          </p:grpSpPr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5A2AA848-8995-4145-B30A-A5231BC4B409}"/>
                  </a:ext>
                </a:extLst>
              </p:cNvPr>
              <p:cNvSpPr txBox="1"/>
              <p:nvPr/>
            </p:nvSpPr>
            <p:spPr>
              <a:xfrm>
                <a:off x="8030342" y="5664515"/>
                <a:ext cx="23404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4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91D3404C-A222-4C85-9D50-683E981F7D63}"/>
                  </a:ext>
                </a:extLst>
              </p:cNvPr>
              <p:cNvSpPr txBox="1"/>
              <p:nvPr/>
            </p:nvSpPr>
            <p:spPr>
              <a:xfrm>
                <a:off x="8815600" y="5251904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24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8F31C0B3-2E33-4561-BB54-CFB7F6172335}"/>
                </a:ext>
              </a:extLst>
            </p:cNvPr>
            <p:cNvGrpSpPr/>
            <p:nvPr/>
          </p:nvGrpSpPr>
          <p:grpSpPr>
            <a:xfrm flipH="1">
              <a:off x="12240950" y="2117409"/>
              <a:ext cx="2354918" cy="935831"/>
              <a:chOff x="8468492" y="4909004"/>
              <a:chExt cx="2354918" cy="935831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8FF08276-2AD6-40E9-8D9E-90215C7E61C7}"/>
                  </a:ext>
                </a:extLst>
              </p:cNvPr>
              <p:cNvSpPr txBox="1"/>
              <p:nvPr/>
            </p:nvSpPr>
            <p:spPr>
              <a:xfrm>
                <a:off x="8468492" y="5321615"/>
                <a:ext cx="23404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4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21CA4E36-8B91-4701-9DDA-2C070706F05E}"/>
                  </a:ext>
                </a:extLst>
              </p:cNvPr>
              <p:cNvSpPr txBox="1"/>
              <p:nvPr/>
            </p:nvSpPr>
            <p:spPr>
              <a:xfrm>
                <a:off x="9253750" y="4909004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93E91EFF-AA7A-4997-B10F-1B0BA1CD5F19}"/>
                </a:ext>
              </a:extLst>
            </p:cNvPr>
            <p:cNvGrpSpPr/>
            <p:nvPr/>
          </p:nvGrpSpPr>
          <p:grpSpPr>
            <a:xfrm flipH="1">
              <a:off x="12239663" y="4998186"/>
              <a:ext cx="2340404" cy="935831"/>
              <a:chOff x="8483006" y="5251904"/>
              <a:chExt cx="2340404" cy="935831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E087530B-B037-4D16-A1B5-F0999D71640D}"/>
                  </a:ext>
                </a:extLst>
              </p:cNvPr>
              <p:cNvSpPr txBox="1"/>
              <p:nvPr/>
            </p:nvSpPr>
            <p:spPr>
              <a:xfrm>
                <a:off x="8483006" y="5664515"/>
                <a:ext cx="23404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4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990D32FF-6ECB-46D3-B59E-ABF2F53C34B6}"/>
                  </a:ext>
                </a:extLst>
              </p:cNvPr>
              <p:cNvSpPr txBox="1"/>
              <p:nvPr/>
            </p:nvSpPr>
            <p:spPr>
              <a:xfrm>
                <a:off x="9253750" y="5251904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标题添加</a:t>
                </a:r>
              </a:p>
            </p:txBody>
          </p:sp>
        </p:grpSp>
      </p:grpSp>
      <p:grpSp>
        <p:nvGrpSpPr>
          <p:cNvPr id="28" name="íṥļí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A1281694-E231-4BCD-BB43-7F5903728FB6}"/>
              </a:ext>
            </a:extLst>
          </p:cNvPr>
          <p:cNvGrpSpPr>
            <a:grpSpLocks noChangeAspect="1"/>
          </p:cNvGrpSpPr>
          <p:nvPr/>
        </p:nvGrpSpPr>
        <p:grpSpPr>
          <a:xfrm>
            <a:off x="8803015" y="2021652"/>
            <a:ext cx="3993494" cy="3986272"/>
            <a:chOff x="4069038" y="1301559"/>
            <a:chExt cx="4131237" cy="4123766"/>
          </a:xfrm>
        </p:grpSpPr>
        <p:sp>
          <p:nvSpPr>
            <p:cNvPr id="37" name="iśľíďé">
              <a:extLst>
                <a:ext uri="{FF2B5EF4-FFF2-40B4-BE49-F238E27FC236}">
                  <a16:creationId xmlns="" xmlns:a16="http://schemas.microsoft.com/office/drawing/2014/main" id="{C2E48012-BD01-45CF-ACB2-40927F6D98FC}"/>
                </a:ext>
              </a:extLst>
            </p:cNvPr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8" name="iSḻíde">
              <a:extLst>
                <a:ext uri="{FF2B5EF4-FFF2-40B4-BE49-F238E27FC236}">
                  <a16:creationId xmlns="" xmlns:a16="http://schemas.microsoft.com/office/drawing/2014/main" id="{B4312118-6FD2-4073-B7E6-DF06CE732F49}"/>
                </a:ext>
              </a:extLst>
            </p:cNvPr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9" name="íşļíḍe">
              <a:extLst>
                <a:ext uri="{FF2B5EF4-FFF2-40B4-BE49-F238E27FC236}">
                  <a16:creationId xmlns="" xmlns:a16="http://schemas.microsoft.com/office/drawing/2014/main" id="{B41C22C8-3CE0-4D6D-8FF6-7B88E0CE7D4A}"/>
                </a:ext>
              </a:extLst>
            </p:cNvPr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0" name="íṧ1ïḍe">
              <a:extLst>
                <a:ext uri="{FF2B5EF4-FFF2-40B4-BE49-F238E27FC236}">
                  <a16:creationId xmlns="" xmlns:a16="http://schemas.microsoft.com/office/drawing/2014/main" id="{94611A3D-80F9-445F-9CEC-B7EB69FAECC6}"/>
                </a:ext>
              </a:extLst>
            </p:cNvPr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3B6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1" name="ï$ľîḑé">
              <a:extLst>
                <a:ext uri="{FF2B5EF4-FFF2-40B4-BE49-F238E27FC236}">
                  <a16:creationId xmlns="" xmlns:a16="http://schemas.microsoft.com/office/drawing/2014/main" id="{7644A1A7-F9A8-4999-B878-2610BC6551A7}"/>
                </a:ext>
              </a:extLst>
            </p:cNvPr>
            <p:cNvSpPr/>
            <p:nvPr/>
          </p:nvSpPr>
          <p:spPr>
            <a:xfrm rot="10800000">
              <a:off x="5331711" y="3401033"/>
              <a:ext cx="761620" cy="761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24"/>
                  </a:lnTo>
                  <a:cubicBezTo>
                    <a:pt x="0" y="19551"/>
                    <a:pt x="2049" y="21600"/>
                    <a:pt x="4576" y="21600"/>
                  </a:cubicBez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3B6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2" name="îsḻîdé">
              <a:extLst>
                <a:ext uri="{FF2B5EF4-FFF2-40B4-BE49-F238E27FC236}">
                  <a16:creationId xmlns="" xmlns:a16="http://schemas.microsoft.com/office/drawing/2014/main" id="{2914FCED-8584-439A-9FF8-78C367DC1DA0}"/>
                </a:ext>
              </a:extLst>
            </p:cNvPr>
            <p:cNvSpPr/>
            <p:nvPr/>
          </p:nvSpPr>
          <p:spPr>
            <a:xfrm>
              <a:off x="5684219" y="3431439"/>
              <a:ext cx="400138" cy="436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sz="1600" b="1" i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43" name="ïŝḷîḓè">
              <a:extLst>
                <a:ext uri="{FF2B5EF4-FFF2-40B4-BE49-F238E27FC236}">
                  <a16:creationId xmlns="" xmlns:a16="http://schemas.microsoft.com/office/drawing/2014/main" id="{811523C0-5194-4A64-A9B0-60E4F2AE3B63}"/>
                </a:ext>
              </a:extLst>
            </p:cNvPr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4" name="iṣḷiḍè">
              <a:extLst>
                <a:ext uri="{FF2B5EF4-FFF2-40B4-BE49-F238E27FC236}">
                  <a16:creationId xmlns="" xmlns:a16="http://schemas.microsoft.com/office/drawing/2014/main" id="{2D12634B-32DF-4DE8-9F89-3530271D5EE5}"/>
                </a:ext>
              </a:extLst>
            </p:cNvPr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5" name="îŝļíḋè">
              <a:extLst>
                <a:ext uri="{FF2B5EF4-FFF2-40B4-BE49-F238E27FC236}">
                  <a16:creationId xmlns="" xmlns:a16="http://schemas.microsoft.com/office/drawing/2014/main" id="{1ED785AC-755C-48F5-9974-5962D084A8BC}"/>
                </a:ext>
              </a:extLst>
            </p:cNvPr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6" name="îśḻíḑé">
              <a:extLst>
                <a:ext uri="{FF2B5EF4-FFF2-40B4-BE49-F238E27FC236}">
                  <a16:creationId xmlns="" xmlns:a16="http://schemas.microsoft.com/office/drawing/2014/main" id="{13405B44-DFD3-4EBB-BF60-577FA01F27E3}"/>
                </a:ext>
              </a:extLst>
            </p:cNvPr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7" name="íṥľíḓe">
              <a:extLst>
                <a:ext uri="{FF2B5EF4-FFF2-40B4-BE49-F238E27FC236}">
                  <a16:creationId xmlns="" xmlns:a16="http://schemas.microsoft.com/office/drawing/2014/main" id="{A4DA0966-A74E-4C41-B1FA-CE6DD82B719B}"/>
                </a:ext>
              </a:extLst>
            </p:cNvPr>
            <p:cNvSpPr/>
            <p:nvPr/>
          </p:nvSpPr>
          <p:spPr>
            <a:xfrm rot="10800000" flipH="1">
              <a:off x="6175981" y="3401033"/>
              <a:ext cx="761620" cy="761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24"/>
                  </a:lnTo>
                  <a:cubicBezTo>
                    <a:pt x="0" y="19551"/>
                    <a:pt x="2049" y="21600"/>
                    <a:pt x="4576" y="21600"/>
                  </a:cubicBez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8" name="iŝḻïḍé">
              <a:extLst>
                <a:ext uri="{FF2B5EF4-FFF2-40B4-BE49-F238E27FC236}">
                  <a16:creationId xmlns="" xmlns:a16="http://schemas.microsoft.com/office/drawing/2014/main" id="{B37F6A1D-9D61-4AFF-B54C-60A6B6A739A3}"/>
                </a:ext>
              </a:extLst>
            </p:cNvPr>
            <p:cNvSpPr/>
            <p:nvPr/>
          </p:nvSpPr>
          <p:spPr>
            <a:xfrm>
              <a:off x="6188352" y="3431439"/>
              <a:ext cx="400137" cy="436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sz="16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49" name="iṧḻîḓê">
              <a:extLst>
                <a:ext uri="{FF2B5EF4-FFF2-40B4-BE49-F238E27FC236}">
                  <a16:creationId xmlns="" xmlns:a16="http://schemas.microsoft.com/office/drawing/2014/main" id="{6E25392B-79A0-4F15-828C-0FFDEE647A08}"/>
                </a:ext>
              </a:extLst>
            </p:cNvPr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0" name="íŝḻiďê">
              <a:extLst>
                <a:ext uri="{FF2B5EF4-FFF2-40B4-BE49-F238E27FC236}">
                  <a16:creationId xmlns="" xmlns:a16="http://schemas.microsoft.com/office/drawing/2014/main" id="{01D267CF-6A8A-4142-AF84-511D3B266A2A}"/>
                </a:ext>
              </a:extLst>
            </p:cNvPr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1" name="i$ḻîďé">
              <a:extLst>
                <a:ext uri="{FF2B5EF4-FFF2-40B4-BE49-F238E27FC236}">
                  <a16:creationId xmlns="" xmlns:a16="http://schemas.microsoft.com/office/drawing/2014/main" id="{4A6B79D9-0389-412B-AEAB-AD7378562C3B}"/>
                </a:ext>
              </a:extLst>
            </p:cNvPr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2" name="ïṣ1iḍe">
              <a:extLst>
                <a:ext uri="{FF2B5EF4-FFF2-40B4-BE49-F238E27FC236}">
                  <a16:creationId xmlns="" xmlns:a16="http://schemas.microsoft.com/office/drawing/2014/main" id="{47F4DAF0-5A8D-490F-BA33-E0C024FEB407}"/>
                </a:ext>
              </a:extLst>
            </p:cNvPr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3B6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3" name="iŝḻîďé">
              <a:extLst>
                <a:ext uri="{FF2B5EF4-FFF2-40B4-BE49-F238E27FC236}">
                  <a16:creationId xmlns="" xmlns:a16="http://schemas.microsoft.com/office/drawing/2014/main" id="{F7D4DC35-EC4F-4333-922C-C9B30E292FF8}"/>
                </a:ext>
              </a:extLst>
            </p:cNvPr>
            <p:cNvSpPr/>
            <p:nvPr/>
          </p:nvSpPr>
          <p:spPr>
            <a:xfrm>
              <a:off x="6175981" y="2564233"/>
              <a:ext cx="761620" cy="761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24"/>
                  </a:lnTo>
                  <a:cubicBezTo>
                    <a:pt x="0" y="19551"/>
                    <a:pt x="2049" y="21600"/>
                    <a:pt x="4576" y="21600"/>
                  </a:cubicBez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3B6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4" name="íŝlïḋè">
              <a:extLst>
                <a:ext uri="{FF2B5EF4-FFF2-40B4-BE49-F238E27FC236}">
                  <a16:creationId xmlns="" xmlns:a16="http://schemas.microsoft.com/office/drawing/2014/main" id="{8C97419E-14D2-4ED8-A640-8AAECADBCE48}"/>
                </a:ext>
              </a:extLst>
            </p:cNvPr>
            <p:cNvSpPr/>
            <p:nvPr/>
          </p:nvSpPr>
          <p:spPr>
            <a:xfrm>
              <a:off x="6188352" y="2833726"/>
              <a:ext cx="400137" cy="436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sz="1600" b="1" i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</a:p>
          </p:txBody>
        </p:sp>
        <p:sp>
          <p:nvSpPr>
            <p:cNvPr id="55" name="ísļidê">
              <a:extLst>
                <a:ext uri="{FF2B5EF4-FFF2-40B4-BE49-F238E27FC236}">
                  <a16:creationId xmlns="" xmlns:a16="http://schemas.microsoft.com/office/drawing/2014/main" id="{890F6EA4-EF35-4B9B-89AA-FE0162E2BC89}"/>
                </a:ext>
              </a:extLst>
            </p:cNvPr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6" name="ïśļîḋé">
              <a:extLst>
                <a:ext uri="{FF2B5EF4-FFF2-40B4-BE49-F238E27FC236}">
                  <a16:creationId xmlns="" xmlns:a16="http://schemas.microsoft.com/office/drawing/2014/main" id="{0DFF4B2F-4BEB-4295-98A2-0E08D1703EC8}"/>
                </a:ext>
              </a:extLst>
            </p:cNvPr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7" name="iṣḷiḋê">
              <a:extLst>
                <a:ext uri="{FF2B5EF4-FFF2-40B4-BE49-F238E27FC236}">
                  <a16:creationId xmlns="" xmlns:a16="http://schemas.microsoft.com/office/drawing/2014/main" id="{13CE35EA-6CA9-484C-9D5B-6CEAF65A9602}"/>
                </a:ext>
              </a:extLst>
            </p:cNvPr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8" name="îSľîḑê">
              <a:extLst>
                <a:ext uri="{FF2B5EF4-FFF2-40B4-BE49-F238E27FC236}">
                  <a16:creationId xmlns="" xmlns:a16="http://schemas.microsoft.com/office/drawing/2014/main" id="{69F386AD-185F-46C1-8D64-202C817DD3EF}"/>
                </a:ext>
              </a:extLst>
            </p:cNvPr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59" name="ïṥḷiḑè">
              <a:extLst>
                <a:ext uri="{FF2B5EF4-FFF2-40B4-BE49-F238E27FC236}">
                  <a16:creationId xmlns="" xmlns:a16="http://schemas.microsoft.com/office/drawing/2014/main" id="{6C49DD7E-7605-4D66-9482-5E3B8FE51D9D}"/>
                </a:ext>
              </a:extLst>
            </p:cNvPr>
            <p:cNvSpPr/>
            <p:nvPr/>
          </p:nvSpPr>
          <p:spPr>
            <a:xfrm flipH="1">
              <a:off x="5331711" y="2564232"/>
              <a:ext cx="761620" cy="761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24"/>
                  </a:lnTo>
                  <a:cubicBezTo>
                    <a:pt x="0" y="19551"/>
                    <a:pt x="2049" y="21600"/>
                    <a:pt x="4576" y="21600"/>
                  </a:cubicBez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0" name="î$ḻídê">
              <a:extLst>
                <a:ext uri="{FF2B5EF4-FFF2-40B4-BE49-F238E27FC236}">
                  <a16:creationId xmlns="" xmlns:a16="http://schemas.microsoft.com/office/drawing/2014/main" id="{D1BC1A62-DF54-4F14-BB5B-B482E9D914B1}"/>
                </a:ext>
              </a:extLst>
            </p:cNvPr>
            <p:cNvSpPr/>
            <p:nvPr/>
          </p:nvSpPr>
          <p:spPr>
            <a:xfrm>
              <a:off x="5684218" y="2833725"/>
              <a:ext cx="400137" cy="436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sz="1600" b="1" i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61" name="iŝľiḋe">
              <a:extLst>
                <a:ext uri="{FF2B5EF4-FFF2-40B4-BE49-F238E27FC236}">
                  <a16:creationId xmlns="" xmlns:a16="http://schemas.microsoft.com/office/drawing/2014/main" id="{B1AD42BF-BD86-4923-9C39-B83E785E54F1}"/>
                </a:ext>
              </a:extLst>
            </p:cNvPr>
            <p:cNvSpPr/>
            <p:nvPr/>
          </p:nvSpPr>
          <p:spPr>
            <a:xfrm>
              <a:off x="4900899" y="4014959"/>
              <a:ext cx="523028" cy="59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7" y="6749"/>
                  </a:moveTo>
                  <a:lnTo>
                    <a:pt x="1543" y="6749"/>
                  </a:lnTo>
                  <a:lnTo>
                    <a:pt x="1543" y="4725"/>
                  </a:lnTo>
                  <a:lnTo>
                    <a:pt x="20057" y="4725"/>
                  </a:lnTo>
                  <a:cubicBezTo>
                    <a:pt x="20057" y="4725"/>
                    <a:pt x="20057" y="6749"/>
                    <a:pt x="20057" y="6749"/>
                  </a:cubicBezTo>
                  <a:close/>
                  <a:moveTo>
                    <a:pt x="17485" y="10125"/>
                  </a:moveTo>
                  <a:lnTo>
                    <a:pt x="4114" y="10125"/>
                  </a:lnTo>
                  <a:lnTo>
                    <a:pt x="3857" y="8100"/>
                  </a:lnTo>
                  <a:lnTo>
                    <a:pt x="17743" y="8100"/>
                  </a:lnTo>
                  <a:cubicBezTo>
                    <a:pt x="17743" y="8100"/>
                    <a:pt x="17485" y="10125"/>
                    <a:pt x="17485" y="10125"/>
                  </a:cubicBezTo>
                  <a:close/>
                  <a:moveTo>
                    <a:pt x="16542" y="17550"/>
                  </a:moveTo>
                  <a:lnTo>
                    <a:pt x="5057" y="17550"/>
                  </a:lnTo>
                  <a:lnTo>
                    <a:pt x="4200" y="10800"/>
                  </a:lnTo>
                  <a:lnTo>
                    <a:pt x="17400" y="10800"/>
                  </a:lnTo>
                  <a:cubicBezTo>
                    <a:pt x="17400" y="10800"/>
                    <a:pt x="16542" y="17550"/>
                    <a:pt x="16542" y="17550"/>
                  </a:cubicBezTo>
                  <a:close/>
                  <a:moveTo>
                    <a:pt x="5401" y="20250"/>
                  </a:moveTo>
                  <a:lnTo>
                    <a:pt x="5143" y="18225"/>
                  </a:lnTo>
                  <a:lnTo>
                    <a:pt x="16456" y="18225"/>
                  </a:lnTo>
                  <a:lnTo>
                    <a:pt x="16200" y="20250"/>
                  </a:lnTo>
                  <a:cubicBezTo>
                    <a:pt x="16200" y="20250"/>
                    <a:pt x="5401" y="20250"/>
                    <a:pt x="5401" y="20250"/>
                  </a:cubicBezTo>
                  <a:close/>
                  <a:moveTo>
                    <a:pt x="3857" y="1350"/>
                  </a:moveTo>
                  <a:lnTo>
                    <a:pt x="17743" y="1350"/>
                  </a:lnTo>
                  <a:lnTo>
                    <a:pt x="18514" y="3375"/>
                  </a:lnTo>
                  <a:lnTo>
                    <a:pt x="3086" y="3375"/>
                  </a:lnTo>
                  <a:cubicBezTo>
                    <a:pt x="3086" y="3375"/>
                    <a:pt x="3857" y="1350"/>
                    <a:pt x="3857" y="1350"/>
                  </a:cubicBezTo>
                  <a:close/>
                  <a:moveTo>
                    <a:pt x="20143" y="3390"/>
                  </a:moveTo>
                  <a:lnTo>
                    <a:pt x="19206" y="923"/>
                  </a:lnTo>
                  <a:cubicBezTo>
                    <a:pt x="18996" y="372"/>
                    <a:pt x="18407" y="0"/>
                    <a:pt x="17743" y="0"/>
                  </a:cubicBezTo>
                  <a:lnTo>
                    <a:pt x="3857" y="0"/>
                  </a:lnTo>
                  <a:cubicBezTo>
                    <a:pt x="3193" y="0"/>
                    <a:pt x="2604" y="372"/>
                    <a:pt x="2394" y="923"/>
                  </a:cubicBezTo>
                  <a:lnTo>
                    <a:pt x="1449" y="3391"/>
                  </a:lnTo>
                  <a:cubicBezTo>
                    <a:pt x="644" y="3437"/>
                    <a:pt x="0" y="4008"/>
                    <a:pt x="0" y="4725"/>
                  </a:cubicBezTo>
                  <a:lnTo>
                    <a:pt x="0" y="6749"/>
                  </a:lnTo>
                  <a:cubicBezTo>
                    <a:pt x="0" y="7495"/>
                    <a:pt x="691" y="8100"/>
                    <a:pt x="1543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4" y="8249"/>
                  </a:cubicBezTo>
                  <a:lnTo>
                    <a:pt x="3867" y="20399"/>
                  </a:lnTo>
                  <a:cubicBezTo>
                    <a:pt x="3953" y="21083"/>
                    <a:pt x="4614" y="21600"/>
                    <a:pt x="5401" y="21600"/>
                  </a:cubicBezTo>
                  <a:lnTo>
                    <a:pt x="16200" y="21600"/>
                  </a:lnTo>
                  <a:cubicBezTo>
                    <a:pt x="16987" y="21600"/>
                    <a:pt x="17647" y="21083"/>
                    <a:pt x="17732" y="20399"/>
                  </a:cubicBezTo>
                  <a:lnTo>
                    <a:pt x="19275" y="8249"/>
                  </a:lnTo>
                  <a:cubicBezTo>
                    <a:pt x="19283" y="8198"/>
                    <a:pt x="19259" y="8150"/>
                    <a:pt x="19259" y="8100"/>
                  </a:cubicBezTo>
                  <a:lnTo>
                    <a:pt x="20057" y="8100"/>
                  </a:lnTo>
                  <a:cubicBezTo>
                    <a:pt x="20909" y="8100"/>
                    <a:pt x="21600" y="7495"/>
                    <a:pt x="21600" y="6749"/>
                  </a:cubicBezTo>
                  <a:lnTo>
                    <a:pt x="21600" y="4725"/>
                  </a:lnTo>
                  <a:cubicBezTo>
                    <a:pt x="21600" y="4007"/>
                    <a:pt x="20952" y="3432"/>
                    <a:pt x="20143" y="3390"/>
                  </a:cubicBezTo>
                </a:path>
              </a:pathLst>
            </a:custGeom>
            <a:solidFill>
              <a:srgbClr val="1233B6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62" name="îṩľiḑè">
              <a:extLst>
                <a:ext uri="{FF2B5EF4-FFF2-40B4-BE49-F238E27FC236}">
                  <a16:creationId xmlns="" xmlns:a16="http://schemas.microsoft.com/office/drawing/2014/main" id="{A408E031-F066-4204-9A45-0D7ED7D62807}"/>
                </a:ext>
              </a:extLst>
            </p:cNvPr>
            <p:cNvSpPr/>
            <p:nvPr/>
          </p:nvSpPr>
          <p:spPr>
            <a:xfrm>
              <a:off x="4858717" y="2168864"/>
              <a:ext cx="523093" cy="59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39" y="0"/>
                  </a:moveTo>
                  <a:cubicBezTo>
                    <a:pt x="5660" y="0"/>
                    <a:pt x="4626" y="905"/>
                    <a:pt x="4626" y="2024"/>
                  </a:cubicBezTo>
                  <a:lnTo>
                    <a:pt x="4626" y="2703"/>
                  </a:lnTo>
                  <a:lnTo>
                    <a:pt x="2313" y="2703"/>
                  </a:lnTo>
                  <a:cubicBezTo>
                    <a:pt x="1082" y="2703"/>
                    <a:pt x="89" y="3542"/>
                    <a:pt x="15" y="4601"/>
                  </a:cubicBezTo>
                  <a:lnTo>
                    <a:pt x="0" y="4601"/>
                  </a:lnTo>
                  <a:lnTo>
                    <a:pt x="0" y="6079"/>
                  </a:lnTo>
                  <a:cubicBezTo>
                    <a:pt x="0" y="6825"/>
                    <a:pt x="693" y="7424"/>
                    <a:pt x="1544" y="7424"/>
                  </a:cubicBezTo>
                  <a:lnTo>
                    <a:pt x="1544" y="18903"/>
                  </a:lnTo>
                  <a:cubicBezTo>
                    <a:pt x="1544" y="20395"/>
                    <a:pt x="2922" y="21600"/>
                    <a:pt x="4626" y="21600"/>
                  </a:cubicBezTo>
                  <a:lnTo>
                    <a:pt x="16967" y="21600"/>
                  </a:lnTo>
                  <a:cubicBezTo>
                    <a:pt x="18671" y="21600"/>
                    <a:pt x="20056" y="20395"/>
                    <a:pt x="20055" y="18903"/>
                  </a:cubicBezTo>
                  <a:lnTo>
                    <a:pt x="20055" y="7424"/>
                  </a:lnTo>
                  <a:cubicBezTo>
                    <a:pt x="20907" y="7424"/>
                    <a:pt x="21600" y="6825"/>
                    <a:pt x="21600" y="6079"/>
                  </a:cubicBezTo>
                  <a:lnTo>
                    <a:pt x="21600" y="4601"/>
                  </a:lnTo>
                  <a:cubicBezTo>
                    <a:pt x="21600" y="4601"/>
                    <a:pt x="21585" y="4601"/>
                    <a:pt x="21585" y="4601"/>
                  </a:cubicBezTo>
                  <a:cubicBezTo>
                    <a:pt x="21511" y="3542"/>
                    <a:pt x="20518" y="2703"/>
                    <a:pt x="19287" y="2703"/>
                  </a:cubicBezTo>
                  <a:lnTo>
                    <a:pt x="16967" y="2703"/>
                  </a:lnTo>
                  <a:lnTo>
                    <a:pt x="16967" y="2024"/>
                  </a:lnTo>
                  <a:cubicBezTo>
                    <a:pt x="16967" y="905"/>
                    <a:pt x="15932" y="0"/>
                    <a:pt x="14654" y="0"/>
                  </a:cubicBezTo>
                  <a:lnTo>
                    <a:pt x="6939" y="0"/>
                  </a:lnTo>
                  <a:close/>
                  <a:moveTo>
                    <a:pt x="7099" y="1278"/>
                  </a:moveTo>
                  <a:lnTo>
                    <a:pt x="14813" y="1278"/>
                  </a:lnTo>
                  <a:cubicBezTo>
                    <a:pt x="15240" y="1278"/>
                    <a:pt x="15589" y="1578"/>
                    <a:pt x="15589" y="1951"/>
                  </a:cubicBezTo>
                  <a:lnTo>
                    <a:pt x="15589" y="2630"/>
                  </a:lnTo>
                  <a:lnTo>
                    <a:pt x="6330" y="2630"/>
                  </a:lnTo>
                  <a:cubicBezTo>
                    <a:pt x="6330" y="2630"/>
                    <a:pt x="6330" y="1951"/>
                    <a:pt x="6330" y="1951"/>
                  </a:cubicBezTo>
                  <a:cubicBezTo>
                    <a:pt x="6330" y="1578"/>
                    <a:pt x="6672" y="1278"/>
                    <a:pt x="7099" y="1278"/>
                  </a:cubicBezTo>
                  <a:close/>
                  <a:moveTo>
                    <a:pt x="2473" y="4048"/>
                  </a:moveTo>
                  <a:lnTo>
                    <a:pt x="19447" y="4048"/>
                  </a:lnTo>
                  <a:cubicBezTo>
                    <a:pt x="19874" y="4048"/>
                    <a:pt x="20215" y="4348"/>
                    <a:pt x="20215" y="4721"/>
                  </a:cubicBezTo>
                  <a:cubicBezTo>
                    <a:pt x="20215" y="4721"/>
                    <a:pt x="20215" y="6073"/>
                    <a:pt x="20215" y="6073"/>
                  </a:cubicBezTo>
                  <a:lnTo>
                    <a:pt x="1704" y="6073"/>
                  </a:lnTo>
                  <a:lnTo>
                    <a:pt x="1704" y="4721"/>
                  </a:lnTo>
                  <a:cubicBezTo>
                    <a:pt x="1704" y="4348"/>
                    <a:pt x="2047" y="4048"/>
                    <a:pt x="2473" y="4048"/>
                  </a:cubicBezTo>
                  <a:close/>
                  <a:moveTo>
                    <a:pt x="3165" y="7457"/>
                  </a:moveTo>
                  <a:lnTo>
                    <a:pt x="18595" y="7457"/>
                  </a:lnTo>
                  <a:cubicBezTo>
                    <a:pt x="18595" y="7457"/>
                    <a:pt x="18595" y="18937"/>
                    <a:pt x="18595" y="18937"/>
                  </a:cubicBezTo>
                  <a:cubicBezTo>
                    <a:pt x="18595" y="19681"/>
                    <a:pt x="17902" y="20282"/>
                    <a:pt x="17050" y="20282"/>
                  </a:cubicBezTo>
                  <a:lnTo>
                    <a:pt x="4710" y="20282"/>
                  </a:lnTo>
                  <a:cubicBezTo>
                    <a:pt x="3858" y="20282"/>
                    <a:pt x="3165" y="19681"/>
                    <a:pt x="3165" y="18937"/>
                  </a:cubicBezTo>
                  <a:lnTo>
                    <a:pt x="3165" y="7457"/>
                  </a:lnTo>
                  <a:close/>
                  <a:moveTo>
                    <a:pt x="5638" y="8736"/>
                  </a:moveTo>
                  <a:cubicBezTo>
                    <a:pt x="5211" y="8736"/>
                    <a:pt x="4869" y="9035"/>
                    <a:pt x="4869" y="9408"/>
                  </a:cubicBezTo>
                  <a:lnTo>
                    <a:pt x="4869" y="18184"/>
                  </a:lnTo>
                  <a:cubicBezTo>
                    <a:pt x="4869" y="18558"/>
                    <a:pt x="5211" y="18863"/>
                    <a:pt x="5638" y="18863"/>
                  </a:cubicBezTo>
                  <a:lnTo>
                    <a:pt x="7182" y="18863"/>
                  </a:lnTo>
                  <a:cubicBezTo>
                    <a:pt x="7608" y="18863"/>
                    <a:pt x="7951" y="18558"/>
                    <a:pt x="7951" y="18184"/>
                  </a:cubicBezTo>
                  <a:lnTo>
                    <a:pt x="7951" y="9408"/>
                  </a:lnTo>
                  <a:cubicBezTo>
                    <a:pt x="7951" y="9035"/>
                    <a:pt x="7608" y="8736"/>
                    <a:pt x="7182" y="8736"/>
                  </a:cubicBezTo>
                  <a:lnTo>
                    <a:pt x="5638" y="8736"/>
                  </a:lnTo>
                  <a:close/>
                  <a:moveTo>
                    <a:pt x="10264" y="8736"/>
                  </a:moveTo>
                  <a:cubicBezTo>
                    <a:pt x="9838" y="8736"/>
                    <a:pt x="9495" y="9035"/>
                    <a:pt x="9495" y="9408"/>
                  </a:cubicBezTo>
                  <a:lnTo>
                    <a:pt x="9495" y="18184"/>
                  </a:lnTo>
                  <a:cubicBezTo>
                    <a:pt x="9495" y="18558"/>
                    <a:pt x="9838" y="18863"/>
                    <a:pt x="10264" y="18863"/>
                  </a:cubicBezTo>
                  <a:lnTo>
                    <a:pt x="11808" y="18863"/>
                  </a:lnTo>
                  <a:cubicBezTo>
                    <a:pt x="12235" y="18863"/>
                    <a:pt x="12577" y="18558"/>
                    <a:pt x="12577" y="18184"/>
                  </a:cubicBezTo>
                  <a:lnTo>
                    <a:pt x="12577" y="9408"/>
                  </a:lnTo>
                  <a:cubicBezTo>
                    <a:pt x="12577" y="9035"/>
                    <a:pt x="12235" y="8736"/>
                    <a:pt x="11808" y="8736"/>
                  </a:cubicBezTo>
                  <a:lnTo>
                    <a:pt x="10264" y="8736"/>
                  </a:lnTo>
                  <a:close/>
                  <a:moveTo>
                    <a:pt x="14889" y="8736"/>
                  </a:moveTo>
                  <a:cubicBezTo>
                    <a:pt x="14463" y="8736"/>
                    <a:pt x="14121" y="9035"/>
                    <a:pt x="14121" y="9408"/>
                  </a:cubicBezTo>
                  <a:lnTo>
                    <a:pt x="14121" y="18184"/>
                  </a:lnTo>
                  <a:cubicBezTo>
                    <a:pt x="14121" y="18558"/>
                    <a:pt x="14463" y="18863"/>
                    <a:pt x="14889" y="18863"/>
                  </a:cubicBezTo>
                  <a:lnTo>
                    <a:pt x="16434" y="18863"/>
                  </a:lnTo>
                  <a:cubicBezTo>
                    <a:pt x="16860" y="18863"/>
                    <a:pt x="17202" y="18558"/>
                    <a:pt x="17202" y="18184"/>
                  </a:cubicBezTo>
                  <a:lnTo>
                    <a:pt x="17202" y="9408"/>
                  </a:lnTo>
                  <a:cubicBezTo>
                    <a:pt x="17202" y="9035"/>
                    <a:pt x="16860" y="8736"/>
                    <a:pt x="16434" y="8736"/>
                  </a:cubicBezTo>
                  <a:lnTo>
                    <a:pt x="14889" y="8736"/>
                  </a:lnTo>
                  <a:close/>
                  <a:moveTo>
                    <a:pt x="5600" y="9375"/>
                  </a:moveTo>
                  <a:lnTo>
                    <a:pt x="7144" y="9375"/>
                  </a:lnTo>
                  <a:lnTo>
                    <a:pt x="7144" y="18151"/>
                  </a:lnTo>
                  <a:lnTo>
                    <a:pt x="5600" y="18151"/>
                  </a:lnTo>
                  <a:cubicBezTo>
                    <a:pt x="5600" y="18151"/>
                    <a:pt x="5600" y="9375"/>
                    <a:pt x="5600" y="9375"/>
                  </a:cubicBezTo>
                  <a:close/>
                  <a:moveTo>
                    <a:pt x="10226" y="9375"/>
                  </a:moveTo>
                  <a:lnTo>
                    <a:pt x="11770" y="9375"/>
                  </a:lnTo>
                  <a:lnTo>
                    <a:pt x="11770" y="18151"/>
                  </a:lnTo>
                  <a:lnTo>
                    <a:pt x="10226" y="18151"/>
                  </a:lnTo>
                  <a:cubicBezTo>
                    <a:pt x="10226" y="18151"/>
                    <a:pt x="10226" y="9375"/>
                    <a:pt x="10226" y="9375"/>
                  </a:cubicBezTo>
                  <a:close/>
                  <a:moveTo>
                    <a:pt x="14851" y="9375"/>
                  </a:moveTo>
                  <a:lnTo>
                    <a:pt x="16396" y="9375"/>
                  </a:lnTo>
                  <a:lnTo>
                    <a:pt x="16396" y="18151"/>
                  </a:lnTo>
                  <a:lnTo>
                    <a:pt x="14851" y="18151"/>
                  </a:lnTo>
                  <a:cubicBezTo>
                    <a:pt x="14851" y="18151"/>
                    <a:pt x="14851" y="9375"/>
                    <a:pt x="14851" y="937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3" name="ï$ļíḋe">
              <a:extLst>
                <a:ext uri="{FF2B5EF4-FFF2-40B4-BE49-F238E27FC236}">
                  <a16:creationId xmlns="" xmlns:a16="http://schemas.microsoft.com/office/drawing/2014/main" id="{29AC6885-C9D2-4013-B4F7-8E8FCA3F53A5}"/>
                </a:ext>
              </a:extLst>
            </p:cNvPr>
            <p:cNvSpPr/>
            <p:nvPr/>
          </p:nvSpPr>
          <p:spPr>
            <a:xfrm>
              <a:off x="6692488" y="2115975"/>
              <a:ext cx="653579" cy="653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extrusionOk="0">
                  <a:moveTo>
                    <a:pt x="16976" y="19986"/>
                  </a:moveTo>
                  <a:lnTo>
                    <a:pt x="11226" y="17681"/>
                  </a:lnTo>
                  <a:cubicBezTo>
                    <a:pt x="11089" y="17626"/>
                    <a:pt x="10947" y="17608"/>
                    <a:pt x="10806" y="17600"/>
                  </a:cubicBezTo>
                  <a:lnTo>
                    <a:pt x="19661" y="3838"/>
                  </a:lnTo>
                  <a:cubicBezTo>
                    <a:pt x="19661" y="3838"/>
                    <a:pt x="16976" y="19986"/>
                    <a:pt x="16976" y="19986"/>
                  </a:cubicBezTo>
                  <a:close/>
                  <a:moveTo>
                    <a:pt x="6860" y="16245"/>
                  </a:moveTo>
                  <a:cubicBezTo>
                    <a:pt x="6858" y="16242"/>
                    <a:pt x="6856" y="16241"/>
                    <a:pt x="6854" y="16238"/>
                  </a:cubicBezTo>
                  <a:lnTo>
                    <a:pt x="19607" y="2553"/>
                  </a:lnTo>
                  <a:lnTo>
                    <a:pt x="8735" y="19537"/>
                  </a:lnTo>
                  <a:cubicBezTo>
                    <a:pt x="8735" y="19537"/>
                    <a:pt x="6860" y="16245"/>
                    <a:pt x="6860" y="16245"/>
                  </a:cubicBezTo>
                  <a:close/>
                  <a:moveTo>
                    <a:pt x="2111" y="14025"/>
                  </a:moveTo>
                  <a:lnTo>
                    <a:pt x="17713" y="3595"/>
                  </a:lnTo>
                  <a:lnTo>
                    <a:pt x="6369" y="15770"/>
                  </a:lnTo>
                  <a:cubicBezTo>
                    <a:pt x="6309" y="15734"/>
                    <a:pt x="6257" y="15687"/>
                    <a:pt x="6191" y="15661"/>
                  </a:cubicBezTo>
                  <a:cubicBezTo>
                    <a:pt x="6191" y="15661"/>
                    <a:pt x="2111" y="14025"/>
                    <a:pt x="2111" y="14025"/>
                  </a:cubicBezTo>
                  <a:close/>
                  <a:moveTo>
                    <a:pt x="21234" y="108"/>
                  </a:moveTo>
                  <a:cubicBezTo>
                    <a:pt x="21123" y="36"/>
                    <a:pt x="20996" y="0"/>
                    <a:pt x="20869" y="0"/>
                  </a:cubicBezTo>
                  <a:cubicBezTo>
                    <a:pt x="20739" y="0"/>
                    <a:pt x="20608" y="37"/>
                    <a:pt x="20496" y="113"/>
                  </a:cubicBezTo>
                  <a:lnTo>
                    <a:pt x="299" y="13614"/>
                  </a:lnTo>
                  <a:cubicBezTo>
                    <a:pt x="92" y="13752"/>
                    <a:pt x="-23" y="13996"/>
                    <a:pt x="3" y="14245"/>
                  </a:cubicBezTo>
                  <a:cubicBezTo>
                    <a:pt x="29" y="14494"/>
                    <a:pt x="190" y="14709"/>
                    <a:pt x="423" y="14801"/>
                  </a:cubicBezTo>
                  <a:lnTo>
                    <a:pt x="5690" y="16915"/>
                  </a:lnTo>
                  <a:lnTo>
                    <a:pt x="8167" y="21260"/>
                  </a:lnTo>
                  <a:cubicBezTo>
                    <a:pt x="8285" y="21468"/>
                    <a:pt x="8505" y="21597"/>
                    <a:pt x="8743" y="21600"/>
                  </a:cubicBezTo>
                  <a:lnTo>
                    <a:pt x="8752" y="21600"/>
                  </a:lnTo>
                  <a:cubicBezTo>
                    <a:pt x="8987" y="21600"/>
                    <a:pt x="9207" y="21475"/>
                    <a:pt x="9329" y="21272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3" y="21584"/>
                    <a:pt x="17418" y="21600"/>
                    <a:pt x="17503" y="21600"/>
                  </a:cubicBezTo>
                  <a:cubicBezTo>
                    <a:pt x="17617" y="21600"/>
                    <a:pt x="17731" y="21571"/>
                    <a:pt x="17833" y="21513"/>
                  </a:cubicBezTo>
                  <a:cubicBezTo>
                    <a:pt x="18010" y="21413"/>
                    <a:pt x="18134" y="21238"/>
                    <a:pt x="18167" y="21036"/>
                  </a:cubicBezTo>
                  <a:lnTo>
                    <a:pt x="21533" y="786"/>
                  </a:lnTo>
                  <a:cubicBezTo>
                    <a:pt x="21577" y="521"/>
                    <a:pt x="21460" y="254"/>
                    <a:pt x="21234" y="108"/>
                  </a:cubicBezTo>
                </a:path>
              </a:pathLst>
            </a:custGeom>
            <a:solidFill>
              <a:srgbClr val="1233B6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64" name="ïŝļîdé">
              <a:extLst>
                <a:ext uri="{FF2B5EF4-FFF2-40B4-BE49-F238E27FC236}">
                  <a16:creationId xmlns="" xmlns:a16="http://schemas.microsoft.com/office/drawing/2014/main" id="{CD9C1A36-0256-4B0A-AEA5-37C16CBD1E09}"/>
                </a:ext>
              </a:extLst>
            </p:cNvPr>
            <p:cNvSpPr/>
            <p:nvPr/>
          </p:nvSpPr>
          <p:spPr>
            <a:xfrm>
              <a:off x="6824628" y="3945780"/>
              <a:ext cx="493902" cy="658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6331" y="0"/>
                    <a:pt x="2699" y="2723"/>
                    <a:pt x="2699" y="6079"/>
                  </a:cubicBezTo>
                  <a:lnTo>
                    <a:pt x="2699" y="8776"/>
                  </a:lnTo>
                  <a:cubicBezTo>
                    <a:pt x="1206" y="8776"/>
                    <a:pt x="0" y="9681"/>
                    <a:pt x="0" y="10800"/>
                  </a:cubicBezTo>
                  <a:lnTo>
                    <a:pt x="0" y="15527"/>
                  </a:lnTo>
                  <a:cubicBezTo>
                    <a:pt x="0" y="18883"/>
                    <a:pt x="3623" y="21600"/>
                    <a:pt x="8097" y="21600"/>
                  </a:cubicBezTo>
                  <a:lnTo>
                    <a:pt x="13503" y="21600"/>
                  </a:lnTo>
                  <a:cubicBezTo>
                    <a:pt x="17977" y="21600"/>
                    <a:pt x="21600" y="18883"/>
                    <a:pt x="21600" y="15527"/>
                  </a:cubicBezTo>
                  <a:lnTo>
                    <a:pt x="21600" y="10800"/>
                  </a:lnTo>
                  <a:cubicBezTo>
                    <a:pt x="21600" y="9681"/>
                    <a:pt x="20392" y="8776"/>
                    <a:pt x="18901" y="8776"/>
                  </a:cubicBezTo>
                  <a:lnTo>
                    <a:pt x="18901" y="6079"/>
                  </a:lnTo>
                  <a:cubicBezTo>
                    <a:pt x="18901" y="2723"/>
                    <a:pt x="15279" y="0"/>
                    <a:pt x="10804" y="0"/>
                  </a:cubicBezTo>
                  <a:close/>
                  <a:moveTo>
                    <a:pt x="10849" y="1278"/>
                  </a:moveTo>
                  <a:cubicBezTo>
                    <a:pt x="14329" y="1278"/>
                    <a:pt x="17143" y="3396"/>
                    <a:pt x="17143" y="6006"/>
                  </a:cubicBezTo>
                  <a:lnTo>
                    <a:pt x="17143" y="8703"/>
                  </a:lnTo>
                  <a:lnTo>
                    <a:pt x="15350" y="8703"/>
                  </a:lnTo>
                  <a:lnTo>
                    <a:pt x="15350" y="6006"/>
                  </a:lnTo>
                  <a:cubicBezTo>
                    <a:pt x="15350" y="4142"/>
                    <a:pt x="13335" y="2630"/>
                    <a:pt x="10849" y="2630"/>
                  </a:cubicBezTo>
                  <a:cubicBezTo>
                    <a:pt x="8363" y="2630"/>
                    <a:pt x="6348" y="4142"/>
                    <a:pt x="6348" y="6006"/>
                  </a:cubicBezTo>
                  <a:lnTo>
                    <a:pt x="6348" y="8703"/>
                  </a:lnTo>
                  <a:lnTo>
                    <a:pt x="4545" y="8703"/>
                  </a:lnTo>
                  <a:cubicBezTo>
                    <a:pt x="4545" y="8703"/>
                    <a:pt x="4545" y="6006"/>
                    <a:pt x="4545" y="6006"/>
                  </a:cubicBezTo>
                  <a:cubicBezTo>
                    <a:pt x="4545" y="3396"/>
                    <a:pt x="7370" y="1278"/>
                    <a:pt x="10849" y="1278"/>
                  </a:cubicBezTo>
                  <a:close/>
                  <a:moveTo>
                    <a:pt x="10982" y="3409"/>
                  </a:moveTo>
                  <a:cubicBezTo>
                    <a:pt x="12971" y="3409"/>
                    <a:pt x="14586" y="4621"/>
                    <a:pt x="14586" y="6112"/>
                  </a:cubicBezTo>
                  <a:lnTo>
                    <a:pt x="14586" y="8809"/>
                  </a:lnTo>
                  <a:lnTo>
                    <a:pt x="7386" y="8809"/>
                  </a:lnTo>
                  <a:lnTo>
                    <a:pt x="7386" y="6112"/>
                  </a:lnTo>
                  <a:cubicBezTo>
                    <a:pt x="7386" y="4621"/>
                    <a:pt x="8994" y="3409"/>
                    <a:pt x="10982" y="3409"/>
                  </a:cubicBezTo>
                  <a:close/>
                  <a:moveTo>
                    <a:pt x="2885" y="10014"/>
                  </a:moveTo>
                  <a:lnTo>
                    <a:pt x="19088" y="10014"/>
                  </a:lnTo>
                  <a:cubicBezTo>
                    <a:pt x="19584" y="10014"/>
                    <a:pt x="19993" y="10314"/>
                    <a:pt x="19993" y="10687"/>
                  </a:cubicBezTo>
                  <a:cubicBezTo>
                    <a:pt x="19993" y="10687"/>
                    <a:pt x="19993" y="15414"/>
                    <a:pt x="19993" y="15414"/>
                  </a:cubicBezTo>
                  <a:cubicBezTo>
                    <a:pt x="19993" y="18019"/>
                    <a:pt x="17163" y="20142"/>
                    <a:pt x="13690" y="20142"/>
                  </a:cubicBezTo>
                  <a:lnTo>
                    <a:pt x="8292" y="20142"/>
                  </a:lnTo>
                  <a:cubicBezTo>
                    <a:pt x="4819" y="20142"/>
                    <a:pt x="1989" y="18019"/>
                    <a:pt x="1989" y="15414"/>
                  </a:cubicBezTo>
                  <a:lnTo>
                    <a:pt x="1989" y="10687"/>
                  </a:lnTo>
                  <a:cubicBezTo>
                    <a:pt x="1989" y="10314"/>
                    <a:pt x="2388" y="10014"/>
                    <a:pt x="2885" y="10014"/>
                  </a:cubicBezTo>
                  <a:close/>
                  <a:moveTo>
                    <a:pt x="10893" y="12784"/>
                  </a:moveTo>
                  <a:cubicBezTo>
                    <a:pt x="9901" y="12784"/>
                    <a:pt x="9091" y="13390"/>
                    <a:pt x="9091" y="14136"/>
                  </a:cubicBezTo>
                  <a:cubicBezTo>
                    <a:pt x="9091" y="14546"/>
                    <a:pt x="9395" y="15325"/>
                    <a:pt x="9695" y="15940"/>
                  </a:cubicBezTo>
                  <a:cubicBezTo>
                    <a:pt x="9941" y="16441"/>
                    <a:pt x="10246" y="16833"/>
                    <a:pt x="10893" y="16833"/>
                  </a:cubicBezTo>
                  <a:cubicBezTo>
                    <a:pt x="11597" y="16833"/>
                    <a:pt x="11846" y="16445"/>
                    <a:pt x="12092" y="15947"/>
                  </a:cubicBezTo>
                  <a:cubicBezTo>
                    <a:pt x="12396" y="15330"/>
                    <a:pt x="12695" y="14547"/>
                    <a:pt x="12695" y="14136"/>
                  </a:cubicBezTo>
                  <a:cubicBezTo>
                    <a:pt x="12695" y="13390"/>
                    <a:pt x="11887" y="12784"/>
                    <a:pt x="10893" y="1278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5381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885FDD8-AB4B-4F41-8622-7B1775526684}"/>
              </a:ext>
            </a:extLst>
          </p:cNvPr>
          <p:cNvSpPr txBox="1"/>
          <p:nvPr/>
        </p:nvSpPr>
        <p:spPr>
          <a:xfrm>
            <a:off x="8783828" y="3329023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企业文化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E37C19F-0206-4F99-9D42-AFE1C7DF08D8}"/>
              </a:ext>
            </a:extLst>
          </p:cNvPr>
          <p:cNvSpPr txBox="1"/>
          <p:nvPr/>
        </p:nvSpPr>
        <p:spPr>
          <a:xfrm>
            <a:off x="8783827" y="1974994"/>
            <a:ext cx="4031870" cy="1167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i="1" dirty="0">
                <a:solidFill>
                  <a:srgbClr val="00B0F0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03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F67A01B4-40D9-42AF-9D00-302855D584FA}"/>
              </a:ext>
            </a:extLst>
          </p:cNvPr>
          <p:cNvSpPr/>
          <p:nvPr/>
        </p:nvSpPr>
        <p:spPr>
          <a:xfrm>
            <a:off x="-1944910" y="-655503"/>
            <a:ext cx="25489344" cy="8510318"/>
          </a:xfrm>
          <a:custGeom>
            <a:avLst/>
            <a:gdLst>
              <a:gd name="connsiteX0" fmla="*/ 17744949 w 25489344"/>
              <a:gd name="connsiteY0" fmla="*/ 0 h 8510318"/>
              <a:gd name="connsiteX1" fmla="*/ 23361764 w 25489344"/>
              <a:gd name="connsiteY1" fmla="*/ 0 h 8510318"/>
              <a:gd name="connsiteX2" fmla="*/ 25489344 w 25489344"/>
              <a:gd name="connsiteY2" fmla="*/ 4255159 h 8510318"/>
              <a:gd name="connsiteX3" fmla="*/ 23361764 w 25489344"/>
              <a:gd name="connsiteY3" fmla="*/ 8510318 h 8510318"/>
              <a:gd name="connsiteX4" fmla="*/ 17744949 w 25489344"/>
              <a:gd name="connsiteY4" fmla="*/ 8510318 h 8510318"/>
              <a:gd name="connsiteX5" fmla="*/ 15617368 w 25489344"/>
              <a:gd name="connsiteY5" fmla="*/ 4255159 h 8510318"/>
              <a:gd name="connsiteX6" fmla="*/ 2127581 w 25489344"/>
              <a:gd name="connsiteY6" fmla="*/ 0 h 8510318"/>
              <a:gd name="connsiteX7" fmla="*/ 7744397 w 25489344"/>
              <a:gd name="connsiteY7" fmla="*/ 0 h 8510318"/>
              <a:gd name="connsiteX8" fmla="*/ 9871977 w 25489344"/>
              <a:gd name="connsiteY8" fmla="*/ 4255159 h 8510318"/>
              <a:gd name="connsiteX9" fmla="*/ 7744397 w 25489344"/>
              <a:gd name="connsiteY9" fmla="*/ 8510318 h 8510318"/>
              <a:gd name="connsiteX10" fmla="*/ 2127581 w 25489344"/>
              <a:gd name="connsiteY10" fmla="*/ 8510318 h 8510318"/>
              <a:gd name="connsiteX11" fmla="*/ 0 w 25489344"/>
              <a:gd name="connsiteY11" fmla="*/ 4255159 h 85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89344" h="8510318">
                <a:moveTo>
                  <a:pt x="17744949" y="0"/>
                </a:moveTo>
                <a:lnTo>
                  <a:pt x="23361764" y="0"/>
                </a:lnTo>
                <a:lnTo>
                  <a:pt x="25489344" y="4255159"/>
                </a:lnTo>
                <a:lnTo>
                  <a:pt x="23361764" y="8510318"/>
                </a:lnTo>
                <a:lnTo>
                  <a:pt x="17744949" y="8510318"/>
                </a:lnTo>
                <a:lnTo>
                  <a:pt x="15617368" y="4255159"/>
                </a:lnTo>
                <a:close/>
                <a:moveTo>
                  <a:pt x="2127581" y="0"/>
                </a:moveTo>
                <a:lnTo>
                  <a:pt x="7744397" y="0"/>
                </a:lnTo>
                <a:lnTo>
                  <a:pt x="9871977" y="4255159"/>
                </a:lnTo>
                <a:lnTo>
                  <a:pt x="7744397" y="8510318"/>
                </a:lnTo>
                <a:lnTo>
                  <a:pt x="2127581" y="8510318"/>
                </a:lnTo>
                <a:lnTo>
                  <a:pt x="0" y="4255159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9911" b="-497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2211CBDC-9128-4639-A125-4D4E592EB269}"/>
              </a:ext>
            </a:extLst>
          </p:cNvPr>
          <p:cNvSpPr/>
          <p:nvPr/>
        </p:nvSpPr>
        <p:spPr>
          <a:xfrm>
            <a:off x="9085944" y="1538514"/>
            <a:ext cx="3427638" cy="4418012"/>
          </a:xfrm>
          <a:custGeom>
            <a:avLst/>
            <a:gdLst>
              <a:gd name="connsiteX0" fmla="*/ 0 w 3427638"/>
              <a:gd name="connsiteY0" fmla="*/ 3672115 h 4418012"/>
              <a:gd name="connsiteX1" fmla="*/ 190405 w 3427638"/>
              <a:gd name="connsiteY1" fmla="*/ 3672115 h 4418012"/>
              <a:gd name="connsiteX2" fmla="*/ 190405 w 3427638"/>
              <a:gd name="connsiteY2" fmla="*/ 4227607 h 4418012"/>
              <a:gd name="connsiteX3" fmla="*/ 3237233 w 3427638"/>
              <a:gd name="connsiteY3" fmla="*/ 4227607 h 4418012"/>
              <a:gd name="connsiteX4" fmla="*/ 3237233 w 3427638"/>
              <a:gd name="connsiteY4" fmla="*/ 3672115 h 4418012"/>
              <a:gd name="connsiteX5" fmla="*/ 3427638 w 3427638"/>
              <a:gd name="connsiteY5" fmla="*/ 3672115 h 4418012"/>
              <a:gd name="connsiteX6" fmla="*/ 3427638 w 3427638"/>
              <a:gd name="connsiteY6" fmla="*/ 4418012 h 4418012"/>
              <a:gd name="connsiteX7" fmla="*/ 0 w 3427638"/>
              <a:gd name="connsiteY7" fmla="*/ 4418012 h 4418012"/>
              <a:gd name="connsiteX8" fmla="*/ 0 w 3427638"/>
              <a:gd name="connsiteY8" fmla="*/ 0 h 4418012"/>
              <a:gd name="connsiteX9" fmla="*/ 3427638 w 3427638"/>
              <a:gd name="connsiteY9" fmla="*/ 0 h 4418012"/>
              <a:gd name="connsiteX10" fmla="*/ 3427638 w 3427638"/>
              <a:gd name="connsiteY10" fmla="*/ 1785258 h 4418012"/>
              <a:gd name="connsiteX11" fmla="*/ 3237233 w 3427638"/>
              <a:gd name="connsiteY11" fmla="*/ 1785258 h 4418012"/>
              <a:gd name="connsiteX12" fmla="*/ 3237233 w 3427638"/>
              <a:gd name="connsiteY12" fmla="*/ 190405 h 4418012"/>
              <a:gd name="connsiteX13" fmla="*/ 190405 w 3427638"/>
              <a:gd name="connsiteY13" fmla="*/ 190405 h 4418012"/>
              <a:gd name="connsiteX14" fmla="*/ 190405 w 3427638"/>
              <a:gd name="connsiteY14" fmla="*/ 1785258 h 4418012"/>
              <a:gd name="connsiteX15" fmla="*/ 0 w 3427638"/>
              <a:gd name="connsiteY15" fmla="*/ 1785258 h 44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27638" h="4418012">
                <a:moveTo>
                  <a:pt x="0" y="3672115"/>
                </a:moveTo>
                <a:lnTo>
                  <a:pt x="190405" y="3672115"/>
                </a:lnTo>
                <a:lnTo>
                  <a:pt x="190405" y="4227607"/>
                </a:lnTo>
                <a:lnTo>
                  <a:pt x="3237233" y="4227607"/>
                </a:lnTo>
                <a:lnTo>
                  <a:pt x="3237233" y="3672115"/>
                </a:lnTo>
                <a:lnTo>
                  <a:pt x="3427638" y="3672115"/>
                </a:lnTo>
                <a:lnTo>
                  <a:pt x="3427638" y="4418012"/>
                </a:lnTo>
                <a:lnTo>
                  <a:pt x="0" y="4418012"/>
                </a:lnTo>
                <a:close/>
                <a:moveTo>
                  <a:pt x="0" y="0"/>
                </a:moveTo>
                <a:lnTo>
                  <a:pt x="3427638" y="0"/>
                </a:lnTo>
                <a:lnTo>
                  <a:pt x="3427638" y="1785258"/>
                </a:lnTo>
                <a:lnTo>
                  <a:pt x="3237233" y="1785258"/>
                </a:lnTo>
                <a:lnTo>
                  <a:pt x="3237233" y="190405"/>
                </a:lnTo>
                <a:lnTo>
                  <a:pt x="190405" y="190405"/>
                </a:lnTo>
                <a:lnTo>
                  <a:pt x="190405" y="1785258"/>
                </a:lnTo>
                <a:lnTo>
                  <a:pt x="0" y="1785258"/>
                </a:lnTo>
                <a:close/>
              </a:path>
            </a:pathLst>
          </a:custGeom>
          <a:gradFill flip="none" rotWithShape="0">
            <a:gsLst>
              <a:gs pos="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5A545-A230-4B73-9EE6-D53E93878BC2}"/>
              </a:ext>
            </a:extLst>
          </p:cNvPr>
          <p:cNvSpPr txBox="1"/>
          <p:nvPr/>
        </p:nvSpPr>
        <p:spPr>
          <a:xfrm>
            <a:off x="7927069" y="4526791"/>
            <a:ext cx="5745388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 For the benefit of you</a:t>
            </a:r>
          </a:p>
        </p:txBody>
      </p:sp>
    </p:spTree>
    <p:extLst>
      <p:ext uri="{BB962C8B-B14F-4D97-AF65-F5344CB8AC3E}">
        <p14:creationId xmlns:p14="http://schemas.microsoft.com/office/powerpoint/2010/main" val="121616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 animBg="1"/>
      <p:bldP spid="1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>
            <a:extLst>
              <a:ext uri="{FF2B5EF4-FFF2-40B4-BE49-F238E27FC236}">
                <a16:creationId xmlns="" xmlns:a16="http://schemas.microsoft.com/office/drawing/2014/main" id="{D7E57424-FFA0-4FBF-9E78-DAA609FF08A2}"/>
              </a:ext>
            </a:extLst>
          </p:cNvPr>
          <p:cNvSpPr/>
          <p:nvPr/>
        </p:nvSpPr>
        <p:spPr>
          <a:xfrm flipV="1">
            <a:off x="418811" y="501755"/>
            <a:ext cx="7567878" cy="5544631"/>
          </a:xfrm>
          <a:custGeom>
            <a:avLst/>
            <a:gdLst>
              <a:gd name="connsiteX0" fmla="*/ 0 w 7567878"/>
              <a:gd name="connsiteY0" fmla="*/ 5544631 h 5544631"/>
              <a:gd name="connsiteX1" fmla="*/ 7567878 w 7567878"/>
              <a:gd name="connsiteY1" fmla="*/ 5544631 h 5544631"/>
              <a:gd name="connsiteX2" fmla="*/ 4397846 w 7567878"/>
              <a:gd name="connsiteY2" fmla="*/ 0 h 5544631"/>
              <a:gd name="connsiteX3" fmla="*/ 0 w 7567878"/>
              <a:gd name="connsiteY3" fmla="*/ 0 h 5544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7878" h="5544631">
                <a:moveTo>
                  <a:pt x="0" y="5544631"/>
                </a:moveTo>
                <a:lnTo>
                  <a:pt x="7567878" y="5544631"/>
                </a:lnTo>
                <a:lnTo>
                  <a:pt x="4397846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000">
                <a:srgbClr val="00B0F0"/>
              </a:gs>
              <a:gs pos="100000">
                <a:srgbClr val="1233B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192AFD50-F725-418A-B072-D3D141BC374D}"/>
              </a:ext>
            </a:extLst>
          </p:cNvPr>
          <p:cNvGrpSpPr/>
          <p:nvPr/>
        </p:nvGrpSpPr>
        <p:grpSpPr>
          <a:xfrm>
            <a:off x="9079550" y="1137359"/>
            <a:ext cx="4341695" cy="1543951"/>
            <a:chOff x="1449505" y="932345"/>
            <a:chExt cx="4341695" cy="154395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0259F3C7-04FD-494B-9F49-BF4C492E4F55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D3514B11-A028-43E1-A0C2-CCDE951CF8DD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86CF1597-A7B8-4F2B-82E4-1D818B3582E9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27F814CE-293E-483E-9BB2-A98B0DE70086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00AE7538-7E05-4457-A969-AEA6BF2E1357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22">
            <a:extLst>
              <a:ext uri="{FF2B5EF4-FFF2-40B4-BE49-F238E27FC236}">
                <a16:creationId xmlns="" xmlns:a16="http://schemas.microsoft.com/office/drawing/2014/main" id="{6AC4BCB3-03E2-48E9-ACF5-100B1951FC72}"/>
              </a:ext>
            </a:extLst>
          </p:cNvPr>
          <p:cNvGrpSpPr/>
          <p:nvPr/>
        </p:nvGrpSpPr>
        <p:grpSpPr>
          <a:xfrm>
            <a:off x="9061434" y="3619235"/>
            <a:ext cx="640434" cy="640432"/>
            <a:chOff x="8690640" y="3695683"/>
            <a:chExt cx="1526428" cy="1526428"/>
          </a:xfrm>
          <a:solidFill>
            <a:srgbClr val="1834B3"/>
          </a:solidFill>
        </p:grpSpPr>
        <p:sp>
          <p:nvSpPr>
            <p:cNvPr id="48" name="椭圆 47">
              <a:extLst>
                <a:ext uri="{FF2B5EF4-FFF2-40B4-BE49-F238E27FC236}">
                  <a16:creationId xmlns="" xmlns:a16="http://schemas.microsoft.com/office/drawing/2014/main" id="{028CC1BF-650A-4024-8808-571436CC28EF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Oval 24">
              <a:extLst>
                <a:ext uri="{FF2B5EF4-FFF2-40B4-BE49-F238E27FC236}">
                  <a16:creationId xmlns="" xmlns:a16="http://schemas.microsoft.com/office/drawing/2014/main" id="{97C4A72D-C7DF-45EE-9ACF-D209C1F50886}"/>
                </a:ext>
              </a:extLst>
            </p:cNvPr>
            <p:cNvSpPr/>
            <p:nvPr/>
          </p:nvSpPr>
          <p:spPr>
            <a:xfrm>
              <a:off x="9125656" y="4125961"/>
              <a:ext cx="656395" cy="665872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2AB873A-17BD-4713-870C-2AE4DDD00C35}"/>
              </a:ext>
            </a:extLst>
          </p:cNvPr>
          <p:cNvSpPr txBox="1"/>
          <p:nvPr/>
        </p:nvSpPr>
        <p:spPr>
          <a:xfrm>
            <a:off x="9855475" y="3545656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53" name="Group 28">
            <a:extLst>
              <a:ext uri="{FF2B5EF4-FFF2-40B4-BE49-F238E27FC236}">
                <a16:creationId xmlns="" xmlns:a16="http://schemas.microsoft.com/office/drawing/2014/main" id="{040F243F-4435-4952-B877-2BAB2300EBD2}"/>
              </a:ext>
            </a:extLst>
          </p:cNvPr>
          <p:cNvGrpSpPr/>
          <p:nvPr/>
        </p:nvGrpSpPr>
        <p:grpSpPr>
          <a:xfrm>
            <a:off x="14667598" y="3619235"/>
            <a:ext cx="640434" cy="640432"/>
            <a:chOff x="8690640" y="3695683"/>
            <a:chExt cx="1526428" cy="1526428"/>
          </a:xfrm>
          <a:solidFill>
            <a:srgbClr val="1834B3"/>
          </a:solidFill>
        </p:grpSpPr>
        <p:sp>
          <p:nvSpPr>
            <p:cNvPr id="54" name="椭圆 53">
              <a:extLst>
                <a:ext uri="{FF2B5EF4-FFF2-40B4-BE49-F238E27FC236}">
                  <a16:creationId xmlns="" xmlns:a16="http://schemas.microsoft.com/office/drawing/2014/main" id="{67B07F6F-B734-4C61-946B-509EA48DF6B8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Oval 30">
              <a:extLst>
                <a:ext uri="{FF2B5EF4-FFF2-40B4-BE49-F238E27FC236}">
                  <a16:creationId xmlns="" xmlns:a16="http://schemas.microsoft.com/office/drawing/2014/main" id="{2DAA8464-8A3A-40A2-837C-60316AAF09D3}"/>
                </a:ext>
              </a:extLst>
            </p:cNvPr>
            <p:cNvSpPr/>
            <p:nvPr/>
          </p:nvSpPr>
          <p:spPr>
            <a:xfrm>
              <a:off x="9122402" y="4125961"/>
              <a:ext cx="662903" cy="665872"/>
            </a:xfrm>
            <a:custGeom>
              <a:avLst/>
              <a:gdLst>
                <a:gd name="T0" fmla="*/ 136 w 322"/>
                <a:gd name="T1" fmla="*/ 151 h 324"/>
                <a:gd name="T2" fmla="*/ 136 w 322"/>
                <a:gd name="T3" fmla="*/ 25 h 324"/>
                <a:gd name="T4" fmla="*/ 161 w 322"/>
                <a:gd name="T5" fmla="*/ 0 h 324"/>
                <a:gd name="T6" fmla="*/ 186 w 322"/>
                <a:gd name="T7" fmla="*/ 25 h 324"/>
                <a:gd name="T8" fmla="*/ 186 w 322"/>
                <a:gd name="T9" fmla="*/ 151 h 324"/>
                <a:gd name="T10" fmla="*/ 161 w 322"/>
                <a:gd name="T11" fmla="*/ 176 h 324"/>
                <a:gd name="T12" fmla="*/ 136 w 322"/>
                <a:gd name="T13" fmla="*/ 151 h 324"/>
                <a:gd name="T14" fmla="*/ 261 w 322"/>
                <a:gd name="T15" fmla="*/ 37 h 324"/>
                <a:gd name="T16" fmla="*/ 234 w 322"/>
                <a:gd name="T17" fmla="*/ 40 h 324"/>
                <a:gd name="T18" fmla="*/ 237 w 322"/>
                <a:gd name="T19" fmla="*/ 66 h 324"/>
                <a:gd name="T20" fmla="*/ 284 w 322"/>
                <a:gd name="T21" fmla="*/ 163 h 324"/>
                <a:gd name="T22" fmla="*/ 161 w 322"/>
                <a:gd name="T23" fmla="*/ 286 h 324"/>
                <a:gd name="T24" fmla="*/ 38 w 322"/>
                <a:gd name="T25" fmla="*/ 163 h 324"/>
                <a:gd name="T26" fmla="*/ 85 w 322"/>
                <a:gd name="T27" fmla="*/ 66 h 324"/>
                <a:gd name="T28" fmla="*/ 88 w 322"/>
                <a:gd name="T29" fmla="*/ 40 h 324"/>
                <a:gd name="T30" fmla="*/ 61 w 322"/>
                <a:gd name="T31" fmla="*/ 37 h 324"/>
                <a:gd name="T32" fmla="*/ 0 w 322"/>
                <a:gd name="T33" fmla="*/ 163 h 324"/>
                <a:gd name="T34" fmla="*/ 161 w 322"/>
                <a:gd name="T35" fmla="*/ 324 h 324"/>
                <a:gd name="T36" fmla="*/ 322 w 322"/>
                <a:gd name="T37" fmla="*/ 163 h 324"/>
                <a:gd name="T38" fmla="*/ 261 w 322"/>
                <a:gd name="T39" fmla="*/ 3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324">
                  <a:moveTo>
                    <a:pt x="136" y="151"/>
                  </a:moveTo>
                  <a:lnTo>
                    <a:pt x="136" y="25"/>
                  </a:lnTo>
                  <a:cubicBezTo>
                    <a:pt x="136" y="11"/>
                    <a:pt x="147" y="0"/>
                    <a:pt x="161" y="0"/>
                  </a:cubicBezTo>
                  <a:cubicBezTo>
                    <a:pt x="175" y="0"/>
                    <a:pt x="186" y="11"/>
                    <a:pt x="186" y="25"/>
                  </a:cubicBezTo>
                  <a:lnTo>
                    <a:pt x="186" y="151"/>
                  </a:lnTo>
                  <a:cubicBezTo>
                    <a:pt x="186" y="164"/>
                    <a:pt x="175" y="176"/>
                    <a:pt x="161" y="176"/>
                  </a:cubicBezTo>
                  <a:cubicBezTo>
                    <a:pt x="147" y="176"/>
                    <a:pt x="136" y="164"/>
                    <a:pt x="136" y="151"/>
                  </a:cubicBezTo>
                  <a:close/>
                  <a:moveTo>
                    <a:pt x="261" y="37"/>
                  </a:moveTo>
                  <a:cubicBezTo>
                    <a:pt x="252" y="30"/>
                    <a:pt x="241" y="32"/>
                    <a:pt x="234" y="40"/>
                  </a:cubicBezTo>
                  <a:cubicBezTo>
                    <a:pt x="228" y="48"/>
                    <a:pt x="229" y="60"/>
                    <a:pt x="237" y="66"/>
                  </a:cubicBezTo>
                  <a:cubicBezTo>
                    <a:pt x="267" y="90"/>
                    <a:pt x="284" y="125"/>
                    <a:pt x="284" y="163"/>
                  </a:cubicBezTo>
                  <a:cubicBezTo>
                    <a:pt x="284" y="231"/>
                    <a:pt x="229" y="286"/>
                    <a:pt x="161" y="286"/>
                  </a:cubicBezTo>
                  <a:cubicBezTo>
                    <a:pt x="93" y="286"/>
                    <a:pt x="38" y="231"/>
                    <a:pt x="38" y="163"/>
                  </a:cubicBezTo>
                  <a:cubicBezTo>
                    <a:pt x="38" y="125"/>
                    <a:pt x="55" y="90"/>
                    <a:pt x="85" y="66"/>
                  </a:cubicBezTo>
                  <a:cubicBezTo>
                    <a:pt x="93" y="60"/>
                    <a:pt x="94" y="48"/>
                    <a:pt x="88" y="40"/>
                  </a:cubicBezTo>
                  <a:cubicBezTo>
                    <a:pt x="81" y="32"/>
                    <a:pt x="70" y="30"/>
                    <a:pt x="61" y="37"/>
                  </a:cubicBezTo>
                  <a:cubicBezTo>
                    <a:pt x="23" y="68"/>
                    <a:pt x="0" y="114"/>
                    <a:pt x="0" y="163"/>
                  </a:cubicBezTo>
                  <a:cubicBezTo>
                    <a:pt x="0" y="252"/>
                    <a:pt x="72" y="324"/>
                    <a:pt x="161" y="324"/>
                  </a:cubicBezTo>
                  <a:cubicBezTo>
                    <a:pt x="250" y="324"/>
                    <a:pt x="322" y="252"/>
                    <a:pt x="322" y="163"/>
                  </a:cubicBezTo>
                  <a:cubicBezTo>
                    <a:pt x="322" y="114"/>
                    <a:pt x="300" y="68"/>
                    <a:pt x="26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67B4A44C-DFDD-4D46-BB77-22BE0D033636}"/>
              </a:ext>
            </a:extLst>
          </p:cNvPr>
          <p:cNvSpPr txBox="1"/>
          <p:nvPr/>
        </p:nvSpPr>
        <p:spPr>
          <a:xfrm>
            <a:off x="15461639" y="3545656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50" name="Group 32">
            <a:extLst>
              <a:ext uri="{FF2B5EF4-FFF2-40B4-BE49-F238E27FC236}">
                <a16:creationId xmlns="" xmlns:a16="http://schemas.microsoft.com/office/drawing/2014/main" id="{71D7598A-D74A-4A4A-A758-7EFA4E9E8280}"/>
              </a:ext>
            </a:extLst>
          </p:cNvPr>
          <p:cNvGrpSpPr/>
          <p:nvPr/>
        </p:nvGrpSpPr>
        <p:grpSpPr>
          <a:xfrm>
            <a:off x="9061434" y="5084727"/>
            <a:ext cx="640434" cy="640432"/>
            <a:chOff x="8690640" y="3695683"/>
            <a:chExt cx="1526428" cy="1526428"/>
          </a:xfrm>
          <a:solidFill>
            <a:srgbClr val="1834B3"/>
          </a:solidFill>
        </p:grpSpPr>
        <p:sp>
          <p:nvSpPr>
            <p:cNvPr id="51" name="椭圆 50">
              <a:extLst>
                <a:ext uri="{FF2B5EF4-FFF2-40B4-BE49-F238E27FC236}">
                  <a16:creationId xmlns="" xmlns:a16="http://schemas.microsoft.com/office/drawing/2014/main" id="{FAEB2282-568F-4D96-88C0-A902E877C660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Oval 34">
              <a:extLst>
                <a:ext uri="{FF2B5EF4-FFF2-40B4-BE49-F238E27FC236}">
                  <a16:creationId xmlns="" xmlns:a16="http://schemas.microsoft.com/office/drawing/2014/main" id="{11854A0E-EB9C-4BA5-86C3-0C4D0C2DF335}"/>
                </a:ext>
              </a:extLst>
            </p:cNvPr>
            <p:cNvSpPr/>
            <p:nvPr/>
          </p:nvSpPr>
          <p:spPr>
            <a:xfrm>
              <a:off x="9120918" y="4126464"/>
              <a:ext cx="665871" cy="664865"/>
            </a:xfrm>
            <a:custGeom>
              <a:avLst/>
              <a:gdLst>
                <a:gd name="T0" fmla="*/ 6894 w 7804"/>
                <a:gd name="T1" fmla="*/ 3038 h 7804"/>
                <a:gd name="T2" fmla="*/ 6614 w 7804"/>
                <a:gd name="T3" fmla="*/ 2704 h 7804"/>
                <a:gd name="T4" fmla="*/ 6826 w 7804"/>
                <a:gd name="T5" fmla="*/ 2200 h 7804"/>
                <a:gd name="T6" fmla="*/ 6496 w 7804"/>
                <a:gd name="T7" fmla="*/ 978 h 7804"/>
                <a:gd name="T8" fmla="*/ 5604 w 7804"/>
                <a:gd name="T9" fmla="*/ 978 h 7804"/>
                <a:gd name="T10" fmla="*/ 5254 w 7804"/>
                <a:gd name="T11" fmla="*/ 1222 h 7804"/>
                <a:gd name="T12" fmla="*/ 4973 w 7804"/>
                <a:gd name="T13" fmla="*/ 1137 h 7804"/>
                <a:gd name="T14" fmla="*/ 4766 w 7804"/>
                <a:gd name="T15" fmla="*/ 631 h 7804"/>
                <a:gd name="T16" fmla="*/ 3668 w 7804"/>
                <a:gd name="T17" fmla="*/ 0 h 7804"/>
                <a:gd name="T18" fmla="*/ 3038 w 7804"/>
                <a:gd name="T19" fmla="*/ 910 h 7804"/>
                <a:gd name="T20" fmla="*/ 2704 w 7804"/>
                <a:gd name="T21" fmla="*/ 1190 h 7804"/>
                <a:gd name="T22" fmla="*/ 2398 w 7804"/>
                <a:gd name="T23" fmla="*/ 1175 h 7804"/>
                <a:gd name="T24" fmla="*/ 1754 w 7804"/>
                <a:gd name="T25" fmla="*/ 793 h 7804"/>
                <a:gd name="T26" fmla="*/ 978 w 7804"/>
                <a:gd name="T27" fmla="*/ 1308 h 7804"/>
                <a:gd name="T28" fmla="*/ 1175 w 7804"/>
                <a:gd name="T29" fmla="*/ 2398 h 7804"/>
                <a:gd name="T30" fmla="*/ 1137 w 7804"/>
                <a:gd name="T31" fmla="*/ 2831 h 7804"/>
                <a:gd name="T32" fmla="*/ 631 w 7804"/>
                <a:gd name="T33" fmla="*/ 3038 h 7804"/>
                <a:gd name="T34" fmla="*/ 0 w 7804"/>
                <a:gd name="T35" fmla="*/ 4136 h 7804"/>
                <a:gd name="T36" fmla="*/ 910 w 7804"/>
                <a:gd name="T37" fmla="*/ 4766 h 7804"/>
                <a:gd name="T38" fmla="*/ 1190 w 7804"/>
                <a:gd name="T39" fmla="*/ 5100 h 7804"/>
                <a:gd name="T40" fmla="*/ 978 w 7804"/>
                <a:gd name="T41" fmla="*/ 5604 h 7804"/>
                <a:gd name="T42" fmla="*/ 1308 w 7804"/>
                <a:gd name="T43" fmla="*/ 6826 h 7804"/>
                <a:gd name="T44" fmla="*/ 2200 w 7804"/>
                <a:gd name="T45" fmla="*/ 6826 h 7804"/>
                <a:gd name="T46" fmla="*/ 2550 w 7804"/>
                <a:gd name="T47" fmla="*/ 6582 h 7804"/>
                <a:gd name="T48" fmla="*/ 2831 w 7804"/>
                <a:gd name="T49" fmla="*/ 6667 h 7804"/>
                <a:gd name="T50" fmla="*/ 3038 w 7804"/>
                <a:gd name="T51" fmla="*/ 7173 h 7804"/>
                <a:gd name="T52" fmla="*/ 4136 w 7804"/>
                <a:gd name="T53" fmla="*/ 7804 h 7804"/>
                <a:gd name="T54" fmla="*/ 4766 w 7804"/>
                <a:gd name="T55" fmla="*/ 6894 h 7804"/>
                <a:gd name="T56" fmla="*/ 5100 w 7804"/>
                <a:gd name="T57" fmla="*/ 6614 h 7804"/>
                <a:gd name="T58" fmla="*/ 5406 w 7804"/>
                <a:gd name="T59" fmla="*/ 6629 h 7804"/>
                <a:gd name="T60" fmla="*/ 6050 w 7804"/>
                <a:gd name="T61" fmla="*/ 7011 h 7804"/>
                <a:gd name="T62" fmla="*/ 6647 w 7804"/>
                <a:gd name="T63" fmla="*/ 6675 h 7804"/>
                <a:gd name="T64" fmla="*/ 6826 w 7804"/>
                <a:gd name="T65" fmla="*/ 6496 h 7804"/>
                <a:gd name="T66" fmla="*/ 6629 w 7804"/>
                <a:gd name="T67" fmla="*/ 5406 h 7804"/>
                <a:gd name="T68" fmla="*/ 6667 w 7804"/>
                <a:gd name="T69" fmla="*/ 4972 h 7804"/>
                <a:gd name="T70" fmla="*/ 7173 w 7804"/>
                <a:gd name="T71" fmla="*/ 4766 h 7804"/>
                <a:gd name="T72" fmla="*/ 7804 w 7804"/>
                <a:gd name="T73" fmla="*/ 3668 h 7804"/>
                <a:gd name="T74" fmla="*/ 5608 w 7804"/>
                <a:gd name="T75" fmla="*/ 3902 h 7804"/>
                <a:gd name="T76" fmla="*/ 2196 w 7804"/>
                <a:gd name="T77" fmla="*/ 3902 h 7804"/>
                <a:gd name="T78" fmla="*/ 5608 w 7804"/>
                <a:gd name="T79" fmla="*/ 3902 h 7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04" h="7804">
                  <a:moveTo>
                    <a:pt x="7173" y="3038"/>
                  </a:moveTo>
                  <a:lnTo>
                    <a:pt x="6894" y="3038"/>
                  </a:lnTo>
                  <a:cubicBezTo>
                    <a:pt x="6824" y="3038"/>
                    <a:pt x="6714" y="2953"/>
                    <a:pt x="6667" y="2831"/>
                  </a:cubicBezTo>
                  <a:cubicBezTo>
                    <a:pt x="6650" y="2789"/>
                    <a:pt x="6632" y="2746"/>
                    <a:pt x="6614" y="2704"/>
                  </a:cubicBezTo>
                  <a:cubicBezTo>
                    <a:pt x="6561" y="2585"/>
                    <a:pt x="6579" y="2447"/>
                    <a:pt x="6629" y="2398"/>
                  </a:cubicBezTo>
                  <a:lnTo>
                    <a:pt x="6826" y="2200"/>
                  </a:lnTo>
                  <a:cubicBezTo>
                    <a:pt x="7072" y="1954"/>
                    <a:pt x="7072" y="1554"/>
                    <a:pt x="6826" y="1308"/>
                  </a:cubicBezTo>
                  <a:lnTo>
                    <a:pt x="6496" y="978"/>
                  </a:lnTo>
                  <a:cubicBezTo>
                    <a:pt x="6377" y="859"/>
                    <a:pt x="6218" y="793"/>
                    <a:pt x="6050" y="793"/>
                  </a:cubicBezTo>
                  <a:cubicBezTo>
                    <a:pt x="5882" y="793"/>
                    <a:pt x="5723" y="859"/>
                    <a:pt x="5604" y="978"/>
                  </a:cubicBezTo>
                  <a:lnTo>
                    <a:pt x="5406" y="1176"/>
                  </a:lnTo>
                  <a:cubicBezTo>
                    <a:pt x="5378" y="1204"/>
                    <a:pt x="5319" y="1222"/>
                    <a:pt x="5254" y="1222"/>
                  </a:cubicBezTo>
                  <a:cubicBezTo>
                    <a:pt x="5201" y="1222"/>
                    <a:pt x="5147" y="1211"/>
                    <a:pt x="5100" y="1190"/>
                  </a:cubicBezTo>
                  <a:cubicBezTo>
                    <a:pt x="5058" y="1172"/>
                    <a:pt x="5015" y="1154"/>
                    <a:pt x="4973" y="1137"/>
                  </a:cubicBezTo>
                  <a:cubicBezTo>
                    <a:pt x="4851" y="1090"/>
                    <a:pt x="4766" y="980"/>
                    <a:pt x="4766" y="910"/>
                  </a:cubicBezTo>
                  <a:lnTo>
                    <a:pt x="4766" y="631"/>
                  </a:lnTo>
                  <a:cubicBezTo>
                    <a:pt x="4766" y="283"/>
                    <a:pt x="4483" y="0"/>
                    <a:pt x="4136" y="0"/>
                  </a:cubicBezTo>
                  <a:lnTo>
                    <a:pt x="3668" y="0"/>
                  </a:lnTo>
                  <a:cubicBezTo>
                    <a:pt x="3321" y="0"/>
                    <a:pt x="3038" y="283"/>
                    <a:pt x="3038" y="631"/>
                  </a:cubicBezTo>
                  <a:lnTo>
                    <a:pt x="3038" y="910"/>
                  </a:lnTo>
                  <a:cubicBezTo>
                    <a:pt x="3038" y="980"/>
                    <a:pt x="2953" y="1090"/>
                    <a:pt x="2831" y="1137"/>
                  </a:cubicBezTo>
                  <a:cubicBezTo>
                    <a:pt x="2789" y="1154"/>
                    <a:pt x="2746" y="1172"/>
                    <a:pt x="2704" y="1190"/>
                  </a:cubicBezTo>
                  <a:cubicBezTo>
                    <a:pt x="2657" y="1211"/>
                    <a:pt x="2603" y="1222"/>
                    <a:pt x="2550" y="1222"/>
                  </a:cubicBezTo>
                  <a:cubicBezTo>
                    <a:pt x="2485" y="1222"/>
                    <a:pt x="2426" y="1204"/>
                    <a:pt x="2398" y="1175"/>
                  </a:cubicBezTo>
                  <a:lnTo>
                    <a:pt x="2200" y="978"/>
                  </a:lnTo>
                  <a:cubicBezTo>
                    <a:pt x="2081" y="859"/>
                    <a:pt x="1922" y="793"/>
                    <a:pt x="1754" y="793"/>
                  </a:cubicBezTo>
                  <a:cubicBezTo>
                    <a:pt x="1585" y="793"/>
                    <a:pt x="1427" y="859"/>
                    <a:pt x="1308" y="978"/>
                  </a:cubicBezTo>
                  <a:lnTo>
                    <a:pt x="978" y="1308"/>
                  </a:lnTo>
                  <a:cubicBezTo>
                    <a:pt x="732" y="1554"/>
                    <a:pt x="732" y="1954"/>
                    <a:pt x="978" y="2200"/>
                  </a:cubicBezTo>
                  <a:lnTo>
                    <a:pt x="1175" y="2398"/>
                  </a:lnTo>
                  <a:cubicBezTo>
                    <a:pt x="1225" y="2447"/>
                    <a:pt x="1243" y="2585"/>
                    <a:pt x="1190" y="2704"/>
                  </a:cubicBezTo>
                  <a:cubicBezTo>
                    <a:pt x="1172" y="2746"/>
                    <a:pt x="1154" y="2789"/>
                    <a:pt x="1137" y="2831"/>
                  </a:cubicBezTo>
                  <a:cubicBezTo>
                    <a:pt x="1090" y="2953"/>
                    <a:pt x="980" y="3038"/>
                    <a:pt x="910" y="3038"/>
                  </a:cubicBezTo>
                  <a:lnTo>
                    <a:pt x="631" y="3038"/>
                  </a:lnTo>
                  <a:cubicBezTo>
                    <a:pt x="283" y="3038"/>
                    <a:pt x="0" y="3321"/>
                    <a:pt x="0" y="3668"/>
                  </a:cubicBezTo>
                  <a:lnTo>
                    <a:pt x="0" y="4136"/>
                  </a:lnTo>
                  <a:cubicBezTo>
                    <a:pt x="0" y="4483"/>
                    <a:pt x="283" y="4766"/>
                    <a:pt x="631" y="4766"/>
                  </a:cubicBezTo>
                  <a:lnTo>
                    <a:pt x="910" y="4766"/>
                  </a:lnTo>
                  <a:cubicBezTo>
                    <a:pt x="980" y="4766"/>
                    <a:pt x="1090" y="4851"/>
                    <a:pt x="1137" y="4972"/>
                  </a:cubicBezTo>
                  <a:cubicBezTo>
                    <a:pt x="1154" y="5015"/>
                    <a:pt x="1172" y="5058"/>
                    <a:pt x="1190" y="5100"/>
                  </a:cubicBezTo>
                  <a:cubicBezTo>
                    <a:pt x="1243" y="5219"/>
                    <a:pt x="1225" y="5357"/>
                    <a:pt x="1175" y="5406"/>
                  </a:cubicBezTo>
                  <a:lnTo>
                    <a:pt x="978" y="5604"/>
                  </a:lnTo>
                  <a:cubicBezTo>
                    <a:pt x="732" y="5850"/>
                    <a:pt x="732" y="6250"/>
                    <a:pt x="978" y="6496"/>
                  </a:cubicBezTo>
                  <a:lnTo>
                    <a:pt x="1308" y="6826"/>
                  </a:lnTo>
                  <a:cubicBezTo>
                    <a:pt x="1427" y="6945"/>
                    <a:pt x="1586" y="7011"/>
                    <a:pt x="1754" y="7011"/>
                  </a:cubicBezTo>
                  <a:cubicBezTo>
                    <a:pt x="1922" y="7011"/>
                    <a:pt x="2081" y="6945"/>
                    <a:pt x="2200" y="6826"/>
                  </a:cubicBezTo>
                  <a:lnTo>
                    <a:pt x="2398" y="6628"/>
                  </a:lnTo>
                  <a:cubicBezTo>
                    <a:pt x="2427" y="6599"/>
                    <a:pt x="2484" y="6582"/>
                    <a:pt x="2550" y="6582"/>
                  </a:cubicBezTo>
                  <a:cubicBezTo>
                    <a:pt x="2602" y="6582"/>
                    <a:pt x="2657" y="6593"/>
                    <a:pt x="2704" y="6614"/>
                  </a:cubicBezTo>
                  <a:cubicBezTo>
                    <a:pt x="2745" y="6632"/>
                    <a:pt x="2788" y="6650"/>
                    <a:pt x="2831" y="6667"/>
                  </a:cubicBezTo>
                  <a:cubicBezTo>
                    <a:pt x="2953" y="6714"/>
                    <a:pt x="3038" y="6824"/>
                    <a:pt x="3038" y="6894"/>
                  </a:cubicBezTo>
                  <a:lnTo>
                    <a:pt x="3038" y="7173"/>
                  </a:lnTo>
                  <a:cubicBezTo>
                    <a:pt x="3038" y="7521"/>
                    <a:pt x="3321" y="7804"/>
                    <a:pt x="3668" y="7804"/>
                  </a:cubicBezTo>
                  <a:lnTo>
                    <a:pt x="4136" y="7804"/>
                  </a:lnTo>
                  <a:cubicBezTo>
                    <a:pt x="4483" y="7804"/>
                    <a:pt x="4766" y="7521"/>
                    <a:pt x="4766" y="7173"/>
                  </a:cubicBezTo>
                  <a:lnTo>
                    <a:pt x="4766" y="6894"/>
                  </a:lnTo>
                  <a:cubicBezTo>
                    <a:pt x="4766" y="6824"/>
                    <a:pt x="4851" y="6714"/>
                    <a:pt x="4972" y="6667"/>
                  </a:cubicBezTo>
                  <a:cubicBezTo>
                    <a:pt x="5015" y="6650"/>
                    <a:pt x="5058" y="6632"/>
                    <a:pt x="5100" y="6614"/>
                  </a:cubicBezTo>
                  <a:cubicBezTo>
                    <a:pt x="5146" y="6593"/>
                    <a:pt x="5201" y="6582"/>
                    <a:pt x="5254" y="6582"/>
                  </a:cubicBezTo>
                  <a:cubicBezTo>
                    <a:pt x="5319" y="6582"/>
                    <a:pt x="5377" y="6600"/>
                    <a:pt x="5406" y="6629"/>
                  </a:cubicBezTo>
                  <a:lnTo>
                    <a:pt x="5604" y="6826"/>
                  </a:lnTo>
                  <a:cubicBezTo>
                    <a:pt x="5723" y="6945"/>
                    <a:pt x="5882" y="7011"/>
                    <a:pt x="6050" y="7011"/>
                  </a:cubicBezTo>
                  <a:cubicBezTo>
                    <a:pt x="6068" y="7011"/>
                    <a:pt x="6087" y="7010"/>
                    <a:pt x="6105" y="7009"/>
                  </a:cubicBezTo>
                  <a:cubicBezTo>
                    <a:pt x="6335" y="6989"/>
                    <a:pt x="6538" y="6785"/>
                    <a:pt x="6647" y="6675"/>
                  </a:cubicBezTo>
                  <a:lnTo>
                    <a:pt x="6661" y="6661"/>
                  </a:lnTo>
                  <a:lnTo>
                    <a:pt x="6826" y="6496"/>
                  </a:lnTo>
                  <a:cubicBezTo>
                    <a:pt x="7072" y="6250"/>
                    <a:pt x="7072" y="5850"/>
                    <a:pt x="6826" y="5604"/>
                  </a:cubicBezTo>
                  <a:lnTo>
                    <a:pt x="6629" y="5406"/>
                  </a:lnTo>
                  <a:cubicBezTo>
                    <a:pt x="6579" y="5357"/>
                    <a:pt x="6561" y="5219"/>
                    <a:pt x="6614" y="5100"/>
                  </a:cubicBezTo>
                  <a:cubicBezTo>
                    <a:pt x="6632" y="5058"/>
                    <a:pt x="6650" y="5015"/>
                    <a:pt x="6667" y="4972"/>
                  </a:cubicBezTo>
                  <a:cubicBezTo>
                    <a:pt x="6714" y="4851"/>
                    <a:pt x="6824" y="4766"/>
                    <a:pt x="6894" y="4766"/>
                  </a:cubicBezTo>
                  <a:lnTo>
                    <a:pt x="7173" y="4766"/>
                  </a:lnTo>
                  <a:cubicBezTo>
                    <a:pt x="7521" y="4766"/>
                    <a:pt x="7804" y="4483"/>
                    <a:pt x="7804" y="4135"/>
                  </a:cubicBezTo>
                  <a:lnTo>
                    <a:pt x="7804" y="3668"/>
                  </a:lnTo>
                  <a:cubicBezTo>
                    <a:pt x="7804" y="3321"/>
                    <a:pt x="7521" y="3038"/>
                    <a:pt x="7173" y="3038"/>
                  </a:cubicBezTo>
                  <a:close/>
                  <a:moveTo>
                    <a:pt x="5608" y="3902"/>
                  </a:moveTo>
                  <a:cubicBezTo>
                    <a:pt x="5608" y="4843"/>
                    <a:pt x="4843" y="5608"/>
                    <a:pt x="3902" y="5608"/>
                  </a:cubicBezTo>
                  <a:cubicBezTo>
                    <a:pt x="2961" y="5608"/>
                    <a:pt x="2196" y="4843"/>
                    <a:pt x="2196" y="3902"/>
                  </a:cubicBezTo>
                  <a:cubicBezTo>
                    <a:pt x="2196" y="2961"/>
                    <a:pt x="2961" y="2196"/>
                    <a:pt x="3902" y="2196"/>
                  </a:cubicBezTo>
                  <a:cubicBezTo>
                    <a:pt x="4843" y="2196"/>
                    <a:pt x="5608" y="2961"/>
                    <a:pt x="5608" y="39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01D12FEE-C52A-4EFE-986F-381F9C48872E}"/>
              </a:ext>
            </a:extLst>
          </p:cNvPr>
          <p:cNvSpPr txBox="1"/>
          <p:nvPr/>
        </p:nvSpPr>
        <p:spPr>
          <a:xfrm>
            <a:off x="9855475" y="5011148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56" name="Group 36">
            <a:extLst>
              <a:ext uri="{FF2B5EF4-FFF2-40B4-BE49-F238E27FC236}">
                <a16:creationId xmlns="" xmlns:a16="http://schemas.microsoft.com/office/drawing/2014/main" id="{9EF8425C-DC48-4F4D-9BD9-BE8944BFD898}"/>
              </a:ext>
            </a:extLst>
          </p:cNvPr>
          <p:cNvGrpSpPr/>
          <p:nvPr/>
        </p:nvGrpSpPr>
        <p:grpSpPr>
          <a:xfrm>
            <a:off x="14667598" y="5084727"/>
            <a:ext cx="640434" cy="640432"/>
            <a:chOff x="8690640" y="3695683"/>
            <a:chExt cx="1526428" cy="1526428"/>
          </a:xfrm>
          <a:solidFill>
            <a:srgbClr val="1834B3"/>
          </a:solidFill>
        </p:grpSpPr>
        <p:sp>
          <p:nvSpPr>
            <p:cNvPr id="57" name="椭圆 56">
              <a:extLst>
                <a:ext uri="{FF2B5EF4-FFF2-40B4-BE49-F238E27FC236}">
                  <a16:creationId xmlns="" xmlns:a16="http://schemas.microsoft.com/office/drawing/2014/main" id="{9507077B-25D1-41CC-927E-6A64E60257D4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Oval 38">
              <a:extLst>
                <a:ext uri="{FF2B5EF4-FFF2-40B4-BE49-F238E27FC236}">
                  <a16:creationId xmlns="" xmlns:a16="http://schemas.microsoft.com/office/drawing/2014/main" id="{05CFFFA9-0129-41DE-A1CD-6453DEF368E3}"/>
                </a:ext>
              </a:extLst>
            </p:cNvPr>
            <p:cNvSpPr/>
            <p:nvPr/>
          </p:nvSpPr>
          <p:spPr>
            <a:xfrm>
              <a:off x="9120918" y="4156901"/>
              <a:ext cx="665872" cy="603991"/>
            </a:xfrm>
            <a:custGeom>
              <a:avLst/>
              <a:gdLst>
                <a:gd name="connsiteX0" fmla="*/ 247154 w 599460"/>
                <a:gd name="connsiteY0" fmla="*/ 445665 h 543751"/>
                <a:gd name="connsiteX1" fmla="*/ 576993 w 599460"/>
                <a:gd name="connsiteY1" fmla="*/ 445665 h 543751"/>
                <a:gd name="connsiteX2" fmla="*/ 599460 w 599460"/>
                <a:gd name="connsiteY2" fmla="*/ 468070 h 543751"/>
                <a:gd name="connsiteX3" fmla="*/ 576993 w 599460"/>
                <a:gd name="connsiteY3" fmla="*/ 490474 h 543751"/>
                <a:gd name="connsiteX4" fmla="*/ 247154 w 599460"/>
                <a:gd name="connsiteY4" fmla="*/ 490474 h 543751"/>
                <a:gd name="connsiteX5" fmla="*/ 224687 w 599460"/>
                <a:gd name="connsiteY5" fmla="*/ 468070 h 543751"/>
                <a:gd name="connsiteX6" fmla="*/ 247154 w 599460"/>
                <a:gd name="connsiteY6" fmla="*/ 445665 h 543751"/>
                <a:gd name="connsiteX7" fmla="*/ 46399 w 599460"/>
                <a:gd name="connsiteY7" fmla="*/ 393087 h 543751"/>
                <a:gd name="connsiteX8" fmla="*/ 97281 w 599460"/>
                <a:gd name="connsiteY8" fmla="*/ 407918 h 543751"/>
                <a:gd name="connsiteX9" fmla="*/ 183092 w 599460"/>
                <a:gd name="connsiteY9" fmla="*/ 432506 h 543751"/>
                <a:gd name="connsiteX10" fmla="*/ 97281 w 599460"/>
                <a:gd name="connsiteY10" fmla="*/ 543751 h 543751"/>
                <a:gd name="connsiteX11" fmla="*/ 11471 w 599460"/>
                <a:gd name="connsiteY11" fmla="*/ 432506 h 543751"/>
                <a:gd name="connsiteX12" fmla="*/ 46399 w 599460"/>
                <a:gd name="connsiteY12" fmla="*/ 393087 h 543751"/>
                <a:gd name="connsiteX13" fmla="*/ 247154 w 599460"/>
                <a:gd name="connsiteY13" fmla="*/ 249423 h 543751"/>
                <a:gd name="connsiteX14" fmla="*/ 576993 w 599460"/>
                <a:gd name="connsiteY14" fmla="*/ 249423 h 543751"/>
                <a:gd name="connsiteX15" fmla="*/ 599460 w 599460"/>
                <a:gd name="connsiteY15" fmla="*/ 271863 h 543751"/>
                <a:gd name="connsiteX16" fmla="*/ 576993 w 599460"/>
                <a:gd name="connsiteY16" fmla="*/ 294303 h 543751"/>
                <a:gd name="connsiteX17" fmla="*/ 247154 w 599460"/>
                <a:gd name="connsiteY17" fmla="*/ 294303 h 543751"/>
                <a:gd name="connsiteX18" fmla="*/ 224687 w 599460"/>
                <a:gd name="connsiteY18" fmla="*/ 271863 h 543751"/>
                <a:gd name="connsiteX19" fmla="*/ 247154 w 599460"/>
                <a:gd name="connsiteY19" fmla="*/ 249423 h 543751"/>
                <a:gd name="connsiteX20" fmla="*/ 198851 w 599460"/>
                <a:gd name="connsiteY20" fmla="*/ 162727 h 543751"/>
                <a:gd name="connsiteX21" fmla="*/ 223504 w 599460"/>
                <a:gd name="connsiteY21" fmla="*/ 170185 h 543751"/>
                <a:gd name="connsiteX22" fmla="*/ 228286 w 599460"/>
                <a:gd name="connsiteY22" fmla="*/ 217202 h 543751"/>
                <a:gd name="connsiteX23" fmla="*/ 123336 w 599460"/>
                <a:gd name="connsiteY23" fmla="*/ 346318 h 543751"/>
                <a:gd name="connsiteX24" fmla="*/ 100386 w 599460"/>
                <a:gd name="connsiteY24" fmla="*/ 358489 h 543751"/>
                <a:gd name="connsiteX25" fmla="*/ 97278 w 599460"/>
                <a:gd name="connsiteY25" fmla="*/ 358728 h 543751"/>
                <a:gd name="connsiteX26" fmla="*/ 75762 w 599460"/>
                <a:gd name="connsiteY26" fmla="*/ 350852 h 543751"/>
                <a:gd name="connsiteX27" fmla="*/ 11931 w 599460"/>
                <a:gd name="connsiteY27" fmla="*/ 297631 h 543751"/>
                <a:gd name="connsiteX28" fmla="*/ 7867 w 599460"/>
                <a:gd name="connsiteY28" fmla="*/ 250375 h 543751"/>
                <a:gd name="connsiteX29" fmla="*/ 55202 w 599460"/>
                <a:gd name="connsiteY29" fmla="*/ 246080 h 543751"/>
                <a:gd name="connsiteX30" fmla="*/ 92736 w 599460"/>
                <a:gd name="connsiteY30" fmla="*/ 277583 h 543751"/>
                <a:gd name="connsiteX31" fmla="*/ 176169 w 599460"/>
                <a:gd name="connsiteY31" fmla="*/ 174958 h 543751"/>
                <a:gd name="connsiteX32" fmla="*/ 198851 w 599460"/>
                <a:gd name="connsiteY32" fmla="*/ 162727 h 543751"/>
                <a:gd name="connsiteX33" fmla="*/ 247154 w 599460"/>
                <a:gd name="connsiteY33" fmla="*/ 53251 h 543751"/>
                <a:gd name="connsiteX34" fmla="*/ 576993 w 599460"/>
                <a:gd name="connsiteY34" fmla="*/ 53251 h 543751"/>
                <a:gd name="connsiteX35" fmla="*/ 599460 w 599460"/>
                <a:gd name="connsiteY35" fmla="*/ 75691 h 543751"/>
                <a:gd name="connsiteX36" fmla="*/ 576993 w 599460"/>
                <a:gd name="connsiteY36" fmla="*/ 98131 h 543751"/>
                <a:gd name="connsiteX37" fmla="*/ 247154 w 599460"/>
                <a:gd name="connsiteY37" fmla="*/ 98131 h 543751"/>
                <a:gd name="connsiteX38" fmla="*/ 224687 w 599460"/>
                <a:gd name="connsiteY38" fmla="*/ 75691 h 543751"/>
                <a:gd name="connsiteX39" fmla="*/ 247154 w 599460"/>
                <a:gd name="connsiteY39" fmla="*/ 53251 h 543751"/>
                <a:gd name="connsiteX40" fmla="*/ 46399 w 599460"/>
                <a:gd name="connsiteY40" fmla="*/ 739 h 543751"/>
                <a:gd name="connsiteX41" fmla="*/ 97281 w 599460"/>
                <a:gd name="connsiteY41" fmla="*/ 15563 h 543751"/>
                <a:gd name="connsiteX42" fmla="*/ 183092 w 599460"/>
                <a:gd name="connsiteY42" fmla="*/ 40141 h 543751"/>
                <a:gd name="connsiteX43" fmla="*/ 97281 w 599460"/>
                <a:gd name="connsiteY43" fmla="*/ 151337 h 543751"/>
                <a:gd name="connsiteX44" fmla="*/ 11471 w 599460"/>
                <a:gd name="connsiteY44" fmla="*/ 40141 h 543751"/>
                <a:gd name="connsiteX45" fmla="*/ 46399 w 599460"/>
                <a:gd name="connsiteY45" fmla="*/ 739 h 54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9460" h="543751">
                  <a:moveTo>
                    <a:pt x="247154" y="445665"/>
                  </a:moveTo>
                  <a:lnTo>
                    <a:pt x="576993" y="445665"/>
                  </a:lnTo>
                  <a:cubicBezTo>
                    <a:pt x="589422" y="445665"/>
                    <a:pt x="599460" y="455676"/>
                    <a:pt x="599460" y="468070"/>
                  </a:cubicBezTo>
                  <a:cubicBezTo>
                    <a:pt x="599460" y="480463"/>
                    <a:pt x="589422" y="490474"/>
                    <a:pt x="576993" y="490474"/>
                  </a:cubicBezTo>
                  <a:lnTo>
                    <a:pt x="247154" y="490474"/>
                  </a:lnTo>
                  <a:cubicBezTo>
                    <a:pt x="234726" y="490474"/>
                    <a:pt x="224687" y="480463"/>
                    <a:pt x="224687" y="468070"/>
                  </a:cubicBezTo>
                  <a:cubicBezTo>
                    <a:pt x="224687" y="455676"/>
                    <a:pt x="234726" y="445665"/>
                    <a:pt x="247154" y="445665"/>
                  </a:cubicBezTo>
                  <a:close/>
                  <a:moveTo>
                    <a:pt x="46399" y="393087"/>
                  </a:moveTo>
                  <a:cubicBezTo>
                    <a:pt x="63937" y="390133"/>
                    <a:pt x="84135" y="396220"/>
                    <a:pt x="97281" y="407918"/>
                  </a:cubicBezTo>
                  <a:cubicBezTo>
                    <a:pt x="123574" y="384523"/>
                    <a:pt x="178073" y="383568"/>
                    <a:pt x="183092" y="432506"/>
                  </a:cubicBezTo>
                  <a:cubicBezTo>
                    <a:pt x="189546" y="495290"/>
                    <a:pt x="97281" y="543751"/>
                    <a:pt x="97281" y="543751"/>
                  </a:cubicBezTo>
                  <a:cubicBezTo>
                    <a:pt x="97281" y="543751"/>
                    <a:pt x="5017" y="495290"/>
                    <a:pt x="11471" y="432506"/>
                  </a:cubicBezTo>
                  <a:cubicBezTo>
                    <a:pt x="13980" y="408037"/>
                    <a:pt x="28860" y="396041"/>
                    <a:pt x="46399" y="393087"/>
                  </a:cubicBezTo>
                  <a:close/>
                  <a:moveTo>
                    <a:pt x="247154" y="249423"/>
                  </a:moveTo>
                  <a:lnTo>
                    <a:pt x="576993" y="249423"/>
                  </a:lnTo>
                  <a:cubicBezTo>
                    <a:pt x="589422" y="249423"/>
                    <a:pt x="599460" y="259449"/>
                    <a:pt x="599460" y="271863"/>
                  </a:cubicBezTo>
                  <a:cubicBezTo>
                    <a:pt x="599460" y="284277"/>
                    <a:pt x="589422" y="294303"/>
                    <a:pt x="576993" y="294303"/>
                  </a:cubicBezTo>
                  <a:lnTo>
                    <a:pt x="247154" y="294303"/>
                  </a:lnTo>
                  <a:cubicBezTo>
                    <a:pt x="234726" y="294303"/>
                    <a:pt x="224687" y="284277"/>
                    <a:pt x="224687" y="271863"/>
                  </a:cubicBezTo>
                  <a:cubicBezTo>
                    <a:pt x="224687" y="259449"/>
                    <a:pt x="234726" y="249423"/>
                    <a:pt x="247154" y="249423"/>
                  </a:cubicBezTo>
                  <a:close/>
                  <a:moveTo>
                    <a:pt x="198851" y="162727"/>
                  </a:moveTo>
                  <a:cubicBezTo>
                    <a:pt x="207427" y="161832"/>
                    <a:pt x="216332" y="164219"/>
                    <a:pt x="223504" y="170185"/>
                  </a:cubicBezTo>
                  <a:cubicBezTo>
                    <a:pt x="237848" y="181641"/>
                    <a:pt x="240000" y="202882"/>
                    <a:pt x="228286" y="217202"/>
                  </a:cubicBezTo>
                  <a:lnTo>
                    <a:pt x="123336" y="346318"/>
                  </a:lnTo>
                  <a:cubicBezTo>
                    <a:pt x="117837" y="353239"/>
                    <a:pt x="109470" y="357773"/>
                    <a:pt x="100386" y="358489"/>
                  </a:cubicBezTo>
                  <a:cubicBezTo>
                    <a:pt x="99429" y="358728"/>
                    <a:pt x="98473" y="358728"/>
                    <a:pt x="97278" y="358728"/>
                  </a:cubicBezTo>
                  <a:cubicBezTo>
                    <a:pt x="89389" y="358728"/>
                    <a:pt x="81738" y="356103"/>
                    <a:pt x="75762" y="350852"/>
                  </a:cubicBezTo>
                  <a:lnTo>
                    <a:pt x="11931" y="297631"/>
                  </a:lnTo>
                  <a:cubicBezTo>
                    <a:pt x="-2174" y="285697"/>
                    <a:pt x="-4086" y="264457"/>
                    <a:pt x="7867" y="250375"/>
                  </a:cubicBezTo>
                  <a:cubicBezTo>
                    <a:pt x="19820" y="236056"/>
                    <a:pt x="40858" y="234146"/>
                    <a:pt x="55202" y="246080"/>
                  </a:cubicBezTo>
                  <a:lnTo>
                    <a:pt x="92736" y="277583"/>
                  </a:lnTo>
                  <a:lnTo>
                    <a:pt x="176169" y="174958"/>
                  </a:lnTo>
                  <a:cubicBezTo>
                    <a:pt x="182027" y="167798"/>
                    <a:pt x="190274" y="163622"/>
                    <a:pt x="198851" y="162727"/>
                  </a:cubicBezTo>
                  <a:close/>
                  <a:moveTo>
                    <a:pt x="247154" y="53251"/>
                  </a:moveTo>
                  <a:lnTo>
                    <a:pt x="576993" y="53251"/>
                  </a:lnTo>
                  <a:cubicBezTo>
                    <a:pt x="589422" y="53251"/>
                    <a:pt x="599460" y="63277"/>
                    <a:pt x="599460" y="75691"/>
                  </a:cubicBezTo>
                  <a:cubicBezTo>
                    <a:pt x="599460" y="88105"/>
                    <a:pt x="589422" y="98131"/>
                    <a:pt x="576993" y="98131"/>
                  </a:cubicBezTo>
                  <a:lnTo>
                    <a:pt x="247154" y="98131"/>
                  </a:lnTo>
                  <a:cubicBezTo>
                    <a:pt x="234726" y="98131"/>
                    <a:pt x="224687" y="88105"/>
                    <a:pt x="224687" y="75691"/>
                  </a:cubicBezTo>
                  <a:cubicBezTo>
                    <a:pt x="224687" y="63277"/>
                    <a:pt x="234726" y="53251"/>
                    <a:pt x="247154" y="53251"/>
                  </a:cubicBezTo>
                  <a:close/>
                  <a:moveTo>
                    <a:pt x="46399" y="739"/>
                  </a:moveTo>
                  <a:cubicBezTo>
                    <a:pt x="63937" y="-2214"/>
                    <a:pt x="84135" y="3871"/>
                    <a:pt x="97281" y="15563"/>
                  </a:cubicBezTo>
                  <a:cubicBezTo>
                    <a:pt x="123574" y="-7822"/>
                    <a:pt x="178073" y="-8776"/>
                    <a:pt x="183092" y="40141"/>
                  </a:cubicBezTo>
                  <a:cubicBezTo>
                    <a:pt x="189546" y="102897"/>
                    <a:pt x="97281" y="151337"/>
                    <a:pt x="97281" y="151337"/>
                  </a:cubicBezTo>
                  <a:cubicBezTo>
                    <a:pt x="97281" y="151337"/>
                    <a:pt x="5017" y="102897"/>
                    <a:pt x="11471" y="40141"/>
                  </a:cubicBezTo>
                  <a:cubicBezTo>
                    <a:pt x="13980" y="15682"/>
                    <a:pt x="28860" y="3692"/>
                    <a:pt x="46399" y="7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4F29835B-52DA-4FC7-9E78-22FF8EB3823C}"/>
              </a:ext>
            </a:extLst>
          </p:cNvPr>
          <p:cNvSpPr txBox="1"/>
          <p:nvPr/>
        </p:nvSpPr>
        <p:spPr>
          <a:xfrm>
            <a:off x="15461639" y="5011148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45" name="任意多边形: 形状 44">
            <a:extLst>
              <a:ext uri="{FF2B5EF4-FFF2-40B4-BE49-F238E27FC236}">
                <a16:creationId xmlns="" xmlns:a16="http://schemas.microsoft.com/office/drawing/2014/main" id="{F8F21631-BC69-4AAE-8BB5-630BC4BDB732}"/>
              </a:ext>
            </a:extLst>
          </p:cNvPr>
          <p:cNvSpPr/>
          <p:nvPr/>
        </p:nvSpPr>
        <p:spPr>
          <a:xfrm flipV="1">
            <a:off x="0" y="-1"/>
            <a:ext cx="7567878" cy="5544631"/>
          </a:xfrm>
          <a:custGeom>
            <a:avLst/>
            <a:gdLst>
              <a:gd name="connsiteX0" fmla="*/ 0 w 7567878"/>
              <a:gd name="connsiteY0" fmla="*/ 5544631 h 5544631"/>
              <a:gd name="connsiteX1" fmla="*/ 7567878 w 7567878"/>
              <a:gd name="connsiteY1" fmla="*/ 5544631 h 5544631"/>
              <a:gd name="connsiteX2" fmla="*/ 4397846 w 7567878"/>
              <a:gd name="connsiteY2" fmla="*/ 0 h 5544631"/>
              <a:gd name="connsiteX3" fmla="*/ 0 w 7567878"/>
              <a:gd name="connsiteY3" fmla="*/ 0 h 5544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7878" h="5544631">
                <a:moveTo>
                  <a:pt x="0" y="5544631"/>
                </a:moveTo>
                <a:lnTo>
                  <a:pt x="7567878" y="5544631"/>
                </a:lnTo>
                <a:lnTo>
                  <a:pt x="4397846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4957" r="-49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09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8" grpId="0"/>
      <p:bldP spid="32" grpId="0"/>
      <p:bldP spid="36" grpId="0"/>
      <p:bldP spid="40" grpId="0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2A561994-32A5-41F8-8201-F349E622386B}"/>
              </a:ext>
            </a:extLst>
          </p:cNvPr>
          <p:cNvSpPr/>
          <p:nvPr/>
        </p:nvSpPr>
        <p:spPr>
          <a:xfrm>
            <a:off x="2232212" y="2357736"/>
            <a:ext cx="4733552" cy="238146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EF07D5A-4425-4929-85DD-A032C80A2F19}"/>
              </a:ext>
            </a:extLst>
          </p:cNvPr>
          <p:cNvSpPr/>
          <p:nvPr/>
        </p:nvSpPr>
        <p:spPr>
          <a:xfrm>
            <a:off x="8439827" y="2357736"/>
            <a:ext cx="4733552" cy="238146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812955C-C4B1-4390-9578-92227ACD39D2}"/>
              </a:ext>
            </a:extLst>
          </p:cNvPr>
          <p:cNvSpPr/>
          <p:nvPr/>
        </p:nvSpPr>
        <p:spPr>
          <a:xfrm>
            <a:off x="14568674" y="2357736"/>
            <a:ext cx="4733552" cy="238146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AA7CCE9-16F2-4619-B9C4-45C4767F0280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F60AC81-1047-49EB-951E-CE6FB9BB7324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3CA46600-84E6-48E9-954A-4EE753992B3B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C583356-D2F6-4091-9D91-B36D5F15E447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15264DE-A2C6-46FE-B19F-D2AF6A8E4381}"/>
              </a:ext>
            </a:extLst>
          </p:cNvPr>
          <p:cNvSpPr/>
          <p:nvPr/>
        </p:nvSpPr>
        <p:spPr>
          <a:xfrm>
            <a:off x="2635811" y="4296696"/>
            <a:ext cx="3926354" cy="885014"/>
          </a:xfrm>
          <a:prstGeom prst="rect">
            <a:avLst/>
          </a:prstGeom>
          <a:gradFill flip="none" rotWithShape="1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27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319B5151-6D0B-4A85-928B-82165DAE9556}"/>
              </a:ext>
            </a:extLst>
          </p:cNvPr>
          <p:cNvSpPr/>
          <p:nvPr/>
        </p:nvSpPr>
        <p:spPr>
          <a:xfrm>
            <a:off x="8843426" y="4296696"/>
            <a:ext cx="3926354" cy="885014"/>
          </a:xfrm>
          <a:prstGeom prst="rect">
            <a:avLst/>
          </a:prstGeom>
          <a:gradFill flip="none" rotWithShape="1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27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A6EB6B19-D4ED-4BF5-B8F2-2664F020082C}"/>
              </a:ext>
            </a:extLst>
          </p:cNvPr>
          <p:cNvSpPr/>
          <p:nvPr/>
        </p:nvSpPr>
        <p:spPr>
          <a:xfrm>
            <a:off x="14972273" y="4296696"/>
            <a:ext cx="3926354" cy="885014"/>
          </a:xfrm>
          <a:prstGeom prst="rect">
            <a:avLst/>
          </a:prstGeom>
          <a:gradFill flip="none" rotWithShape="1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27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26">
            <a:extLst>
              <a:ext uri="{FF2B5EF4-FFF2-40B4-BE49-F238E27FC236}">
                <a16:creationId xmlns="" xmlns:a16="http://schemas.microsoft.com/office/drawing/2014/main" id="{DE451066-7AF4-45F6-B2FE-D83CE611F488}"/>
              </a:ext>
            </a:extLst>
          </p:cNvPr>
          <p:cNvSpPr/>
          <p:nvPr/>
        </p:nvSpPr>
        <p:spPr>
          <a:xfrm>
            <a:off x="3094394" y="4524005"/>
            <a:ext cx="474106" cy="430396"/>
          </a:xfrm>
          <a:custGeom>
            <a:avLst/>
            <a:gdLst>
              <a:gd name="T0" fmla="*/ 1230 w 3071"/>
              <a:gd name="T1" fmla="*/ 334 h 2792"/>
              <a:gd name="T2" fmla="*/ 829 w 3071"/>
              <a:gd name="T3" fmla="*/ 608 h 2792"/>
              <a:gd name="T4" fmla="*/ 915 w 3071"/>
              <a:gd name="T5" fmla="*/ 1251 h 2792"/>
              <a:gd name="T6" fmla="*/ 678 w 3071"/>
              <a:gd name="T7" fmla="*/ 985 h 2792"/>
              <a:gd name="T8" fmla="*/ 865 w 3071"/>
              <a:gd name="T9" fmla="*/ 1396 h 2792"/>
              <a:gd name="T10" fmla="*/ 926 w 3071"/>
              <a:gd name="T11" fmla="*/ 1416 h 2792"/>
              <a:gd name="T12" fmla="*/ 1322 w 3071"/>
              <a:gd name="T13" fmla="*/ 1034 h 2792"/>
              <a:gd name="T14" fmla="*/ 1211 w 3071"/>
              <a:gd name="T15" fmla="*/ 585 h 2792"/>
              <a:gd name="T16" fmla="*/ 1448 w 3071"/>
              <a:gd name="T17" fmla="*/ 818 h 2792"/>
              <a:gd name="T18" fmla="*/ 1137 w 3071"/>
              <a:gd name="T19" fmla="*/ 1089 h 2792"/>
              <a:gd name="T20" fmla="*/ 975 w 3071"/>
              <a:gd name="T21" fmla="*/ 1273 h 2792"/>
              <a:gd name="T22" fmla="*/ 1071 w 3071"/>
              <a:gd name="T23" fmla="*/ 796 h 2792"/>
              <a:gd name="T24" fmla="*/ 1072 w 3071"/>
              <a:gd name="T25" fmla="*/ 571 h 2792"/>
              <a:gd name="T26" fmla="*/ 1999 w 3071"/>
              <a:gd name="T27" fmla="*/ 2116 h 2792"/>
              <a:gd name="T28" fmla="*/ 1661 w 3071"/>
              <a:gd name="T29" fmla="*/ 2148 h 2792"/>
              <a:gd name="T30" fmla="*/ 1533 w 3071"/>
              <a:gd name="T31" fmla="*/ 2068 h 2792"/>
              <a:gd name="T32" fmla="*/ 1496 w 3071"/>
              <a:gd name="T33" fmla="*/ 1976 h 2792"/>
              <a:gd name="T34" fmla="*/ 1349 w 3071"/>
              <a:gd name="T35" fmla="*/ 2108 h 2792"/>
              <a:gd name="T36" fmla="*/ 1526 w 3071"/>
              <a:gd name="T37" fmla="*/ 2341 h 2792"/>
              <a:gd name="T38" fmla="*/ 1909 w 3071"/>
              <a:gd name="T39" fmla="*/ 2271 h 2792"/>
              <a:gd name="T40" fmla="*/ 1756 w 3071"/>
              <a:gd name="T41" fmla="*/ 2421 h 2792"/>
              <a:gd name="T42" fmla="*/ 1998 w 3071"/>
              <a:gd name="T43" fmla="*/ 2297 h 2792"/>
              <a:gd name="T44" fmla="*/ 2008 w 3071"/>
              <a:gd name="T45" fmla="*/ 2260 h 2792"/>
              <a:gd name="T46" fmla="*/ 1543 w 3071"/>
              <a:gd name="T47" fmla="*/ 2234 h 2792"/>
              <a:gd name="T48" fmla="*/ 1631 w 3071"/>
              <a:gd name="T49" fmla="*/ 2190 h 2792"/>
              <a:gd name="T50" fmla="*/ 1761 w 3071"/>
              <a:gd name="T51" fmla="*/ 2188 h 2792"/>
              <a:gd name="T52" fmla="*/ 1915 w 3071"/>
              <a:gd name="T53" fmla="*/ 2177 h 2792"/>
              <a:gd name="T54" fmla="*/ 2453 w 3071"/>
              <a:gd name="T55" fmla="*/ 821 h 2792"/>
              <a:gd name="T56" fmla="*/ 1366 w 3071"/>
              <a:gd name="T57" fmla="*/ 51 h 2792"/>
              <a:gd name="T58" fmla="*/ 753 w 3071"/>
              <a:gd name="T59" fmla="*/ 1832 h 2792"/>
              <a:gd name="T60" fmla="*/ 1144 w 3071"/>
              <a:gd name="T61" fmla="*/ 2025 h 2792"/>
              <a:gd name="T62" fmla="*/ 1719 w 3071"/>
              <a:gd name="T63" fmla="*/ 2792 h 2792"/>
              <a:gd name="T64" fmla="*/ 2453 w 3071"/>
              <a:gd name="T65" fmla="*/ 2018 h 2792"/>
              <a:gd name="T66" fmla="*/ 3021 w 3071"/>
              <a:gd name="T67" fmla="*/ 1230 h 2792"/>
              <a:gd name="T68" fmla="*/ 1887 w 3071"/>
              <a:gd name="T69" fmla="*/ 1618 h 2792"/>
              <a:gd name="T70" fmla="*/ 1885 w 3071"/>
              <a:gd name="T71" fmla="*/ 1608 h 2792"/>
              <a:gd name="T72" fmla="*/ 1059 w 3071"/>
              <a:gd name="T73" fmla="*/ 161 h 2792"/>
              <a:gd name="T74" fmla="*/ 1797 w 3071"/>
              <a:gd name="T75" fmla="*/ 1195 h 2792"/>
              <a:gd name="T76" fmla="*/ 2138 w 3071"/>
              <a:gd name="T77" fmla="*/ 2315 h 2792"/>
              <a:gd name="T78" fmla="*/ 1336 w 3071"/>
              <a:gd name="T79" fmla="*/ 2403 h 2792"/>
              <a:gd name="T80" fmla="*/ 1841 w 3071"/>
              <a:gd name="T81" fmla="*/ 1773 h 2792"/>
              <a:gd name="T82" fmla="*/ 2844 w 3071"/>
              <a:gd name="T83" fmla="*/ 1615 h 2792"/>
              <a:gd name="T84" fmla="*/ 2038 w 3071"/>
              <a:gd name="T85" fmla="*/ 1557 h 2792"/>
              <a:gd name="T86" fmla="*/ 2867 w 3071"/>
              <a:gd name="T87" fmla="*/ 1281 h 2792"/>
              <a:gd name="T88" fmla="*/ 2457 w 3071"/>
              <a:gd name="T89" fmla="*/ 1345 h 2792"/>
              <a:gd name="T90" fmla="*/ 2450 w 3071"/>
              <a:gd name="T91" fmla="*/ 1195 h 2792"/>
              <a:gd name="T92" fmla="*/ 2504 w 3071"/>
              <a:gd name="T93" fmla="*/ 1112 h 2792"/>
              <a:gd name="T94" fmla="*/ 2312 w 3071"/>
              <a:gd name="T95" fmla="*/ 1067 h 2792"/>
              <a:gd name="T96" fmla="*/ 2221 w 3071"/>
              <a:gd name="T97" fmla="*/ 1344 h 2792"/>
              <a:gd name="T98" fmla="*/ 2496 w 3071"/>
              <a:gd name="T99" fmla="*/ 1620 h 2792"/>
              <a:gd name="T100" fmla="*/ 2286 w 3071"/>
              <a:gd name="T101" fmla="*/ 1579 h 2792"/>
              <a:gd name="T102" fmla="*/ 2526 w 3071"/>
              <a:gd name="T103" fmla="*/ 1708 h 2792"/>
              <a:gd name="T104" fmla="*/ 2562 w 3071"/>
              <a:gd name="T105" fmla="*/ 1695 h 2792"/>
              <a:gd name="T106" fmla="*/ 2612 w 3071"/>
              <a:gd name="T107" fmla="*/ 1368 h 2792"/>
              <a:gd name="T108" fmla="*/ 2323 w 3071"/>
              <a:gd name="T109" fmla="*/ 1238 h 2792"/>
              <a:gd name="T110" fmla="*/ 2360 w 3071"/>
              <a:gd name="T111" fmla="*/ 1337 h 2792"/>
              <a:gd name="T112" fmla="*/ 2481 w 3071"/>
              <a:gd name="T113" fmla="*/ 1451 h 2792"/>
              <a:gd name="T114" fmla="*/ 2577 w 3071"/>
              <a:gd name="T115" fmla="*/ 1571 h 2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71" h="2792">
                <a:moveTo>
                  <a:pt x="1259" y="447"/>
                </a:moveTo>
                <a:lnTo>
                  <a:pt x="1291" y="355"/>
                </a:lnTo>
                <a:lnTo>
                  <a:pt x="1230" y="334"/>
                </a:lnTo>
                <a:lnTo>
                  <a:pt x="1198" y="428"/>
                </a:lnTo>
                <a:cubicBezTo>
                  <a:pt x="1117" y="406"/>
                  <a:pt x="1045" y="408"/>
                  <a:pt x="982" y="434"/>
                </a:cubicBezTo>
                <a:cubicBezTo>
                  <a:pt x="909" y="465"/>
                  <a:pt x="858" y="523"/>
                  <a:pt x="829" y="608"/>
                </a:cubicBezTo>
                <a:cubicBezTo>
                  <a:pt x="805" y="677"/>
                  <a:pt x="809" y="741"/>
                  <a:pt x="840" y="799"/>
                </a:cubicBezTo>
                <a:cubicBezTo>
                  <a:pt x="870" y="852"/>
                  <a:pt x="926" y="910"/>
                  <a:pt x="1011" y="972"/>
                </a:cubicBezTo>
                <a:lnTo>
                  <a:pt x="915" y="1251"/>
                </a:lnTo>
                <a:cubicBezTo>
                  <a:pt x="882" y="1234"/>
                  <a:pt x="859" y="1212"/>
                  <a:pt x="848" y="1184"/>
                </a:cubicBezTo>
                <a:cubicBezTo>
                  <a:pt x="833" y="1149"/>
                  <a:pt x="836" y="1103"/>
                  <a:pt x="858" y="1047"/>
                </a:cubicBezTo>
                <a:lnTo>
                  <a:pt x="678" y="985"/>
                </a:lnTo>
                <a:lnTo>
                  <a:pt x="669" y="1008"/>
                </a:lnTo>
                <a:cubicBezTo>
                  <a:pt x="638" y="1098"/>
                  <a:pt x="640" y="1176"/>
                  <a:pt x="675" y="1241"/>
                </a:cubicBezTo>
                <a:cubicBezTo>
                  <a:pt x="709" y="1306"/>
                  <a:pt x="773" y="1358"/>
                  <a:pt x="865" y="1396"/>
                </a:cubicBezTo>
                <a:lnTo>
                  <a:pt x="821" y="1525"/>
                </a:lnTo>
                <a:lnTo>
                  <a:pt x="881" y="1546"/>
                </a:lnTo>
                <a:lnTo>
                  <a:pt x="926" y="1416"/>
                </a:lnTo>
                <a:cubicBezTo>
                  <a:pt x="1015" y="1443"/>
                  <a:pt x="1095" y="1441"/>
                  <a:pt x="1166" y="1413"/>
                </a:cubicBezTo>
                <a:cubicBezTo>
                  <a:pt x="1243" y="1381"/>
                  <a:pt x="1296" y="1322"/>
                  <a:pt x="1326" y="1234"/>
                </a:cubicBezTo>
                <a:cubicBezTo>
                  <a:pt x="1352" y="1160"/>
                  <a:pt x="1351" y="1093"/>
                  <a:pt x="1322" y="1034"/>
                </a:cubicBezTo>
                <a:cubicBezTo>
                  <a:pt x="1294" y="976"/>
                  <a:pt x="1233" y="914"/>
                  <a:pt x="1139" y="848"/>
                </a:cubicBezTo>
                <a:lnTo>
                  <a:pt x="1125" y="837"/>
                </a:lnTo>
                <a:lnTo>
                  <a:pt x="1211" y="585"/>
                </a:lnTo>
                <a:cubicBezTo>
                  <a:pt x="1247" y="601"/>
                  <a:pt x="1270" y="620"/>
                  <a:pt x="1282" y="643"/>
                </a:cubicBezTo>
                <a:cubicBezTo>
                  <a:pt x="1296" y="671"/>
                  <a:pt x="1294" y="710"/>
                  <a:pt x="1277" y="759"/>
                </a:cubicBezTo>
                <a:lnTo>
                  <a:pt x="1448" y="818"/>
                </a:lnTo>
                <a:cubicBezTo>
                  <a:pt x="1478" y="730"/>
                  <a:pt x="1474" y="653"/>
                  <a:pt x="1437" y="587"/>
                </a:cubicBezTo>
                <a:cubicBezTo>
                  <a:pt x="1403" y="528"/>
                  <a:pt x="1344" y="481"/>
                  <a:pt x="1259" y="447"/>
                </a:cubicBezTo>
                <a:close/>
                <a:moveTo>
                  <a:pt x="1137" y="1089"/>
                </a:moveTo>
                <a:cubicBezTo>
                  <a:pt x="1153" y="1119"/>
                  <a:pt x="1155" y="1151"/>
                  <a:pt x="1143" y="1186"/>
                </a:cubicBezTo>
                <a:cubicBezTo>
                  <a:pt x="1129" y="1226"/>
                  <a:pt x="1105" y="1254"/>
                  <a:pt x="1071" y="1268"/>
                </a:cubicBezTo>
                <a:cubicBezTo>
                  <a:pt x="1043" y="1279"/>
                  <a:pt x="1011" y="1281"/>
                  <a:pt x="975" y="1273"/>
                </a:cubicBezTo>
                <a:lnTo>
                  <a:pt x="1065" y="1012"/>
                </a:lnTo>
                <a:cubicBezTo>
                  <a:pt x="1101" y="1039"/>
                  <a:pt x="1124" y="1065"/>
                  <a:pt x="1137" y="1089"/>
                </a:cubicBezTo>
                <a:close/>
                <a:moveTo>
                  <a:pt x="1071" y="796"/>
                </a:moveTo>
                <a:cubicBezTo>
                  <a:pt x="1049" y="776"/>
                  <a:pt x="1032" y="757"/>
                  <a:pt x="1020" y="739"/>
                </a:cubicBezTo>
                <a:cubicBezTo>
                  <a:pt x="999" y="708"/>
                  <a:pt x="994" y="677"/>
                  <a:pt x="1005" y="645"/>
                </a:cubicBezTo>
                <a:cubicBezTo>
                  <a:pt x="1018" y="608"/>
                  <a:pt x="1040" y="583"/>
                  <a:pt x="1072" y="571"/>
                </a:cubicBezTo>
                <a:cubicBezTo>
                  <a:pt x="1095" y="562"/>
                  <a:pt x="1121" y="560"/>
                  <a:pt x="1150" y="566"/>
                </a:cubicBezTo>
                <a:lnTo>
                  <a:pt x="1071" y="796"/>
                </a:lnTo>
                <a:close/>
                <a:moveTo>
                  <a:pt x="1999" y="2116"/>
                </a:moveTo>
                <a:cubicBezTo>
                  <a:pt x="1978" y="2070"/>
                  <a:pt x="1941" y="2040"/>
                  <a:pt x="1888" y="2024"/>
                </a:cubicBezTo>
                <a:cubicBezTo>
                  <a:pt x="1842" y="2011"/>
                  <a:pt x="1802" y="2013"/>
                  <a:pt x="1767" y="2032"/>
                </a:cubicBezTo>
                <a:cubicBezTo>
                  <a:pt x="1733" y="2051"/>
                  <a:pt x="1697" y="2090"/>
                  <a:pt x="1661" y="2148"/>
                </a:cubicBezTo>
                <a:lnTo>
                  <a:pt x="1654" y="2157"/>
                </a:lnTo>
                <a:lnTo>
                  <a:pt x="1501" y="2112"/>
                </a:lnTo>
                <a:cubicBezTo>
                  <a:pt x="1509" y="2090"/>
                  <a:pt x="1520" y="2075"/>
                  <a:pt x="1533" y="2068"/>
                </a:cubicBezTo>
                <a:cubicBezTo>
                  <a:pt x="1550" y="2058"/>
                  <a:pt x="1573" y="2058"/>
                  <a:pt x="1604" y="2067"/>
                </a:cubicBezTo>
                <a:lnTo>
                  <a:pt x="1634" y="1963"/>
                </a:lnTo>
                <a:cubicBezTo>
                  <a:pt x="1580" y="1947"/>
                  <a:pt x="1534" y="1951"/>
                  <a:pt x="1496" y="1976"/>
                </a:cubicBezTo>
                <a:cubicBezTo>
                  <a:pt x="1461" y="1998"/>
                  <a:pt x="1434" y="2035"/>
                  <a:pt x="1416" y="2087"/>
                </a:cubicBezTo>
                <a:lnTo>
                  <a:pt x="1360" y="2070"/>
                </a:lnTo>
                <a:lnTo>
                  <a:pt x="1349" y="2108"/>
                </a:lnTo>
                <a:lnTo>
                  <a:pt x="1407" y="2124"/>
                </a:lnTo>
                <a:cubicBezTo>
                  <a:pt x="1395" y="2173"/>
                  <a:pt x="1399" y="2217"/>
                  <a:pt x="1417" y="2254"/>
                </a:cubicBezTo>
                <a:cubicBezTo>
                  <a:pt x="1437" y="2297"/>
                  <a:pt x="1473" y="2326"/>
                  <a:pt x="1526" y="2341"/>
                </a:cubicBezTo>
                <a:cubicBezTo>
                  <a:pt x="1568" y="2353"/>
                  <a:pt x="1606" y="2349"/>
                  <a:pt x="1640" y="2328"/>
                </a:cubicBezTo>
                <a:cubicBezTo>
                  <a:pt x="1671" y="2309"/>
                  <a:pt x="1704" y="2274"/>
                  <a:pt x="1739" y="2221"/>
                </a:cubicBezTo>
                <a:lnTo>
                  <a:pt x="1909" y="2271"/>
                </a:lnTo>
                <a:cubicBezTo>
                  <a:pt x="1900" y="2291"/>
                  <a:pt x="1887" y="2305"/>
                  <a:pt x="1871" y="2313"/>
                </a:cubicBezTo>
                <a:cubicBezTo>
                  <a:pt x="1850" y="2323"/>
                  <a:pt x="1822" y="2322"/>
                  <a:pt x="1788" y="2310"/>
                </a:cubicBezTo>
                <a:lnTo>
                  <a:pt x="1756" y="2421"/>
                </a:lnTo>
                <a:lnTo>
                  <a:pt x="1770" y="2426"/>
                </a:lnTo>
                <a:cubicBezTo>
                  <a:pt x="1825" y="2442"/>
                  <a:pt x="1872" y="2438"/>
                  <a:pt x="1910" y="2416"/>
                </a:cubicBezTo>
                <a:cubicBezTo>
                  <a:pt x="1948" y="2393"/>
                  <a:pt x="1978" y="2353"/>
                  <a:pt x="1998" y="2297"/>
                </a:cubicBezTo>
                <a:lnTo>
                  <a:pt x="2076" y="2320"/>
                </a:lnTo>
                <a:lnTo>
                  <a:pt x="2087" y="2283"/>
                </a:lnTo>
                <a:lnTo>
                  <a:pt x="2008" y="2260"/>
                </a:lnTo>
                <a:cubicBezTo>
                  <a:pt x="2021" y="2205"/>
                  <a:pt x="2019" y="2157"/>
                  <a:pt x="1999" y="2116"/>
                </a:cubicBezTo>
                <a:close/>
                <a:moveTo>
                  <a:pt x="1599" y="2222"/>
                </a:moveTo>
                <a:cubicBezTo>
                  <a:pt x="1580" y="2236"/>
                  <a:pt x="1562" y="2240"/>
                  <a:pt x="1543" y="2234"/>
                </a:cubicBezTo>
                <a:cubicBezTo>
                  <a:pt x="1520" y="2227"/>
                  <a:pt x="1504" y="2215"/>
                  <a:pt x="1496" y="2196"/>
                </a:cubicBezTo>
                <a:cubicBezTo>
                  <a:pt x="1490" y="2182"/>
                  <a:pt x="1488" y="2167"/>
                  <a:pt x="1491" y="2149"/>
                </a:cubicBezTo>
                <a:lnTo>
                  <a:pt x="1631" y="2190"/>
                </a:lnTo>
                <a:cubicBezTo>
                  <a:pt x="1620" y="2204"/>
                  <a:pt x="1609" y="2215"/>
                  <a:pt x="1599" y="2222"/>
                </a:cubicBezTo>
                <a:close/>
                <a:moveTo>
                  <a:pt x="1920" y="2234"/>
                </a:moveTo>
                <a:lnTo>
                  <a:pt x="1761" y="2188"/>
                </a:lnTo>
                <a:cubicBezTo>
                  <a:pt x="1777" y="2166"/>
                  <a:pt x="1791" y="2150"/>
                  <a:pt x="1805" y="2142"/>
                </a:cubicBezTo>
                <a:cubicBezTo>
                  <a:pt x="1823" y="2132"/>
                  <a:pt x="1842" y="2129"/>
                  <a:pt x="1863" y="2136"/>
                </a:cubicBezTo>
                <a:cubicBezTo>
                  <a:pt x="1888" y="2143"/>
                  <a:pt x="1905" y="2157"/>
                  <a:pt x="1915" y="2177"/>
                </a:cubicBezTo>
                <a:cubicBezTo>
                  <a:pt x="1922" y="2193"/>
                  <a:pt x="1924" y="2213"/>
                  <a:pt x="1920" y="2234"/>
                </a:cubicBezTo>
                <a:close/>
                <a:moveTo>
                  <a:pt x="3021" y="1230"/>
                </a:moveTo>
                <a:cubicBezTo>
                  <a:pt x="2939" y="985"/>
                  <a:pt x="2711" y="821"/>
                  <a:pt x="2453" y="821"/>
                </a:cubicBezTo>
                <a:cubicBezTo>
                  <a:pt x="2389" y="821"/>
                  <a:pt x="2325" y="831"/>
                  <a:pt x="2264" y="851"/>
                </a:cubicBezTo>
                <a:cubicBezTo>
                  <a:pt x="2155" y="888"/>
                  <a:pt x="2064" y="953"/>
                  <a:pt x="1995" y="1035"/>
                </a:cubicBezTo>
                <a:cubicBezTo>
                  <a:pt x="2037" y="610"/>
                  <a:pt x="1786" y="196"/>
                  <a:pt x="1366" y="51"/>
                </a:cubicBezTo>
                <a:cubicBezTo>
                  <a:pt x="1266" y="17"/>
                  <a:pt x="1163" y="0"/>
                  <a:pt x="1059" y="0"/>
                </a:cubicBezTo>
                <a:cubicBezTo>
                  <a:pt x="658" y="0"/>
                  <a:pt x="300" y="255"/>
                  <a:pt x="169" y="635"/>
                </a:cubicBezTo>
                <a:cubicBezTo>
                  <a:pt x="0" y="1126"/>
                  <a:pt x="263" y="1663"/>
                  <a:pt x="753" y="1832"/>
                </a:cubicBezTo>
                <a:cubicBezTo>
                  <a:pt x="853" y="1866"/>
                  <a:pt x="956" y="1883"/>
                  <a:pt x="1059" y="1883"/>
                </a:cubicBezTo>
                <a:cubicBezTo>
                  <a:pt x="1113" y="1883"/>
                  <a:pt x="1166" y="1878"/>
                  <a:pt x="1217" y="1870"/>
                </a:cubicBezTo>
                <a:cubicBezTo>
                  <a:pt x="1186" y="1917"/>
                  <a:pt x="1161" y="1969"/>
                  <a:pt x="1144" y="2025"/>
                </a:cubicBezTo>
                <a:cubicBezTo>
                  <a:pt x="1100" y="2179"/>
                  <a:pt x="1117" y="2340"/>
                  <a:pt x="1194" y="2481"/>
                </a:cubicBezTo>
                <a:cubicBezTo>
                  <a:pt x="1271" y="2621"/>
                  <a:pt x="1398" y="2723"/>
                  <a:pt x="1551" y="2768"/>
                </a:cubicBezTo>
                <a:cubicBezTo>
                  <a:pt x="1606" y="2783"/>
                  <a:pt x="1663" y="2792"/>
                  <a:pt x="1719" y="2792"/>
                </a:cubicBezTo>
                <a:cubicBezTo>
                  <a:pt x="1983" y="2792"/>
                  <a:pt x="2219" y="2615"/>
                  <a:pt x="2293" y="2361"/>
                </a:cubicBezTo>
                <a:cubicBezTo>
                  <a:pt x="2329" y="2238"/>
                  <a:pt x="2325" y="2110"/>
                  <a:pt x="2282" y="1992"/>
                </a:cubicBezTo>
                <a:cubicBezTo>
                  <a:pt x="2337" y="2008"/>
                  <a:pt x="2394" y="2018"/>
                  <a:pt x="2453" y="2018"/>
                </a:cubicBezTo>
                <a:cubicBezTo>
                  <a:pt x="2517" y="2018"/>
                  <a:pt x="2580" y="2008"/>
                  <a:pt x="2642" y="1987"/>
                </a:cubicBezTo>
                <a:cubicBezTo>
                  <a:pt x="2794" y="1937"/>
                  <a:pt x="2916" y="1830"/>
                  <a:pt x="2988" y="1687"/>
                </a:cubicBezTo>
                <a:cubicBezTo>
                  <a:pt x="3059" y="1544"/>
                  <a:pt x="3071" y="1382"/>
                  <a:pt x="3021" y="1230"/>
                </a:cubicBezTo>
                <a:close/>
                <a:moveTo>
                  <a:pt x="1885" y="1608"/>
                </a:moveTo>
                <a:cubicBezTo>
                  <a:pt x="1886" y="1612"/>
                  <a:pt x="1888" y="1616"/>
                  <a:pt x="1890" y="1620"/>
                </a:cubicBezTo>
                <a:cubicBezTo>
                  <a:pt x="1889" y="1619"/>
                  <a:pt x="1888" y="1619"/>
                  <a:pt x="1887" y="1618"/>
                </a:cubicBezTo>
                <a:cubicBezTo>
                  <a:pt x="1837" y="1604"/>
                  <a:pt x="1787" y="1597"/>
                  <a:pt x="1736" y="1596"/>
                </a:cubicBezTo>
                <a:cubicBezTo>
                  <a:pt x="1781" y="1550"/>
                  <a:pt x="1821" y="1499"/>
                  <a:pt x="1855" y="1445"/>
                </a:cubicBezTo>
                <a:cubicBezTo>
                  <a:pt x="1858" y="1499"/>
                  <a:pt x="1867" y="1554"/>
                  <a:pt x="1885" y="1608"/>
                </a:cubicBezTo>
                <a:close/>
                <a:moveTo>
                  <a:pt x="806" y="1679"/>
                </a:moveTo>
                <a:cubicBezTo>
                  <a:pt x="399" y="1539"/>
                  <a:pt x="182" y="1095"/>
                  <a:pt x="322" y="688"/>
                </a:cubicBezTo>
                <a:cubicBezTo>
                  <a:pt x="430" y="373"/>
                  <a:pt x="727" y="161"/>
                  <a:pt x="1059" y="161"/>
                </a:cubicBezTo>
                <a:cubicBezTo>
                  <a:pt x="1145" y="161"/>
                  <a:pt x="1231" y="176"/>
                  <a:pt x="1313" y="204"/>
                </a:cubicBezTo>
                <a:cubicBezTo>
                  <a:pt x="1510" y="272"/>
                  <a:pt x="1669" y="412"/>
                  <a:pt x="1760" y="599"/>
                </a:cubicBezTo>
                <a:cubicBezTo>
                  <a:pt x="1852" y="786"/>
                  <a:pt x="1865" y="998"/>
                  <a:pt x="1797" y="1195"/>
                </a:cubicBezTo>
                <a:cubicBezTo>
                  <a:pt x="1689" y="1510"/>
                  <a:pt x="1392" y="1722"/>
                  <a:pt x="1059" y="1722"/>
                </a:cubicBezTo>
                <a:cubicBezTo>
                  <a:pt x="973" y="1722"/>
                  <a:pt x="888" y="1707"/>
                  <a:pt x="806" y="1679"/>
                </a:cubicBezTo>
                <a:close/>
                <a:moveTo>
                  <a:pt x="2138" y="2315"/>
                </a:moveTo>
                <a:cubicBezTo>
                  <a:pt x="2084" y="2500"/>
                  <a:pt x="1912" y="2630"/>
                  <a:pt x="1719" y="2630"/>
                </a:cubicBezTo>
                <a:cubicBezTo>
                  <a:pt x="1678" y="2630"/>
                  <a:pt x="1637" y="2624"/>
                  <a:pt x="1597" y="2612"/>
                </a:cubicBezTo>
                <a:cubicBezTo>
                  <a:pt x="1484" y="2579"/>
                  <a:pt x="1392" y="2505"/>
                  <a:pt x="1336" y="2403"/>
                </a:cubicBezTo>
                <a:cubicBezTo>
                  <a:pt x="1280" y="2300"/>
                  <a:pt x="1267" y="2182"/>
                  <a:pt x="1299" y="2070"/>
                </a:cubicBezTo>
                <a:cubicBezTo>
                  <a:pt x="1354" y="1885"/>
                  <a:pt x="1526" y="1755"/>
                  <a:pt x="1719" y="1755"/>
                </a:cubicBezTo>
                <a:cubicBezTo>
                  <a:pt x="1760" y="1755"/>
                  <a:pt x="1801" y="1761"/>
                  <a:pt x="1841" y="1773"/>
                </a:cubicBezTo>
                <a:cubicBezTo>
                  <a:pt x="1954" y="1806"/>
                  <a:pt x="2046" y="1880"/>
                  <a:pt x="2102" y="1983"/>
                </a:cubicBezTo>
                <a:cubicBezTo>
                  <a:pt x="2158" y="2085"/>
                  <a:pt x="2171" y="2203"/>
                  <a:pt x="2138" y="2315"/>
                </a:cubicBezTo>
                <a:close/>
                <a:moveTo>
                  <a:pt x="2844" y="1615"/>
                </a:moveTo>
                <a:cubicBezTo>
                  <a:pt x="2791" y="1719"/>
                  <a:pt x="2701" y="1797"/>
                  <a:pt x="2591" y="1834"/>
                </a:cubicBezTo>
                <a:cubicBezTo>
                  <a:pt x="2546" y="1849"/>
                  <a:pt x="2499" y="1857"/>
                  <a:pt x="2453" y="1857"/>
                </a:cubicBezTo>
                <a:cubicBezTo>
                  <a:pt x="2264" y="1857"/>
                  <a:pt x="2098" y="1736"/>
                  <a:pt x="2038" y="1557"/>
                </a:cubicBezTo>
                <a:cubicBezTo>
                  <a:pt x="1962" y="1329"/>
                  <a:pt x="2086" y="1081"/>
                  <a:pt x="2315" y="1005"/>
                </a:cubicBezTo>
                <a:cubicBezTo>
                  <a:pt x="2360" y="989"/>
                  <a:pt x="2406" y="982"/>
                  <a:pt x="2453" y="982"/>
                </a:cubicBezTo>
                <a:cubicBezTo>
                  <a:pt x="2641" y="982"/>
                  <a:pt x="2808" y="1102"/>
                  <a:pt x="2867" y="1281"/>
                </a:cubicBezTo>
                <a:cubicBezTo>
                  <a:pt x="2904" y="1392"/>
                  <a:pt x="2896" y="1510"/>
                  <a:pt x="2844" y="1615"/>
                </a:cubicBezTo>
                <a:close/>
                <a:moveTo>
                  <a:pt x="2612" y="1368"/>
                </a:moveTo>
                <a:cubicBezTo>
                  <a:pt x="2577" y="1350"/>
                  <a:pt x="2526" y="1343"/>
                  <a:pt x="2457" y="1345"/>
                </a:cubicBezTo>
                <a:lnTo>
                  <a:pt x="2446" y="1346"/>
                </a:lnTo>
                <a:lnTo>
                  <a:pt x="2395" y="1194"/>
                </a:lnTo>
                <a:cubicBezTo>
                  <a:pt x="2418" y="1188"/>
                  <a:pt x="2436" y="1189"/>
                  <a:pt x="2450" y="1195"/>
                </a:cubicBezTo>
                <a:cubicBezTo>
                  <a:pt x="2467" y="1204"/>
                  <a:pt x="2481" y="1223"/>
                  <a:pt x="2491" y="1253"/>
                </a:cubicBezTo>
                <a:lnTo>
                  <a:pt x="2593" y="1218"/>
                </a:lnTo>
                <a:cubicBezTo>
                  <a:pt x="2576" y="1165"/>
                  <a:pt x="2546" y="1130"/>
                  <a:pt x="2504" y="1112"/>
                </a:cubicBezTo>
                <a:cubicBezTo>
                  <a:pt x="2466" y="1096"/>
                  <a:pt x="2420" y="1095"/>
                  <a:pt x="2367" y="1110"/>
                </a:cubicBezTo>
                <a:lnTo>
                  <a:pt x="2349" y="1055"/>
                </a:lnTo>
                <a:lnTo>
                  <a:pt x="2312" y="1067"/>
                </a:lnTo>
                <a:lnTo>
                  <a:pt x="2331" y="1123"/>
                </a:lnTo>
                <a:cubicBezTo>
                  <a:pt x="2284" y="1142"/>
                  <a:pt x="2251" y="1169"/>
                  <a:pt x="2230" y="1205"/>
                </a:cubicBezTo>
                <a:cubicBezTo>
                  <a:pt x="2207" y="1246"/>
                  <a:pt x="2203" y="1293"/>
                  <a:pt x="2221" y="1344"/>
                </a:cubicBezTo>
                <a:cubicBezTo>
                  <a:pt x="2235" y="1386"/>
                  <a:pt x="2260" y="1415"/>
                  <a:pt x="2296" y="1431"/>
                </a:cubicBezTo>
                <a:cubicBezTo>
                  <a:pt x="2329" y="1446"/>
                  <a:pt x="2378" y="1453"/>
                  <a:pt x="2441" y="1452"/>
                </a:cubicBezTo>
                <a:lnTo>
                  <a:pt x="2496" y="1620"/>
                </a:lnTo>
                <a:cubicBezTo>
                  <a:pt x="2475" y="1624"/>
                  <a:pt x="2456" y="1622"/>
                  <a:pt x="2440" y="1613"/>
                </a:cubicBezTo>
                <a:cubicBezTo>
                  <a:pt x="2420" y="1601"/>
                  <a:pt x="2405" y="1578"/>
                  <a:pt x="2395" y="1543"/>
                </a:cubicBezTo>
                <a:lnTo>
                  <a:pt x="2286" y="1579"/>
                </a:lnTo>
                <a:lnTo>
                  <a:pt x="2290" y="1594"/>
                </a:lnTo>
                <a:cubicBezTo>
                  <a:pt x="2308" y="1648"/>
                  <a:pt x="2338" y="1685"/>
                  <a:pt x="2378" y="1703"/>
                </a:cubicBezTo>
                <a:cubicBezTo>
                  <a:pt x="2419" y="1722"/>
                  <a:pt x="2468" y="1723"/>
                  <a:pt x="2526" y="1708"/>
                </a:cubicBezTo>
                <a:lnTo>
                  <a:pt x="2552" y="1785"/>
                </a:lnTo>
                <a:lnTo>
                  <a:pt x="2588" y="1773"/>
                </a:lnTo>
                <a:lnTo>
                  <a:pt x="2562" y="1695"/>
                </a:lnTo>
                <a:cubicBezTo>
                  <a:pt x="2614" y="1675"/>
                  <a:pt x="2652" y="1645"/>
                  <a:pt x="2675" y="1606"/>
                </a:cubicBezTo>
                <a:cubicBezTo>
                  <a:pt x="2701" y="1563"/>
                  <a:pt x="2705" y="1515"/>
                  <a:pt x="2687" y="1462"/>
                </a:cubicBezTo>
                <a:cubicBezTo>
                  <a:pt x="2672" y="1417"/>
                  <a:pt x="2647" y="1385"/>
                  <a:pt x="2612" y="1368"/>
                </a:cubicBezTo>
                <a:close/>
                <a:moveTo>
                  <a:pt x="2360" y="1337"/>
                </a:moveTo>
                <a:cubicBezTo>
                  <a:pt x="2338" y="1330"/>
                  <a:pt x="2325" y="1316"/>
                  <a:pt x="2318" y="1298"/>
                </a:cubicBezTo>
                <a:cubicBezTo>
                  <a:pt x="2311" y="1275"/>
                  <a:pt x="2313" y="1255"/>
                  <a:pt x="2323" y="1238"/>
                </a:cubicBezTo>
                <a:cubicBezTo>
                  <a:pt x="2331" y="1225"/>
                  <a:pt x="2343" y="1215"/>
                  <a:pt x="2359" y="1207"/>
                </a:cubicBezTo>
                <a:lnTo>
                  <a:pt x="2405" y="1345"/>
                </a:lnTo>
                <a:cubicBezTo>
                  <a:pt x="2387" y="1344"/>
                  <a:pt x="2372" y="1341"/>
                  <a:pt x="2360" y="1337"/>
                </a:cubicBezTo>
                <a:close/>
                <a:moveTo>
                  <a:pt x="2577" y="1571"/>
                </a:moveTo>
                <a:cubicBezTo>
                  <a:pt x="2568" y="1587"/>
                  <a:pt x="2553" y="1600"/>
                  <a:pt x="2533" y="1608"/>
                </a:cubicBezTo>
                <a:lnTo>
                  <a:pt x="2481" y="1451"/>
                </a:lnTo>
                <a:cubicBezTo>
                  <a:pt x="2508" y="1451"/>
                  <a:pt x="2529" y="1455"/>
                  <a:pt x="2543" y="1462"/>
                </a:cubicBezTo>
                <a:cubicBezTo>
                  <a:pt x="2562" y="1470"/>
                  <a:pt x="2575" y="1485"/>
                  <a:pt x="2582" y="1505"/>
                </a:cubicBezTo>
                <a:cubicBezTo>
                  <a:pt x="2590" y="1530"/>
                  <a:pt x="2589" y="1552"/>
                  <a:pt x="2577" y="1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Oval 27">
            <a:extLst>
              <a:ext uri="{FF2B5EF4-FFF2-40B4-BE49-F238E27FC236}">
                <a16:creationId xmlns="" xmlns:a16="http://schemas.microsoft.com/office/drawing/2014/main" id="{B3343CED-2F19-4ECD-A2E0-ECD357225983}"/>
              </a:ext>
            </a:extLst>
          </p:cNvPr>
          <p:cNvSpPr/>
          <p:nvPr/>
        </p:nvSpPr>
        <p:spPr>
          <a:xfrm>
            <a:off x="9302009" y="4564459"/>
            <a:ext cx="474106" cy="349488"/>
          </a:xfrm>
          <a:custGeom>
            <a:avLst/>
            <a:gdLst>
              <a:gd name="connsiteX0" fmla="*/ 180979 w 609685"/>
              <a:gd name="connsiteY0" fmla="*/ 360377 h 449431"/>
              <a:gd name="connsiteX1" fmla="*/ 585044 w 609685"/>
              <a:gd name="connsiteY1" fmla="*/ 360377 h 449431"/>
              <a:gd name="connsiteX2" fmla="*/ 609685 w 609685"/>
              <a:gd name="connsiteY2" fmla="*/ 385093 h 449431"/>
              <a:gd name="connsiteX3" fmla="*/ 585044 w 609685"/>
              <a:gd name="connsiteY3" fmla="*/ 409702 h 449431"/>
              <a:gd name="connsiteX4" fmla="*/ 180979 w 609685"/>
              <a:gd name="connsiteY4" fmla="*/ 409702 h 449431"/>
              <a:gd name="connsiteX5" fmla="*/ 156232 w 609685"/>
              <a:gd name="connsiteY5" fmla="*/ 385093 h 449431"/>
              <a:gd name="connsiteX6" fmla="*/ 180979 w 609685"/>
              <a:gd name="connsiteY6" fmla="*/ 360377 h 449431"/>
              <a:gd name="connsiteX7" fmla="*/ 64426 w 609685"/>
              <a:gd name="connsiteY7" fmla="*/ 351779 h 449431"/>
              <a:gd name="connsiteX8" fmla="*/ 31040 w 609685"/>
              <a:gd name="connsiteY8" fmla="*/ 385111 h 449431"/>
              <a:gd name="connsiteX9" fmla="*/ 64426 w 609685"/>
              <a:gd name="connsiteY9" fmla="*/ 418336 h 449431"/>
              <a:gd name="connsiteX10" fmla="*/ 97706 w 609685"/>
              <a:gd name="connsiteY10" fmla="*/ 385111 h 449431"/>
              <a:gd name="connsiteX11" fmla="*/ 64426 w 609685"/>
              <a:gd name="connsiteY11" fmla="*/ 351779 h 449431"/>
              <a:gd name="connsiteX12" fmla="*/ 64426 w 609685"/>
              <a:gd name="connsiteY12" fmla="*/ 320790 h 449431"/>
              <a:gd name="connsiteX13" fmla="*/ 128852 w 609685"/>
              <a:gd name="connsiteY13" fmla="*/ 385111 h 449431"/>
              <a:gd name="connsiteX14" fmla="*/ 64426 w 609685"/>
              <a:gd name="connsiteY14" fmla="*/ 449431 h 449431"/>
              <a:gd name="connsiteX15" fmla="*/ 0 w 609685"/>
              <a:gd name="connsiteY15" fmla="*/ 385111 h 449431"/>
              <a:gd name="connsiteX16" fmla="*/ 64426 w 609685"/>
              <a:gd name="connsiteY16" fmla="*/ 320790 h 449431"/>
              <a:gd name="connsiteX17" fmla="*/ 180979 w 609685"/>
              <a:gd name="connsiteY17" fmla="*/ 200123 h 449431"/>
              <a:gd name="connsiteX18" fmla="*/ 585044 w 609685"/>
              <a:gd name="connsiteY18" fmla="*/ 200123 h 449431"/>
              <a:gd name="connsiteX19" fmla="*/ 609685 w 609685"/>
              <a:gd name="connsiteY19" fmla="*/ 224715 h 449431"/>
              <a:gd name="connsiteX20" fmla="*/ 585044 w 609685"/>
              <a:gd name="connsiteY20" fmla="*/ 249307 h 449431"/>
              <a:gd name="connsiteX21" fmla="*/ 180979 w 609685"/>
              <a:gd name="connsiteY21" fmla="*/ 249307 h 449431"/>
              <a:gd name="connsiteX22" fmla="*/ 156232 w 609685"/>
              <a:gd name="connsiteY22" fmla="*/ 224715 h 449431"/>
              <a:gd name="connsiteX23" fmla="*/ 180979 w 609685"/>
              <a:gd name="connsiteY23" fmla="*/ 200123 h 449431"/>
              <a:gd name="connsiteX24" fmla="*/ 64426 w 609685"/>
              <a:gd name="connsiteY24" fmla="*/ 191384 h 449431"/>
              <a:gd name="connsiteX25" fmla="*/ 31040 w 609685"/>
              <a:gd name="connsiteY25" fmla="*/ 224715 h 449431"/>
              <a:gd name="connsiteX26" fmla="*/ 64426 w 609685"/>
              <a:gd name="connsiteY26" fmla="*/ 258047 h 449431"/>
              <a:gd name="connsiteX27" fmla="*/ 97706 w 609685"/>
              <a:gd name="connsiteY27" fmla="*/ 224715 h 449431"/>
              <a:gd name="connsiteX28" fmla="*/ 64426 w 609685"/>
              <a:gd name="connsiteY28" fmla="*/ 191384 h 449431"/>
              <a:gd name="connsiteX29" fmla="*/ 64426 w 609685"/>
              <a:gd name="connsiteY29" fmla="*/ 160395 h 449431"/>
              <a:gd name="connsiteX30" fmla="*/ 128852 w 609685"/>
              <a:gd name="connsiteY30" fmla="*/ 224715 h 449431"/>
              <a:gd name="connsiteX31" fmla="*/ 64426 w 609685"/>
              <a:gd name="connsiteY31" fmla="*/ 289036 h 449431"/>
              <a:gd name="connsiteX32" fmla="*/ 0 w 609685"/>
              <a:gd name="connsiteY32" fmla="*/ 224715 h 449431"/>
              <a:gd name="connsiteX33" fmla="*/ 64426 w 609685"/>
              <a:gd name="connsiteY33" fmla="*/ 160395 h 449431"/>
              <a:gd name="connsiteX34" fmla="*/ 180979 w 609685"/>
              <a:gd name="connsiteY34" fmla="*/ 39728 h 449431"/>
              <a:gd name="connsiteX35" fmla="*/ 585044 w 609685"/>
              <a:gd name="connsiteY35" fmla="*/ 39728 h 449431"/>
              <a:gd name="connsiteX36" fmla="*/ 609685 w 609685"/>
              <a:gd name="connsiteY36" fmla="*/ 64337 h 449431"/>
              <a:gd name="connsiteX37" fmla="*/ 585044 w 609685"/>
              <a:gd name="connsiteY37" fmla="*/ 89053 h 449431"/>
              <a:gd name="connsiteX38" fmla="*/ 180979 w 609685"/>
              <a:gd name="connsiteY38" fmla="*/ 89053 h 449431"/>
              <a:gd name="connsiteX39" fmla="*/ 156232 w 609685"/>
              <a:gd name="connsiteY39" fmla="*/ 64337 h 449431"/>
              <a:gd name="connsiteX40" fmla="*/ 180979 w 609685"/>
              <a:gd name="connsiteY40" fmla="*/ 39728 h 449431"/>
              <a:gd name="connsiteX41" fmla="*/ 64426 w 609685"/>
              <a:gd name="connsiteY41" fmla="*/ 31095 h 449431"/>
              <a:gd name="connsiteX42" fmla="*/ 31040 w 609685"/>
              <a:gd name="connsiteY42" fmla="*/ 64320 h 449431"/>
              <a:gd name="connsiteX43" fmla="*/ 64426 w 609685"/>
              <a:gd name="connsiteY43" fmla="*/ 97652 h 449431"/>
              <a:gd name="connsiteX44" fmla="*/ 97706 w 609685"/>
              <a:gd name="connsiteY44" fmla="*/ 64320 h 449431"/>
              <a:gd name="connsiteX45" fmla="*/ 64426 w 609685"/>
              <a:gd name="connsiteY45" fmla="*/ 31095 h 449431"/>
              <a:gd name="connsiteX46" fmla="*/ 64426 w 609685"/>
              <a:gd name="connsiteY46" fmla="*/ 0 h 449431"/>
              <a:gd name="connsiteX47" fmla="*/ 128852 w 609685"/>
              <a:gd name="connsiteY47" fmla="*/ 64320 h 449431"/>
              <a:gd name="connsiteX48" fmla="*/ 64426 w 609685"/>
              <a:gd name="connsiteY48" fmla="*/ 128641 h 449431"/>
              <a:gd name="connsiteX49" fmla="*/ 0 w 609685"/>
              <a:gd name="connsiteY49" fmla="*/ 64320 h 449431"/>
              <a:gd name="connsiteX50" fmla="*/ 64426 w 609685"/>
              <a:gd name="connsiteY50" fmla="*/ 0 h 44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9685" h="449431">
                <a:moveTo>
                  <a:pt x="180979" y="360377"/>
                </a:moveTo>
                <a:lnTo>
                  <a:pt x="585044" y="360377"/>
                </a:lnTo>
                <a:cubicBezTo>
                  <a:pt x="598698" y="360377"/>
                  <a:pt x="609685" y="371457"/>
                  <a:pt x="609685" y="385093"/>
                </a:cubicBezTo>
                <a:cubicBezTo>
                  <a:pt x="609685" y="398623"/>
                  <a:pt x="598698" y="409702"/>
                  <a:pt x="585044" y="409702"/>
                </a:cubicBezTo>
                <a:lnTo>
                  <a:pt x="180979" y="409702"/>
                </a:lnTo>
                <a:cubicBezTo>
                  <a:pt x="167326" y="409702"/>
                  <a:pt x="156232" y="398623"/>
                  <a:pt x="156232" y="385093"/>
                </a:cubicBezTo>
                <a:cubicBezTo>
                  <a:pt x="156232" y="371457"/>
                  <a:pt x="167326" y="360377"/>
                  <a:pt x="180979" y="360377"/>
                </a:cubicBezTo>
                <a:close/>
                <a:moveTo>
                  <a:pt x="64426" y="351779"/>
                </a:moveTo>
                <a:cubicBezTo>
                  <a:pt x="46080" y="351779"/>
                  <a:pt x="31040" y="366688"/>
                  <a:pt x="31040" y="385111"/>
                </a:cubicBezTo>
                <a:cubicBezTo>
                  <a:pt x="31040" y="403427"/>
                  <a:pt x="46080" y="418336"/>
                  <a:pt x="64426" y="418336"/>
                </a:cubicBezTo>
                <a:cubicBezTo>
                  <a:pt x="82772" y="418336"/>
                  <a:pt x="97706" y="403427"/>
                  <a:pt x="97706" y="385111"/>
                </a:cubicBezTo>
                <a:cubicBezTo>
                  <a:pt x="97706" y="366688"/>
                  <a:pt x="82772" y="351779"/>
                  <a:pt x="64426" y="351779"/>
                </a:cubicBezTo>
                <a:close/>
                <a:moveTo>
                  <a:pt x="64426" y="320790"/>
                </a:moveTo>
                <a:cubicBezTo>
                  <a:pt x="99946" y="320790"/>
                  <a:pt x="128852" y="349649"/>
                  <a:pt x="128852" y="385111"/>
                </a:cubicBezTo>
                <a:cubicBezTo>
                  <a:pt x="128852" y="420572"/>
                  <a:pt x="99946" y="449431"/>
                  <a:pt x="64426" y="449431"/>
                </a:cubicBezTo>
                <a:cubicBezTo>
                  <a:pt x="28906" y="449431"/>
                  <a:pt x="0" y="420572"/>
                  <a:pt x="0" y="385111"/>
                </a:cubicBezTo>
                <a:cubicBezTo>
                  <a:pt x="0" y="349649"/>
                  <a:pt x="28906" y="320790"/>
                  <a:pt x="64426" y="320790"/>
                </a:cubicBezTo>
                <a:close/>
                <a:moveTo>
                  <a:pt x="180979" y="200123"/>
                </a:moveTo>
                <a:lnTo>
                  <a:pt x="585044" y="200123"/>
                </a:lnTo>
                <a:cubicBezTo>
                  <a:pt x="598698" y="200123"/>
                  <a:pt x="609685" y="211088"/>
                  <a:pt x="609685" y="224715"/>
                </a:cubicBezTo>
                <a:cubicBezTo>
                  <a:pt x="609685" y="238342"/>
                  <a:pt x="598698" y="249307"/>
                  <a:pt x="585044" y="249307"/>
                </a:cubicBezTo>
                <a:lnTo>
                  <a:pt x="180979" y="249307"/>
                </a:lnTo>
                <a:cubicBezTo>
                  <a:pt x="167326" y="249307"/>
                  <a:pt x="156232" y="238342"/>
                  <a:pt x="156232" y="224715"/>
                </a:cubicBezTo>
                <a:cubicBezTo>
                  <a:pt x="156232" y="211088"/>
                  <a:pt x="167326" y="200123"/>
                  <a:pt x="180979" y="200123"/>
                </a:cubicBezTo>
                <a:close/>
                <a:moveTo>
                  <a:pt x="64426" y="191384"/>
                </a:moveTo>
                <a:cubicBezTo>
                  <a:pt x="46080" y="191384"/>
                  <a:pt x="31040" y="206399"/>
                  <a:pt x="31040" y="224715"/>
                </a:cubicBezTo>
                <a:cubicBezTo>
                  <a:pt x="31040" y="243032"/>
                  <a:pt x="46080" y="258047"/>
                  <a:pt x="64426" y="258047"/>
                </a:cubicBezTo>
                <a:cubicBezTo>
                  <a:pt x="82772" y="258047"/>
                  <a:pt x="97706" y="243032"/>
                  <a:pt x="97706" y="224715"/>
                </a:cubicBezTo>
                <a:cubicBezTo>
                  <a:pt x="97706" y="206399"/>
                  <a:pt x="82772" y="191384"/>
                  <a:pt x="64426" y="191384"/>
                </a:cubicBezTo>
                <a:close/>
                <a:moveTo>
                  <a:pt x="64426" y="160395"/>
                </a:moveTo>
                <a:cubicBezTo>
                  <a:pt x="99946" y="160395"/>
                  <a:pt x="128852" y="189254"/>
                  <a:pt x="128852" y="224715"/>
                </a:cubicBezTo>
                <a:cubicBezTo>
                  <a:pt x="128852" y="260177"/>
                  <a:pt x="99946" y="289036"/>
                  <a:pt x="64426" y="289036"/>
                </a:cubicBezTo>
                <a:cubicBezTo>
                  <a:pt x="28906" y="289036"/>
                  <a:pt x="0" y="260177"/>
                  <a:pt x="0" y="224715"/>
                </a:cubicBezTo>
                <a:cubicBezTo>
                  <a:pt x="0" y="189254"/>
                  <a:pt x="28906" y="160395"/>
                  <a:pt x="64426" y="160395"/>
                </a:cubicBezTo>
                <a:close/>
                <a:moveTo>
                  <a:pt x="180979" y="39728"/>
                </a:moveTo>
                <a:lnTo>
                  <a:pt x="585044" y="39728"/>
                </a:lnTo>
                <a:cubicBezTo>
                  <a:pt x="598698" y="39728"/>
                  <a:pt x="609685" y="50807"/>
                  <a:pt x="609685" y="64337"/>
                </a:cubicBezTo>
                <a:cubicBezTo>
                  <a:pt x="609685" y="77973"/>
                  <a:pt x="598698" y="89053"/>
                  <a:pt x="585044" y="89053"/>
                </a:cubicBezTo>
                <a:lnTo>
                  <a:pt x="180979" y="89053"/>
                </a:lnTo>
                <a:cubicBezTo>
                  <a:pt x="167326" y="89053"/>
                  <a:pt x="156232" y="77973"/>
                  <a:pt x="156232" y="64337"/>
                </a:cubicBezTo>
                <a:cubicBezTo>
                  <a:pt x="156232" y="50807"/>
                  <a:pt x="167326" y="39728"/>
                  <a:pt x="180979" y="39728"/>
                </a:cubicBezTo>
                <a:close/>
                <a:moveTo>
                  <a:pt x="64426" y="31095"/>
                </a:moveTo>
                <a:cubicBezTo>
                  <a:pt x="46080" y="31095"/>
                  <a:pt x="31040" y="46004"/>
                  <a:pt x="31040" y="64320"/>
                </a:cubicBezTo>
                <a:cubicBezTo>
                  <a:pt x="31040" y="82743"/>
                  <a:pt x="46080" y="97652"/>
                  <a:pt x="64426" y="97652"/>
                </a:cubicBezTo>
                <a:cubicBezTo>
                  <a:pt x="82772" y="97652"/>
                  <a:pt x="97706" y="82743"/>
                  <a:pt x="97706" y="64320"/>
                </a:cubicBezTo>
                <a:cubicBezTo>
                  <a:pt x="97706" y="46004"/>
                  <a:pt x="82772" y="31095"/>
                  <a:pt x="64426" y="31095"/>
                </a:cubicBezTo>
                <a:close/>
                <a:moveTo>
                  <a:pt x="64426" y="0"/>
                </a:moveTo>
                <a:cubicBezTo>
                  <a:pt x="99946" y="0"/>
                  <a:pt x="128852" y="28859"/>
                  <a:pt x="128852" y="64320"/>
                </a:cubicBezTo>
                <a:cubicBezTo>
                  <a:pt x="128852" y="99782"/>
                  <a:pt x="99946" y="128641"/>
                  <a:pt x="64426" y="128641"/>
                </a:cubicBezTo>
                <a:cubicBezTo>
                  <a:pt x="28906" y="128641"/>
                  <a:pt x="0" y="99782"/>
                  <a:pt x="0" y="64320"/>
                </a:cubicBezTo>
                <a:cubicBezTo>
                  <a:pt x="0" y="28859"/>
                  <a:pt x="28906" y="0"/>
                  <a:pt x="644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Oval 28">
            <a:extLst>
              <a:ext uri="{FF2B5EF4-FFF2-40B4-BE49-F238E27FC236}">
                <a16:creationId xmlns="" xmlns:a16="http://schemas.microsoft.com/office/drawing/2014/main" id="{8633CF51-6C89-4701-8C1D-B7C4D07C289B}"/>
              </a:ext>
            </a:extLst>
          </p:cNvPr>
          <p:cNvSpPr/>
          <p:nvPr/>
        </p:nvSpPr>
        <p:spPr>
          <a:xfrm>
            <a:off x="15430857" y="4524187"/>
            <a:ext cx="474106" cy="430031"/>
          </a:xfrm>
          <a:custGeom>
            <a:avLst/>
            <a:gdLst>
              <a:gd name="connsiteX0" fmla="*/ 0 w 605733"/>
              <a:gd name="connsiteY0" fmla="*/ 17006 h 549422"/>
              <a:gd name="connsiteX1" fmla="*/ 452449 w 605733"/>
              <a:gd name="connsiteY1" fmla="*/ 17006 h 549422"/>
              <a:gd name="connsiteX2" fmla="*/ 369848 w 605733"/>
              <a:gd name="connsiteY2" fmla="*/ 99487 h 549422"/>
              <a:gd name="connsiteX3" fmla="*/ 82601 w 605733"/>
              <a:gd name="connsiteY3" fmla="*/ 99487 h 549422"/>
              <a:gd name="connsiteX4" fmla="*/ 82601 w 605733"/>
              <a:gd name="connsiteY4" fmla="*/ 466941 h 549422"/>
              <a:gd name="connsiteX5" fmla="*/ 450591 w 605733"/>
              <a:gd name="connsiteY5" fmla="*/ 466941 h 549422"/>
              <a:gd name="connsiteX6" fmla="*/ 450591 w 605733"/>
              <a:gd name="connsiteY6" fmla="*/ 290947 h 549422"/>
              <a:gd name="connsiteX7" fmla="*/ 533192 w 605733"/>
              <a:gd name="connsiteY7" fmla="*/ 208466 h 549422"/>
              <a:gd name="connsiteX8" fmla="*/ 533192 w 605733"/>
              <a:gd name="connsiteY8" fmla="*/ 549422 h 549422"/>
              <a:gd name="connsiteX9" fmla="*/ 0 w 605733"/>
              <a:gd name="connsiteY9" fmla="*/ 549422 h 549422"/>
              <a:gd name="connsiteX10" fmla="*/ 547301 w 605733"/>
              <a:gd name="connsiteY10" fmla="*/ 0 h 549422"/>
              <a:gd name="connsiteX11" fmla="*/ 605733 w 605733"/>
              <a:gd name="connsiteY11" fmla="*/ 58245 h 549422"/>
              <a:gd name="connsiteX12" fmla="*/ 254935 w 605733"/>
              <a:gd name="connsiteY12" fmla="*/ 408644 h 549422"/>
              <a:gd name="connsiteX13" fmla="*/ 114739 w 605733"/>
              <a:gd name="connsiteY13" fmla="*/ 268650 h 549422"/>
              <a:gd name="connsiteX14" fmla="*/ 173068 w 605733"/>
              <a:gd name="connsiteY14" fmla="*/ 210301 h 549422"/>
              <a:gd name="connsiteX15" fmla="*/ 254935 w 605733"/>
              <a:gd name="connsiteY15" fmla="*/ 291948 h 549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5733" h="549422">
                <a:moveTo>
                  <a:pt x="0" y="17006"/>
                </a:moveTo>
                <a:lnTo>
                  <a:pt x="452449" y="17006"/>
                </a:lnTo>
                <a:lnTo>
                  <a:pt x="369848" y="99487"/>
                </a:lnTo>
                <a:lnTo>
                  <a:pt x="82601" y="99487"/>
                </a:lnTo>
                <a:lnTo>
                  <a:pt x="82601" y="466941"/>
                </a:lnTo>
                <a:lnTo>
                  <a:pt x="450591" y="466941"/>
                </a:lnTo>
                <a:lnTo>
                  <a:pt x="450591" y="290947"/>
                </a:lnTo>
                <a:lnTo>
                  <a:pt x="533192" y="208466"/>
                </a:lnTo>
                <a:lnTo>
                  <a:pt x="533192" y="549422"/>
                </a:lnTo>
                <a:lnTo>
                  <a:pt x="0" y="549422"/>
                </a:lnTo>
                <a:close/>
                <a:moveTo>
                  <a:pt x="547301" y="0"/>
                </a:moveTo>
                <a:lnTo>
                  <a:pt x="605733" y="58245"/>
                </a:lnTo>
                <a:lnTo>
                  <a:pt x="254935" y="408644"/>
                </a:lnTo>
                <a:lnTo>
                  <a:pt x="114739" y="268650"/>
                </a:lnTo>
                <a:lnTo>
                  <a:pt x="173068" y="210301"/>
                </a:lnTo>
                <a:lnTo>
                  <a:pt x="254935" y="2919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72CFF8D5-ED7C-4672-B78D-9A40BB41E556}"/>
              </a:ext>
            </a:extLst>
          </p:cNvPr>
          <p:cNvSpPr txBox="1"/>
          <p:nvPr/>
        </p:nvSpPr>
        <p:spPr>
          <a:xfrm>
            <a:off x="3715983" y="451459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97ECA7C-8547-4D2E-B2B6-1F0B30F9E5FB}"/>
              </a:ext>
            </a:extLst>
          </p:cNvPr>
          <p:cNvSpPr txBox="1"/>
          <p:nvPr/>
        </p:nvSpPr>
        <p:spPr>
          <a:xfrm>
            <a:off x="9923598" y="451459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1C48FDD5-F2DC-41A9-B12B-DD08893469FD}"/>
              </a:ext>
            </a:extLst>
          </p:cNvPr>
          <p:cNvSpPr txBox="1"/>
          <p:nvPr/>
        </p:nvSpPr>
        <p:spPr>
          <a:xfrm>
            <a:off x="16052445" y="451459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9BC07B2E-48D6-48A6-AEB5-680C89470E7A}"/>
              </a:ext>
            </a:extLst>
          </p:cNvPr>
          <p:cNvSpPr txBox="1"/>
          <p:nvPr/>
        </p:nvSpPr>
        <p:spPr>
          <a:xfrm>
            <a:off x="2635811" y="5441442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7FF6D8C-FEA3-4FD2-861A-9565C827E219}"/>
              </a:ext>
            </a:extLst>
          </p:cNvPr>
          <p:cNvSpPr txBox="1"/>
          <p:nvPr/>
        </p:nvSpPr>
        <p:spPr>
          <a:xfrm>
            <a:off x="8843426" y="5441442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1EB1572F-BA11-4C0B-B6D2-16B219FB7988}"/>
              </a:ext>
            </a:extLst>
          </p:cNvPr>
          <p:cNvSpPr txBox="1"/>
          <p:nvPr/>
        </p:nvSpPr>
        <p:spPr>
          <a:xfrm>
            <a:off x="14972273" y="5441442"/>
            <a:ext cx="3974502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347877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5" grpId="0" animBg="1"/>
      <p:bldP spid="24" grpId="0" animBg="1"/>
      <p:bldP spid="25" grpId="0" animBg="1"/>
      <p:bldP spid="26" grpId="0" animBg="1"/>
      <p:bldP spid="36" grpId="0" animBg="1"/>
      <p:bldP spid="37" grpId="0" animBg="1"/>
      <p:bldP spid="38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: 形状 36">
            <a:extLst>
              <a:ext uri="{FF2B5EF4-FFF2-40B4-BE49-F238E27FC236}">
                <a16:creationId xmlns="" xmlns:a16="http://schemas.microsoft.com/office/drawing/2014/main" id="{5D10F24D-529F-4A60-ABE3-435AE797F1EE}"/>
              </a:ext>
            </a:extLst>
          </p:cNvPr>
          <p:cNvSpPr/>
          <p:nvPr/>
        </p:nvSpPr>
        <p:spPr>
          <a:xfrm>
            <a:off x="0" y="1784200"/>
            <a:ext cx="11074400" cy="5270193"/>
          </a:xfrm>
          <a:custGeom>
            <a:avLst/>
            <a:gdLst>
              <a:gd name="connsiteX0" fmla="*/ 8508033 w 9151061"/>
              <a:gd name="connsiteY0" fmla="*/ 720 h 3755537"/>
              <a:gd name="connsiteX1" fmla="*/ 9151061 w 9151061"/>
              <a:gd name="connsiteY1" fmla="*/ 17986 h 3755537"/>
              <a:gd name="connsiteX2" fmla="*/ 4784903 w 9151061"/>
              <a:gd name="connsiteY2" fmla="*/ 265162 h 3755537"/>
              <a:gd name="connsiteX3" fmla="*/ 5568325 w 9151061"/>
              <a:gd name="connsiteY3" fmla="*/ 385248 h 3755537"/>
              <a:gd name="connsiteX4" fmla="*/ 8976966 w 9151061"/>
              <a:gd name="connsiteY4" fmla="*/ 592397 h 3755537"/>
              <a:gd name="connsiteX5" fmla="*/ 8489228 w 9151061"/>
              <a:gd name="connsiteY5" fmla="*/ 839573 h 3755537"/>
              <a:gd name="connsiteX6" fmla="*/ 3588355 w 9151061"/>
              <a:gd name="connsiteY6" fmla="*/ 1159802 h 3755537"/>
              <a:gd name="connsiteX7" fmla="*/ 7014959 w 9151061"/>
              <a:gd name="connsiteY7" fmla="*/ 1199830 h 3755537"/>
              <a:gd name="connsiteX8" fmla="*/ 6665391 w 9151061"/>
              <a:gd name="connsiteY8" fmla="*/ 1640145 h 3755537"/>
              <a:gd name="connsiteX9" fmla="*/ 1544310 w 9151061"/>
              <a:gd name="connsiteY9" fmla="*/ 3292347 h 3755537"/>
              <a:gd name="connsiteX10" fmla="*/ 1545771 w 9151061"/>
              <a:gd name="connsiteY10" fmla="*/ 3320108 h 3755537"/>
              <a:gd name="connsiteX11" fmla="*/ 0 w 9151061"/>
              <a:gd name="connsiteY11" fmla="*/ 3755537 h 3755537"/>
              <a:gd name="connsiteX12" fmla="*/ 0 w 9151061"/>
              <a:gd name="connsiteY12" fmla="*/ 2841137 h 3755537"/>
              <a:gd name="connsiteX13" fmla="*/ 1497851 w 9151061"/>
              <a:gd name="connsiteY13" fmla="*/ 2493809 h 3755537"/>
              <a:gd name="connsiteX14" fmla="*/ 1497851 w 9151061"/>
              <a:gd name="connsiteY14" fmla="*/ 2479745 h 3755537"/>
              <a:gd name="connsiteX15" fmla="*/ 6158308 w 9151061"/>
              <a:gd name="connsiteY15" fmla="*/ 1452011 h 3755537"/>
              <a:gd name="connsiteX16" fmla="*/ 3008043 w 9151061"/>
              <a:gd name="connsiteY16" fmla="*/ 1411982 h 3755537"/>
              <a:gd name="connsiteX17" fmla="*/ 3772122 w 9151061"/>
              <a:gd name="connsiteY17" fmla="*/ 904620 h 3755537"/>
              <a:gd name="connsiteX18" fmla="*/ 8653651 w 9151061"/>
              <a:gd name="connsiteY18" fmla="*/ 637428 h 3755537"/>
              <a:gd name="connsiteX19" fmla="*/ 5402522 w 9151061"/>
              <a:gd name="connsiteY19" fmla="*/ 504334 h 3755537"/>
              <a:gd name="connsiteX20" fmla="*/ 4895439 w 9151061"/>
              <a:gd name="connsiteY20" fmla="*/ 151081 h 3755537"/>
              <a:gd name="connsiteX21" fmla="*/ 8508033 w 9151061"/>
              <a:gd name="connsiteY21" fmla="*/ 720 h 3755537"/>
              <a:gd name="connsiteX0" fmla="*/ 8508033 w 9151061"/>
              <a:gd name="connsiteY0" fmla="*/ 720 h 3755537"/>
              <a:gd name="connsiteX1" fmla="*/ 9151061 w 9151061"/>
              <a:gd name="connsiteY1" fmla="*/ 17986 h 3755537"/>
              <a:gd name="connsiteX2" fmla="*/ 4784903 w 9151061"/>
              <a:gd name="connsiteY2" fmla="*/ 265162 h 3755537"/>
              <a:gd name="connsiteX3" fmla="*/ 5568325 w 9151061"/>
              <a:gd name="connsiteY3" fmla="*/ 385248 h 3755537"/>
              <a:gd name="connsiteX4" fmla="*/ 8976966 w 9151061"/>
              <a:gd name="connsiteY4" fmla="*/ 592397 h 3755537"/>
              <a:gd name="connsiteX5" fmla="*/ 8489228 w 9151061"/>
              <a:gd name="connsiteY5" fmla="*/ 839573 h 3755537"/>
              <a:gd name="connsiteX6" fmla="*/ 3588355 w 9151061"/>
              <a:gd name="connsiteY6" fmla="*/ 1159802 h 3755537"/>
              <a:gd name="connsiteX7" fmla="*/ 7014959 w 9151061"/>
              <a:gd name="connsiteY7" fmla="*/ 1199830 h 3755537"/>
              <a:gd name="connsiteX8" fmla="*/ 6665391 w 9151061"/>
              <a:gd name="connsiteY8" fmla="*/ 1640145 h 3755537"/>
              <a:gd name="connsiteX9" fmla="*/ 1544310 w 9151061"/>
              <a:gd name="connsiteY9" fmla="*/ 3292347 h 3755537"/>
              <a:gd name="connsiteX10" fmla="*/ 0 w 9151061"/>
              <a:gd name="connsiteY10" fmla="*/ 3755537 h 3755537"/>
              <a:gd name="connsiteX11" fmla="*/ 0 w 9151061"/>
              <a:gd name="connsiteY11" fmla="*/ 2841137 h 3755537"/>
              <a:gd name="connsiteX12" fmla="*/ 1497851 w 9151061"/>
              <a:gd name="connsiteY12" fmla="*/ 2493809 h 3755537"/>
              <a:gd name="connsiteX13" fmla="*/ 1497851 w 9151061"/>
              <a:gd name="connsiteY13" fmla="*/ 2479745 h 3755537"/>
              <a:gd name="connsiteX14" fmla="*/ 6158308 w 9151061"/>
              <a:gd name="connsiteY14" fmla="*/ 1452011 h 3755537"/>
              <a:gd name="connsiteX15" fmla="*/ 3008043 w 9151061"/>
              <a:gd name="connsiteY15" fmla="*/ 1411982 h 3755537"/>
              <a:gd name="connsiteX16" fmla="*/ 3772122 w 9151061"/>
              <a:gd name="connsiteY16" fmla="*/ 904620 h 3755537"/>
              <a:gd name="connsiteX17" fmla="*/ 8653651 w 9151061"/>
              <a:gd name="connsiteY17" fmla="*/ 637428 h 3755537"/>
              <a:gd name="connsiteX18" fmla="*/ 5402522 w 9151061"/>
              <a:gd name="connsiteY18" fmla="*/ 504334 h 3755537"/>
              <a:gd name="connsiteX19" fmla="*/ 4895439 w 9151061"/>
              <a:gd name="connsiteY19" fmla="*/ 151081 h 3755537"/>
              <a:gd name="connsiteX20" fmla="*/ 8508033 w 9151061"/>
              <a:gd name="connsiteY20" fmla="*/ 720 h 3755537"/>
              <a:gd name="connsiteX0" fmla="*/ 8508033 w 9151061"/>
              <a:gd name="connsiteY0" fmla="*/ 720 h 3755537"/>
              <a:gd name="connsiteX1" fmla="*/ 9151061 w 9151061"/>
              <a:gd name="connsiteY1" fmla="*/ 17986 h 3755537"/>
              <a:gd name="connsiteX2" fmla="*/ 4784903 w 9151061"/>
              <a:gd name="connsiteY2" fmla="*/ 265162 h 3755537"/>
              <a:gd name="connsiteX3" fmla="*/ 5568325 w 9151061"/>
              <a:gd name="connsiteY3" fmla="*/ 385248 h 3755537"/>
              <a:gd name="connsiteX4" fmla="*/ 8976966 w 9151061"/>
              <a:gd name="connsiteY4" fmla="*/ 592397 h 3755537"/>
              <a:gd name="connsiteX5" fmla="*/ 8489228 w 9151061"/>
              <a:gd name="connsiteY5" fmla="*/ 839573 h 3755537"/>
              <a:gd name="connsiteX6" fmla="*/ 3588355 w 9151061"/>
              <a:gd name="connsiteY6" fmla="*/ 1159802 h 3755537"/>
              <a:gd name="connsiteX7" fmla="*/ 7014959 w 9151061"/>
              <a:gd name="connsiteY7" fmla="*/ 1199830 h 3755537"/>
              <a:gd name="connsiteX8" fmla="*/ 6665391 w 9151061"/>
              <a:gd name="connsiteY8" fmla="*/ 1640145 h 3755537"/>
              <a:gd name="connsiteX9" fmla="*/ 0 w 9151061"/>
              <a:gd name="connsiteY9" fmla="*/ 3755537 h 3755537"/>
              <a:gd name="connsiteX10" fmla="*/ 0 w 9151061"/>
              <a:gd name="connsiteY10" fmla="*/ 2841137 h 3755537"/>
              <a:gd name="connsiteX11" fmla="*/ 1497851 w 9151061"/>
              <a:gd name="connsiteY11" fmla="*/ 2493809 h 3755537"/>
              <a:gd name="connsiteX12" fmla="*/ 1497851 w 9151061"/>
              <a:gd name="connsiteY12" fmla="*/ 2479745 h 3755537"/>
              <a:gd name="connsiteX13" fmla="*/ 6158308 w 9151061"/>
              <a:gd name="connsiteY13" fmla="*/ 1452011 h 3755537"/>
              <a:gd name="connsiteX14" fmla="*/ 3008043 w 9151061"/>
              <a:gd name="connsiteY14" fmla="*/ 1411982 h 3755537"/>
              <a:gd name="connsiteX15" fmla="*/ 3772122 w 9151061"/>
              <a:gd name="connsiteY15" fmla="*/ 904620 h 3755537"/>
              <a:gd name="connsiteX16" fmla="*/ 8653651 w 9151061"/>
              <a:gd name="connsiteY16" fmla="*/ 637428 h 3755537"/>
              <a:gd name="connsiteX17" fmla="*/ 5402522 w 9151061"/>
              <a:gd name="connsiteY17" fmla="*/ 504334 h 3755537"/>
              <a:gd name="connsiteX18" fmla="*/ 4895439 w 9151061"/>
              <a:gd name="connsiteY18" fmla="*/ 151081 h 3755537"/>
              <a:gd name="connsiteX19" fmla="*/ 8508033 w 9151061"/>
              <a:gd name="connsiteY19" fmla="*/ 720 h 3755537"/>
              <a:gd name="connsiteX0" fmla="*/ 8508033 w 9151061"/>
              <a:gd name="connsiteY0" fmla="*/ 720 h 3755537"/>
              <a:gd name="connsiteX1" fmla="*/ 9151061 w 9151061"/>
              <a:gd name="connsiteY1" fmla="*/ 17986 h 3755537"/>
              <a:gd name="connsiteX2" fmla="*/ 4784903 w 9151061"/>
              <a:gd name="connsiteY2" fmla="*/ 265162 h 3755537"/>
              <a:gd name="connsiteX3" fmla="*/ 5568325 w 9151061"/>
              <a:gd name="connsiteY3" fmla="*/ 385248 h 3755537"/>
              <a:gd name="connsiteX4" fmla="*/ 8976966 w 9151061"/>
              <a:gd name="connsiteY4" fmla="*/ 592397 h 3755537"/>
              <a:gd name="connsiteX5" fmla="*/ 8489228 w 9151061"/>
              <a:gd name="connsiteY5" fmla="*/ 839573 h 3755537"/>
              <a:gd name="connsiteX6" fmla="*/ 3588355 w 9151061"/>
              <a:gd name="connsiteY6" fmla="*/ 1159802 h 3755537"/>
              <a:gd name="connsiteX7" fmla="*/ 7014959 w 9151061"/>
              <a:gd name="connsiteY7" fmla="*/ 1199830 h 3755537"/>
              <a:gd name="connsiteX8" fmla="*/ 6665391 w 9151061"/>
              <a:gd name="connsiteY8" fmla="*/ 1640145 h 3755537"/>
              <a:gd name="connsiteX9" fmla="*/ 0 w 9151061"/>
              <a:gd name="connsiteY9" fmla="*/ 3755537 h 3755537"/>
              <a:gd name="connsiteX10" fmla="*/ 0 w 9151061"/>
              <a:gd name="connsiteY10" fmla="*/ 2841137 h 3755537"/>
              <a:gd name="connsiteX11" fmla="*/ 1497851 w 9151061"/>
              <a:gd name="connsiteY11" fmla="*/ 2493809 h 3755537"/>
              <a:gd name="connsiteX12" fmla="*/ 6158308 w 9151061"/>
              <a:gd name="connsiteY12" fmla="*/ 1452011 h 3755537"/>
              <a:gd name="connsiteX13" fmla="*/ 3008043 w 9151061"/>
              <a:gd name="connsiteY13" fmla="*/ 1411982 h 3755537"/>
              <a:gd name="connsiteX14" fmla="*/ 3772122 w 9151061"/>
              <a:gd name="connsiteY14" fmla="*/ 904620 h 3755537"/>
              <a:gd name="connsiteX15" fmla="*/ 8653651 w 9151061"/>
              <a:gd name="connsiteY15" fmla="*/ 637428 h 3755537"/>
              <a:gd name="connsiteX16" fmla="*/ 5402522 w 9151061"/>
              <a:gd name="connsiteY16" fmla="*/ 504334 h 3755537"/>
              <a:gd name="connsiteX17" fmla="*/ 4895439 w 9151061"/>
              <a:gd name="connsiteY17" fmla="*/ 151081 h 3755537"/>
              <a:gd name="connsiteX18" fmla="*/ 8508033 w 9151061"/>
              <a:gd name="connsiteY18" fmla="*/ 720 h 375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51061" h="3755537">
                <a:moveTo>
                  <a:pt x="8508033" y="720"/>
                </a:moveTo>
                <a:cubicBezTo>
                  <a:pt x="8733962" y="2554"/>
                  <a:pt x="8950715" y="7979"/>
                  <a:pt x="9151061" y="17986"/>
                </a:cubicBezTo>
                <a:cubicBezTo>
                  <a:pt x="9151061" y="17986"/>
                  <a:pt x="6203905" y="45005"/>
                  <a:pt x="4784903" y="265162"/>
                </a:cubicBezTo>
                <a:cubicBezTo>
                  <a:pt x="4784903" y="265162"/>
                  <a:pt x="4563832" y="345220"/>
                  <a:pt x="5568325" y="385248"/>
                </a:cubicBezTo>
                <a:cubicBezTo>
                  <a:pt x="5568325" y="385248"/>
                  <a:pt x="8976966" y="345220"/>
                  <a:pt x="8976966" y="592397"/>
                </a:cubicBezTo>
                <a:cubicBezTo>
                  <a:pt x="8976966" y="592397"/>
                  <a:pt x="9188366" y="779530"/>
                  <a:pt x="8489228" y="839573"/>
                </a:cubicBezTo>
                <a:lnTo>
                  <a:pt x="3588355" y="1159802"/>
                </a:lnTo>
                <a:cubicBezTo>
                  <a:pt x="3588355" y="1159802"/>
                  <a:pt x="6839485" y="1066736"/>
                  <a:pt x="7014959" y="1199830"/>
                </a:cubicBezTo>
                <a:cubicBezTo>
                  <a:pt x="7014959" y="1199830"/>
                  <a:pt x="7494408" y="1372955"/>
                  <a:pt x="6665391" y="1640145"/>
                </a:cubicBezTo>
                <a:lnTo>
                  <a:pt x="0" y="3755537"/>
                </a:lnTo>
                <a:lnTo>
                  <a:pt x="0" y="2841137"/>
                </a:lnTo>
                <a:lnTo>
                  <a:pt x="1497851" y="2493809"/>
                </a:lnTo>
                <a:lnTo>
                  <a:pt x="6158308" y="1452011"/>
                </a:lnTo>
                <a:lnTo>
                  <a:pt x="3008043" y="1411982"/>
                </a:lnTo>
                <a:cubicBezTo>
                  <a:pt x="3008043" y="1411982"/>
                  <a:pt x="2031186" y="1051725"/>
                  <a:pt x="3772122" y="904620"/>
                </a:cubicBezTo>
                <a:cubicBezTo>
                  <a:pt x="3772122" y="904620"/>
                  <a:pt x="8424288" y="751510"/>
                  <a:pt x="8653651" y="637428"/>
                </a:cubicBezTo>
                <a:cubicBezTo>
                  <a:pt x="8653651" y="637428"/>
                  <a:pt x="8294409" y="497328"/>
                  <a:pt x="5402522" y="504334"/>
                </a:cubicBezTo>
                <a:cubicBezTo>
                  <a:pt x="5402522" y="504334"/>
                  <a:pt x="3430842" y="411267"/>
                  <a:pt x="4895439" y="151081"/>
                </a:cubicBezTo>
                <a:cubicBezTo>
                  <a:pt x="4895439" y="151081"/>
                  <a:pt x="6926531" y="-12114"/>
                  <a:pt x="8508033" y="7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74" name="Group 41">
            <a:extLst>
              <a:ext uri="{FF2B5EF4-FFF2-40B4-BE49-F238E27FC236}">
                <a16:creationId xmlns="" xmlns:a16="http://schemas.microsoft.com/office/drawing/2014/main" id="{6E33E52C-F0D5-45C0-8843-6C5A694B0BD6}"/>
              </a:ext>
            </a:extLst>
          </p:cNvPr>
          <p:cNvGrpSpPr/>
          <p:nvPr/>
        </p:nvGrpSpPr>
        <p:grpSpPr>
          <a:xfrm>
            <a:off x="3398851" y="4153475"/>
            <a:ext cx="968432" cy="968432"/>
            <a:chOff x="3494386" y="3334050"/>
            <a:chExt cx="1692322" cy="1692322"/>
          </a:xfrm>
        </p:grpSpPr>
        <p:sp>
          <p:nvSpPr>
            <p:cNvPr id="75" name="泪滴形 74">
              <a:extLst>
                <a:ext uri="{FF2B5EF4-FFF2-40B4-BE49-F238E27FC236}">
                  <a16:creationId xmlns="" xmlns:a16="http://schemas.microsoft.com/office/drawing/2014/main" id="{4B6760EC-AEC1-44BF-99D4-9E9D0EAA0B38}"/>
                </a:ext>
              </a:extLst>
            </p:cNvPr>
            <p:cNvSpPr/>
            <p:nvPr/>
          </p:nvSpPr>
          <p:spPr>
            <a:xfrm rot="8100000">
              <a:off x="3494386" y="3334050"/>
              <a:ext cx="1692322" cy="1692322"/>
            </a:xfrm>
            <a:prstGeom prst="teardrop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="" xmlns:a16="http://schemas.microsoft.com/office/drawing/2014/main" id="{C3092E53-60DF-4F05-B7FD-435808FAE49E}"/>
                </a:ext>
              </a:extLst>
            </p:cNvPr>
            <p:cNvGrpSpPr/>
            <p:nvPr/>
          </p:nvGrpSpPr>
          <p:grpSpPr>
            <a:xfrm>
              <a:off x="3792472" y="3632136"/>
              <a:ext cx="1096150" cy="1096150"/>
              <a:chOff x="8690640" y="3695683"/>
              <a:chExt cx="1526428" cy="1526428"/>
            </a:xfrm>
          </p:grpSpPr>
          <p:sp>
            <p:nvSpPr>
              <p:cNvPr id="77" name="椭圆 76">
                <a:extLst>
                  <a:ext uri="{FF2B5EF4-FFF2-40B4-BE49-F238E27FC236}">
                    <a16:creationId xmlns="" xmlns:a16="http://schemas.microsoft.com/office/drawing/2014/main" id="{DB6E7673-799C-46DD-A248-50F6F7F7C549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8" name="Oval 40">
                <a:extLst>
                  <a:ext uri="{FF2B5EF4-FFF2-40B4-BE49-F238E27FC236}">
                    <a16:creationId xmlns="" xmlns:a16="http://schemas.microsoft.com/office/drawing/2014/main" id="{7347DA12-F715-4D1F-91AA-4DB14F0E8780}"/>
                  </a:ext>
                </a:extLst>
              </p:cNvPr>
              <p:cNvSpPr/>
              <p:nvPr/>
            </p:nvSpPr>
            <p:spPr>
              <a:xfrm>
                <a:off x="9120918" y="4135984"/>
                <a:ext cx="665872" cy="645825"/>
              </a:xfrm>
              <a:custGeom>
                <a:avLst/>
                <a:gdLst>
                  <a:gd name="connsiteX0" fmla="*/ 35700 w 578738"/>
                  <a:gd name="connsiteY0" fmla="*/ 243554 h 561315"/>
                  <a:gd name="connsiteX1" fmla="*/ 30383 w 578738"/>
                  <a:gd name="connsiteY1" fmla="*/ 254930 h 561315"/>
                  <a:gd name="connsiteX2" fmla="*/ 30383 w 578738"/>
                  <a:gd name="connsiteY2" fmla="*/ 519604 h 561315"/>
                  <a:gd name="connsiteX3" fmla="*/ 35700 w 578738"/>
                  <a:gd name="connsiteY3" fmla="*/ 530980 h 561315"/>
                  <a:gd name="connsiteX4" fmla="*/ 132926 w 578738"/>
                  <a:gd name="connsiteY4" fmla="*/ 530980 h 561315"/>
                  <a:gd name="connsiteX5" fmla="*/ 138243 w 578738"/>
                  <a:gd name="connsiteY5" fmla="*/ 519604 h 561315"/>
                  <a:gd name="connsiteX6" fmla="*/ 138243 w 578738"/>
                  <a:gd name="connsiteY6" fmla="*/ 254930 h 561315"/>
                  <a:gd name="connsiteX7" fmla="*/ 132926 w 578738"/>
                  <a:gd name="connsiteY7" fmla="*/ 243554 h 561315"/>
                  <a:gd name="connsiteX8" fmla="*/ 35700 w 578738"/>
                  <a:gd name="connsiteY8" fmla="*/ 213219 h 561315"/>
                  <a:gd name="connsiteX9" fmla="*/ 132926 w 578738"/>
                  <a:gd name="connsiteY9" fmla="*/ 213219 h 561315"/>
                  <a:gd name="connsiteX10" fmla="*/ 168626 w 578738"/>
                  <a:gd name="connsiteY10" fmla="*/ 254930 h 561315"/>
                  <a:gd name="connsiteX11" fmla="*/ 168626 w 578738"/>
                  <a:gd name="connsiteY11" fmla="*/ 519604 h 561315"/>
                  <a:gd name="connsiteX12" fmla="*/ 132926 w 578738"/>
                  <a:gd name="connsiteY12" fmla="*/ 561315 h 561315"/>
                  <a:gd name="connsiteX13" fmla="*/ 35700 w 578738"/>
                  <a:gd name="connsiteY13" fmla="*/ 561315 h 561315"/>
                  <a:gd name="connsiteX14" fmla="*/ 0 w 578738"/>
                  <a:gd name="connsiteY14" fmla="*/ 519604 h 561315"/>
                  <a:gd name="connsiteX15" fmla="*/ 0 w 578738"/>
                  <a:gd name="connsiteY15" fmla="*/ 254930 h 561315"/>
                  <a:gd name="connsiteX16" fmla="*/ 35700 w 578738"/>
                  <a:gd name="connsiteY16" fmla="*/ 213219 h 561315"/>
                  <a:gd name="connsiteX17" fmla="*/ 321281 w 578738"/>
                  <a:gd name="connsiteY17" fmla="*/ 30341 h 561315"/>
                  <a:gd name="connsiteX18" fmla="*/ 296219 w 578738"/>
                  <a:gd name="connsiteY18" fmla="*/ 55373 h 561315"/>
                  <a:gd name="connsiteX19" fmla="*/ 296979 w 578738"/>
                  <a:gd name="connsiteY19" fmla="*/ 60683 h 561315"/>
                  <a:gd name="connsiteX20" fmla="*/ 296979 w 578738"/>
                  <a:gd name="connsiteY20" fmla="*/ 65992 h 561315"/>
                  <a:gd name="connsiteX21" fmla="*/ 268119 w 578738"/>
                  <a:gd name="connsiteY21" fmla="*/ 212389 h 561315"/>
                  <a:gd name="connsiteX22" fmla="*/ 263563 w 578738"/>
                  <a:gd name="connsiteY22" fmla="*/ 221492 h 561315"/>
                  <a:gd name="connsiteX23" fmla="*/ 262044 w 578738"/>
                  <a:gd name="connsiteY23" fmla="*/ 223009 h 561315"/>
                  <a:gd name="connsiteX24" fmla="*/ 232425 w 578738"/>
                  <a:gd name="connsiteY24" fmla="*/ 240455 h 561315"/>
                  <a:gd name="connsiteX25" fmla="*/ 230146 w 578738"/>
                  <a:gd name="connsiteY25" fmla="*/ 240455 h 561315"/>
                  <a:gd name="connsiteX26" fmla="*/ 225590 w 578738"/>
                  <a:gd name="connsiteY26" fmla="*/ 240455 h 561315"/>
                  <a:gd name="connsiteX27" fmla="*/ 224071 w 578738"/>
                  <a:gd name="connsiteY27" fmla="*/ 241214 h 561315"/>
                  <a:gd name="connsiteX28" fmla="*/ 211919 w 578738"/>
                  <a:gd name="connsiteY28" fmla="*/ 253350 h 561315"/>
                  <a:gd name="connsiteX29" fmla="*/ 211919 w 578738"/>
                  <a:gd name="connsiteY29" fmla="*/ 518079 h 561315"/>
                  <a:gd name="connsiteX30" fmla="*/ 224830 w 578738"/>
                  <a:gd name="connsiteY30" fmla="*/ 530974 h 561315"/>
                  <a:gd name="connsiteX31" fmla="*/ 521019 w 578738"/>
                  <a:gd name="connsiteY31" fmla="*/ 530974 h 561315"/>
                  <a:gd name="connsiteX32" fmla="*/ 522538 w 578738"/>
                  <a:gd name="connsiteY32" fmla="*/ 530215 h 561315"/>
                  <a:gd name="connsiteX33" fmla="*/ 546081 w 578738"/>
                  <a:gd name="connsiteY33" fmla="*/ 505942 h 561315"/>
                  <a:gd name="connsiteX34" fmla="*/ 522538 w 578738"/>
                  <a:gd name="connsiteY34" fmla="*/ 480910 h 561315"/>
                  <a:gd name="connsiteX35" fmla="*/ 508108 w 578738"/>
                  <a:gd name="connsiteY35" fmla="*/ 465740 h 561315"/>
                  <a:gd name="connsiteX36" fmla="*/ 523298 w 578738"/>
                  <a:gd name="connsiteY36" fmla="*/ 450569 h 561315"/>
                  <a:gd name="connsiteX37" fmla="*/ 548360 w 578738"/>
                  <a:gd name="connsiteY37" fmla="*/ 425537 h 561315"/>
                  <a:gd name="connsiteX38" fmla="*/ 523298 w 578738"/>
                  <a:gd name="connsiteY38" fmla="*/ 401264 h 561315"/>
                  <a:gd name="connsiteX39" fmla="*/ 508108 w 578738"/>
                  <a:gd name="connsiteY39" fmla="*/ 386094 h 561315"/>
                  <a:gd name="connsiteX40" fmla="*/ 523298 w 578738"/>
                  <a:gd name="connsiteY40" fmla="*/ 370923 h 561315"/>
                  <a:gd name="connsiteX41" fmla="*/ 548360 w 578738"/>
                  <a:gd name="connsiteY41" fmla="*/ 345891 h 561315"/>
                  <a:gd name="connsiteX42" fmla="*/ 523298 w 578738"/>
                  <a:gd name="connsiteY42" fmla="*/ 320860 h 561315"/>
                  <a:gd name="connsiteX43" fmla="*/ 508108 w 578738"/>
                  <a:gd name="connsiteY43" fmla="*/ 305689 h 561315"/>
                  <a:gd name="connsiteX44" fmla="*/ 523298 w 578738"/>
                  <a:gd name="connsiteY44" fmla="*/ 290518 h 561315"/>
                  <a:gd name="connsiteX45" fmla="*/ 548360 w 578738"/>
                  <a:gd name="connsiteY45" fmla="*/ 265487 h 561315"/>
                  <a:gd name="connsiteX46" fmla="*/ 523298 w 578738"/>
                  <a:gd name="connsiteY46" fmla="*/ 240455 h 561315"/>
                  <a:gd name="connsiteX47" fmla="*/ 373684 w 578738"/>
                  <a:gd name="connsiteY47" fmla="*/ 240455 h 561315"/>
                  <a:gd name="connsiteX48" fmla="*/ 361533 w 578738"/>
                  <a:gd name="connsiteY48" fmla="*/ 234387 h 561315"/>
                  <a:gd name="connsiteX49" fmla="*/ 360014 w 578738"/>
                  <a:gd name="connsiteY49" fmla="*/ 219975 h 561315"/>
                  <a:gd name="connsiteX50" fmla="*/ 343306 w 578738"/>
                  <a:gd name="connsiteY50" fmla="*/ 42478 h 561315"/>
                  <a:gd name="connsiteX51" fmla="*/ 341787 w 578738"/>
                  <a:gd name="connsiteY51" fmla="*/ 40961 h 561315"/>
                  <a:gd name="connsiteX52" fmla="*/ 321281 w 578738"/>
                  <a:gd name="connsiteY52" fmla="*/ 30341 h 561315"/>
                  <a:gd name="connsiteX53" fmla="*/ 321281 w 578738"/>
                  <a:gd name="connsiteY53" fmla="*/ 0 h 561315"/>
                  <a:gd name="connsiteX54" fmla="*/ 365330 w 578738"/>
                  <a:gd name="connsiteY54" fmla="*/ 21997 h 561315"/>
                  <a:gd name="connsiteX55" fmla="*/ 395708 w 578738"/>
                  <a:gd name="connsiteY55" fmla="*/ 210114 h 561315"/>
                  <a:gd name="connsiteX56" fmla="*/ 523298 w 578738"/>
                  <a:gd name="connsiteY56" fmla="*/ 210114 h 561315"/>
                  <a:gd name="connsiteX57" fmla="*/ 562789 w 578738"/>
                  <a:gd name="connsiteY57" fmla="*/ 226802 h 561315"/>
                  <a:gd name="connsiteX58" fmla="*/ 578738 w 578738"/>
                  <a:gd name="connsiteY58" fmla="*/ 265487 h 561315"/>
                  <a:gd name="connsiteX59" fmla="*/ 561270 w 578738"/>
                  <a:gd name="connsiteY59" fmla="*/ 305689 h 561315"/>
                  <a:gd name="connsiteX60" fmla="*/ 578738 w 578738"/>
                  <a:gd name="connsiteY60" fmla="*/ 345891 h 561315"/>
                  <a:gd name="connsiteX61" fmla="*/ 561270 w 578738"/>
                  <a:gd name="connsiteY61" fmla="*/ 386094 h 561315"/>
                  <a:gd name="connsiteX62" fmla="*/ 578738 w 578738"/>
                  <a:gd name="connsiteY62" fmla="*/ 425537 h 561315"/>
                  <a:gd name="connsiteX63" fmla="*/ 560511 w 578738"/>
                  <a:gd name="connsiteY63" fmla="*/ 466498 h 561315"/>
                  <a:gd name="connsiteX64" fmla="*/ 576460 w 578738"/>
                  <a:gd name="connsiteY64" fmla="*/ 505942 h 561315"/>
                  <a:gd name="connsiteX65" fmla="*/ 527095 w 578738"/>
                  <a:gd name="connsiteY65" fmla="*/ 560556 h 561315"/>
                  <a:gd name="connsiteX66" fmla="*/ 523298 w 578738"/>
                  <a:gd name="connsiteY66" fmla="*/ 561315 h 561315"/>
                  <a:gd name="connsiteX67" fmla="*/ 224830 w 578738"/>
                  <a:gd name="connsiteY67" fmla="*/ 561315 h 561315"/>
                  <a:gd name="connsiteX68" fmla="*/ 181541 w 578738"/>
                  <a:gd name="connsiteY68" fmla="*/ 518079 h 561315"/>
                  <a:gd name="connsiteX69" fmla="*/ 181541 w 578738"/>
                  <a:gd name="connsiteY69" fmla="*/ 253350 h 561315"/>
                  <a:gd name="connsiteX70" fmla="*/ 222552 w 578738"/>
                  <a:gd name="connsiteY70" fmla="*/ 210872 h 561315"/>
                  <a:gd name="connsiteX71" fmla="*/ 224830 w 578738"/>
                  <a:gd name="connsiteY71" fmla="*/ 210114 h 561315"/>
                  <a:gd name="connsiteX72" fmla="*/ 229387 w 578738"/>
                  <a:gd name="connsiteY72" fmla="*/ 210114 h 561315"/>
                  <a:gd name="connsiteX73" fmla="*/ 237741 w 578738"/>
                  <a:gd name="connsiteY73" fmla="*/ 205563 h 561315"/>
                  <a:gd name="connsiteX74" fmla="*/ 240779 w 578738"/>
                  <a:gd name="connsiteY74" fmla="*/ 198736 h 561315"/>
                  <a:gd name="connsiteX75" fmla="*/ 266600 w 578738"/>
                  <a:gd name="connsiteY75" fmla="*/ 66751 h 561315"/>
                  <a:gd name="connsiteX76" fmla="*/ 266600 w 578738"/>
                  <a:gd name="connsiteY76" fmla="*/ 60683 h 561315"/>
                  <a:gd name="connsiteX77" fmla="*/ 265841 w 578738"/>
                  <a:gd name="connsiteY77" fmla="*/ 55373 h 561315"/>
                  <a:gd name="connsiteX78" fmla="*/ 321281 w 578738"/>
                  <a:gd name="connsiteY78" fmla="*/ 0 h 56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78738" h="561315">
                    <a:moveTo>
                      <a:pt x="35700" y="243554"/>
                    </a:moveTo>
                    <a:cubicBezTo>
                      <a:pt x="34181" y="243554"/>
                      <a:pt x="30383" y="248104"/>
                      <a:pt x="30383" y="254930"/>
                    </a:cubicBezTo>
                    <a:lnTo>
                      <a:pt x="30383" y="519604"/>
                    </a:lnTo>
                    <a:cubicBezTo>
                      <a:pt x="30383" y="526430"/>
                      <a:pt x="34181" y="530980"/>
                      <a:pt x="35700" y="530980"/>
                    </a:cubicBezTo>
                    <a:lnTo>
                      <a:pt x="132926" y="530980"/>
                    </a:lnTo>
                    <a:cubicBezTo>
                      <a:pt x="134445" y="530980"/>
                      <a:pt x="138243" y="526430"/>
                      <a:pt x="138243" y="519604"/>
                    </a:cubicBezTo>
                    <a:lnTo>
                      <a:pt x="138243" y="254930"/>
                    </a:lnTo>
                    <a:cubicBezTo>
                      <a:pt x="138243" y="248104"/>
                      <a:pt x="134445" y="243554"/>
                      <a:pt x="132926" y="243554"/>
                    </a:cubicBezTo>
                    <a:close/>
                    <a:moveTo>
                      <a:pt x="35700" y="213219"/>
                    </a:moveTo>
                    <a:lnTo>
                      <a:pt x="132926" y="213219"/>
                    </a:lnTo>
                    <a:cubicBezTo>
                      <a:pt x="152675" y="213219"/>
                      <a:pt x="168626" y="231420"/>
                      <a:pt x="168626" y="254930"/>
                    </a:cubicBezTo>
                    <a:lnTo>
                      <a:pt x="168626" y="519604"/>
                    </a:lnTo>
                    <a:cubicBezTo>
                      <a:pt x="168626" y="542356"/>
                      <a:pt x="152675" y="561315"/>
                      <a:pt x="132926" y="561315"/>
                    </a:cubicBezTo>
                    <a:lnTo>
                      <a:pt x="35700" y="561315"/>
                    </a:lnTo>
                    <a:cubicBezTo>
                      <a:pt x="15951" y="561315"/>
                      <a:pt x="0" y="542356"/>
                      <a:pt x="0" y="519604"/>
                    </a:cubicBezTo>
                    <a:lnTo>
                      <a:pt x="0" y="254930"/>
                    </a:lnTo>
                    <a:cubicBezTo>
                      <a:pt x="0" y="231420"/>
                      <a:pt x="15951" y="213219"/>
                      <a:pt x="35700" y="213219"/>
                    </a:cubicBezTo>
                    <a:close/>
                    <a:moveTo>
                      <a:pt x="321281" y="30341"/>
                    </a:moveTo>
                    <a:cubicBezTo>
                      <a:pt x="307611" y="30341"/>
                      <a:pt x="296219" y="41719"/>
                      <a:pt x="296219" y="55373"/>
                    </a:cubicBezTo>
                    <a:cubicBezTo>
                      <a:pt x="296219" y="56890"/>
                      <a:pt x="296979" y="59166"/>
                      <a:pt x="296979" y="60683"/>
                    </a:cubicBezTo>
                    <a:cubicBezTo>
                      <a:pt x="297738" y="62200"/>
                      <a:pt x="297738" y="64475"/>
                      <a:pt x="296979" y="65992"/>
                    </a:cubicBezTo>
                    <a:cubicBezTo>
                      <a:pt x="306852" y="119090"/>
                      <a:pt x="287106" y="174463"/>
                      <a:pt x="268119" y="212389"/>
                    </a:cubicBezTo>
                    <a:cubicBezTo>
                      <a:pt x="266600" y="215424"/>
                      <a:pt x="265081" y="218458"/>
                      <a:pt x="263563" y="221492"/>
                    </a:cubicBezTo>
                    <a:cubicBezTo>
                      <a:pt x="263563" y="221492"/>
                      <a:pt x="262803" y="222250"/>
                      <a:pt x="262044" y="223009"/>
                    </a:cubicBezTo>
                    <a:cubicBezTo>
                      <a:pt x="255209" y="232870"/>
                      <a:pt x="244576" y="238938"/>
                      <a:pt x="232425" y="240455"/>
                    </a:cubicBezTo>
                    <a:cubicBezTo>
                      <a:pt x="231665" y="240455"/>
                      <a:pt x="230906" y="240455"/>
                      <a:pt x="230146" y="240455"/>
                    </a:cubicBezTo>
                    <a:lnTo>
                      <a:pt x="225590" y="240455"/>
                    </a:lnTo>
                    <a:cubicBezTo>
                      <a:pt x="225590" y="241214"/>
                      <a:pt x="224830" y="241214"/>
                      <a:pt x="224071" y="241214"/>
                    </a:cubicBezTo>
                    <a:cubicBezTo>
                      <a:pt x="217236" y="241214"/>
                      <a:pt x="211919" y="246524"/>
                      <a:pt x="211919" y="253350"/>
                    </a:cubicBezTo>
                    <a:lnTo>
                      <a:pt x="211919" y="518079"/>
                    </a:lnTo>
                    <a:cubicBezTo>
                      <a:pt x="211919" y="524905"/>
                      <a:pt x="217995" y="530974"/>
                      <a:pt x="224830" y="530974"/>
                    </a:cubicBezTo>
                    <a:lnTo>
                      <a:pt x="521019" y="530974"/>
                    </a:lnTo>
                    <a:cubicBezTo>
                      <a:pt x="521779" y="530974"/>
                      <a:pt x="521779" y="530215"/>
                      <a:pt x="522538" y="530215"/>
                    </a:cubicBezTo>
                    <a:cubicBezTo>
                      <a:pt x="536208" y="530215"/>
                      <a:pt x="546081" y="518837"/>
                      <a:pt x="546081" y="505942"/>
                    </a:cubicBezTo>
                    <a:cubicBezTo>
                      <a:pt x="546081" y="493047"/>
                      <a:pt x="536208" y="481669"/>
                      <a:pt x="522538" y="480910"/>
                    </a:cubicBezTo>
                    <a:cubicBezTo>
                      <a:pt x="514943" y="480910"/>
                      <a:pt x="508108" y="474084"/>
                      <a:pt x="508108" y="465740"/>
                    </a:cubicBezTo>
                    <a:cubicBezTo>
                      <a:pt x="508108" y="457396"/>
                      <a:pt x="514943" y="450569"/>
                      <a:pt x="523298" y="450569"/>
                    </a:cubicBezTo>
                    <a:cubicBezTo>
                      <a:pt x="536968" y="450569"/>
                      <a:pt x="548360" y="439191"/>
                      <a:pt x="548360" y="425537"/>
                    </a:cubicBezTo>
                    <a:cubicBezTo>
                      <a:pt x="548360" y="411884"/>
                      <a:pt x="536968" y="401264"/>
                      <a:pt x="523298" y="401264"/>
                    </a:cubicBezTo>
                    <a:cubicBezTo>
                      <a:pt x="514943" y="401264"/>
                      <a:pt x="508108" y="394438"/>
                      <a:pt x="508108" y="386094"/>
                    </a:cubicBezTo>
                    <a:cubicBezTo>
                      <a:pt x="508108" y="377750"/>
                      <a:pt x="514943" y="370923"/>
                      <a:pt x="523298" y="370923"/>
                    </a:cubicBezTo>
                    <a:cubicBezTo>
                      <a:pt x="536968" y="370923"/>
                      <a:pt x="548360" y="359545"/>
                      <a:pt x="548360" y="345891"/>
                    </a:cubicBezTo>
                    <a:cubicBezTo>
                      <a:pt x="548360" y="332238"/>
                      <a:pt x="536968" y="320860"/>
                      <a:pt x="523298" y="320860"/>
                    </a:cubicBezTo>
                    <a:cubicBezTo>
                      <a:pt x="514943" y="320860"/>
                      <a:pt x="508108" y="314033"/>
                      <a:pt x="508108" y="305689"/>
                    </a:cubicBezTo>
                    <a:cubicBezTo>
                      <a:pt x="508108" y="297345"/>
                      <a:pt x="514943" y="290518"/>
                      <a:pt x="523298" y="290518"/>
                    </a:cubicBezTo>
                    <a:cubicBezTo>
                      <a:pt x="536968" y="290518"/>
                      <a:pt x="548360" y="279140"/>
                      <a:pt x="548360" y="265487"/>
                    </a:cubicBezTo>
                    <a:cubicBezTo>
                      <a:pt x="548360" y="251833"/>
                      <a:pt x="536968" y="240455"/>
                      <a:pt x="523298" y="240455"/>
                    </a:cubicBezTo>
                    <a:lnTo>
                      <a:pt x="373684" y="240455"/>
                    </a:lnTo>
                    <a:cubicBezTo>
                      <a:pt x="369127" y="240455"/>
                      <a:pt x="363811" y="238180"/>
                      <a:pt x="361533" y="234387"/>
                    </a:cubicBezTo>
                    <a:cubicBezTo>
                      <a:pt x="358495" y="229836"/>
                      <a:pt x="357735" y="224526"/>
                      <a:pt x="360014" y="219975"/>
                    </a:cubicBezTo>
                    <a:cubicBezTo>
                      <a:pt x="401784" y="120607"/>
                      <a:pt x="349381" y="50822"/>
                      <a:pt x="343306" y="42478"/>
                    </a:cubicBezTo>
                    <a:cubicBezTo>
                      <a:pt x="342546" y="42478"/>
                      <a:pt x="341787" y="41719"/>
                      <a:pt x="341787" y="40961"/>
                    </a:cubicBezTo>
                    <a:cubicBezTo>
                      <a:pt x="336471" y="34134"/>
                      <a:pt x="329635" y="30341"/>
                      <a:pt x="321281" y="30341"/>
                    </a:cubicBezTo>
                    <a:close/>
                    <a:moveTo>
                      <a:pt x="321281" y="0"/>
                    </a:moveTo>
                    <a:cubicBezTo>
                      <a:pt x="338749" y="0"/>
                      <a:pt x="354698" y="8344"/>
                      <a:pt x="365330" y="21997"/>
                    </a:cubicBezTo>
                    <a:cubicBezTo>
                      <a:pt x="368368" y="25032"/>
                      <a:pt x="431403" y="99368"/>
                      <a:pt x="395708" y="210114"/>
                    </a:cubicBezTo>
                    <a:lnTo>
                      <a:pt x="523298" y="210114"/>
                    </a:lnTo>
                    <a:cubicBezTo>
                      <a:pt x="538487" y="210114"/>
                      <a:pt x="552157" y="216182"/>
                      <a:pt x="562789" y="226802"/>
                    </a:cubicBezTo>
                    <a:cubicBezTo>
                      <a:pt x="572662" y="237421"/>
                      <a:pt x="578738" y="251075"/>
                      <a:pt x="578738" y="265487"/>
                    </a:cubicBezTo>
                    <a:cubicBezTo>
                      <a:pt x="578738" y="281416"/>
                      <a:pt x="571903" y="295828"/>
                      <a:pt x="561270" y="305689"/>
                    </a:cubicBezTo>
                    <a:cubicBezTo>
                      <a:pt x="571903" y="315550"/>
                      <a:pt x="578738" y="329962"/>
                      <a:pt x="578738" y="345891"/>
                    </a:cubicBezTo>
                    <a:cubicBezTo>
                      <a:pt x="578738" y="361821"/>
                      <a:pt x="571903" y="375474"/>
                      <a:pt x="561270" y="386094"/>
                    </a:cubicBezTo>
                    <a:cubicBezTo>
                      <a:pt x="571903" y="395955"/>
                      <a:pt x="578738" y="410367"/>
                      <a:pt x="578738" y="425537"/>
                    </a:cubicBezTo>
                    <a:cubicBezTo>
                      <a:pt x="578738" y="442225"/>
                      <a:pt x="571903" y="456637"/>
                      <a:pt x="560511" y="466498"/>
                    </a:cubicBezTo>
                    <a:cubicBezTo>
                      <a:pt x="570384" y="477118"/>
                      <a:pt x="576460" y="490771"/>
                      <a:pt x="576460" y="505942"/>
                    </a:cubicBezTo>
                    <a:cubicBezTo>
                      <a:pt x="576460" y="534008"/>
                      <a:pt x="555195" y="557522"/>
                      <a:pt x="527095" y="560556"/>
                    </a:cubicBezTo>
                    <a:cubicBezTo>
                      <a:pt x="525576" y="560556"/>
                      <a:pt x="524816" y="561315"/>
                      <a:pt x="523298" y="561315"/>
                    </a:cubicBezTo>
                    <a:lnTo>
                      <a:pt x="224830" y="561315"/>
                    </a:lnTo>
                    <a:cubicBezTo>
                      <a:pt x="201287" y="561315"/>
                      <a:pt x="181541" y="541593"/>
                      <a:pt x="181541" y="518079"/>
                    </a:cubicBezTo>
                    <a:lnTo>
                      <a:pt x="181541" y="253350"/>
                    </a:lnTo>
                    <a:cubicBezTo>
                      <a:pt x="181541" y="230594"/>
                      <a:pt x="199768" y="211631"/>
                      <a:pt x="222552" y="210872"/>
                    </a:cubicBezTo>
                    <a:cubicBezTo>
                      <a:pt x="223311" y="210872"/>
                      <a:pt x="224071" y="210114"/>
                      <a:pt x="224830" y="210114"/>
                    </a:cubicBezTo>
                    <a:lnTo>
                      <a:pt x="229387" y="210114"/>
                    </a:lnTo>
                    <a:cubicBezTo>
                      <a:pt x="232425" y="210114"/>
                      <a:pt x="235463" y="208597"/>
                      <a:pt x="237741" y="205563"/>
                    </a:cubicBezTo>
                    <a:cubicBezTo>
                      <a:pt x="238500" y="203287"/>
                      <a:pt x="240019" y="201011"/>
                      <a:pt x="240779" y="198736"/>
                    </a:cubicBezTo>
                    <a:cubicBezTo>
                      <a:pt x="255209" y="170670"/>
                      <a:pt x="277233" y="115297"/>
                      <a:pt x="266600" y="66751"/>
                    </a:cubicBezTo>
                    <a:cubicBezTo>
                      <a:pt x="265841" y="65234"/>
                      <a:pt x="265841" y="62958"/>
                      <a:pt x="266600" y="60683"/>
                    </a:cubicBezTo>
                    <a:cubicBezTo>
                      <a:pt x="265841" y="59166"/>
                      <a:pt x="265841" y="56890"/>
                      <a:pt x="265841" y="55373"/>
                    </a:cubicBezTo>
                    <a:cubicBezTo>
                      <a:pt x="265841" y="25032"/>
                      <a:pt x="290903" y="0"/>
                      <a:pt x="321281" y="0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9" name="Group 42">
            <a:extLst>
              <a:ext uri="{FF2B5EF4-FFF2-40B4-BE49-F238E27FC236}">
                <a16:creationId xmlns="" xmlns:a16="http://schemas.microsoft.com/office/drawing/2014/main" id="{4AC0FD91-8164-47CA-B975-BA1C30B22330}"/>
              </a:ext>
            </a:extLst>
          </p:cNvPr>
          <p:cNvGrpSpPr/>
          <p:nvPr/>
        </p:nvGrpSpPr>
        <p:grpSpPr>
          <a:xfrm>
            <a:off x="7726447" y="2731029"/>
            <a:ext cx="838236" cy="838236"/>
            <a:chOff x="3494386" y="3334050"/>
            <a:chExt cx="1692322" cy="1692322"/>
          </a:xfrm>
        </p:grpSpPr>
        <p:sp>
          <p:nvSpPr>
            <p:cNvPr id="80" name="泪滴形 79">
              <a:extLst>
                <a:ext uri="{FF2B5EF4-FFF2-40B4-BE49-F238E27FC236}">
                  <a16:creationId xmlns="" xmlns:a16="http://schemas.microsoft.com/office/drawing/2014/main" id="{6F0FC2E8-C66A-4662-BFC1-894EAEDC380B}"/>
                </a:ext>
              </a:extLst>
            </p:cNvPr>
            <p:cNvSpPr/>
            <p:nvPr/>
          </p:nvSpPr>
          <p:spPr>
            <a:xfrm rot="8100000">
              <a:off x="3494386" y="3334050"/>
              <a:ext cx="1692322" cy="1692322"/>
            </a:xfrm>
            <a:prstGeom prst="teardrop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49DC976C-7305-4FB9-91D0-A2150B479D83}"/>
                </a:ext>
              </a:extLst>
            </p:cNvPr>
            <p:cNvGrpSpPr/>
            <p:nvPr/>
          </p:nvGrpSpPr>
          <p:grpSpPr>
            <a:xfrm>
              <a:off x="3792472" y="3632136"/>
              <a:ext cx="1096150" cy="1096150"/>
              <a:chOff x="8690640" y="3695683"/>
              <a:chExt cx="1526428" cy="1526428"/>
            </a:xfrm>
          </p:grpSpPr>
          <p:sp>
            <p:nvSpPr>
              <p:cNvPr id="82" name="椭圆 81">
                <a:extLst>
                  <a:ext uri="{FF2B5EF4-FFF2-40B4-BE49-F238E27FC236}">
                    <a16:creationId xmlns="" xmlns:a16="http://schemas.microsoft.com/office/drawing/2014/main" id="{AFCFE89E-5746-4B64-82D3-18814420B957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3" name="Oval 46">
                <a:extLst>
                  <a:ext uri="{FF2B5EF4-FFF2-40B4-BE49-F238E27FC236}">
                    <a16:creationId xmlns="" xmlns:a16="http://schemas.microsoft.com/office/drawing/2014/main" id="{7682AE29-B2B7-49C2-A173-C9C3FB848AF7}"/>
                  </a:ext>
                </a:extLst>
              </p:cNvPr>
              <p:cNvSpPr/>
              <p:nvPr/>
            </p:nvSpPr>
            <p:spPr>
              <a:xfrm>
                <a:off x="9120918" y="4171411"/>
                <a:ext cx="665872" cy="574970"/>
              </a:xfrm>
              <a:custGeom>
                <a:avLst/>
                <a:gdLst>
                  <a:gd name="connsiteX0" fmla="*/ 389514 w 603899"/>
                  <a:gd name="connsiteY0" fmla="*/ 386484 h 521458"/>
                  <a:gd name="connsiteX1" fmla="*/ 374816 w 603899"/>
                  <a:gd name="connsiteY1" fmla="*/ 476168 h 521458"/>
                  <a:gd name="connsiteX2" fmla="*/ 421062 w 603899"/>
                  <a:gd name="connsiteY2" fmla="*/ 451823 h 521458"/>
                  <a:gd name="connsiteX3" fmla="*/ 463187 w 603899"/>
                  <a:gd name="connsiteY3" fmla="*/ 451823 h 521458"/>
                  <a:gd name="connsiteX4" fmla="*/ 509434 w 603899"/>
                  <a:gd name="connsiteY4" fmla="*/ 476168 h 521458"/>
                  <a:gd name="connsiteX5" fmla="*/ 500471 w 603899"/>
                  <a:gd name="connsiteY5" fmla="*/ 421570 h 521458"/>
                  <a:gd name="connsiteX6" fmla="*/ 500471 w 603899"/>
                  <a:gd name="connsiteY6" fmla="*/ 421391 h 521458"/>
                  <a:gd name="connsiteX7" fmla="*/ 494735 w 603899"/>
                  <a:gd name="connsiteY7" fmla="*/ 386484 h 521458"/>
                  <a:gd name="connsiteX8" fmla="*/ 442214 w 603899"/>
                  <a:gd name="connsiteY8" fmla="*/ 400089 h 521458"/>
                  <a:gd name="connsiteX9" fmla="*/ 389514 w 603899"/>
                  <a:gd name="connsiteY9" fmla="*/ 386484 h 521458"/>
                  <a:gd name="connsiteX10" fmla="*/ 442214 w 603899"/>
                  <a:gd name="connsiteY10" fmla="*/ 218751 h 521458"/>
                  <a:gd name="connsiteX11" fmla="*/ 369259 w 603899"/>
                  <a:gd name="connsiteY11" fmla="*/ 291608 h 521458"/>
                  <a:gd name="connsiteX12" fmla="*/ 442214 w 603899"/>
                  <a:gd name="connsiteY12" fmla="*/ 364287 h 521458"/>
                  <a:gd name="connsiteX13" fmla="*/ 514990 w 603899"/>
                  <a:gd name="connsiteY13" fmla="*/ 291608 h 521458"/>
                  <a:gd name="connsiteX14" fmla="*/ 442214 w 603899"/>
                  <a:gd name="connsiteY14" fmla="*/ 218751 h 521458"/>
                  <a:gd name="connsiteX15" fmla="*/ 92303 w 603899"/>
                  <a:gd name="connsiteY15" fmla="*/ 199982 h 521458"/>
                  <a:gd name="connsiteX16" fmla="*/ 264405 w 603899"/>
                  <a:gd name="connsiteY16" fmla="*/ 199982 h 521458"/>
                  <a:gd name="connsiteX17" fmla="*/ 282332 w 603899"/>
                  <a:gd name="connsiteY17" fmla="*/ 217871 h 521458"/>
                  <a:gd name="connsiteX18" fmla="*/ 264405 w 603899"/>
                  <a:gd name="connsiteY18" fmla="*/ 235759 h 521458"/>
                  <a:gd name="connsiteX19" fmla="*/ 92303 w 603899"/>
                  <a:gd name="connsiteY19" fmla="*/ 235759 h 521458"/>
                  <a:gd name="connsiteX20" fmla="*/ 74376 w 603899"/>
                  <a:gd name="connsiteY20" fmla="*/ 217871 h 521458"/>
                  <a:gd name="connsiteX21" fmla="*/ 92303 w 603899"/>
                  <a:gd name="connsiteY21" fmla="*/ 199982 h 521458"/>
                  <a:gd name="connsiteX22" fmla="*/ 92302 w 603899"/>
                  <a:gd name="connsiteY22" fmla="*/ 102955 h 521458"/>
                  <a:gd name="connsiteX23" fmla="*/ 498684 w 603899"/>
                  <a:gd name="connsiteY23" fmla="*/ 102955 h 521458"/>
                  <a:gd name="connsiteX24" fmla="*/ 516610 w 603899"/>
                  <a:gd name="connsiteY24" fmla="*/ 120843 h 521458"/>
                  <a:gd name="connsiteX25" fmla="*/ 498684 w 603899"/>
                  <a:gd name="connsiteY25" fmla="*/ 138732 h 521458"/>
                  <a:gd name="connsiteX26" fmla="*/ 92302 w 603899"/>
                  <a:gd name="connsiteY26" fmla="*/ 138732 h 521458"/>
                  <a:gd name="connsiteX27" fmla="*/ 74376 w 603899"/>
                  <a:gd name="connsiteY27" fmla="*/ 120843 h 521458"/>
                  <a:gd name="connsiteX28" fmla="*/ 92302 w 603899"/>
                  <a:gd name="connsiteY28" fmla="*/ 102955 h 521458"/>
                  <a:gd name="connsiteX29" fmla="*/ 41765 w 603899"/>
                  <a:gd name="connsiteY29" fmla="*/ 35802 h 521458"/>
                  <a:gd name="connsiteX30" fmla="*/ 35850 w 603899"/>
                  <a:gd name="connsiteY30" fmla="*/ 41709 h 521458"/>
                  <a:gd name="connsiteX31" fmla="*/ 35850 w 603899"/>
                  <a:gd name="connsiteY31" fmla="*/ 394181 h 521458"/>
                  <a:gd name="connsiteX32" fmla="*/ 41765 w 603899"/>
                  <a:gd name="connsiteY32" fmla="*/ 400089 h 521458"/>
                  <a:gd name="connsiteX33" fmla="*/ 350437 w 603899"/>
                  <a:gd name="connsiteY33" fmla="*/ 400089 h 521458"/>
                  <a:gd name="connsiteX34" fmla="*/ 350975 w 603899"/>
                  <a:gd name="connsiteY34" fmla="*/ 400089 h 521458"/>
                  <a:gd name="connsiteX35" fmla="*/ 357607 w 603899"/>
                  <a:gd name="connsiteY35" fmla="*/ 360169 h 521458"/>
                  <a:gd name="connsiteX36" fmla="*/ 357607 w 603899"/>
                  <a:gd name="connsiteY36" fmla="*/ 359811 h 521458"/>
                  <a:gd name="connsiteX37" fmla="*/ 333408 w 603899"/>
                  <a:gd name="connsiteY37" fmla="*/ 291608 h 521458"/>
                  <a:gd name="connsiteX38" fmla="*/ 442214 w 603899"/>
                  <a:gd name="connsiteY38" fmla="*/ 182949 h 521458"/>
                  <a:gd name="connsiteX39" fmla="*/ 550841 w 603899"/>
                  <a:gd name="connsiteY39" fmla="*/ 291608 h 521458"/>
                  <a:gd name="connsiteX40" fmla="*/ 526642 w 603899"/>
                  <a:gd name="connsiteY40" fmla="*/ 359811 h 521458"/>
                  <a:gd name="connsiteX41" fmla="*/ 526821 w 603899"/>
                  <a:gd name="connsiteY41" fmla="*/ 360169 h 521458"/>
                  <a:gd name="connsiteX42" fmla="*/ 533274 w 603899"/>
                  <a:gd name="connsiteY42" fmla="*/ 400089 h 521458"/>
                  <a:gd name="connsiteX43" fmla="*/ 561954 w 603899"/>
                  <a:gd name="connsiteY43" fmla="*/ 400089 h 521458"/>
                  <a:gd name="connsiteX44" fmla="*/ 568049 w 603899"/>
                  <a:gd name="connsiteY44" fmla="*/ 394181 h 521458"/>
                  <a:gd name="connsiteX45" fmla="*/ 568049 w 603899"/>
                  <a:gd name="connsiteY45" fmla="*/ 41709 h 521458"/>
                  <a:gd name="connsiteX46" fmla="*/ 561954 w 603899"/>
                  <a:gd name="connsiteY46" fmla="*/ 35802 h 521458"/>
                  <a:gd name="connsiteX47" fmla="*/ 41765 w 603899"/>
                  <a:gd name="connsiteY47" fmla="*/ 0 h 521458"/>
                  <a:gd name="connsiteX48" fmla="*/ 561954 w 603899"/>
                  <a:gd name="connsiteY48" fmla="*/ 0 h 521458"/>
                  <a:gd name="connsiteX49" fmla="*/ 603899 w 603899"/>
                  <a:gd name="connsiteY49" fmla="*/ 41709 h 521458"/>
                  <a:gd name="connsiteX50" fmla="*/ 603899 w 603899"/>
                  <a:gd name="connsiteY50" fmla="*/ 394181 h 521458"/>
                  <a:gd name="connsiteX51" fmla="*/ 561954 w 603899"/>
                  <a:gd name="connsiteY51" fmla="*/ 435891 h 521458"/>
                  <a:gd name="connsiteX52" fmla="*/ 539189 w 603899"/>
                  <a:gd name="connsiteY52" fmla="*/ 435891 h 521458"/>
                  <a:gd name="connsiteX53" fmla="*/ 548331 w 603899"/>
                  <a:gd name="connsiteY53" fmla="*/ 491742 h 521458"/>
                  <a:gd name="connsiteX54" fmla="*/ 539010 w 603899"/>
                  <a:gd name="connsiteY54" fmla="*/ 517162 h 521458"/>
                  <a:gd name="connsiteX55" fmla="*/ 525566 w 603899"/>
                  <a:gd name="connsiteY55" fmla="*/ 521458 h 521458"/>
                  <a:gd name="connsiteX56" fmla="*/ 511943 w 603899"/>
                  <a:gd name="connsiteY56" fmla="*/ 517878 h 521458"/>
                  <a:gd name="connsiteX57" fmla="*/ 446516 w 603899"/>
                  <a:gd name="connsiteY57" fmla="*/ 483508 h 521458"/>
                  <a:gd name="connsiteX58" fmla="*/ 437912 w 603899"/>
                  <a:gd name="connsiteY58" fmla="*/ 483508 h 521458"/>
                  <a:gd name="connsiteX59" fmla="*/ 372485 w 603899"/>
                  <a:gd name="connsiteY59" fmla="*/ 517878 h 521458"/>
                  <a:gd name="connsiteX60" fmla="*/ 345239 w 603899"/>
                  <a:gd name="connsiteY60" fmla="*/ 517162 h 521458"/>
                  <a:gd name="connsiteX61" fmla="*/ 335918 w 603899"/>
                  <a:gd name="connsiteY61" fmla="*/ 491742 h 521458"/>
                  <a:gd name="connsiteX62" fmla="*/ 345060 w 603899"/>
                  <a:gd name="connsiteY62" fmla="*/ 435891 h 521458"/>
                  <a:gd name="connsiteX63" fmla="*/ 41765 w 603899"/>
                  <a:gd name="connsiteY63" fmla="*/ 435891 h 521458"/>
                  <a:gd name="connsiteX64" fmla="*/ 0 w 603899"/>
                  <a:gd name="connsiteY64" fmla="*/ 394181 h 521458"/>
                  <a:gd name="connsiteX65" fmla="*/ 0 w 603899"/>
                  <a:gd name="connsiteY65" fmla="*/ 41709 h 521458"/>
                  <a:gd name="connsiteX66" fmla="*/ 41765 w 603899"/>
                  <a:gd name="connsiteY66" fmla="*/ 0 h 52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603899" h="521458">
                    <a:moveTo>
                      <a:pt x="389514" y="386484"/>
                    </a:moveTo>
                    <a:lnTo>
                      <a:pt x="374816" y="476168"/>
                    </a:lnTo>
                    <a:lnTo>
                      <a:pt x="421062" y="451823"/>
                    </a:lnTo>
                    <a:cubicBezTo>
                      <a:pt x="433252" y="445378"/>
                      <a:pt x="450998" y="445378"/>
                      <a:pt x="463187" y="451823"/>
                    </a:cubicBezTo>
                    <a:lnTo>
                      <a:pt x="509434" y="476168"/>
                    </a:lnTo>
                    <a:lnTo>
                      <a:pt x="500471" y="421570"/>
                    </a:lnTo>
                    <a:cubicBezTo>
                      <a:pt x="500471" y="421570"/>
                      <a:pt x="500471" y="421570"/>
                      <a:pt x="500471" y="421391"/>
                    </a:cubicBezTo>
                    <a:lnTo>
                      <a:pt x="494735" y="386484"/>
                    </a:lnTo>
                    <a:cubicBezTo>
                      <a:pt x="479140" y="395256"/>
                      <a:pt x="461215" y="400089"/>
                      <a:pt x="442214" y="400089"/>
                    </a:cubicBezTo>
                    <a:cubicBezTo>
                      <a:pt x="423034" y="400089"/>
                      <a:pt x="405109" y="395256"/>
                      <a:pt x="389514" y="386484"/>
                    </a:cubicBezTo>
                    <a:close/>
                    <a:moveTo>
                      <a:pt x="442214" y="218751"/>
                    </a:moveTo>
                    <a:cubicBezTo>
                      <a:pt x="402062" y="218751"/>
                      <a:pt x="369259" y="251331"/>
                      <a:pt x="369259" y="291608"/>
                    </a:cubicBezTo>
                    <a:cubicBezTo>
                      <a:pt x="369259" y="331707"/>
                      <a:pt x="402062" y="364287"/>
                      <a:pt x="442214" y="364287"/>
                    </a:cubicBezTo>
                    <a:cubicBezTo>
                      <a:pt x="482367" y="364287"/>
                      <a:pt x="514990" y="331707"/>
                      <a:pt x="514990" y="291608"/>
                    </a:cubicBezTo>
                    <a:cubicBezTo>
                      <a:pt x="514990" y="251331"/>
                      <a:pt x="482367" y="218751"/>
                      <a:pt x="442214" y="218751"/>
                    </a:cubicBezTo>
                    <a:close/>
                    <a:moveTo>
                      <a:pt x="92303" y="199982"/>
                    </a:moveTo>
                    <a:lnTo>
                      <a:pt x="264405" y="199982"/>
                    </a:lnTo>
                    <a:cubicBezTo>
                      <a:pt x="274265" y="199982"/>
                      <a:pt x="282332" y="208032"/>
                      <a:pt x="282332" y="217871"/>
                    </a:cubicBezTo>
                    <a:cubicBezTo>
                      <a:pt x="282332" y="227888"/>
                      <a:pt x="274265" y="235759"/>
                      <a:pt x="264405" y="235759"/>
                    </a:cubicBezTo>
                    <a:lnTo>
                      <a:pt x="92303" y="235759"/>
                    </a:lnTo>
                    <a:cubicBezTo>
                      <a:pt x="82444" y="235759"/>
                      <a:pt x="74376" y="227888"/>
                      <a:pt x="74376" y="217871"/>
                    </a:cubicBezTo>
                    <a:cubicBezTo>
                      <a:pt x="74376" y="208032"/>
                      <a:pt x="82444" y="199982"/>
                      <a:pt x="92303" y="199982"/>
                    </a:cubicBezTo>
                    <a:close/>
                    <a:moveTo>
                      <a:pt x="92302" y="102955"/>
                    </a:moveTo>
                    <a:lnTo>
                      <a:pt x="498684" y="102955"/>
                    </a:lnTo>
                    <a:cubicBezTo>
                      <a:pt x="508544" y="102955"/>
                      <a:pt x="516610" y="111005"/>
                      <a:pt x="516610" y="120843"/>
                    </a:cubicBezTo>
                    <a:cubicBezTo>
                      <a:pt x="516610" y="130682"/>
                      <a:pt x="508544" y="138732"/>
                      <a:pt x="498684" y="138732"/>
                    </a:cubicBezTo>
                    <a:lnTo>
                      <a:pt x="92302" y="138732"/>
                    </a:lnTo>
                    <a:cubicBezTo>
                      <a:pt x="82443" y="138732"/>
                      <a:pt x="74376" y="130682"/>
                      <a:pt x="74376" y="120843"/>
                    </a:cubicBezTo>
                    <a:cubicBezTo>
                      <a:pt x="74376" y="111005"/>
                      <a:pt x="82443" y="102955"/>
                      <a:pt x="92302" y="102955"/>
                    </a:cubicBezTo>
                    <a:close/>
                    <a:moveTo>
                      <a:pt x="41765" y="35802"/>
                    </a:moveTo>
                    <a:cubicBezTo>
                      <a:pt x="38539" y="35802"/>
                      <a:pt x="35850" y="38487"/>
                      <a:pt x="35850" y="41709"/>
                    </a:cubicBezTo>
                    <a:lnTo>
                      <a:pt x="35850" y="394181"/>
                    </a:lnTo>
                    <a:cubicBezTo>
                      <a:pt x="35850" y="397404"/>
                      <a:pt x="38539" y="400089"/>
                      <a:pt x="41765" y="400089"/>
                    </a:cubicBezTo>
                    <a:lnTo>
                      <a:pt x="350437" y="400089"/>
                    </a:lnTo>
                    <a:cubicBezTo>
                      <a:pt x="350617" y="400089"/>
                      <a:pt x="350796" y="400089"/>
                      <a:pt x="350975" y="400089"/>
                    </a:cubicBezTo>
                    <a:lnTo>
                      <a:pt x="357607" y="360169"/>
                    </a:lnTo>
                    <a:cubicBezTo>
                      <a:pt x="357607" y="360169"/>
                      <a:pt x="357607" y="359990"/>
                      <a:pt x="357607" y="359811"/>
                    </a:cubicBezTo>
                    <a:cubicBezTo>
                      <a:pt x="342550" y="341194"/>
                      <a:pt x="333408" y="317386"/>
                      <a:pt x="333408" y="291608"/>
                    </a:cubicBezTo>
                    <a:cubicBezTo>
                      <a:pt x="333408" y="231640"/>
                      <a:pt x="382165" y="182949"/>
                      <a:pt x="442214" y="182949"/>
                    </a:cubicBezTo>
                    <a:cubicBezTo>
                      <a:pt x="502084" y="182949"/>
                      <a:pt x="550841" y="231640"/>
                      <a:pt x="550841" y="291608"/>
                    </a:cubicBezTo>
                    <a:cubicBezTo>
                      <a:pt x="550841" y="317386"/>
                      <a:pt x="541878" y="341194"/>
                      <a:pt x="526642" y="359811"/>
                    </a:cubicBezTo>
                    <a:cubicBezTo>
                      <a:pt x="526642" y="359990"/>
                      <a:pt x="526821" y="360169"/>
                      <a:pt x="526821" y="360169"/>
                    </a:cubicBezTo>
                    <a:lnTo>
                      <a:pt x="533274" y="400089"/>
                    </a:lnTo>
                    <a:lnTo>
                      <a:pt x="561954" y="400089"/>
                    </a:lnTo>
                    <a:cubicBezTo>
                      <a:pt x="565181" y="400089"/>
                      <a:pt x="568049" y="397404"/>
                      <a:pt x="568049" y="394181"/>
                    </a:cubicBezTo>
                    <a:lnTo>
                      <a:pt x="568049" y="41709"/>
                    </a:lnTo>
                    <a:cubicBezTo>
                      <a:pt x="568049" y="38487"/>
                      <a:pt x="565181" y="35802"/>
                      <a:pt x="561954" y="35802"/>
                    </a:cubicBezTo>
                    <a:close/>
                    <a:moveTo>
                      <a:pt x="41765" y="0"/>
                    </a:moveTo>
                    <a:lnTo>
                      <a:pt x="561954" y="0"/>
                    </a:lnTo>
                    <a:cubicBezTo>
                      <a:pt x="585078" y="0"/>
                      <a:pt x="603899" y="18617"/>
                      <a:pt x="603899" y="41709"/>
                    </a:cubicBezTo>
                    <a:lnTo>
                      <a:pt x="603899" y="394181"/>
                    </a:lnTo>
                    <a:cubicBezTo>
                      <a:pt x="603899" y="417095"/>
                      <a:pt x="585078" y="435891"/>
                      <a:pt x="561954" y="435891"/>
                    </a:cubicBezTo>
                    <a:lnTo>
                      <a:pt x="539189" y="435891"/>
                    </a:lnTo>
                    <a:lnTo>
                      <a:pt x="548331" y="491742"/>
                    </a:lnTo>
                    <a:cubicBezTo>
                      <a:pt x="550124" y="502125"/>
                      <a:pt x="546539" y="511791"/>
                      <a:pt x="539010" y="517162"/>
                    </a:cubicBezTo>
                    <a:cubicBezTo>
                      <a:pt x="535067" y="520026"/>
                      <a:pt x="530406" y="521458"/>
                      <a:pt x="525566" y="521458"/>
                    </a:cubicBezTo>
                    <a:cubicBezTo>
                      <a:pt x="521085" y="521458"/>
                      <a:pt x="516424" y="520205"/>
                      <a:pt x="511943" y="517878"/>
                    </a:cubicBezTo>
                    <a:lnTo>
                      <a:pt x="446516" y="483508"/>
                    </a:lnTo>
                    <a:cubicBezTo>
                      <a:pt x="444724" y="482613"/>
                      <a:pt x="439705" y="482613"/>
                      <a:pt x="437912" y="483508"/>
                    </a:cubicBezTo>
                    <a:lnTo>
                      <a:pt x="372485" y="517878"/>
                    </a:lnTo>
                    <a:cubicBezTo>
                      <a:pt x="362985" y="522890"/>
                      <a:pt x="352768" y="522532"/>
                      <a:pt x="345239" y="517162"/>
                    </a:cubicBezTo>
                    <a:cubicBezTo>
                      <a:pt x="337710" y="511791"/>
                      <a:pt x="334305" y="502125"/>
                      <a:pt x="335918" y="491742"/>
                    </a:cubicBezTo>
                    <a:lnTo>
                      <a:pt x="345060" y="435891"/>
                    </a:lnTo>
                    <a:lnTo>
                      <a:pt x="41765" y="435891"/>
                    </a:lnTo>
                    <a:cubicBezTo>
                      <a:pt x="18821" y="435891"/>
                      <a:pt x="0" y="417274"/>
                      <a:pt x="0" y="394181"/>
                    </a:cubicBezTo>
                    <a:lnTo>
                      <a:pt x="0" y="41709"/>
                    </a:lnTo>
                    <a:cubicBezTo>
                      <a:pt x="0" y="18617"/>
                      <a:pt x="18821" y="0"/>
                      <a:pt x="41765" y="0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4" name="Group 47">
            <a:extLst>
              <a:ext uri="{FF2B5EF4-FFF2-40B4-BE49-F238E27FC236}">
                <a16:creationId xmlns="" xmlns:a16="http://schemas.microsoft.com/office/drawing/2014/main" id="{D1B2C428-368C-447F-8716-A97681C43EFA}"/>
              </a:ext>
            </a:extLst>
          </p:cNvPr>
          <p:cNvGrpSpPr/>
          <p:nvPr/>
        </p:nvGrpSpPr>
        <p:grpSpPr>
          <a:xfrm>
            <a:off x="4196704" y="2325047"/>
            <a:ext cx="683535" cy="683535"/>
            <a:chOff x="3494386" y="3334050"/>
            <a:chExt cx="1692322" cy="1692322"/>
          </a:xfrm>
        </p:grpSpPr>
        <p:sp>
          <p:nvSpPr>
            <p:cNvPr id="85" name="泪滴形 84">
              <a:extLst>
                <a:ext uri="{FF2B5EF4-FFF2-40B4-BE49-F238E27FC236}">
                  <a16:creationId xmlns="" xmlns:a16="http://schemas.microsoft.com/office/drawing/2014/main" id="{6B80783D-F0A0-48DA-A294-4E26AEBE1B6F}"/>
                </a:ext>
              </a:extLst>
            </p:cNvPr>
            <p:cNvSpPr/>
            <p:nvPr/>
          </p:nvSpPr>
          <p:spPr>
            <a:xfrm rot="8100000">
              <a:off x="3494386" y="3334050"/>
              <a:ext cx="1692322" cy="1692322"/>
            </a:xfrm>
            <a:prstGeom prst="teardrop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6" name="组合 85">
              <a:extLst>
                <a:ext uri="{FF2B5EF4-FFF2-40B4-BE49-F238E27FC236}">
                  <a16:creationId xmlns="" xmlns:a16="http://schemas.microsoft.com/office/drawing/2014/main" id="{AA70ACD8-9467-4544-B52A-5437A32F6D9F}"/>
                </a:ext>
              </a:extLst>
            </p:cNvPr>
            <p:cNvGrpSpPr/>
            <p:nvPr/>
          </p:nvGrpSpPr>
          <p:grpSpPr>
            <a:xfrm>
              <a:off x="3792472" y="3632136"/>
              <a:ext cx="1096150" cy="1096150"/>
              <a:chOff x="8690640" y="3695683"/>
              <a:chExt cx="1526428" cy="1526428"/>
            </a:xfrm>
          </p:grpSpPr>
          <p:sp>
            <p:nvSpPr>
              <p:cNvPr id="87" name="椭圆 86">
                <a:extLst>
                  <a:ext uri="{FF2B5EF4-FFF2-40B4-BE49-F238E27FC236}">
                    <a16:creationId xmlns="" xmlns:a16="http://schemas.microsoft.com/office/drawing/2014/main" id="{ECDC9AC9-2CB9-4172-B16B-E7F6FA55E0EA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8" name="Oval 51">
                <a:extLst>
                  <a:ext uri="{FF2B5EF4-FFF2-40B4-BE49-F238E27FC236}">
                    <a16:creationId xmlns="" xmlns:a16="http://schemas.microsoft.com/office/drawing/2014/main" id="{C4E6FF39-A91B-4C62-8D3B-E5413205D979}"/>
                  </a:ext>
                </a:extLst>
              </p:cNvPr>
              <p:cNvSpPr/>
              <p:nvPr/>
            </p:nvSpPr>
            <p:spPr>
              <a:xfrm>
                <a:off x="9146990" y="4125961"/>
                <a:ext cx="613727" cy="665872"/>
              </a:xfrm>
              <a:custGeom>
                <a:avLst/>
                <a:gdLst>
                  <a:gd name="connsiteX0" fmla="*/ 191479 w 561065"/>
                  <a:gd name="connsiteY0" fmla="*/ 375902 h 608735"/>
                  <a:gd name="connsiteX1" fmla="*/ 245437 w 561065"/>
                  <a:gd name="connsiteY1" fmla="*/ 535655 h 608735"/>
                  <a:gd name="connsiteX2" fmla="*/ 250809 w 561065"/>
                  <a:gd name="connsiteY2" fmla="*/ 420563 h 608735"/>
                  <a:gd name="connsiteX3" fmla="*/ 246371 w 561065"/>
                  <a:gd name="connsiteY3" fmla="*/ 411817 h 608735"/>
                  <a:gd name="connsiteX4" fmla="*/ 228911 w 561065"/>
                  <a:gd name="connsiteY4" fmla="*/ 377418 h 608735"/>
                  <a:gd name="connsiteX5" fmla="*/ 280299 w 561065"/>
                  <a:gd name="connsiteY5" fmla="*/ 393743 h 608735"/>
                  <a:gd name="connsiteX6" fmla="*/ 332563 w 561065"/>
                  <a:gd name="connsiteY6" fmla="*/ 376718 h 608735"/>
                  <a:gd name="connsiteX7" fmla="*/ 314811 w 561065"/>
                  <a:gd name="connsiteY7" fmla="*/ 411817 h 608735"/>
                  <a:gd name="connsiteX8" fmla="*/ 310373 w 561065"/>
                  <a:gd name="connsiteY8" fmla="*/ 420563 h 608735"/>
                  <a:gd name="connsiteX9" fmla="*/ 315745 w 561065"/>
                  <a:gd name="connsiteY9" fmla="*/ 535655 h 608735"/>
                  <a:gd name="connsiteX10" fmla="*/ 369644 w 561065"/>
                  <a:gd name="connsiteY10" fmla="*/ 375960 h 608735"/>
                  <a:gd name="connsiteX11" fmla="*/ 443223 w 561065"/>
                  <a:gd name="connsiteY11" fmla="*/ 403946 h 608735"/>
                  <a:gd name="connsiteX12" fmla="*/ 506290 w 561065"/>
                  <a:gd name="connsiteY12" fmla="*/ 430241 h 608735"/>
                  <a:gd name="connsiteX13" fmla="*/ 507925 w 561065"/>
                  <a:gd name="connsiteY13" fmla="*/ 430999 h 608735"/>
                  <a:gd name="connsiteX14" fmla="*/ 510728 w 561065"/>
                  <a:gd name="connsiteY14" fmla="*/ 432573 h 608735"/>
                  <a:gd name="connsiteX15" fmla="*/ 528831 w 561065"/>
                  <a:gd name="connsiteY15" fmla="*/ 452630 h 608735"/>
                  <a:gd name="connsiteX16" fmla="*/ 528831 w 561065"/>
                  <a:gd name="connsiteY16" fmla="*/ 452688 h 608735"/>
                  <a:gd name="connsiteX17" fmla="*/ 532042 w 561065"/>
                  <a:gd name="connsiteY17" fmla="*/ 462308 h 608735"/>
                  <a:gd name="connsiteX18" fmla="*/ 558671 w 561065"/>
                  <a:gd name="connsiteY18" fmla="*/ 548307 h 608735"/>
                  <a:gd name="connsiteX19" fmla="*/ 560539 w 561065"/>
                  <a:gd name="connsiteY19" fmla="*/ 555828 h 608735"/>
                  <a:gd name="connsiteX20" fmla="*/ 561065 w 561065"/>
                  <a:gd name="connsiteY20" fmla="*/ 562824 h 608735"/>
                  <a:gd name="connsiteX21" fmla="*/ 515166 w 561065"/>
                  <a:gd name="connsiteY21" fmla="*/ 608710 h 608735"/>
                  <a:gd name="connsiteX22" fmla="*/ 471311 w 561065"/>
                  <a:gd name="connsiteY22" fmla="*/ 608710 h 608735"/>
                  <a:gd name="connsiteX23" fmla="*/ 283044 w 561065"/>
                  <a:gd name="connsiteY23" fmla="*/ 608710 h 608735"/>
                  <a:gd name="connsiteX24" fmla="*/ 280532 w 561065"/>
                  <a:gd name="connsiteY24" fmla="*/ 608710 h 608735"/>
                  <a:gd name="connsiteX25" fmla="*/ 278080 w 561065"/>
                  <a:gd name="connsiteY25" fmla="*/ 608710 h 608735"/>
                  <a:gd name="connsiteX26" fmla="*/ 89812 w 561065"/>
                  <a:gd name="connsiteY26" fmla="*/ 608710 h 608735"/>
                  <a:gd name="connsiteX27" fmla="*/ 45957 w 561065"/>
                  <a:gd name="connsiteY27" fmla="*/ 608710 h 608735"/>
                  <a:gd name="connsiteX28" fmla="*/ 0 w 561065"/>
                  <a:gd name="connsiteY28" fmla="*/ 562824 h 608735"/>
                  <a:gd name="connsiteX29" fmla="*/ 584 w 561065"/>
                  <a:gd name="connsiteY29" fmla="*/ 555828 h 608735"/>
                  <a:gd name="connsiteX30" fmla="*/ 2453 w 561065"/>
                  <a:gd name="connsiteY30" fmla="*/ 548307 h 608735"/>
                  <a:gd name="connsiteX31" fmla="*/ 29081 w 561065"/>
                  <a:gd name="connsiteY31" fmla="*/ 462308 h 608735"/>
                  <a:gd name="connsiteX32" fmla="*/ 32234 w 561065"/>
                  <a:gd name="connsiteY32" fmla="*/ 452688 h 608735"/>
                  <a:gd name="connsiteX33" fmla="*/ 32234 w 561065"/>
                  <a:gd name="connsiteY33" fmla="*/ 452630 h 608735"/>
                  <a:gd name="connsiteX34" fmla="*/ 50395 w 561065"/>
                  <a:gd name="connsiteY34" fmla="*/ 432457 h 608735"/>
                  <a:gd name="connsiteX35" fmla="*/ 53198 w 561065"/>
                  <a:gd name="connsiteY35" fmla="*/ 430941 h 608735"/>
                  <a:gd name="connsiteX36" fmla="*/ 54833 w 561065"/>
                  <a:gd name="connsiteY36" fmla="*/ 430125 h 608735"/>
                  <a:gd name="connsiteX37" fmla="*/ 117901 w 561065"/>
                  <a:gd name="connsiteY37" fmla="*/ 403888 h 608735"/>
                  <a:gd name="connsiteX38" fmla="*/ 191479 w 561065"/>
                  <a:gd name="connsiteY38" fmla="*/ 375902 h 608735"/>
                  <a:gd name="connsiteX39" fmla="*/ 277747 w 561065"/>
                  <a:gd name="connsiteY39" fmla="*/ 0 h 608735"/>
                  <a:gd name="connsiteX40" fmla="*/ 277980 w 561065"/>
                  <a:gd name="connsiteY40" fmla="*/ 0 h 608735"/>
                  <a:gd name="connsiteX41" fmla="*/ 278214 w 561065"/>
                  <a:gd name="connsiteY41" fmla="*/ 0 h 608735"/>
                  <a:gd name="connsiteX42" fmla="*/ 280491 w 561065"/>
                  <a:gd name="connsiteY42" fmla="*/ 0 h 608735"/>
                  <a:gd name="connsiteX43" fmla="*/ 282768 w 561065"/>
                  <a:gd name="connsiteY43" fmla="*/ 0 h 608735"/>
                  <a:gd name="connsiteX44" fmla="*/ 283001 w 561065"/>
                  <a:gd name="connsiteY44" fmla="*/ 0 h 608735"/>
                  <a:gd name="connsiteX45" fmla="*/ 283235 w 561065"/>
                  <a:gd name="connsiteY45" fmla="*/ 0 h 608735"/>
                  <a:gd name="connsiteX46" fmla="*/ 401988 w 561065"/>
                  <a:gd name="connsiteY46" fmla="*/ 118656 h 608735"/>
                  <a:gd name="connsiteX47" fmla="*/ 400470 w 561065"/>
                  <a:gd name="connsiteY47" fmla="*/ 162854 h 608735"/>
                  <a:gd name="connsiteX48" fmla="*/ 427093 w 561065"/>
                  <a:gd name="connsiteY48" fmla="*/ 188509 h 608735"/>
                  <a:gd name="connsiteX49" fmla="*/ 394456 w 561065"/>
                  <a:gd name="connsiteY49" fmla="*/ 242969 h 608735"/>
                  <a:gd name="connsiteX50" fmla="*/ 342436 w 561065"/>
                  <a:gd name="connsiteY50" fmla="*/ 326465 h 608735"/>
                  <a:gd name="connsiteX51" fmla="*/ 283001 w 561065"/>
                  <a:gd name="connsiteY51" fmla="*/ 354745 h 608735"/>
                  <a:gd name="connsiteX52" fmla="*/ 280491 w 561065"/>
                  <a:gd name="connsiteY52" fmla="*/ 354803 h 608735"/>
                  <a:gd name="connsiteX53" fmla="*/ 277980 w 561065"/>
                  <a:gd name="connsiteY53" fmla="*/ 354745 h 608735"/>
                  <a:gd name="connsiteX54" fmla="*/ 218136 w 561065"/>
                  <a:gd name="connsiteY54" fmla="*/ 326116 h 608735"/>
                  <a:gd name="connsiteX55" fmla="*/ 166467 w 561065"/>
                  <a:gd name="connsiteY55" fmla="*/ 242969 h 608735"/>
                  <a:gd name="connsiteX56" fmla="*/ 133830 w 561065"/>
                  <a:gd name="connsiteY56" fmla="*/ 188509 h 608735"/>
                  <a:gd name="connsiteX57" fmla="*/ 160453 w 561065"/>
                  <a:gd name="connsiteY57" fmla="*/ 162970 h 608735"/>
                  <a:gd name="connsiteX58" fmla="*/ 158877 w 561065"/>
                  <a:gd name="connsiteY58" fmla="*/ 118715 h 608735"/>
                  <a:gd name="connsiteX59" fmla="*/ 277747 w 561065"/>
                  <a:gd name="connsiteY59" fmla="*/ 0 h 60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561065" h="608735">
                    <a:moveTo>
                      <a:pt x="191479" y="375902"/>
                    </a:moveTo>
                    <a:cubicBezTo>
                      <a:pt x="195917" y="394559"/>
                      <a:pt x="238604" y="518455"/>
                      <a:pt x="245437" y="535655"/>
                    </a:cubicBezTo>
                    <a:lnTo>
                      <a:pt x="250809" y="420563"/>
                    </a:lnTo>
                    <a:cubicBezTo>
                      <a:pt x="248999" y="417881"/>
                      <a:pt x="247773" y="414732"/>
                      <a:pt x="246371" y="411817"/>
                    </a:cubicBezTo>
                    <a:lnTo>
                      <a:pt x="228911" y="377418"/>
                    </a:lnTo>
                    <a:cubicBezTo>
                      <a:pt x="241466" y="387446"/>
                      <a:pt x="259860" y="393743"/>
                      <a:pt x="280299" y="393743"/>
                    </a:cubicBezTo>
                    <a:cubicBezTo>
                      <a:pt x="301263" y="393743"/>
                      <a:pt x="320008" y="387155"/>
                      <a:pt x="332563" y="376718"/>
                    </a:cubicBezTo>
                    <a:lnTo>
                      <a:pt x="314811" y="411817"/>
                    </a:lnTo>
                    <a:cubicBezTo>
                      <a:pt x="313409" y="414732"/>
                      <a:pt x="312183" y="417881"/>
                      <a:pt x="310373" y="420563"/>
                    </a:cubicBezTo>
                    <a:lnTo>
                      <a:pt x="315745" y="535655"/>
                    </a:lnTo>
                    <a:cubicBezTo>
                      <a:pt x="322519" y="518455"/>
                      <a:pt x="365089" y="394618"/>
                      <a:pt x="369644" y="375960"/>
                    </a:cubicBezTo>
                    <a:cubicBezTo>
                      <a:pt x="394754" y="384881"/>
                      <a:pt x="419397" y="393685"/>
                      <a:pt x="443223" y="403946"/>
                    </a:cubicBezTo>
                    <a:cubicBezTo>
                      <a:pt x="443223" y="403946"/>
                      <a:pt x="490757" y="422895"/>
                      <a:pt x="506290" y="430241"/>
                    </a:cubicBezTo>
                    <a:cubicBezTo>
                      <a:pt x="506815" y="430475"/>
                      <a:pt x="507341" y="430766"/>
                      <a:pt x="507925" y="430999"/>
                    </a:cubicBezTo>
                    <a:cubicBezTo>
                      <a:pt x="509210" y="431699"/>
                      <a:pt x="510261" y="432224"/>
                      <a:pt x="510728" y="432573"/>
                    </a:cubicBezTo>
                    <a:cubicBezTo>
                      <a:pt x="518553" y="437238"/>
                      <a:pt x="524976" y="444234"/>
                      <a:pt x="528831" y="452630"/>
                    </a:cubicBezTo>
                    <a:lnTo>
                      <a:pt x="528831" y="452688"/>
                    </a:lnTo>
                    <a:cubicBezTo>
                      <a:pt x="530232" y="455720"/>
                      <a:pt x="531342" y="458985"/>
                      <a:pt x="532042" y="462308"/>
                    </a:cubicBezTo>
                    <a:cubicBezTo>
                      <a:pt x="538408" y="481607"/>
                      <a:pt x="552539" y="524694"/>
                      <a:pt x="558671" y="548307"/>
                    </a:cubicBezTo>
                    <a:cubicBezTo>
                      <a:pt x="559547" y="550697"/>
                      <a:pt x="560131" y="553204"/>
                      <a:pt x="560539" y="555828"/>
                    </a:cubicBezTo>
                    <a:cubicBezTo>
                      <a:pt x="560831" y="558102"/>
                      <a:pt x="561065" y="560492"/>
                      <a:pt x="561065" y="562824"/>
                    </a:cubicBezTo>
                    <a:cubicBezTo>
                      <a:pt x="561065" y="588187"/>
                      <a:pt x="540510" y="608710"/>
                      <a:pt x="515166" y="608710"/>
                    </a:cubicBezTo>
                    <a:lnTo>
                      <a:pt x="471311" y="608710"/>
                    </a:lnTo>
                    <a:lnTo>
                      <a:pt x="283044" y="608710"/>
                    </a:lnTo>
                    <a:lnTo>
                      <a:pt x="280532" y="608710"/>
                    </a:lnTo>
                    <a:lnTo>
                      <a:pt x="278080" y="608710"/>
                    </a:lnTo>
                    <a:cubicBezTo>
                      <a:pt x="215305" y="608768"/>
                      <a:pt x="152529" y="608710"/>
                      <a:pt x="89812" y="608710"/>
                    </a:cubicBezTo>
                    <a:lnTo>
                      <a:pt x="45957" y="608710"/>
                    </a:lnTo>
                    <a:cubicBezTo>
                      <a:pt x="20555" y="608710"/>
                      <a:pt x="0" y="588187"/>
                      <a:pt x="0" y="562824"/>
                    </a:cubicBezTo>
                    <a:cubicBezTo>
                      <a:pt x="0" y="560492"/>
                      <a:pt x="175" y="558102"/>
                      <a:pt x="584" y="555828"/>
                    </a:cubicBezTo>
                    <a:cubicBezTo>
                      <a:pt x="934" y="553263"/>
                      <a:pt x="1577" y="550697"/>
                      <a:pt x="2453" y="548307"/>
                    </a:cubicBezTo>
                    <a:cubicBezTo>
                      <a:pt x="8584" y="524577"/>
                      <a:pt x="22657" y="481607"/>
                      <a:pt x="29081" y="462308"/>
                    </a:cubicBezTo>
                    <a:cubicBezTo>
                      <a:pt x="29782" y="458985"/>
                      <a:pt x="30833" y="455720"/>
                      <a:pt x="32234" y="452688"/>
                    </a:cubicBezTo>
                    <a:lnTo>
                      <a:pt x="32234" y="452630"/>
                    </a:lnTo>
                    <a:cubicBezTo>
                      <a:pt x="36147" y="444234"/>
                      <a:pt x="42512" y="437238"/>
                      <a:pt x="50395" y="432457"/>
                    </a:cubicBezTo>
                    <a:cubicBezTo>
                      <a:pt x="50863" y="432107"/>
                      <a:pt x="51855" y="431524"/>
                      <a:pt x="53198" y="430941"/>
                    </a:cubicBezTo>
                    <a:cubicBezTo>
                      <a:pt x="53724" y="430591"/>
                      <a:pt x="54308" y="430358"/>
                      <a:pt x="54833" y="430125"/>
                    </a:cubicBezTo>
                    <a:cubicBezTo>
                      <a:pt x="70308" y="422895"/>
                      <a:pt x="117901" y="403888"/>
                      <a:pt x="117901" y="403888"/>
                    </a:cubicBezTo>
                    <a:cubicBezTo>
                      <a:pt x="141726" y="393626"/>
                      <a:pt x="166311" y="384823"/>
                      <a:pt x="191479" y="375902"/>
                    </a:cubicBezTo>
                    <a:close/>
                    <a:moveTo>
                      <a:pt x="277747" y="0"/>
                    </a:moveTo>
                    <a:lnTo>
                      <a:pt x="277980" y="0"/>
                    </a:lnTo>
                    <a:lnTo>
                      <a:pt x="278214" y="0"/>
                    </a:lnTo>
                    <a:lnTo>
                      <a:pt x="280491" y="0"/>
                    </a:lnTo>
                    <a:lnTo>
                      <a:pt x="282768" y="0"/>
                    </a:lnTo>
                    <a:lnTo>
                      <a:pt x="283001" y="0"/>
                    </a:lnTo>
                    <a:lnTo>
                      <a:pt x="283235" y="0"/>
                    </a:lnTo>
                    <a:cubicBezTo>
                      <a:pt x="348858" y="0"/>
                      <a:pt x="402105" y="53118"/>
                      <a:pt x="401988" y="118656"/>
                    </a:cubicBezTo>
                    <a:cubicBezTo>
                      <a:pt x="401988" y="125420"/>
                      <a:pt x="400470" y="154807"/>
                      <a:pt x="400470" y="162854"/>
                    </a:cubicBezTo>
                    <a:cubicBezTo>
                      <a:pt x="403331" y="163029"/>
                      <a:pt x="429954" y="156673"/>
                      <a:pt x="427093" y="188509"/>
                    </a:cubicBezTo>
                    <a:cubicBezTo>
                      <a:pt x="421021" y="256030"/>
                      <a:pt x="395215" y="242969"/>
                      <a:pt x="394456" y="242969"/>
                    </a:cubicBezTo>
                    <a:cubicBezTo>
                      <a:pt x="381670" y="283901"/>
                      <a:pt x="361820" y="309964"/>
                      <a:pt x="342436" y="326465"/>
                    </a:cubicBezTo>
                    <a:cubicBezTo>
                      <a:pt x="312485" y="351946"/>
                      <a:pt x="283468" y="354745"/>
                      <a:pt x="283001" y="354745"/>
                    </a:cubicBezTo>
                    <a:cubicBezTo>
                      <a:pt x="282125" y="354803"/>
                      <a:pt x="281250" y="354803"/>
                      <a:pt x="280491" y="354803"/>
                    </a:cubicBezTo>
                    <a:cubicBezTo>
                      <a:pt x="279615" y="354803"/>
                      <a:pt x="278856" y="354745"/>
                      <a:pt x="277980" y="354745"/>
                    </a:cubicBezTo>
                    <a:cubicBezTo>
                      <a:pt x="277455" y="354745"/>
                      <a:pt x="248263" y="351946"/>
                      <a:pt x="218136" y="326116"/>
                    </a:cubicBezTo>
                    <a:cubicBezTo>
                      <a:pt x="198811" y="309556"/>
                      <a:pt x="179136" y="283609"/>
                      <a:pt x="166467" y="242969"/>
                    </a:cubicBezTo>
                    <a:cubicBezTo>
                      <a:pt x="165649" y="242969"/>
                      <a:pt x="139902" y="256030"/>
                      <a:pt x="133830" y="188509"/>
                    </a:cubicBezTo>
                    <a:cubicBezTo>
                      <a:pt x="130969" y="156731"/>
                      <a:pt x="157592" y="163087"/>
                      <a:pt x="160453" y="162970"/>
                    </a:cubicBezTo>
                    <a:cubicBezTo>
                      <a:pt x="160453" y="154807"/>
                      <a:pt x="158877" y="125478"/>
                      <a:pt x="158877" y="118715"/>
                    </a:cubicBezTo>
                    <a:cubicBezTo>
                      <a:pt x="158877" y="53177"/>
                      <a:pt x="212123" y="0"/>
                      <a:pt x="277747" y="0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9" name="Group 52">
            <a:extLst>
              <a:ext uri="{FF2B5EF4-FFF2-40B4-BE49-F238E27FC236}">
                <a16:creationId xmlns="" xmlns:a16="http://schemas.microsoft.com/office/drawing/2014/main" id="{1751564A-BB7B-4EB7-B567-7802830CDF09}"/>
              </a:ext>
            </a:extLst>
          </p:cNvPr>
          <p:cNvGrpSpPr/>
          <p:nvPr/>
        </p:nvGrpSpPr>
        <p:grpSpPr>
          <a:xfrm>
            <a:off x="7365073" y="1300807"/>
            <a:ext cx="510689" cy="510689"/>
            <a:chOff x="3494386" y="3334050"/>
            <a:chExt cx="1692322" cy="1692322"/>
          </a:xfrm>
        </p:grpSpPr>
        <p:sp>
          <p:nvSpPr>
            <p:cNvPr id="90" name="泪滴形 89">
              <a:extLst>
                <a:ext uri="{FF2B5EF4-FFF2-40B4-BE49-F238E27FC236}">
                  <a16:creationId xmlns="" xmlns:a16="http://schemas.microsoft.com/office/drawing/2014/main" id="{139CA5A0-FA1E-4D9E-84C4-85D60EF5D383}"/>
                </a:ext>
              </a:extLst>
            </p:cNvPr>
            <p:cNvSpPr/>
            <p:nvPr/>
          </p:nvSpPr>
          <p:spPr>
            <a:xfrm rot="8100000">
              <a:off x="3494386" y="3334050"/>
              <a:ext cx="1692322" cy="1692322"/>
            </a:xfrm>
            <a:prstGeom prst="teardrop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="" xmlns:a16="http://schemas.microsoft.com/office/drawing/2014/main" id="{31B5B55D-FEAE-481E-AD92-1746CFA83E22}"/>
                </a:ext>
              </a:extLst>
            </p:cNvPr>
            <p:cNvGrpSpPr/>
            <p:nvPr/>
          </p:nvGrpSpPr>
          <p:grpSpPr>
            <a:xfrm>
              <a:off x="3792472" y="3632136"/>
              <a:ext cx="1096150" cy="1096150"/>
              <a:chOff x="8690640" y="3695683"/>
              <a:chExt cx="1526428" cy="1526428"/>
            </a:xfrm>
          </p:grpSpPr>
          <p:sp>
            <p:nvSpPr>
              <p:cNvPr id="92" name="椭圆 91">
                <a:extLst>
                  <a:ext uri="{FF2B5EF4-FFF2-40B4-BE49-F238E27FC236}">
                    <a16:creationId xmlns="" xmlns:a16="http://schemas.microsoft.com/office/drawing/2014/main" id="{BE95363C-08C9-4170-96EB-7F6E6464B8E6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482600" dist="215900" dir="8100000" algn="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3" name="Oval 56">
                <a:extLst>
                  <a:ext uri="{FF2B5EF4-FFF2-40B4-BE49-F238E27FC236}">
                    <a16:creationId xmlns="" xmlns:a16="http://schemas.microsoft.com/office/drawing/2014/main" id="{521B25AD-7A79-4834-A137-3968355D1782}"/>
                  </a:ext>
                </a:extLst>
              </p:cNvPr>
              <p:cNvSpPr/>
              <p:nvPr/>
            </p:nvSpPr>
            <p:spPr>
              <a:xfrm>
                <a:off x="9120918" y="4213472"/>
                <a:ext cx="665872" cy="490849"/>
              </a:xfrm>
              <a:custGeom>
                <a:avLst/>
                <a:gdLst>
                  <a:gd name="connsiteX0" fmla="*/ 180979 w 609685"/>
                  <a:gd name="connsiteY0" fmla="*/ 360377 h 449431"/>
                  <a:gd name="connsiteX1" fmla="*/ 585044 w 609685"/>
                  <a:gd name="connsiteY1" fmla="*/ 360377 h 449431"/>
                  <a:gd name="connsiteX2" fmla="*/ 609685 w 609685"/>
                  <a:gd name="connsiteY2" fmla="*/ 385093 h 449431"/>
                  <a:gd name="connsiteX3" fmla="*/ 585044 w 609685"/>
                  <a:gd name="connsiteY3" fmla="*/ 409702 h 449431"/>
                  <a:gd name="connsiteX4" fmla="*/ 180979 w 609685"/>
                  <a:gd name="connsiteY4" fmla="*/ 409702 h 449431"/>
                  <a:gd name="connsiteX5" fmla="*/ 156232 w 609685"/>
                  <a:gd name="connsiteY5" fmla="*/ 385093 h 449431"/>
                  <a:gd name="connsiteX6" fmla="*/ 180979 w 609685"/>
                  <a:gd name="connsiteY6" fmla="*/ 360377 h 449431"/>
                  <a:gd name="connsiteX7" fmla="*/ 64426 w 609685"/>
                  <a:gd name="connsiteY7" fmla="*/ 351779 h 449431"/>
                  <a:gd name="connsiteX8" fmla="*/ 31040 w 609685"/>
                  <a:gd name="connsiteY8" fmla="*/ 385111 h 449431"/>
                  <a:gd name="connsiteX9" fmla="*/ 64426 w 609685"/>
                  <a:gd name="connsiteY9" fmla="*/ 418336 h 449431"/>
                  <a:gd name="connsiteX10" fmla="*/ 97706 w 609685"/>
                  <a:gd name="connsiteY10" fmla="*/ 385111 h 449431"/>
                  <a:gd name="connsiteX11" fmla="*/ 64426 w 609685"/>
                  <a:gd name="connsiteY11" fmla="*/ 351779 h 449431"/>
                  <a:gd name="connsiteX12" fmla="*/ 64426 w 609685"/>
                  <a:gd name="connsiteY12" fmla="*/ 320790 h 449431"/>
                  <a:gd name="connsiteX13" fmla="*/ 128852 w 609685"/>
                  <a:gd name="connsiteY13" fmla="*/ 385111 h 449431"/>
                  <a:gd name="connsiteX14" fmla="*/ 64426 w 609685"/>
                  <a:gd name="connsiteY14" fmla="*/ 449431 h 449431"/>
                  <a:gd name="connsiteX15" fmla="*/ 0 w 609685"/>
                  <a:gd name="connsiteY15" fmla="*/ 385111 h 449431"/>
                  <a:gd name="connsiteX16" fmla="*/ 64426 w 609685"/>
                  <a:gd name="connsiteY16" fmla="*/ 320790 h 449431"/>
                  <a:gd name="connsiteX17" fmla="*/ 180979 w 609685"/>
                  <a:gd name="connsiteY17" fmla="*/ 200123 h 449431"/>
                  <a:gd name="connsiteX18" fmla="*/ 585044 w 609685"/>
                  <a:gd name="connsiteY18" fmla="*/ 200123 h 449431"/>
                  <a:gd name="connsiteX19" fmla="*/ 609685 w 609685"/>
                  <a:gd name="connsiteY19" fmla="*/ 224715 h 449431"/>
                  <a:gd name="connsiteX20" fmla="*/ 585044 w 609685"/>
                  <a:gd name="connsiteY20" fmla="*/ 249307 h 449431"/>
                  <a:gd name="connsiteX21" fmla="*/ 180979 w 609685"/>
                  <a:gd name="connsiteY21" fmla="*/ 249307 h 449431"/>
                  <a:gd name="connsiteX22" fmla="*/ 156232 w 609685"/>
                  <a:gd name="connsiteY22" fmla="*/ 224715 h 449431"/>
                  <a:gd name="connsiteX23" fmla="*/ 180979 w 609685"/>
                  <a:gd name="connsiteY23" fmla="*/ 200123 h 449431"/>
                  <a:gd name="connsiteX24" fmla="*/ 64426 w 609685"/>
                  <a:gd name="connsiteY24" fmla="*/ 191384 h 449431"/>
                  <a:gd name="connsiteX25" fmla="*/ 31040 w 609685"/>
                  <a:gd name="connsiteY25" fmla="*/ 224715 h 449431"/>
                  <a:gd name="connsiteX26" fmla="*/ 64426 w 609685"/>
                  <a:gd name="connsiteY26" fmla="*/ 258047 h 449431"/>
                  <a:gd name="connsiteX27" fmla="*/ 97706 w 609685"/>
                  <a:gd name="connsiteY27" fmla="*/ 224715 h 449431"/>
                  <a:gd name="connsiteX28" fmla="*/ 64426 w 609685"/>
                  <a:gd name="connsiteY28" fmla="*/ 191384 h 449431"/>
                  <a:gd name="connsiteX29" fmla="*/ 64426 w 609685"/>
                  <a:gd name="connsiteY29" fmla="*/ 160395 h 449431"/>
                  <a:gd name="connsiteX30" fmla="*/ 128852 w 609685"/>
                  <a:gd name="connsiteY30" fmla="*/ 224715 h 449431"/>
                  <a:gd name="connsiteX31" fmla="*/ 64426 w 609685"/>
                  <a:gd name="connsiteY31" fmla="*/ 289036 h 449431"/>
                  <a:gd name="connsiteX32" fmla="*/ 0 w 609685"/>
                  <a:gd name="connsiteY32" fmla="*/ 224715 h 449431"/>
                  <a:gd name="connsiteX33" fmla="*/ 64426 w 609685"/>
                  <a:gd name="connsiteY33" fmla="*/ 160395 h 449431"/>
                  <a:gd name="connsiteX34" fmla="*/ 180979 w 609685"/>
                  <a:gd name="connsiteY34" fmla="*/ 39728 h 449431"/>
                  <a:gd name="connsiteX35" fmla="*/ 585044 w 609685"/>
                  <a:gd name="connsiteY35" fmla="*/ 39728 h 449431"/>
                  <a:gd name="connsiteX36" fmla="*/ 609685 w 609685"/>
                  <a:gd name="connsiteY36" fmla="*/ 64337 h 449431"/>
                  <a:gd name="connsiteX37" fmla="*/ 585044 w 609685"/>
                  <a:gd name="connsiteY37" fmla="*/ 89053 h 449431"/>
                  <a:gd name="connsiteX38" fmla="*/ 180979 w 609685"/>
                  <a:gd name="connsiteY38" fmla="*/ 89053 h 449431"/>
                  <a:gd name="connsiteX39" fmla="*/ 156232 w 609685"/>
                  <a:gd name="connsiteY39" fmla="*/ 64337 h 449431"/>
                  <a:gd name="connsiteX40" fmla="*/ 180979 w 609685"/>
                  <a:gd name="connsiteY40" fmla="*/ 39728 h 449431"/>
                  <a:gd name="connsiteX41" fmla="*/ 64426 w 609685"/>
                  <a:gd name="connsiteY41" fmla="*/ 31095 h 449431"/>
                  <a:gd name="connsiteX42" fmla="*/ 31040 w 609685"/>
                  <a:gd name="connsiteY42" fmla="*/ 64320 h 449431"/>
                  <a:gd name="connsiteX43" fmla="*/ 64426 w 609685"/>
                  <a:gd name="connsiteY43" fmla="*/ 97652 h 449431"/>
                  <a:gd name="connsiteX44" fmla="*/ 97706 w 609685"/>
                  <a:gd name="connsiteY44" fmla="*/ 64320 h 449431"/>
                  <a:gd name="connsiteX45" fmla="*/ 64426 w 609685"/>
                  <a:gd name="connsiteY45" fmla="*/ 31095 h 449431"/>
                  <a:gd name="connsiteX46" fmla="*/ 64426 w 609685"/>
                  <a:gd name="connsiteY46" fmla="*/ 0 h 449431"/>
                  <a:gd name="connsiteX47" fmla="*/ 128852 w 609685"/>
                  <a:gd name="connsiteY47" fmla="*/ 64320 h 449431"/>
                  <a:gd name="connsiteX48" fmla="*/ 64426 w 609685"/>
                  <a:gd name="connsiteY48" fmla="*/ 128641 h 449431"/>
                  <a:gd name="connsiteX49" fmla="*/ 0 w 609685"/>
                  <a:gd name="connsiteY49" fmla="*/ 64320 h 449431"/>
                  <a:gd name="connsiteX50" fmla="*/ 64426 w 609685"/>
                  <a:gd name="connsiteY50" fmla="*/ 0 h 44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609685" h="449431">
                    <a:moveTo>
                      <a:pt x="180979" y="360377"/>
                    </a:moveTo>
                    <a:lnTo>
                      <a:pt x="585044" y="360377"/>
                    </a:lnTo>
                    <a:cubicBezTo>
                      <a:pt x="598698" y="360377"/>
                      <a:pt x="609685" y="371457"/>
                      <a:pt x="609685" y="385093"/>
                    </a:cubicBezTo>
                    <a:cubicBezTo>
                      <a:pt x="609685" y="398623"/>
                      <a:pt x="598698" y="409702"/>
                      <a:pt x="585044" y="409702"/>
                    </a:cubicBezTo>
                    <a:lnTo>
                      <a:pt x="180979" y="409702"/>
                    </a:lnTo>
                    <a:cubicBezTo>
                      <a:pt x="167326" y="409702"/>
                      <a:pt x="156232" y="398623"/>
                      <a:pt x="156232" y="385093"/>
                    </a:cubicBezTo>
                    <a:cubicBezTo>
                      <a:pt x="156232" y="371457"/>
                      <a:pt x="167326" y="360377"/>
                      <a:pt x="180979" y="360377"/>
                    </a:cubicBezTo>
                    <a:close/>
                    <a:moveTo>
                      <a:pt x="64426" y="351779"/>
                    </a:moveTo>
                    <a:cubicBezTo>
                      <a:pt x="46080" y="351779"/>
                      <a:pt x="31040" y="366688"/>
                      <a:pt x="31040" y="385111"/>
                    </a:cubicBezTo>
                    <a:cubicBezTo>
                      <a:pt x="31040" y="403427"/>
                      <a:pt x="46080" y="418336"/>
                      <a:pt x="64426" y="418336"/>
                    </a:cubicBezTo>
                    <a:cubicBezTo>
                      <a:pt x="82772" y="418336"/>
                      <a:pt x="97706" y="403427"/>
                      <a:pt x="97706" y="385111"/>
                    </a:cubicBezTo>
                    <a:cubicBezTo>
                      <a:pt x="97706" y="366688"/>
                      <a:pt x="82772" y="351779"/>
                      <a:pt x="64426" y="351779"/>
                    </a:cubicBezTo>
                    <a:close/>
                    <a:moveTo>
                      <a:pt x="64426" y="320790"/>
                    </a:moveTo>
                    <a:cubicBezTo>
                      <a:pt x="99946" y="320790"/>
                      <a:pt x="128852" y="349649"/>
                      <a:pt x="128852" y="385111"/>
                    </a:cubicBezTo>
                    <a:cubicBezTo>
                      <a:pt x="128852" y="420572"/>
                      <a:pt x="99946" y="449431"/>
                      <a:pt x="64426" y="449431"/>
                    </a:cubicBezTo>
                    <a:cubicBezTo>
                      <a:pt x="28906" y="449431"/>
                      <a:pt x="0" y="420572"/>
                      <a:pt x="0" y="385111"/>
                    </a:cubicBezTo>
                    <a:cubicBezTo>
                      <a:pt x="0" y="349649"/>
                      <a:pt x="28906" y="320790"/>
                      <a:pt x="64426" y="320790"/>
                    </a:cubicBezTo>
                    <a:close/>
                    <a:moveTo>
                      <a:pt x="180979" y="200123"/>
                    </a:moveTo>
                    <a:lnTo>
                      <a:pt x="585044" y="200123"/>
                    </a:lnTo>
                    <a:cubicBezTo>
                      <a:pt x="598698" y="200123"/>
                      <a:pt x="609685" y="211088"/>
                      <a:pt x="609685" y="224715"/>
                    </a:cubicBezTo>
                    <a:cubicBezTo>
                      <a:pt x="609685" y="238342"/>
                      <a:pt x="598698" y="249307"/>
                      <a:pt x="585044" y="249307"/>
                    </a:cubicBezTo>
                    <a:lnTo>
                      <a:pt x="180979" y="249307"/>
                    </a:lnTo>
                    <a:cubicBezTo>
                      <a:pt x="167326" y="249307"/>
                      <a:pt x="156232" y="238342"/>
                      <a:pt x="156232" y="224715"/>
                    </a:cubicBezTo>
                    <a:cubicBezTo>
                      <a:pt x="156232" y="211088"/>
                      <a:pt x="167326" y="200123"/>
                      <a:pt x="180979" y="200123"/>
                    </a:cubicBezTo>
                    <a:close/>
                    <a:moveTo>
                      <a:pt x="64426" y="191384"/>
                    </a:moveTo>
                    <a:cubicBezTo>
                      <a:pt x="46080" y="191384"/>
                      <a:pt x="31040" y="206399"/>
                      <a:pt x="31040" y="224715"/>
                    </a:cubicBezTo>
                    <a:cubicBezTo>
                      <a:pt x="31040" y="243032"/>
                      <a:pt x="46080" y="258047"/>
                      <a:pt x="64426" y="258047"/>
                    </a:cubicBezTo>
                    <a:cubicBezTo>
                      <a:pt x="82772" y="258047"/>
                      <a:pt x="97706" y="243032"/>
                      <a:pt x="97706" y="224715"/>
                    </a:cubicBezTo>
                    <a:cubicBezTo>
                      <a:pt x="97706" y="206399"/>
                      <a:pt x="82772" y="191384"/>
                      <a:pt x="64426" y="191384"/>
                    </a:cubicBezTo>
                    <a:close/>
                    <a:moveTo>
                      <a:pt x="64426" y="160395"/>
                    </a:moveTo>
                    <a:cubicBezTo>
                      <a:pt x="99946" y="160395"/>
                      <a:pt x="128852" y="189254"/>
                      <a:pt x="128852" y="224715"/>
                    </a:cubicBezTo>
                    <a:cubicBezTo>
                      <a:pt x="128852" y="260177"/>
                      <a:pt x="99946" y="289036"/>
                      <a:pt x="64426" y="289036"/>
                    </a:cubicBezTo>
                    <a:cubicBezTo>
                      <a:pt x="28906" y="289036"/>
                      <a:pt x="0" y="260177"/>
                      <a:pt x="0" y="224715"/>
                    </a:cubicBezTo>
                    <a:cubicBezTo>
                      <a:pt x="0" y="189254"/>
                      <a:pt x="28906" y="160395"/>
                      <a:pt x="64426" y="160395"/>
                    </a:cubicBezTo>
                    <a:close/>
                    <a:moveTo>
                      <a:pt x="180979" y="39728"/>
                    </a:moveTo>
                    <a:lnTo>
                      <a:pt x="585044" y="39728"/>
                    </a:lnTo>
                    <a:cubicBezTo>
                      <a:pt x="598698" y="39728"/>
                      <a:pt x="609685" y="50807"/>
                      <a:pt x="609685" y="64337"/>
                    </a:cubicBezTo>
                    <a:cubicBezTo>
                      <a:pt x="609685" y="77973"/>
                      <a:pt x="598698" y="89053"/>
                      <a:pt x="585044" y="89053"/>
                    </a:cubicBezTo>
                    <a:lnTo>
                      <a:pt x="180979" y="89053"/>
                    </a:lnTo>
                    <a:cubicBezTo>
                      <a:pt x="167326" y="89053"/>
                      <a:pt x="156232" y="77973"/>
                      <a:pt x="156232" y="64337"/>
                    </a:cubicBezTo>
                    <a:cubicBezTo>
                      <a:pt x="156232" y="50807"/>
                      <a:pt x="167326" y="39728"/>
                      <a:pt x="180979" y="39728"/>
                    </a:cubicBezTo>
                    <a:close/>
                    <a:moveTo>
                      <a:pt x="64426" y="31095"/>
                    </a:moveTo>
                    <a:cubicBezTo>
                      <a:pt x="46080" y="31095"/>
                      <a:pt x="31040" y="46004"/>
                      <a:pt x="31040" y="64320"/>
                    </a:cubicBezTo>
                    <a:cubicBezTo>
                      <a:pt x="31040" y="82743"/>
                      <a:pt x="46080" y="97652"/>
                      <a:pt x="64426" y="97652"/>
                    </a:cubicBezTo>
                    <a:cubicBezTo>
                      <a:pt x="82772" y="97652"/>
                      <a:pt x="97706" y="82743"/>
                      <a:pt x="97706" y="64320"/>
                    </a:cubicBezTo>
                    <a:cubicBezTo>
                      <a:pt x="97706" y="46004"/>
                      <a:pt x="82772" y="31095"/>
                      <a:pt x="64426" y="31095"/>
                    </a:cubicBezTo>
                    <a:close/>
                    <a:moveTo>
                      <a:pt x="64426" y="0"/>
                    </a:moveTo>
                    <a:cubicBezTo>
                      <a:pt x="99946" y="0"/>
                      <a:pt x="128852" y="28859"/>
                      <a:pt x="128852" y="64320"/>
                    </a:cubicBezTo>
                    <a:cubicBezTo>
                      <a:pt x="128852" y="99782"/>
                      <a:pt x="99946" y="128641"/>
                      <a:pt x="64426" y="128641"/>
                    </a:cubicBezTo>
                    <a:cubicBezTo>
                      <a:pt x="28906" y="128641"/>
                      <a:pt x="0" y="99782"/>
                      <a:pt x="0" y="64320"/>
                    </a:cubicBezTo>
                    <a:cubicBezTo>
                      <a:pt x="0" y="28859"/>
                      <a:pt x="28906" y="0"/>
                      <a:pt x="64426" y="0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5FDF0B48-8B0B-4E9C-867D-DD018B69ED47}"/>
              </a:ext>
            </a:extLst>
          </p:cNvPr>
          <p:cNvSpPr txBox="1"/>
          <p:nvPr/>
        </p:nvSpPr>
        <p:spPr>
          <a:xfrm>
            <a:off x="4164637" y="5468912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1900D2C3-9C31-4432-8A37-A69F59217051}"/>
              </a:ext>
            </a:extLst>
          </p:cNvPr>
          <p:cNvSpPr txBox="1"/>
          <p:nvPr/>
        </p:nvSpPr>
        <p:spPr>
          <a:xfrm>
            <a:off x="8873114" y="375004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E0174592-4688-42A2-B3CA-A196EB7C0F85}"/>
              </a:ext>
            </a:extLst>
          </p:cNvPr>
          <p:cNvSpPr txBox="1"/>
          <p:nvPr/>
        </p:nvSpPr>
        <p:spPr>
          <a:xfrm>
            <a:off x="2627044" y="1911819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69BC80BA-AE67-41F6-8A54-5E5679E442B5}"/>
              </a:ext>
            </a:extLst>
          </p:cNvPr>
          <p:cNvSpPr txBox="1"/>
          <p:nvPr/>
        </p:nvSpPr>
        <p:spPr>
          <a:xfrm>
            <a:off x="8067753" y="99599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D846E58D-90FE-46B6-A59A-D242EC6178FF}"/>
              </a:ext>
            </a:extLst>
          </p:cNvPr>
          <p:cNvGrpSpPr/>
          <p:nvPr/>
        </p:nvGrpSpPr>
        <p:grpSpPr>
          <a:xfrm>
            <a:off x="12401164" y="3602102"/>
            <a:ext cx="6541929" cy="1188585"/>
            <a:chOff x="922668" y="2796560"/>
            <a:chExt cx="6541929" cy="1188585"/>
          </a:xfrm>
        </p:grpSpPr>
        <p:sp>
          <p:nvSpPr>
            <p:cNvPr id="63" name="文本框 62">
              <a:extLst>
                <a:ext uri="{FF2B5EF4-FFF2-40B4-BE49-F238E27FC236}">
                  <a16:creationId xmlns="" xmlns:a16="http://schemas.microsoft.com/office/drawing/2014/main" id="{CF8E560E-A1AE-444C-841A-842D8574F1E7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84E280A6-1D09-4C82-B1CF-9003A48FDE58}"/>
                </a:ext>
              </a:extLst>
            </p:cNvPr>
            <p:cNvSpPr txBox="1"/>
            <p:nvPr/>
          </p:nvSpPr>
          <p:spPr>
            <a:xfrm>
              <a:off x="960767" y="3197557"/>
              <a:ext cx="6503830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copy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F757EF0F-5E4A-4AB3-AD05-B26B4CD360EA}"/>
              </a:ext>
            </a:extLst>
          </p:cNvPr>
          <p:cNvGrpSpPr/>
          <p:nvPr/>
        </p:nvGrpSpPr>
        <p:grpSpPr>
          <a:xfrm>
            <a:off x="12531259" y="5243070"/>
            <a:ext cx="1736724" cy="378857"/>
            <a:chOff x="9931401" y="4715182"/>
            <a:chExt cx="1736724" cy="378857"/>
          </a:xfrm>
        </p:grpSpPr>
        <p:sp>
          <p:nvSpPr>
            <p:cNvPr id="66" name="矩形: 圆角 65">
              <a:extLst>
                <a:ext uri="{FF2B5EF4-FFF2-40B4-BE49-F238E27FC236}">
                  <a16:creationId xmlns="" xmlns:a16="http://schemas.microsoft.com/office/drawing/2014/main" id="{D0B02491-0D1C-4B62-A1C2-E57F2C8EEE45}"/>
                </a:ext>
              </a:extLst>
            </p:cNvPr>
            <p:cNvSpPr/>
            <p:nvPr/>
          </p:nvSpPr>
          <p:spPr>
            <a:xfrm>
              <a:off x="9931401" y="4724707"/>
              <a:ext cx="1736724" cy="369332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="" xmlns:a16="http://schemas.microsoft.com/office/drawing/2014/main" id="{DC6FCB1B-5C96-4C9F-AEED-31629BE5CC77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汇报：包小图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EC8DDCC6-7710-4F10-B412-99F130920A30}"/>
              </a:ext>
            </a:extLst>
          </p:cNvPr>
          <p:cNvGrpSpPr/>
          <p:nvPr/>
        </p:nvGrpSpPr>
        <p:grpSpPr>
          <a:xfrm>
            <a:off x="12059517" y="1148267"/>
            <a:ext cx="4341695" cy="1543951"/>
            <a:chOff x="1449505" y="932345"/>
            <a:chExt cx="4341695" cy="1543951"/>
          </a:xfrm>
        </p:grpSpPr>
        <p:grpSp>
          <p:nvGrpSpPr>
            <p:cNvPr id="69" name="组合 68">
              <a:extLst>
                <a:ext uri="{FF2B5EF4-FFF2-40B4-BE49-F238E27FC236}">
                  <a16:creationId xmlns="" xmlns:a16="http://schemas.microsoft.com/office/drawing/2014/main" id="{B71ADD78-EAF0-4ACC-9494-FCCAB2723B65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="" xmlns:a16="http://schemas.microsoft.com/office/drawing/2014/main" id="{6B0A008A-F449-4164-8CC2-7E35AA5C3A52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="" xmlns:a16="http://schemas.microsoft.com/office/drawing/2014/main" id="{31276EF2-CB3E-408E-8B7C-DF7D0CE554D1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D5626211-F751-4F58-9A32-02370514046F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51FF8625-431F-41C6-9A7C-A0493D08464C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29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8" grpId="0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BB9A716-161E-46C6-A934-E4FEF1A6B112}"/>
              </a:ext>
            </a:extLst>
          </p:cNvPr>
          <p:cNvGrpSpPr/>
          <p:nvPr/>
        </p:nvGrpSpPr>
        <p:grpSpPr>
          <a:xfrm>
            <a:off x="4130672" y="2825851"/>
            <a:ext cx="13333865" cy="2177142"/>
            <a:chOff x="4130672" y="2825851"/>
            <a:chExt cx="13333865" cy="2177142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29BBC341-A468-4EFA-800C-1564DE0A3F79}"/>
                </a:ext>
              </a:extLst>
            </p:cNvPr>
            <p:cNvGrpSpPr/>
            <p:nvPr/>
          </p:nvGrpSpPr>
          <p:grpSpPr>
            <a:xfrm>
              <a:off x="4268336" y="2825851"/>
              <a:ext cx="13062852" cy="2177142"/>
              <a:chOff x="1870075" y="2926217"/>
              <a:chExt cx="13062852" cy="2177142"/>
            </a:xfrm>
          </p:grpSpPr>
          <p:sp>
            <p:nvSpPr>
              <p:cNvPr id="5" name="椭圆 4">
                <a:extLst>
                  <a:ext uri="{FF2B5EF4-FFF2-40B4-BE49-F238E27FC236}">
                    <a16:creationId xmlns="" xmlns:a16="http://schemas.microsoft.com/office/drawing/2014/main" id="{5EC23205-7564-4A7A-8166-E953F5A80232}"/>
                  </a:ext>
                </a:extLst>
              </p:cNvPr>
              <p:cNvSpPr/>
              <p:nvPr/>
            </p:nvSpPr>
            <p:spPr>
              <a:xfrm flipV="1">
                <a:off x="4047217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00B0F0"/>
                    </a:gs>
                    <a:gs pos="50000">
                      <a:schemeClr val="bg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>
                <a:extLst>
                  <a:ext uri="{FF2B5EF4-FFF2-40B4-BE49-F238E27FC236}">
                    <a16:creationId xmlns="" xmlns:a16="http://schemas.microsoft.com/office/drawing/2014/main" id="{873FA9A8-0486-424D-AED9-78BF4638A54D}"/>
                  </a:ext>
                </a:extLst>
              </p:cNvPr>
              <p:cNvSpPr/>
              <p:nvPr/>
            </p:nvSpPr>
            <p:spPr>
              <a:xfrm>
                <a:off x="1870075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1233B6"/>
                    </a:gs>
                    <a:gs pos="5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="" xmlns:a16="http://schemas.microsoft.com/office/drawing/2014/main" id="{11051309-B509-4FE6-AD84-E148CC612A6C}"/>
                  </a:ext>
                </a:extLst>
              </p:cNvPr>
              <p:cNvSpPr/>
              <p:nvPr/>
            </p:nvSpPr>
            <p:spPr>
              <a:xfrm flipV="1">
                <a:off x="8401501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00B0F0"/>
                    </a:gs>
                    <a:gs pos="50000">
                      <a:schemeClr val="bg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>
                <a:extLst>
                  <a:ext uri="{FF2B5EF4-FFF2-40B4-BE49-F238E27FC236}">
                    <a16:creationId xmlns="" xmlns:a16="http://schemas.microsoft.com/office/drawing/2014/main" id="{0088D032-6610-45E8-A0D3-F3AF8015DF6D}"/>
                  </a:ext>
                </a:extLst>
              </p:cNvPr>
              <p:cNvSpPr/>
              <p:nvPr/>
            </p:nvSpPr>
            <p:spPr>
              <a:xfrm>
                <a:off x="6224359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1233B6"/>
                    </a:gs>
                    <a:gs pos="5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BBF8C4B3-DF03-4317-9865-827D1D8823A8}"/>
                  </a:ext>
                </a:extLst>
              </p:cNvPr>
              <p:cNvSpPr/>
              <p:nvPr/>
            </p:nvSpPr>
            <p:spPr>
              <a:xfrm flipV="1">
                <a:off x="12755785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00B0F0"/>
                    </a:gs>
                    <a:gs pos="50000">
                      <a:schemeClr val="bg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A6063893-11F9-4550-B07F-AF51982D5974}"/>
                  </a:ext>
                </a:extLst>
              </p:cNvPr>
              <p:cNvSpPr/>
              <p:nvPr/>
            </p:nvSpPr>
            <p:spPr>
              <a:xfrm>
                <a:off x="10578643" y="2926217"/>
                <a:ext cx="2177142" cy="2177142"/>
              </a:xfrm>
              <a:prstGeom prst="ellipse">
                <a:avLst/>
              </a:prstGeom>
              <a:noFill/>
              <a:ln w="76200">
                <a:gradFill>
                  <a:gsLst>
                    <a:gs pos="50000">
                      <a:srgbClr val="1233B6"/>
                    </a:gs>
                    <a:gs pos="5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F62C96E8-C6F8-4101-BE02-431D94340E14}"/>
                </a:ext>
              </a:extLst>
            </p:cNvPr>
            <p:cNvSpPr/>
            <p:nvPr/>
          </p:nvSpPr>
          <p:spPr>
            <a:xfrm>
              <a:off x="6312128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905BF400-3679-46C4-9116-B6098363B53E}"/>
                </a:ext>
              </a:extLst>
            </p:cNvPr>
            <p:cNvSpPr/>
            <p:nvPr/>
          </p:nvSpPr>
          <p:spPr>
            <a:xfrm>
              <a:off x="8489270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1FBE4A52-029B-41B9-80C7-9020FA3F75A1}"/>
                </a:ext>
              </a:extLst>
            </p:cNvPr>
            <p:cNvSpPr/>
            <p:nvPr/>
          </p:nvSpPr>
          <p:spPr>
            <a:xfrm>
              <a:off x="10666413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D7FB609A-3FEF-4A23-A69E-02DE1AC538A5}"/>
                </a:ext>
              </a:extLst>
            </p:cNvPr>
            <p:cNvSpPr/>
            <p:nvPr/>
          </p:nvSpPr>
          <p:spPr>
            <a:xfrm>
              <a:off x="12843554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5E21D2AF-8576-4E20-B0EB-5A516B4A0EEE}"/>
                </a:ext>
              </a:extLst>
            </p:cNvPr>
            <p:cNvSpPr/>
            <p:nvPr/>
          </p:nvSpPr>
          <p:spPr>
            <a:xfrm>
              <a:off x="15020695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FC062E87-A209-4834-8478-09D6370344AA}"/>
                </a:ext>
              </a:extLst>
            </p:cNvPr>
            <p:cNvSpPr/>
            <p:nvPr/>
          </p:nvSpPr>
          <p:spPr>
            <a:xfrm>
              <a:off x="17197837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3D4A6905-7915-4D67-831C-99DAF9B3CEA1}"/>
                </a:ext>
              </a:extLst>
            </p:cNvPr>
            <p:cNvSpPr/>
            <p:nvPr/>
          </p:nvSpPr>
          <p:spPr>
            <a:xfrm>
              <a:off x="4130672" y="3781072"/>
              <a:ext cx="266700" cy="2667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Group 17">
              <a:extLst>
                <a:ext uri="{FF2B5EF4-FFF2-40B4-BE49-F238E27FC236}">
                  <a16:creationId xmlns="" xmlns:a16="http://schemas.microsoft.com/office/drawing/2014/main" id="{E3A4B2D2-111E-40EC-96F2-167A1790C7B8}"/>
                </a:ext>
              </a:extLst>
            </p:cNvPr>
            <p:cNvGrpSpPr/>
            <p:nvPr/>
          </p:nvGrpSpPr>
          <p:grpSpPr>
            <a:xfrm>
              <a:off x="4879067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65" name="椭圆 64">
                <a:extLst>
                  <a:ext uri="{FF2B5EF4-FFF2-40B4-BE49-F238E27FC236}">
                    <a16:creationId xmlns="" xmlns:a16="http://schemas.microsoft.com/office/drawing/2014/main" id="{D95084F1-17FB-499D-93A7-3935ACD2F0D2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6" name="Oval 19">
                <a:extLst>
                  <a:ext uri="{FF2B5EF4-FFF2-40B4-BE49-F238E27FC236}">
                    <a16:creationId xmlns="" xmlns:a16="http://schemas.microsoft.com/office/drawing/2014/main" id="{212AE675-E59C-4A7A-AA89-C937D6DDCEAC}"/>
                  </a:ext>
                </a:extLst>
              </p:cNvPr>
              <p:cNvSpPr/>
              <p:nvPr/>
            </p:nvSpPr>
            <p:spPr>
              <a:xfrm>
                <a:off x="9120918" y="4156901"/>
                <a:ext cx="665872" cy="603991"/>
              </a:xfrm>
              <a:custGeom>
                <a:avLst/>
                <a:gdLst>
                  <a:gd name="connsiteX0" fmla="*/ 247154 w 599460"/>
                  <a:gd name="connsiteY0" fmla="*/ 445665 h 543751"/>
                  <a:gd name="connsiteX1" fmla="*/ 576993 w 599460"/>
                  <a:gd name="connsiteY1" fmla="*/ 445665 h 543751"/>
                  <a:gd name="connsiteX2" fmla="*/ 599460 w 599460"/>
                  <a:gd name="connsiteY2" fmla="*/ 468070 h 543751"/>
                  <a:gd name="connsiteX3" fmla="*/ 576993 w 599460"/>
                  <a:gd name="connsiteY3" fmla="*/ 490474 h 543751"/>
                  <a:gd name="connsiteX4" fmla="*/ 247154 w 599460"/>
                  <a:gd name="connsiteY4" fmla="*/ 490474 h 543751"/>
                  <a:gd name="connsiteX5" fmla="*/ 224687 w 599460"/>
                  <a:gd name="connsiteY5" fmla="*/ 468070 h 543751"/>
                  <a:gd name="connsiteX6" fmla="*/ 247154 w 599460"/>
                  <a:gd name="connsiteY6" fmla="*/ 445665 h 543751"/>
                  <a:gd name="connsiteX7" fmla="*/ 46399 w 599460"/>
                  <a:gd name="connsiteY7" fmla="*/ 393087 h 543751"/>
                  <a:gd name="connsiteX8" fmla="*/ 97281 w 599460"/>
                  <a:gd name="connsiteY8" fmla="*/ 407918 h 543751"/>
                  <a:gd name="connsiteX9" fmla="*/ 183092 w 599460"/>
                  <a:gd name="connsiteY9" fmla="*/ 432506 h 543751"/>
                  <a:gd name="connsiteX10" fmla="*/ 97281 w 599460"/>
                  <a:gd name="connsiteY10" fmla="*/ 543751 h 543751"/>
                  <a:gd name="connsiteX11" fmla="*/ 11471 w 599460"/>
                  <a:gd name="connsiteY11" fmla="*/ 432506 h 543751"/>
                  <a:gd name="connsiteX12" fmla="*/ 46399 w 599460"/>
                  <a:gd name="connsiteY12" fmla="*/ 393087 h 543751"/>
                  <a:gd name="connsiteX13" fmla="*/ 247154 w 599460"/>
                  <a:gd name="connsiteY13" fmla="*/ 249423 h 543751"/>
                  <a:gd name="connsiteX14" fmla="*/ 576993 w 599460"/>
                  <a:gd name="connsiteY14" fmla="*/ 249423 h 543751"/>
                  <a:gd name="connsiteX15" fmla="*/ 599460 w 599460"/>
                  <a:gd name="connsiteY15" fmla="*/ 271863 h 543751"/>
                  <a:gd name="connsiteX16" fmla="*/ 576993 w 599460"/>
                  <a:gd name="connsiteY16" fmla="*/ 294303 h 543751"/>
                  <a:gd name="connsiteX17" fmla="*/ 247154 w 599460"/>
                  <a:gd name="connsiteY17" fmla="*/ 294303 h 543751"/>
                  <a:gd name="connsiteX18" fmla="*/ 224687 w 599460"/>
                  <a:gd name="connsiteY18" fmla="*/ 271863 h 543751"/>
                  <a:gd name="connsiteX19" fmla="*/ 247154 w 599460"/>
                  <a:gd name="connsiteY19" fmla="*/ 249423 h 543751"/>
                  <a:gd name="connsiteX20" fmla="*/ 198851 w 599460"/>
                  <a:gd name="connsiteY20" fmla="*/ 162727 h 543751"/>
                  <a:gd name="connsiteX21" fmla="*/ 223504 w 599460"/>
                  <a:gd name="connsiteY21" fmla="*/ 170185 h 543751"/>
                  <a:gd name="connsiteX22" fmla="*/ 228286 w 599460"/>
                  <a:gd name="connsiteY22" fmla="*/ 217202 h 543751"/>
                  <a:gd name="connsiteX23" fmla="*/ 123336 w 599460"/>
                  <a:gd name="connsiteY23" fmla="*/ 346318 h 543751"/>
                  <a:gd name="connsiteX24" fmla="*/ 100386 w 599460"/>
                  <a:gd name="connsiteY24" fmla="*/ 358489 h 543751"/>
                  <a:gd name="connsiteX25" fmla="*/ 97278 w 599460"/>
                  <a:gd name="connsiteY25" fmla="*/ 358728 h 543751"/>
                  <a:gd name="connsiteX26" fmla="*/ 75762 w 599460"/>
                  <a:gd name="connsiteY26" fmla="*/ 350852 h 543751"/>
                  <a:gd name="connsiteX27" fmla="*/ 11931 w 599460"/>
                  <a:gd name="connsiteY27" fmla="*/ 297631 h 543751"/>
                  <a:gd name="connsiteX28" fmla="*/ 7867 w 599460"/>
                  <a:gd name="connsiteY28" fmla="*/ 250375 h 543751"/>
                  <a:gd name="connsiteX29" fmla="*/ 55202 w 599460"/>
                  <a:gd name="connsiteY29" fmla="*/ 246080 h 543751"/>
                  <a:gd name="connsiteX30" fmla="*/ 92736 w 599460"/>
                  <a:gd name="connsiteY30" fmla="*/ 277583 h 543751"/>
                  <a:gd name="connsiteX31" fmla="*/ 176169 w 599460"/>
                  <a:gd name="connsiteY31" fmla="*/ 174958 h 543751"/>
                  <a:gd name="connsiteX32" fmla="*/ 198851 w 599460"/>
                  <a:gd name="connsiteY32" fmla="*/ 162727 h 543751"/>
                  <a:gd name="connsiteX33" fmla="*/ 247154 w 599460"/>
                  <a:gd name="connsiteY33" fmla="*/ 53251 h 543751"/>
                  <a:gd name="connsiteX34" fmla="*/ 576993 w 599460"/>
                  <a:gd name="connsiteY34" fmla="*/ 53251 h 543751"/>
                  <a:gd name="connsiteX35" fmla="*/ 599460 w 599460"/>
                  <a:gd name="connsiteY35" fmla="*/ 75691 h 543751"/>
                  <a:gd name="connsiteX36" fmla="*/ 576993 w 599460"/>
                  <a:gd name="connsiteY36" fmla="*/ 98131 h 543751"/>
                  <a:gd name="connsiteX37" fmla="*/ 247154 w 599460"/>
                  <a:gd name="connsiteY37" fmla="*/ 98131 h 543751"/>
                  <a:gd name="connsiteX38" fmla="*/ 224687 w 599460"/>
                  <a:gd name="connsiteY38" fmla="*/ 75691 h 543751"/>
                  <a:gd name="connsiteX39" fmla="*/ 247154 w 599460"/>
                  <a:gd name="connsiteY39" fmla="*/ 53251 h 543751"/>
                  <a:gd name="connsiteX40" fmla="*/ 46399 w 599460"/>
                  <a:gd name="connsiteY40" fmla="*/ 739 h 543751"/>
                  <a:gd name="connsiteX41" fmla="*/ 97281 w 599460"/>
                  <a:gd name="connsiteY41" fmla="*/ 15563 h 543751"/>
                  <a:gd name="connsiteX42" fmla="*/ 183092 w 599460"/>
                  <a:gd name="connsiteY42" fmla="*/ 40141 h 543751"/>
                  <a:gd name="connsiteX43" fmla="*/ 97281 w 599460"/>
                  <a:gd name="connsiteY43" fmla="*/ 151337 h 543751"/>
                  <a:gd name="connsiteX44" fmla="*/ 11471 w 599460"/>
                  <a:gd name="connsiteY44" fmla="*/ 40141 h 543751"/>
                  <a:gd name="connsiteX45" fmla="*/ 46399 w 599460"/>
                  <a:gd name="connsiteY45" fmla="*/ 739 h 54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99460" h="543751">
                    <a:moveTo>
                      <a:pt x="247154" y="445665"/>
                    </a:moveTo>
                    <a:lnTo>
                      <a:pt x="576993" y="445665"/>
                    </a:lnTo>
                    <a:cubicBezTo>
                      <a:pt x="589422" y="445665"/>
                      <a:pt x="599460" y="455676"/>
                      <a:pt x="599460" y="468070"/>
                    </a:cubicBezTo>
                    <a:cubicBezTo>
                      <a:pt x="599460" y="480463"/>
                      <a:pt x="589422" y="490474"/>
                      <a:pt x="576993" y="490474"/>
                    </a:cubicBezTo>
                    <a:lnTo>
                      <a:pt x="247154" y="490474"/>
                    </a:lnTo>
                    <a:cubicBezTo>
                      <a:pt x="234726" y="490474"/>
                      <a:pt x="224687" y="480463"/>
                      <a:pt x="224687" y="468070"/>
                    </a:cubicBezTo>
                    <a:cubicBezTo>
                      <a:pt x="224687" y="455676"/>
                      <a:pt x="234726" y="445665"/>
                      <a:pt x="247154" y="445665"/>
                    </a:cubicBezTo>
                    <a:close/>
                    <a:moveTo>
                      <a:pt x="46399" y="393087"/>
                    </a:moveTo>
                    <a:cubicBezTo>
                      <a:pt x="63937" y="390133"/>
                      <a:pt x="84135" y="396220"/>
                      <a:pt x="97281" y="407918"/>
                    </a:cubicBezTo>
                    <a:cubicBezTo>
                      <a:pt x="123574" y="384523"/>
                      <a:pt x="178073" y="383568"/>
                      <a:pt x="183092" y="432506"/>
                    </a:cubicBezTo>
                    <a:cubicBezTo>
                      <a:pt x="189546" y="495290"/>
                      <a:pt x="97281" y="543751"/>
                      <a:pt x="97281" y="543751"/>
                    </a:cubicBezTo>
                    <a:cubicBezTo>
                      <a:pt x="97281" y="543751"/>
                      <a:pt x="5017" y="495290"/>
                      <a:pt x="11471" y="432506"/>
                    </a:cubicBezTo>
                    <a:cubicBezTo>
                      <a:pt x="13980" y="408037"/>
                      <a:pt x="28860" y="396041"/>
                      <a:pt x="46399" y="393087"/>
                    </a:cubicBezTo>
                    <a:close/>
                    <a:moveTo>
                      <a:pt x="247154" y="249423"/>
                    </a:moveTo>
                    <a:lnTo>
                      <a:pt x="576993" y="249423"/>
                    </a:lnTo>
                    <a:cubicBezTo>
                      <a:pt x="589422" y="249423"/>
                      <a:pt x="599460" y="259449"/>
                      <a:pt x="599460" y="271863"/>
                    </a:cubicBezTo>
                    <a:cubicBezTo>
                      <a:pt x="599460" y="284277"/>
                      <a:pt x="589422" y="294303"/>
                      <a:pt x="576993" y="294303"/>
                    </a:cubicBezTo>
                    <a:lnTo>
                      <a:pt x="247154" y="294303"/>
                    </a:lnTo>
                    <a:cubicBezTo>
                      <a:pt x="234726" y="294303"/>
                      <a:pt x="224687" y="284277"/>
                      <a:pt x="224687" y="271863"/>
                    </a:cubicBezTo>
                    <a:cubicBezTo>
                      <a:pt x="224687" y="259449"/>
                      <a:pt x="234726" y="249423"/>
                      <a:pt x="247154" y="249423"/>
                    </a:cubicBezTo>
                    <a:close/>
                    <a:moveTo>
                      <a:pt x="198851" y="162727"/>
                    </a:moveTo>
                    <a:cubicBezTo>
                      <a:pt x="207427" y="161832"/>
                      <a:pt x="216332" y="164219"/>
                      <a:pt x="223504" y="170185"/>
                    </a:cubicBezTo>
                    <a:cubicBezTo>
                      <a:pt x="237848" y="181641"/>
                      <a:pt x="240000" y="202882"/>
                      <a:pt x="228286" y="217202"/>
                    </a:cubicBezTo>
                    <a:lnTo>
                      <a:pt x="123336" y="346318"/>
                    </a:lnTo>
                    <a:cubicBezTo>
                      <a:pt x="117837" y="353239"/>
                      <a:pt x="109470" y="357773"/>
                      <a:pt x="100386" y="358489"/>
                    </a:cubicBezTo>
                    <a:cubicBezTo>
                      <a:pt x="99429" y="358728"/>
                      <a:pt x="98473" y="358728"/>
                      <a:pt x="97278" y="358728"/>
                    </a:cubicBezTo>
                    <a:cubicBezTo>
                      <a:pt x="89389" y="358728"/>
                      <a:pt x="81738" y="356103"/>
                      <a:pt x="75762" y="350852"/>
                    </a:cubicBezTo>
                    <a:lnTo>
                      <a:pt x="11931" y="297631"/>
                    </a:lnTo>
                    <a:cubicBezTo>
                      <a:pt x="-2174" y="285697"/>
                      <a:pt x="-4086" y="264457"/>
                      <a:pt x="7867" y="250375"/>
                    </a:cubicBezTo>
                    <a:cubicBezTo>
                      <a:pt x="19820" y="236056"/>
                      <a:pt x="40858" y="234146"/>
                      <a:pt x="55202" y="246080"/>
                    </a:cubicBezTo>
                    <a:lnTo>
                      <a:pt x="92736" y="277583"/>
                    </a:lnTo>
                    <a:lnTo>
                      <a:pt x="176169" y="174958"/>
                    </a:lnTo>
                    <a:cubicBezTo>
                      <a:pt x="182027" y="167798"/>
                      <a:pt x="190274" y="163622"/>
                      <a:pt x="198851" y="162727"/>
                    </a:cubicBezTo>
                    <a:close/>
                    <a:moveTo>
                      <a:pt x="247154" y="53251"/>
                    </a:moveTo>
                    <a:lnTo>
                      <a:pt x="576993" y="53251"/>
                    </a:lnTo>
                    <a:cubicBezTo>
                      <a:pt x="589422" y="53251"/>
                      <a:pt x="599460" y="63277"/>
                      <a:pt x="599460" y="75691"/>
                    </a:cubicBezTo>
                    <a:cubicBezTo>
                      <a:pt x="599460" y="88105"/>
                      <a:pt x="589422" y="98131"/>
                      <a:pt x="576993" y="98131"/>
                    </a:cubicBezTo>
                    <a:lnTo>
                      <a:pt x="247154" y="98131"/>
                    </a:lnTo>
                    <a:cubicBezTo>
                      <a:pt x="234726" y="98131"/>
                      <a:pt x="224687" y="88105"/>
                      <a:pt x="224687" y="75691"/>
                    </a:cubicBezTo>
                    <a:cubicBezTo>
                      <a:pt x="224687" y="63277"/>
                      <a:pt x="234726" y="53251"/>
                      <a:pt x="247154" y="53251"/>
                    </a:cubicBezTo>
                    <a:close/>
                    <a:moveTo>
                      <a:pt x="46399" y="739"/>
                    </a:moveTo>
                    <a:cubicBezTo>
                      <a:pt x="63937" y="-2214"/>
                      <a:pt x="84135" y="3871"/>
                      <a:pt x="97281" y="15563"/>
                    </a:cubicBezTo>
                    <a:cubicBezTo>
                      <a:pt x="123574" y="-7822"/>
                      <a:pt x="178073" y="-8776"/>
                      <a:pt x="183092" y="40141"/>
                    </a:cubicBezTo>
                    <a:cubicBezTo>
                      <a:pt x="189546" y="102897"/>
                      <a:pt x="97281" y="151337"/>
                      <a:pt x="97281" y="151337"/>
                    </a:cubicBezTo>
                    <a:cubicBezTo>
                      <a:pt x="97281" y="151337"/>
                      <a:pt x="5017" y="102897"/>
                      <a:pt x="11471" y="40141"/>
                    </a:cubicBezTo>
                    <a:cubicBezTo>
                      <a:pt x="13980" y="15682"/>
                      <a:pt x="28860" y="3692"/>
                      <a:pt x="46399" y="7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7" name="Group 20">
              <a:extLst>
                <a:ext uri="{FF2B5EF4-FFF2-40B4-BE49-F238E27FC236}">
                  <a16:creationId xmlns="" xmlns:a16="http://schemas.microsoft.com/office/drawing/2014/main" id="{90599CD2-FF1E-454C-B816-744183A19C47}"/>
                </a:ext>
              </a:extLst>
            </p:cNvPr>
            <p:cNvGrpSpPr/>
            <p:nvPr/>
          </p:nvGrpSpPr>
          <p:grpSpPr>
            <a:xfrm>
              <a:off x="7056209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68" name="椭圆 67">
                <a:extLst>
                  <a:ext uri="{FF2B5EF4-FFF2-40B4-BE49-F238E27FC236}">
                    <a16:creationId xmlns="" xmlns:a16="http://schemas.microsoft.com/office/drawing/2014/main" id="{8E9755EB-B1D4-4D13-8BC8-31FEC9B75E7B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9" name="Oval 22">
                <a:extLst>
                  <a:ext uri="{FF2B5EF4-FFF2-40B4-BE49-F238E27FC236}">
                    <a16:creationId xmlns="" xmlns:a16="http://schemas.microsoft.com/office/drawing/2014/main" id="{A3AD2BDF-77F0-42BC-874C-466B1C203BBD}"/>
                  </a:ext>
                </a:extLst>
              </p:cNvPr>
              <p:cNvSpPr/>
              <p:nvPr/>
            </p:nvSpPr>
            <p:spPr>
              <a:xfrm>
                <a:off x="9120918" y="4211717"/>
                <a:ext cx="665872" cy="494358"/>
              </a:xfrm>
              <a:custGeom>
                <a:avLst/>
                <a:gdLst>
                  <a:gd name="connsiteX0" fmla="*/ 16373 w 607639"/>
                  <a:gd name="connsiteY0" fmla="*/ 391850 h 451125"/>
                  <a:gd name="connsiteX1" fmla="*/ 591266 w 607639"/>
                  <a:gd name="connsiteY1" fmla="*/ 391850 h 451125"/>
                  <a:gd name="connsiteX2" fmla="*/ 607639 w 607639"/>
                  <a:gd name="connsiteY2" fmla="*/ 408208 h 451125"/>
                  <a:gd name="connsiteX3" fmla="*/ 564684 w 607639"/>
                  <a:gd name="connsiteY3" fmla="*/ 451125 h 451125"/>
                  <a:gd name="connsiteX4" fmla="*/ 42955 w 607639"/>
                  <a:gd name="connsiteY4" fmla="*/ 451125 h 451125"/>
                  <a:gd name="connsiteX5" fmla="*/ 0 w 607639"/>
                  <a:gd name="connsiteY5" fmla="*/ 408208 h 451125"/>
                  <a:gd name="connsiteX6" fmla="*/ 16373 w 607639"/>
                  <a:gd name="connsiteY6" fmla="*/ 391850 h 451125"/>
                  <a:gd name="connsiteX7" fmla="*/ 243452 w 607639"/>
                  <a:gd name="connsiteY7" fmla="*/ 119577 h 451125"/>
                  <a:gd name="connsiteX8" fmla="*/ 349014 w 607639"/>
                  <a:gd name="connsiteY8" fmla="*/ 156328 h 451125"/>
                  <a:gd name="connsiteX9" fmla="*/ 352867 w 607639"/>
                  <a:gd name="connsiteY9" fmla="*/ 161234 h 451125"/>
                  <a:gd name="connsiteX10" fmla="*/ 350074 w 607639"/>
                  <a:gd name="connsiteY10" fmla="*/ 166911 h 451125"/>
                  <a:gd name="connsiteX11" fmla="*/ 327054 w 607639"/>
                  <a:gd name="connsiteY11" fmla="*/ 180765 h 451125"/>
                  <a:gd name="connsiteX12" fmla="*/ 370300 w 607639"/>
                  <a:gd name="connsiteY12" fmla="*/ 223866 h 451125"/>
                  <a:gd name="connsiteX13" fmla="*/ 370300 w 607639"/>
                  <a:gd name="connsiteY13" fmla="*/ 232236 h 451125"/>
                  <a:gd name="connsiteX14" fmla="*/ 348725 w 607639"/>
                  <a:gd name="connsiteY14" fmla="*/ 253786 h 451125"/>
                  <a:gd name="connsiteX15" fmla="*/ 344487 w 607639"/>
                  <a:gd name="connsiteY15" fmla="*/ 255518 h 451125"/>
                  <a:gd name="connsiteX16" fmla="*/ 340346 w 607639"/>
                  <a:gd name="connsiteY16" fmla="*/ 253786 h 451125"/>
                  <a:gd name="connsiteX17" fmla="*/ 297196 w 607639"/>
                  <a:gd name="connsiteY17" fmla="*/ 210685 h 451125"/>
                  <a:gd name="connsiteX18" fmla="*/ 283327 w 607639"/>
                  <a:gd name="connsiteY18" fmla="*/ 233583 h 451125"/>
                  <a:gd name="connsiteX19" fmla="*/ 277644 w 607639"/>
                  <a:gd name="connsiteY19" fmla="*/ 236373 h 451125"/>
                  <a:gd name="connsiteX20" fmla="*/ 272636 w 607639"/>
                  <a:gd name="connsiteY20" fmla="*/ 232428 h 451125"/>
                  <a:gd name="connsiteX21" fmla="*/ 235939 w 607639"/>
                  <a:gd name="connsiteY21" fmla="*/ 127081 h 451125"/>
                  <a:gd name="connsiteX22" fmla="*/ 237384 w 607639"/>
                  <a:gd name="connsiteY22" fmla="*/ 121020 h 451125"/>
                  <a:gd name="connsiteX23" fmla="*/ 243452 w 607639"/>
                  <a:gd name="connsiteY23" fmla="*/ 119577 h 451125"/>
                  <a:gd name="connsiteX24" fmla="*/ 93794 w 607639"/>
                  <a:gd name="connsiteY24" fmla="*/ 41738 h 451125"/>
                  <a:gd name="connsiteX25" fmla="*/ 90423 w 607639"/>
                  <a:gd name="connsiteY25" fmla="*/ 45103 h 451125"/>
                  <a:gd name="connsiteX26" fmla="*/ 90423 w 607639"/>
                  <a:gd name="connsiteY26" fmla="*/ 329766 h 451125"/>
                  <a:gd name="connsiteX27" fmla="*/ 93794 w 607639"/>
                  <a:gd name="connsiteY27" fmla="*/ 333035 h 451125"/>
                  <a:gd name="connsiteX28" fmla="*/ 513942 w 607639"/>
                  <a:gd name="connsiteY28" fmla="*/ 333035 h 451125"/>
                  <a:gd name="connsiteX29" fmla="*/ 517217 w 607639"/>
                  <a:gd name="connsiteY29" fmla="*/ 329766 h 451125"/>
                  <a:gd name="connsiteX30" fmla="*/ 517217 w 607639"/>
                  <a:gd name="connsiteY30" fmla="*/ 45103 h 451125"/>
                  <a:gd name="connsiteX31" fmla="*/ 513942 w 607639"/>
                  <a:gd name="connsiteY31" fmla="*/ 41738 h 451125"/>
                  <a:gd name="connsiteX32" fmla="*/ 93794 w 607639"/>
                  <a:gd name="connsiteY32" fmla="*/ 0 h 451125"/>
                  <a:gd name="connsiteX33" fmla="*/ 513942 w 607639"/>
                  <a:gd name="connsiteY33" fmla="*/ 0 h 451125"/>
                  <a:gd name="connsiteX34" fmla="*/ 559020 w 607639"/>
                  <a:gd name="connsiteY34" fmla="*/ 45103 h 451125"/>
                  <a:gd name="connsiteX35" fmla="*/ 559020 w 607639"/>
                  <a:gd name="connsiteY35" fmla="*/ 329766 h 451125"/>
                  <a:gd name="connsiteX36" fmla="*/ 513942 w 607639"/>
                  <a:gd name="connsiteY36" fmla="*/ 374773 h 451125"/>
                  <a:gd name="connsiteX37" fmla="*/ 93794 w 607639"/>
                  <a:gd name="connsiteY37" fmla="*/ 374773 h 451125"/>
                  <a:gd name="connsiteX38" fmla="*/ 48620 w 607639"/>
                  <a:gd name="connsiteY38" fmla="*/ 329766 h 451125"/>
                  <a:gd name="connsiteX39" fmla="*/ 48620 w 607639"/>
                  <a:gd name="connsiteY39" fmla="*/ 45103 h 451125"/>
                  <a:gd name="connsiteX40" fmla="*/ 93794 w 607639"/>
                  <a:gd name="connsiteY40" fmla="*/ 0 h 45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07639" h="451125">
                    <a:moveTo>
                      <a:pt x="16373" y="391850"/>
                    </a:moveTo>
                    <a:lnTo>
                      <a:pt x="591266" y="391850"/>
                    </a:lnTo>
                    <a:cubicBezTo>
                      <a:pt x="600319" y="391850"/>
                      <a:pt x="607639" y="399163"/>
                      <a:pt x="607639" y="408208"/>
                    </a:cubicBezTo>
                    <a:cubicBezTo>
                      <a:pt x="607639" y="431880"/>
                      <a:pt x="588377" y="451125"/>
                      <a:pt x="564684" y="451125"/>
                    </a:cubicBezTo>
                    <a:lnTo>
                      <a:pt x="42955" y="451125"/>
                    </a:lnTo>
                    <a:cubicBezTo>
                      <a:pt x="19262" y="451125"/>
                      <a:pt x="0" y="431880"/>
                      <a:pt x="0" y="408208"/>
                    </a:cubicBezTo>
                    <a:cubicBezTo>
                      <a:pt x="0" y="399163"/>
                      <a:pt x="7320" y="391850"/>
                      <a:pt x="16373" y="391850"/>
                    </a:cubicBezTo>
                    <a:close/>
                    <a:moveTo>
                      <a:pt x="243452" y="119577"/>
                    </a:moveTo>
                    <a:lnTo>
                      <a:pt x="349014" y="156328"/>
                    </a:lnTo>
                    <a:cubicBezTo>
                      <a:pt x="351133" y="157001"/>
                      <a:pt x="352674" y="158925"/>
                      <a:pt x="352867" y="161234"/>
                    </a:cubicBezTo>
                    <a:cubicBezTo>
                      <a:pt x="353156" y="163543"/>
                      <a:pt x="352000" y="165660"/>
                      <a:pt x="350074" y="166911"/>
                    </a:cubicBezTo>
                    <a:lnTo>
                      <a:pt x="327054" y="180765"/>
                    </a:lnTo>
                    <a:lnTo>
                      <a:pt x="370300" y="223866"/>
                    </a:lnTo>
                    <a:cubicBezTo>
                      <a:pt x="372515" y="226175"/>
                      <a:pt x="372515" y="229927"/>
                      <a:pt x="370300" y="232236"/>
                    </a:cubicBezTo>
                    <a:lnTo>
                      <a:pt x="348725" y="253786"/>
                    </a:lnTo>
                    <a:cubicBezTo>
                      <a:pt x="347569" y="254845"/>
                      <a:pt x="346125" y="255518"/>
                      <a:pt x="344487" y="255518"/>
                    </a:cubicBezTo>
                    <a:cubicBezTo>
                      <a:pt x="342946" y="255518"/>
                      <a:pt x="341502" y="254845"/>
                      <a:pt x="340346" y="253786"/>
                    </a:cubicBezTo>
                    <a:lnTo>
                      <a:pt x="297196" y="210685"/>
                    </a:lnTo>
                    <a:lnTo>
                      <a:pt x="283327" y="233583"/>
                    </a:lnTo>
                    <a:cubicBezTo>
                      <a:pt x="282075" y="235507"/>
                      <a:pt x="279859" y="236661"/>
                      <a:pt x="277644" y="236373"/>
                    </a:cubicBezTo>
                    <a:cubicBezTo>
                      <a:pt x="275333" y="236180"/>
                      <a:pt x="273406" y="234641"/>
                      <a:pt x="272636" y="232428"/>
                    </a:cubicBezTo>
                    <a:lnTo>
                      <a:pt x="235939" y="127081"/>
                    </a:lnTo>
                    <a:cubicBezTo>
                      <a:pt x="235265" y="124964"/>
                      <a:pt x="235747" y="122559"/>
                      <a:pt x="237384" y="121020"/>
                    </a:cubicBezTo>
                    <a:cubicBezTo>
                      <a:pt x="238925" y="119384"/>
                      <a:pt x="241333" y="118903"/>
                      <a:pt x="243452" y="119577"/>
                    </a:cubicBezTo>
                    <a:close/>
                    <a:moveTo>
                      <a:pt x="93794" y="41738"/>
                    </a:moveTo>
                    <a:cubicBezTo>
                      <a:pt x="91964" y="41738"/>
                      <a:pt x="90423" y="43276"/>
                      <a:pt x="90423" y="45103"/>
                    </a:cubicBezTo>
                    <a:lnTo>
                      <a:pt x="90423" y="329766"/>
                    </a:lnTo>
                    <a:cubicBezTo>
                      <a:pt x="90423" y="331593"/>
                      <a:pt x="91964" y="333035"/>
                      <a:pt x="93794" y="333035"/>
                    </a:cubicBezTo>
                    <a:lnTo>
                      <a:pt x="513942" y="333035"/>
                    </a:lnTo>
                    <a:cubicBezTo>
                      <a:pt x="515676" y="333035"/>
                      <a:pt x="517217" y="331593"/>
                      <a:pt x="517217" y="329766"/>
                    </a:cubicBezTo>
                    <a:lnTo>
                      <a:pt x="517217" y="45103"/>
                    </a:lnTo>
                    <a:cubicBezTo>
                      <a:pt x="517217" y="43276"/>
                      <a:pt x="515676" y="41738"/>
                      <a:pt x="513942" y="41738"/>
                    </a:cubicBezTo>
                    <a:close/>
                    <a:moveTo>
                      <a:pt x="93794" y="0"/>
                    </a:moveTo>
                    <a:lnTo>
                      <a:pt x="513942" y="0"/>
                    </a:lnTo>
                    <a:cubicBezTo>
                      <a:pt x="538793" y="0"/>
                      <a:pt x="559020" y="20196"/>
                      <a:pt x="559020" y="45103"/>
                    </a:cubicBezTo>
                    <a:lnTo>
                      <a:pt x="559020" y="329766"/>
                    </a:lnTo>
                    <a:cubicBezTo>
                      <a:pt x="559020" y="354577"/>
                      <a:pt x="538793" y="374773"/>
                      <a:pt x="513942" y="374773"/>
                    </a:cubicBezTo>
                    <a:lnTo>
                      <a:pt x="93794" y="374773"/>
                    </a:lnTo>
                    <a:cubicBezTo>
                      <a:pt x="68847" y="374773"/>
                      <a:pt x="48620" y="354577"/>
                      <a:pt x="48620" y="329766"/>
                    </a:cubicBezTo>
                    <a:lnTo>
                      <a:pt x="48620" y="45103"/>
                    </a:lnTo>
                    <a:cubicBezTo>
                      <a:pt x="48620" y="20196"/>
                      <a:pt x="68847" y="0"/>
                      <a:pt x="937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0" name="Group 23">
              <a:extLst>
                <a:ext uri="{FF2B5EF4-FFF2-40B4-BE49-F238E27FC236}">
                  <a16:creationId xmlns="" xmlns:a16="http://schemas.microsoft.com/office/drawing/2014/main" id="{41A2553F-AC7C-49A0-A61E-C6E548C740F3}"/>
                </a:ext>
              </a:extLst>
            </p:cNvPr>
            <p:cNvGrpSpPr/>
            <p:nvPr/>
          </p:nvGrpSpPr>
          <p:grpSpPr>
            <a:xfrm>
              <a:off x="9233351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1" name="椭圆 70">
                <a:extLst>
                  <a:ext uri="{FF2B5EF4-FFF2-40B4-BE49-F238E27FC236}">
                    <a16:creationId xmlns="" xmlns:a16="http://schemas.microsoft.com/office/drawing/2014/main" id="{872B468B-1DF9-4E5D-9740-177927999284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2" name="Oval 25">
                <a:extLst>
                  <a:ext uri="{FF2B5EF4-FFF2-40B4-BE49-F238E27FC236}">
                    <a16:creationId xmlns="" xmlns:a16="http://schemas.microsoft.com/office/drawing/2014/main" id="{71C9C3AC-3295-4D7E-A35D-87B8689BB8BD}"/>
                  </a:ext>
                </a:extLst>
              </p:cNvPr>
              <p:cNvSpPr/>
              <p:nvPr/>
            </p:nvSpPr>
            <p:spPr>
              <a:xfrm>
                <a:off x="9120918" y="4161477"/>
                <a:ext cx="665872" cy="594839"/>
              </a:xfrm>
              <a:custGeom>
                <a:avLst/>
                <a:gdLst>
                  <a:gd name="connsiteX0" fmla="*/ 258313 w 578320"/>
                  <a:gd name="connsiteY0" fmla="*/ 425492 h 516627"/>
                  <a:gd name="connsiteX1" fmla="*/ 319119 w 578320"/>
                  <a:gd name="connsiteY1" fmla="*/ 425492 h 516627"/>
                  <a:gd name="connsiteX2" fmla="*/ 319119 w 578320"/>
                  <a:gd name="connsiteY2" fmla="*/ 486249 h 516627"/>
                  <a:gd name="connsiteX3" fmla="*/ 288716 w 578320"/>
                  <a:gd name="connsiteY3" fmla="*/ 516627 h 516627"/>
                  <a:gd name="connsiteX4" fmla="*/ 258313 w 578320"/>
                  <a:gd name="connsiteY4" fmla="*/ 486249 h 516627"/>
                  <a:gd name="connsiteX5" fmla="*/ 213031 w 578320"/>
                  <a:gd name="connsiteY5" fmla="*/ 273552 h 516627"/>
                  <a:gd name="connsiteX6" fmla="*/ 365288 w 578320"/>
                  <a:gd name="connsiteY6" fmla="*/ 273552 h 516627"/>
                  <a:gd name="connsiteX7" fmla="*/ 388357 w 578320"/>
                  <a:gd name="connsiteY7" fmla="*/ 296585 h 516627"/>
                  <a:gd name="connsiteX8" fmla="*/ 388357 w 578320"/>
                  <a:gd name="connsiteY8" fmla="*/ 372131 h 516627"/>
                  <a:gd name="connsiteX9" fmla="*/ 365288 w 578320"/>
                  <a:gd name="connsiteY9" fmla="*/ 395164 h 516627"/>
                  <a:gd name="connsiteX10" fmla="*/ 213031 w 578320"/>
                  <a:gd name="connsiteY10" fmla="*/ 395164 h 516627"/>
                  <a:gd name="connsiteX11" fmla="*/ 189962 w 578320"/>
                  <a:gd name="connsiteY11" fmla="*/ 372131 h 516627"/>
                  <a:gd name="connsiteX12" fmla="*/ 189962 w 578320"/>
                  <a:gd name="connsiteY12" fmla="*/ 296585 h 516627"/>
                  <a:gd name="connsiteX13" fmla="*/ 213031 w 578320"/>
                  <a:gd name="connsiteY13" fmla="*/ 273552 h 516627"/>
                  <a:gd name="connsiteX14" fmla="*/ 449200 w 578320"/>
                  <a:gd name="connsiteY14" fmla="*/ 257870 h 516627"/>
                  <a:gd name="connsiteX15" fmla="*/ 509230 w 578320"/>
                  <a:gd name="connsiteY15" fmla="*/ 257870 h 516627"/>
                  <a:gd name="connsiteX16" fmla="*/ 509230 w 578320"/>
                  <a:gd name="connsiteY16" fmla="*/ 486239 h 516627"/>
                  <a:gd name="connsiteX17" fmla="*/ 478753 w 578320"/>
                  <a:gd name="connsiteY17" fmla="*/ 516627 h 516627"/>
                  <a:gd name="connsiteX18" fmla="*/ 448276 w 578320"/>
                  <a:gd name="connsiteY18" fmla="*/ 486239 h 516627"/>
                  <a:gd name="connsiteX19" fmla="*/ 449200 w 578320"/>
                  <a:gd name="connsiteY19" fmla="*/ 486239 h 516627"/>
                  <a:gd name="connsiteX20" fmla="*/ 68203 w 578320"/>
                  <a:gd name="connsiteY20" fmla="*/ 257870 h 516627"/>
                  <a:gd name="connsiteX21" fmla="*/ 129157 w 578320"/>
                  <a:gd name="connsiteY21" fmla="*/ 257870 h 516627"/>
                  <a:gd name="connsiteX22" fmla="*/ 129157 w 578320"/>
                  <a:gd name="connsiteY22" fmla="*/ 486239 h 516627"/>
                  <a:gd name="connsiteX23" fmla="*/ 98680 w 578320"/>
                  <a:gd name="connsiteY23" fmla="*/ 516627 h 516627"/>
                  <a:gd name="connsiteX24" fmla="*/ 68203 w 578320"/>
                  <a:gd name="connsiteY24" fmla="*/ 486239 h 516627"/>
                  <a:gd name="connsiteX25" fmla="*/ 403125 w 578320"/>
                  <a:gd name="connsiteY25" fmla="*/ 121612 h 516627"/>
                  <a:gd name="connsiteX26" fmla="*/ 555268 w 578320"/>
                  <a:gd name="connsiteY26" fmla="*/ 121612 h 516627"/>
                  <a:gd name="connsiteX27" fmla="*/ 578320 w 578320"/>
                  <a:gd name="connsiteY27" fmla="*/ 144645 h 516627"/>
                  <a:gd name="connsiteX28" fmla="*/ 578320 w 578320"/>
                  <a:gd name="connsiteY28" fmla="*/ 220191 h 516627"/>
                  <a:gd name="connsiteX29" fmla="*/ 555268 w 578320"/>
                  <a:gd name="connsiteY29" fmla="*/ 243224 h 516627"/>
                  <a:gd name="connsiteX30" fmla="*/ 403125 w 578320"/>
                  <a:gd name="connsiteY30" fmla="*/ 243224 h 516627"/>
                  <a:gd name="connsiteX31" fmla="*/ 380073 w 578320"/>
                  <a:gd name="connsiteY31" fmla="*/ 220191 h 516627"/>
                  <a:gd name="connsiteX32" fmla="*/ 380073 w 578320"/>
                  <a:gd name="connsiteY32" fmla="*/ 144645 h 516627"/>
                  <a:gd name="connsiteX33" fmla="*/ 403125 w 578320"/>
                  <a:gd name="connsiteY33" fmla="*/ 121612 h 516627"/>
                  <a:gd name="connsiteX34" fmla="*/ 23056 w 578320"/>
                  <a:gd name="connsiteY34" fmla="*/ 121612 h 516627"/>
                  <a:gd name="connsiteX35" fmla="*/ 175226 w 578320"/>
                  <a:gd name="connsiteY35" fmla="*/ 121612 h 516627"/>
                  <a:gd name="connsiteX36" fmla="*/ 197360 w 578320"/>
                  <a:gd name="connsiteY36" fmla="*/ 144645 h 516627"/>
                  <a:gd name="connsiteX37" fmla="*/ 197360 w 578320"/>
                  <a:gd name="connsiteY37" fmla="*/ 220191 h 516627"/>
                  <a:gd name="connsiteX38" fmla="*/ 175226 w 578320"/>
                  <a:gd name="connsiteY38" fmla="*/ 243224 h 516627"/>
                  <a:gd name="connsiteX39" fmla="*/ 23056 w 578320"/>
                  <a:gd name="connsiteY39" fmla="*/ 243224 h 516627"/>
                  <a:gd name="connsiteX40" fmla="*/ 0 w 578320"/>
                  <a:gd name="connsiteY40" fmla="*/ 220191 h 516627"/>
                  <a:gd name="connsiteX41" fmla="*/ 0 w 578320"/>
                  <a:gd name="connsiteY41" fmla="*/ 144645 h 516627"/>
                  <a:gd name="connsiteX42" fmla="*/ 23056 w 578320"/>
                  <a:gd name="connsiteY42" fmla="*/ 121612 h 516627"/>
                  <a:gd name="connsiteX43" fmla="*/ 478753 w 578320"/>
                  <a:gd name="connsiteY43" fmla="*/ 0 h 516627"/>
                  <a:gd name="connsiteX44" fmla="*/ 509230 w 578320"/>
                  <a:gd name="connsiteY44" fmla="*/ 30428 h 516627"/>
                  <a:gd name="connsiteX45" fmla="*/ 509230 w 578320"/>
                  <a:gd name="connsiteY45" fmla="*/ 91283 h 516627"/>
                  <a:gd name="connsiteX46" fmla="*/ 448276 w 578320"/>
                  <a:gd name="connsiteY46" fmla="*/ 91283 h 516627"/>
                  <a:gd name="connsiteX47" fmla="*/ 448276 w 578320"/>
                  <a:gd name="connsiteY47" fmla="*/ 30428 h 516627"/>
                  <a:gd name="connsiteX48" fmla="*/ 478753 w 578320"/>
                  <a:gd name="connsiteY48" fmla="*/ 0 h 516627"/>
                  <a:gd name="connsiteX49" fmla="*/ 288716 w 578320"/>
                  <a:gd name="connsiteY49" fmla="*/ 0 h 516627"/>
                  <a:gd name="connsiteX50" fmla="*/ 319119 w 578320"/>
                  <a:gd name="connsiteY50" fmla="*/ 30392 h 516627"/>
                  <a:gd name="connsiteX51" fmla="*/ 319119 w 578320"/>
                  <a:gd name="connsiteY51" fmla="*/ 257870 h 516627"/>
                  <a:gd name="connsiteX52" fmla="*/ 258313 w 578320"/>
                  <a:gd name="connsiteY52" fmla="*/ 257870 h 516627"/>
                  <a:gd name="connsiteX53" fmla="*/ 258313 w 578320"/>
                  <a:gd name="connsiteY53" fmla="*/ 30392 h 516627"/>
                  <a:gd name="connsiteX54" fmla="*/ 288716 w 578320"/>
                  <a:gd name="connsiteY54" fmla="*/ 0 h 516627"/>
                  <a:gd name="connsiteX55" fmla="*/ 98680 w 578320"/>
                  <a:gd name="connsiteY55" fmla="*/ 0 h 516627"/>
                  <a:gd name="connsiteX56" fmla="*/ 129157 w 578320"/>
                  <a:gd name="connsiteY56" fmla="*/ 30428 h 516627"/>
                  <a:gd name="connsiteX57" fmla="*/ 129157 w 578320"/>
                  <a:gd name="connsiteY57" fmla="*/ 91283 h 516627"/>
                  <a:gd name="connsiteX58" fmla="*/ 68203 w 578320"/>
                  <a:gd name="connsiteY58" fmla="*/ 91283 h 516627"/>
                  <a:gd name="connsiteX59" fmla="*/ 68203 w 578320"/>
                  <a:gd name="connsiteY59" fmla="*/ 30428 h 516627"/>
                  <a:gd name="connsiteX60" fmla="*/ 98680 w 578320"/>
                  <a:gd name="connsiteY60" fmla="*/ 0 h 51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78320" h="516627">
                    <a:moveTo>
                      <a:pt x="258313" y="425492"/>
                    </a:moveTo>
                    <a:lnTo>
                      <a:pt x="319119" y="425492"/>
                    </a:lnTo>
                    <a:lnTo>
                      <a:pt x="319119" y="486249"/>
                    </a:lnTo>
                    <a:cubicBezTo>
                      <a:pt x="319119" y="502819"/>
                      <a:pt x="306221" y="516627"/>
                      <a:pt x="288716" y="516627"/>
                    </a:cubicBezTo>
                    <a:cubicBezTo>
                      <a:pt x="272133" y="516627"/>
                      <a:pt x="258313" y="502819"/>
                      <a:pt x="258313" y="486249"/>
                    </a:cubicBezTo>
                    <a:close/>
                    <a:moveTo>
                      <a:pt x="213031" y="273552"/>
                    </a:moveTo>
                    <a:lnTo>
                      <a:pt x="365288" y="273552"/>
                    </a:lnTo>
                    <a:cubicBezTo>
                      <a:pt x="377284" y="273552"/>
                      <a:pt x="388357" y="283686"/>
                      <a:pt x="388357" y="296585"/>
                    </a:cubicBezTo>
                    <a:lnTo>
                      <a:pt x="388357" y="372131"/>
                    </a:lnTo>
                    <a:cubicBezTo>
                      <a:pt x="388357" y="385030"/>
                      <a:pt x="377284" y="395164"/>
                      <a:pt x="365288" y="395164"/>
                    </a:cubicBezTo>
                    <a:lnTo>
                      <a:pt x="213031" y="395164"/>
                    </a:lnTo>
                    <a:cubicBezTo>
                      <a:pt x="200113" y="395164"/>
                      <a:pt x="189962" y="385030"/>
                      <a:pt x="189962" y="372131"/>
                    </a:cubicBezTo>
                    <a:lnTo>
                      <a:pt x="189962" y="296585"/>
                    </a:lnTo>
                    <a:cubicBezTo>
                      <a:pt x="189962" y="283686"/>
                      <a:pt x="200113" y="273552"/>
                      <a:pt x="213031" y="273552"/>
                    </a:cubicBezTo>
                    <a:close/>
                    <a:moveTo>
                      <a:pt x="449200" y="257870"/>
                    </a:moveTo>
                    <a:lnTo>
                      <a:pt x="509230" y="257870"/>
                    </a:lnTo>
                    <a:lnTo>
                      <a:pt x="509230" y="486239"/>
                    </a:lnTo>
                    <a:cubicBezTo>
                      <a:pt x="509230" y="502814"/>
                      <a:pt x="496301" y="516627"/>
                      <a:pt x="478753" y="516627"/>
                    </a:cubicBezTo>
                    <a:cubicBezTo>
                      <a:pt x="462129" y="516627"/>
                      <a:pt x="448276" y="502814"/>
                      <a:pt x="448276" y="486239"/>
                    </a:cubicBezTo>
                    <a:lnTo>
                      <a:pt x="449200" y="486239"/>
                    </a:lnTo>
                    <a:close/>
                    <a:moveTo>
                      <a:pt x="68203" y="257870"/>
                    </a:moveTo>
                    <a:lnTo>
                      <a:pt x="129157" y="257870"/>
                    </a:lnTo>
                    <a:lnTo>
                      <a:pt x="129157" y="486239"/>
                    </a:lnTo>
                    <a:cubicBezTo>
                      <a:pt x="129157" y="502814"/>
                      <a:pt x="115304" y="516627"/>
                      <a:pt x="98680" y="516627"/>
                    </a:cubicBezTo>
                    <a:cubicBezTo>
                      <a:pt x="82056" y="516627"/>
                      <a:pt x="68203" y="502814"/>
                      <a:pt x="68203" y="486239"/>
                    </a:cubicBezTo>
                    <a:close/>
                    <a:moveTo>
                      <a:pt x="403125" y="121612"/>
                    </a:moveTo>
                    <a:lnTo>
                      <a:pt x="555268" y="121612"/>
                    </a:lnTo>
                    <a:cubicBezTo>
                      <a:pt x="568177" y="121612"/>
                      <a:pt x="578320" y="131746"/>
                      <a:pt x="578320" y="144645"/>
                    </a:cubicBezTo>
                    <a:lnTo>
                      <a:pt x="578320" y="220191"/>
                    </a:lnTo>
                    <a:cubicBezTo>
                      <a:pt x="578320" y="233090"/>
                      <a:pt x="568177" y="243224"/>
                      <a:pt x="555268" y="243224"/>
                    </a:cubicBezTo>
                    <a:lnTo>
                      <a:pt x="403125" y="243224"/>
                    </a:lnTo>
                    <a:cubicBezTo>
                      <a:pt x="390216" y="243224"/>
                      <a:pt x="380073" y="233090"/>
                      <a:pt x="380073" y="220191"/>
                    </a:cubicBezTo>
                    <a:lnTo>
                      <a:pt x="380073" y="144645"/>
                    </a:lnTo>
                    <a:cubicBezTo>
                      <a:pt x="380073" y="131746"/>
                      <a:pt x="390216" y="121612"/>
                      <a:pt x="403125" y="121612"/>
                    </a:cubicBezTo>
                    <a:close/>
                    <a:moveTo>
                      <a:pt x="23056" y="121612"/>
                    </a:moveTo>
                    <a:lnTo>
                      <a:pt x="175226" y="121612"/>
                    </a:lnTo>
                    <a:cubicBezTo>
                      <a:pt x="187215" y="121612"/>
                      <a:pt x="197360" y="131746"/>
                      <a:pt x="197360" y="144645"/>
                    </a:cubicBezTo>
                    <a:lnTo>
                      <a:pt x="197360" y="220191"/>
                    </a:lnTo>
                    <a:cubicBezTo>
                      <a:pt x="197360" y="233090"/>
                      <a:pt x="187215" y="243224"/>
                      <a:pt x="175226" y="243224"/>
                    </a:cubicBezTo>
                    <a:lnTo>
                      <a:pt x="23056" y="243224"/>
                    </a:lnTo>
                    <a:cubicBezTo>
                      <a:pt x="10144" y="243224"/>
                      <a:pt x="0" y="233090"/>
                      <a:pt x="0" y="220191"/>
                    </a:cubicBezTo>
                    <a:lnTo>
                      <a:pt x="0" y="144645"/>
                    </a:lnTo>
                    <a:cubicBezTo>
                      <a:pt x="0" y="131746"/>
                      <a:pt x="10144" y="121612"/>
                      <a:pt x="23056" y="121612"/>
                    </a:cubicBezTo>
                    <a:close/>
                    <a:moveTo>
                      <a:pt x="478753" y="0"/>
                    </a:moveTo>
                    <a:cubicBezTo>
                      <a:pt x="496301" y="0"/>
                      <a:pt x="509230" y="13831"/>
                      <a:pt x="509230" y="30428"/>
                    </a:cubicBezTo>
                    <a:lnTo>
                      <a:pt x="509230" y="91283"/>
                    </a:lnTo>
                    <a:lnTo>
                      <a:pt x="448276" y="91283"/>
                    </a:lnTo>
                    <a:lnTo>
                      <a:pt x="448276" y="30428"/>
                    </a:lnTo>
                    <a:cubicBezTo>
                      <a:pt x="448276" y="13831"/>
                      <a:pt x="462129" y="0"/>
                      <a:pt x="478753" y="0"/>
                    </a:cubicBezTo>
                    <a:close/>
                    <a:moveTo>
                      <a:pt x="288716" y="0"/>
                    </a:moveTo>
                    <a:cubicBezTo>
                      <a:pt x="306221" y="0"/>
                      <a:pt x="319119" y="13814"/>
                      <a:pt x="319119" y="30392"/>
                    </a:cubicBezTo>
                    <a:lnTo>
                      <a:pt x="319119" y="257870"/>
                    </a:lnTo>
                    <a:lnTo>
                      <a:pt x="258313" y="257870"/>
                    </a:lnTo>
                    <a:lnTo>
                      <a:pt x="258313" y="30392"/>
                    </a:lnTo>
                    <a:cubicBezTo>
                      <a:pt x="258313" y="13814"/>
                      <a:pt x="272133" y="0"/>
                      <a:pt x="288716" y="0"/>
                    </a:cubicBezTo>
                    <a:close/>
                    <a:moveTo>
                      <a:pt x="98680" y="0"/>
                    </a:moveTo>
                    <a:cubicBezTo>
                      <a:pt x="115304" y="0"/>
                      <a:pt x="129157" y="13831"/>
                      <a:pt x="129157" y="30428"/>
                    </a:cubicBezTo>
                    <a:lnTo>
                      <a:pt x="129157" y="91283"/>
                    </a:lnTo>
                    <a:lnTo>
                      <a:pt x="68203" y="91283"/>
                    </a:lnTo>
                    <a:lnTo>
                      <a:pt x="68203" y="30428"/>
                    </a:lnTo>
                    <a:cubicBezTo>
                      <a:pt x="68203" y="13831"/>
                      <a:pt x="82056" y="0"/>
                      <a:pt x="986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3" name="Group 26">
              <a:extLst>
                <a:ext uri="{FF2B5EF4-FFF2-40B4-BE49-F238E27FC236}">
                  <a16:creationId xmlns="" xmlns:a16="http://schemas.microsoft.com/office/drawing/2014/main" id="{EC28F0A7-C866-491A-A42B-91CB4FE92504}"/>
                </a:ext>
              </a:extLst>
            </p:cNvPr>
            <p:cNvGrpSpPr/>
            <p:nvPr/>
          </p:nvGrpSpPr>
          <p:grpSpPr>
            <a:xfrm>
              <a:off x="11410493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4" name="椭圆 73">
                <a:extLst>
                  <a:ext uri="{FF2B5EF4-FFF2-40B4-BE49-F238E27FC236}">
                    <a16:creationId xmlns="" xmlns:a16="http://schemas.microsoft.com/office/drawing/2014/main" id="{3618D009-E511-4EF9-A070-C1BA090CE95A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5" name="Oval 28">
                <a:extLst>
                  <a:ext uri="{FF2B5EF4-FFF2-40B4-BE49-F238E27FC236}">
                    <a16:creationId xmlns="" xmlns:a16="http://schemas.microsoft.com/office/drawing/2014/main" id="{CCCB2092-5712-4AA7-A042-2BCF9A32444F}"/>
                  </a:ext>
                </a:extLst>
              </p:cNvPr>
              <p:cNvSpPr/>
              <p:nvPr/>
            </p:nvSpPr>
            <p:spPr>
              <a:xfrm>
                <a:off x="9125656" y="4125961"/>
                <a:ext cx="656395" cy="665872"/>
              </a:xfrm>
              <a:custGeom>
                <a:avLst/>
                <a:gdLst>
                  <a:gd name="T0" fmla="*/ 375 w 500"/>
                  <a:gd name="T1" fmla="*/ 188 h 508"/>
                  <a:gd name="T2" fmla="*/ 188 w 500"/>
                  <a:gd name="T3" fmla="*/ 0 h 508"/>
                  <a:gd name="T4" fmla="*/ 0 w 500"/>
                  <a:gd name="T5" fmla="*/ 188 h 508"/>
                  <a:gd name="T6" fmla="*/ 188 w 500"/>
                  <a:gd name="T7" fmla="*/ 375 h 508"/>
                  <a:gd name="T8" fmla="*/ 375 w 500"/>
                  <a:gd name="T9" fmla="*/ 188 h 508"/>
                  <a:gd name="T10" fmla="*/ 188 w 500"/>
                  <a:gd name="T11" fmla="*/ 328 h 508"/>
                  <a:gd name="T12" fmla="*/ 47 w 500"/>
                  <a:gd name="T13" fmla="*/ 188 h 508"/>
                  <a:gd name="T14" fmla="*/ 188 w 500"/>
                  <a:gd name="T15" fmla="*/ 47 h 508"/>
                  <a:gd name="T16" fmla="*/ 328 w 500"/>
                  <a:gd name="T17" fmla="*/ 188 h 508"/>
                  <a:gd name="T18" fmla="*/ 188 w 500"/>
                  <a:gd name="T19" fmla="*/ 328 h 508"/>
                  <a:gd name="T20" fmla="*/ 500 w 500"/>
                  <a:gd name="T21" fmla="*/ 466 h 508"/>
                  <a:gd name="T22" fmla="*/ 458 w 500"/>
                  <a:gd name="T23" fmla="*/ 508 h 508"/>
                  <a:gd name="T24" fmla="*/ 314 w 500"/>
                  <a:gd name="T25" fmla="*/ 364 h 508"/>
                  <a:gd name="T26" fmla="*/ 356 w 500"/>
                  <a:gd name="T27" fmla="*/ 322 h 508"/>
                  <a:gd name="T28" fmla="*/ 500 w 500"/>
                  <a:gd name="T29" fmla="*/ 466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0" h="508">
                    <a:moveTo>
                      <a:pt x="375" y="188"/>
                    </a:moveTo>
                    <a:cubicBezTo>
                      <a:pt x="375" y="84"/>
                      <a:pt x="291" y="0"/>
                      <a:pt x="188" y="0"/>
                    </a:cubicBezTo>
                    <a:cubicBezTo>
                      <a:pt x="84" y="0"/>
                      <a:pt x="0" y="84"/>
                      <a:pt x="0" y="188"/>
                    </a:cubicBezTo>
                    <a:cubicBezTo>
                      <a:pt x="0" y="291"/>
                      <a:pt x="84" y="375"/>
                      <a:pt x="188" y="375"/>
                    </a:cubicBezTo>
                    <a:cubicBezTo>
                      <a:pt x="291" y="375"/>
                      <a:pt x="375" y="291"/>
                      <a:pt x="375" y="188"/>
                    </a:cubicBezTo>
                    <a:close/>
                    <a:moveTo>
                      <a:pt x="188" y="328"/>
                    </a:moveTo>
                    <a:cubicBezTo>
                      <a:pt x="110" y="328"/>
                      <a:pt x="47" y="265"/>
                      <a:pt x="47" y="188"/>
                    </a:cubicBezTo>
                    <a:cubicBezTo>
                      <a:pt x="47" y="110"/>
                      <a:pt x="110" y="47"/>
                      <a:pt x="188" y="47"/>
                    </a:cubicBezTo>
                    <a:cubicBezTo>
                      <a:pt x="265" y="47"/>
                      <a:pt x="328" y="110"/>
                      <a:pt x="328" y="188"/>
                    </a:cubicBezTo>
                    <a:cubicBezTo>
                      <a:pt x="328" y="265"/>
                      <a:pt x="265" y="328"/>
                      <a:pt x="188" y="328"/>
                    </a:cubicBezTo>
                    <a:close/>
                    <a:moveTo>
                      <a:pt x="500" y="466"/>
                    </a:moveTo>
                    <a:lnTo>
                      <a:pt x="458" y="508"/>
                    </a:lnTo>
                    <a:lnTo>
                      <a:pt x="314" y="364"/>
                    </a:lnTo>
                    <a:lnTo>
                      <a:pt x="356" y="322"/>
                    </a:lnTo>
                    <a:lnTo>
                      <a:pt x="500" y="4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6" name="Group 29">
              <a:extLst>
                <a:ext uri="{FF2B5EF4-FFF2-40B4-BE49-F238E27FC236}">
                  <a16:creationId xmlns="" xmlns:a16="http://schemas.microsoft.com/office/drawing/2014/main" id="{DB02AC53-BD4B-4DDE-869B-90DA2A7E8032}"/>
                </a:ext>
              </a:extLst>
            </p:cNvPr>
            <p:cNvGrpSpPr/>
            <p:nvPr/>
          </p:nvGrpSpPr>
          <p:grpSpPr>
            <a:xfrm>
              <a:off x="13587636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77" name="椭圆 76">
                <a:extLst>
                  <a:ext uri="{FF2B5EF4-FFF2-40B4-BE49-F238E27FC236}">
                    <a16:creationId xmlns="" xmlns:a16="http://schemas.microsoft.com/office/drawing/2014/main" id="{8D38E44E-ED7B-451B-A25E-07E7F2842BEB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8" name="Oval 31">
                <a:extLst>
                  <a:ext uri="{FF2B5EF4-FFF2-40B4-BE49-F238E27FC236}">
                    <a16:creationId xmlns="" xmlns:a16="http://schemas.microsoft.com/office/drawing/2014/main" id="{70FFD161-DD11-41BC-9B98-D3B935137B90}"/>
                  </a:ext>
                </a:extLst>
              </p:cNvPr>
              <p:cNvSpPr/>
              <p:nvPr/>
            </p:nvSpPr>
            <p:spPr>
              <a:xfrm>
                <a:off x="9120918" y="4189824"/>
                <a:ext cx="665872" cy="538144"/>
              </a:xfrm>
              <a:custGeom>
                <a:avLst/>
                <a:gdLst>
                  <a:gd name="connsiteX0" fmla="*/ 0 w 590140"/>
                  <a:gd name="connsiteY0" fmla="*/ 455765 h 476939"/>
                  <a:gd name="connsiteX1" fmla="*/ 590140 w 590140"/>
                  <a:gd name="connsiteY1" fmla="*/ 455765 h 476939"/>
                  <a:gd name="connsiteX2" fmla="*/ 590140 w 590140"/>
                  <a:gd name="connsiteY2" fmla="*/ 476939 h 476939"/>
                  <a:gd name="connsiteX3" fmla="*/ 0 w 590140"/>
                  <a:gd name="connsiteY3" fmla="*/ 476939 h 476939"/>
                  <a:gd name="connsiteX4" fmla="*/ 135090 w 590140"/>
                  <a:gd name="connsiteY4" fmla="*/ 371068 h 476939"/>
                  <a:gd name="connsiteX5" fmla="*/ 145702 w 590140"/>
                  <a:gd name="connsiteY5" fmla="*/ 371068 h 476939"/>
                  <a:gd name="connsiteX6" fmla="*/ 145702 w 590140"/>
                  <a:gd name="connsiteY6" fmla="*/ 441920 h 476939"/>
                  <a:gd name="connsiteX7" fmla="*/ 100022 w 590140"/>
                  <a:gd name="connsiteY7" fmla="*/ 441920 h 476939"/>
                  <a:gd name="connsiteX8" fmla="*/ 100022 w 590140"/>
                  <a:gd name="connsiteY8" fmla="*/ 405574 h 476939"/>
                  <a:gd name="connsiteX9" fmla="*/ 204265 w 590140"/>
                  <a:gd name="connsiteY9" fmla="*/ 299697 h 476939"/>
                  <a:gd name="connsiteX10" fmla="*/ 225456 w 590140"/>
                  <a:gd name="connsiteY10" fmla="*/ 299697 h 476939"/>
                  <a:gd name="connsiteX11" fmla="*/ 249871 w 590140"/>
                  <a:gd name="connsiteY11" fmla="*/ 304760 h 476939"/>
                  <a:gd name="connsiteX12" fmla="*/ 249871 w 590140"/>
                  <a:gd name="connsiteY12" fmla="*/ 441920 h 476939"/>
                  <a:gd name="connsiteX13" fmla="*/ 204265 w 590140"/>
                  <a:gd name="connsiteY13" fmla="*/ 441920 h 476939"/>
                  <a:gd name="connsiteX14" fmla="*/ 352707 w 590140"/>
                  <a:gd name="connsiteY14" fmla="*/ 276672 h 476939"/>
                  <a:gd name="connsiteX15" fmla="*/ 352707 w 590140"/>
                  <a:gd name="connsiteY15" fmla="*/ 441920 h 476939"/>
                  <a:gd name="connsiteX16" fmla="*/ 307027 w 590140"/>
                  <a:gd name="connsiteY16" fmla="*/ 441920 h 476939"/>
                  <a:gd name="connsiteX17" fmla="*/ 307027 w 590140"/>
                  <a:gd name="connsiteY17" fmla="*/ 299687 h 476939"/>
                  <a:gd name="connsiteX18" fmla="*/ 352707 w 590140"/>
                  <a:gd name="connsiteY18" fmla="*/ 276672 h 476939"/>
                  <a:gd name="connsiteX19" fmla="*/ 266083 w 590140"/>
                  <a:gd name="connsiteY19" fmla="*/ 73306 h 476939"/>
                  <a:gd name="connsiteX20" fmla="*/ 205636 w 590140"/>
                  <a:gd name="connsiteY20" fmla="*/ 98510 h 476939"/>
                  <a:gd name="connsiteX21" fmla="*/ 205636 w 590140"/>
                  <a:gd name="connsiteY21" fmla="*/ 219584 h 476939"/>
                  <a:gd name="connsiteX22" fmla="*/ 326876 w 590140"/>
                  <a:gd name="connsiteY22" fmla="*/ 219584 h 476939"/>
                  <a:gd name="connsiteX23" fmla="*/ 326876 w 590140"/>
                  <a:gd name="connsiteY23" fmla="*/ 98510 h 476939"/>
                  <a:gd name="connsiteX24" fmla="*/ 266083 w 590140"/>
                  <a:gd name="connsiteY24" fmla="*/ 73306 h 476939"/>
                  <a:gd name="connsiteX25" fmla="*/ 406161 w 590140"/>
                  <a:gd name="connsiteY25" fmla="*/ 72259 h 476939"/>
                  <a:gd name="connsiteX26" fmla="*/ 451841 w 590140"/>
                  <a:gd name="connsiteY26" fmla="*/ 72259 h 476939"/>
                  <a:gd name="connsiteX27" fmla="*/ 451841 w 590140"/>
                  <a:gd name="connsiteY27" fmla="*/ 441920 h 476939"/>
                  <a:gd name="connsiteX28" fmla="*/ 406161 w 590140"/>
                  <a:gd name="connsiteY28" fmla="*/ 441920 h 476939"/>
                  <a:gd name="connsiteX29" fmla="*/ 406161 w 590140"/>
                  <a:gd name="connsiteY29" fmla="*/ 197014 h 476939"/>
                  <a:gd name="connsiteX30" fmla="*/ 410775 w 590140"/>
                  <a:gd name="connsiteY30" fmla="*/ 161107 h 476939"/>
                  <a:gd name="connsiteX31" fmla="*/ 406161 w 590140"/>
                  <a:gd name="connsiteY31" fmla="*/ 125199 h 476939"/>
                  <a:gd name="connsiteX32" fmla="*/ 266256 w 590140"/>
                  <a:gd name="connsiteY32" fmla="*/ 39239 h 476939"/>
                  <a:gd name="connsiteX33" fmla="*/ 351308 w 590140"/>
                  <a:gd name="connsiteY33" fmla="*/ 74111 h 476939"/>
                  <a:gd name="connsiteX34" fmla="*/ 351308 w 590140"/>
                  <a:gd name="connsiteY34" fmla="*/ 243983 h 476939"/>
                  <a:gd name="connsiteX35" fmla="*/ 194111 w 590140"/>
                  <a:gd name="connsiteY35" fmla="*/ 255031 h 476939"/>
                  <a:gd name="connsiteX36" fmla="*/ 173367 w 590140"/>
                  <a:gd name="connsiteY36" fmla="*/ 276208 h 476939"/>
                  <a:gd name="connsiteX37" fmla="*/ 165069 w 590140"/>
                  <a:gd name="connsiteY37" fmla="*/ 304289 h 476939"/>
                  <a:gd name="connsiteX38" fmla="*/ 75637 w 590140"/>
                  <a:gd name="connsiteY38" fmla="*/ 393599 h 476939"/>
                  <a:gd name="connsiteX39" fmla="*/ 31383 w 590140"/>
                  <a:gd name="connsiteY39" fmla="*/ 393599 h 476939"/>
                  <a:gd name="connsiteX40" fmla="*/ 31383 w 590140"/>
                  <a:gd name="connsiteY40" fmla="*/ 349404 h 476939"/>
                  <a:gd name="connsiteX41" fmla="*/ 120814 w 590140"/>
                  <a:gd name="connsiteY41" fmla="*/ 260095 h 476939"/>
                  <a:gd name="connsiteX42" fmla="*/ 148935 w 590140"/>
                  <a:gd name="connsiteY42" fmla="*/ 251809 h 476939"/>
                  <a:gd name="connsiteX43" fmla="*/ 170140 w 590140"/>
                  <a:gd name="connsiteY43" fmla="*/ 231093 h 476939"/>
                  <a:gd name="connsiteX44" fmla="*/ 181204 w 590140"/>
                  <a:gd name="connsiteY44" fmla="*/ 74111 h 476939"/>
                  <a:gd name="connsiteX45" fmla="*/ 266256 w 590140"/>
                  <a:gd name="connsiteY45" fmla="*/ 39239 h 476939"/>
                  <a:gd name="connsiteX46" fmla="*/ 501149 w 590140"/>
                  <a:gd name="connsiteY46" fmla="*/ 0 h 476939"/>
                  <a:gd name="connsiteX47" fmla="*/ 546829 w 590140"/>
                  <a:gd name="connsiteY47" fmla="*/ 0 h 476939"/>
                  <a:gd name="connsiteX48" fmla="*/ 546829 w 590140"/>
                  <a:gd name="connsiteY48" fmla="*/ 441920 h 476939"/>
                  <a:gd name="connsiteX49" fmla="*/ 501149 w 590140"/>
                  <a:gd name="connsiteY49" fmla="*/ 441920 h 476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90140" h="476939">
                    <a:moveTo>
                      <a:pt x="0" y="455765"/>
                    </a:moveTo>
                    <a:lnTo>
                      <a:pt x="590140" y="455765"/>
                    </a:lnTo>
                    <a:lnTo>
                      <a:pt x="590140" y="476939"/>
                    </a:lnTo>
                    <a:lnTo>
                      <a:pt x="0" y="476939"/>
                    </a:lnTo>
                    <a:close/>
                    <a:moveTo>
                      <a:pt x="135090" y="371068"/>
                    </a:moveTo>
                    <a:lnTo>
                      <a:pt x="145702" y="371068"/>
                    </a:lnTo>
                    <a:lnTo>
                      <a:pt x="145702" y="441920"/>
                    </a:lnTo>
                    <a:lnTo>
                      <a:pt x="100022" y="441920"/>
                    </a:lnTo>
                    <a:lnTo>
                      <a:pt x="100022" y="405574"/>
                    </a:lnTo>
                    <a:close/>
                    <a:moveTo>
                      <a:pt x="204265" y="299697"/>
                    </a:moveTo>
                    <a:lnTo>
                      <a:pt x="225456" y="299697"/>
                    </a:lnTo>
                    <a:cubicBezTo>
                      <a:pt x="233748" y="301998"/>
                      <a:pt x="241579" y="303839"/>
                      <a:pt x="249871" y="304760"/>
                    </a:cubicBezTo>
                    <a:lnTo>
                      <a:pt x="249871" y="441920"/>
                    </a:lnTo>
                    <a:lnTo>
                      <a:pt x="204265" y="441920"/>
                    </a:lnTo>
                    <a:close/>
                    <a:moveTo>
                      <a:pt x="352707" y="276672"/>
                    </a:moveTo>
                    <a:lnTo>
                      <a:pt x="352707" y="441920"/>
                    </a:lnTo>
                    <a:lnTo>
                      <a:pt x="307027" y="441920"/>
                    </a:lnTo>
                    <a:lnTo>
                      <a:pt x="307027" y="299687"/>
                    </a:lnTo>
                    <a:cubicBezTo>
                      <a:pt x="323638" y="295084"/>
                      <a:pt x="338865" y="287259"/>
                      <a:pt x="352707" y="276672"/>
                    </a:cubicBezTo>
                    <a:close/>
                    <a:moveTo>
                      <a:pt x="266083" y="73306"/>
                    </a:moveTo>
                    <a:cubicBezTo>
                      <a:pt x="244129" y="73306"/>
                      <a:pt x="222232" y="81707"/>
                      <a:pt x="205636" y="98510"/>
                    </a:cubicBezTo>
                    <a:cubicBezTo>
                      <a:pt x="171984" y="132116"/>
                      <a:pt x="171984" y="186438"/>
                      <a:pt x="205636" y="219584"/>
                    </a:cubicBezTo>
                    <a:cubicBezTo>
                      <a:pt x="238827" y="253190"/>
                      <a:pt x="293224" y="253190"/>
                      <a:pt x="326876" y="219584"/>
                    </a:cubicBezTo>
                    <a:cubicBezTo>
                      <a:pt x="360528" y="186438"/>
                      <a:pt x="360528" y="132116"/>
                      <a:pt x="326876" y="98510"/>
                    </a:cubicBezTo>
                    <a:cubicBezTo>
                      <a:pt x="310050" y="81707"/>
                      <a:pt x="288038" y="73306"/>
                      <a:pt x="266083" y="73306"/>
                    </a:cubicBezTo>
                    <a:close/>
                    <a:moveTo>
                      <a:pt x="406161" y="72259"/>
                    </a:moveTo>
                    <a:lnTo>
                      <a:pt x="451841" y="72259"/>
                    </a:lnTo>
                    <a:lnTo>
                      <a:pt x="451841" y="441920"/>
                    </a:lnTo>
                    <a:lnTo>
                      <a:pt x="406161" y="441920"/>
                    </a:lnTo>
                    <a:lnTo>
                      <a:pt x="406161" y="197014"/>
                    </a:lnTo>
                    <a:cubicBezTo>
                      <a:pt x="409391" y="185505"/>
                      <a:pt x="410775" y="173536"/>
                      <a:pt x="410775" y="161107"/>
                    </a:cubicBezTo>
                    <a:cubicBezTo>
                      <a:pt x="410775" y="148677"/>
                      <a:pt x="409391" y="136708"/>
                      <a:pt x="406161" y="125199"/>
                    </a:cubicBezTo>
                    <a:close/>
                    <a:moveTo>
                      <a:pt x="266256" y="39239"/>
                    </a:moveTo>
                    <a:cubicBezTo>
                      <a:pt x="297027" y="39239"/>
                      <a:pt x="327798" y="50863"/>
                      <a:pt x="351308" y="74111"/>
                    </a:cubicBezTo>
                    <a:cubicBezTo>
                      <a:pt x="397868" y="121067"/>
                      <a:pt x="397868" y="197026"/>
                      <a:pt x="351308" y="243983"/>
                    </a:cubicBezTo>
                    <a:cubicBezTo>
                      <a:pt x="308436" y="286796"/>
                      <a:pt x="241132" y="290479"/>
                      <a:pt x="194111" y="255031"/>
                    </a:cubicBezTo>
                    <a:lnTo>
                      <a:pt x="173367" y="276208"/>
                    </a:lnTo>
                    <a:cubicBezTo>
                      <a:pt x="175211" y="285875"/>
                      <a:pt x="172445" y="296463"/>
                      <a:pt x="165069" y="304289"/>
                    </a:cubicBezTo>
                    <a:lnTo>
                      <a:pt x="75637" y="393599"/>
                    </a:lnTo>
                    <a:cubicBezTo>
                      <a:pt x="63191" y="405568"/>
                      <a:pt x="43368" y="405568"/>
                      <a:pt x="31383" y="393599"/>
                    </a:cubicBezTo>
                    <a:cubicBezTo>
                      <a:pt x="19397" y="381629"/>
                      <a:pt x="19397" y="361834"/>
                      <a:pt x="31383" y="349404"/>
                    </a:cubicBezTo>
                    <a:lnTo>
                      <a:pt x="120814" y="260095"/>
                    </a:lnTo>
                    <a:cubicBezTo>
                      <a:pt x="128651" y="252730"/>
                      <a:pt x="139254" y="249967"/>
                      <a:pt x="148935" y="251809"/>
                    </a:cubicBezTo>
                    <a:lnTo>
                      <a:pt x="170140" y="231093"/>
                    </a:lnTo>
                    <a:cubicBezTo>
                      <a:pt x="134644" y="184136"/>
                      <a:pt x="138332" y="116924"/>
                      <a:pt x="181204" y="74111"/>
                    </a:cubicBezTo>
                    <a:cubicBezTo>
                      <a:pt x="204714" y="50863"/>
                      <a:pt x="235485" y="39239"/>
                      <a:pt x="266256" y="39239"/>
                    </a:cubicBezTo>
                    <a:close/>
                    <a:moveTo>
                      <a:pt x="501149" y="0"/>
                    </a:moveTo>
                    <a:lnTo>
                      <a:pt x="546829" y="0"/>
                    </a:lnTo>
                    <a:lnTo>
                      <a:pt x="546829" y="441920"/>
                    </a:lnTo>
                    <a:lnTo>
                      <a:pt x="501149" y="4419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9" name="Group 32">
              <a:extLst>
                <a:ext uri="{FF2B5EF4-FFF2-40B4-BE49-F238E27FC236}">
                  <a16:creationId xmlns="" xmlns:a16="http://schemas.microsoft.com/office/drawing/2014/main" id="{560686E0-E6F8-467E-B6C9-3EF021B136E2}"/>
                </a:ext>
              </a:extLst>
            </p:cNvPr>
            <p:cNvGrpSpPr/>
            <p:nvPr/>
          </p:nvGrpSpPr>
          <p:grpSpPr>
            <a:xfrm>
              <a:off x="15764777" y="3436584"/>
              <a:ext cx="955680" cy="955676"/>
              <a:chOff x="8690640" y="3695683"/>
              <a:chExt cx="1526428" cy="1526428"/>
            </a:xfrm>
            <a:solidFill>
              <a:srgbClr val="1834B3"/>
            </a:solidFill>
          </p:grpSpPr>
          <p:sp>
            <p:nvSpPr>
              <p:cNvPr id="80" name="椭圆 79">
                <a:extLst>
                  <a:ext uri="{FF2B5EF4-FFF2-40B4-BE49-F238E27FC236}">
                    <a16:creationId xmlns="" xmlns:a16="http://schemas.microsoft.com/office/drawing/2014/main" id="{26B3EF30-1EF6-4E29-91DD-05AAE06BBE85}"/>
                  </a:ext>
                </a:extLst>
              </p:cNvPr>
              <p:cNvSpPr/>
              <p:nvPr/>
            </p:nvSpPr>
            <p:spPr>
              <a:xfrm>
                <a:off x="8690640" y="3695683"/>
                <a:ext cx="1526428" cy="1526428"/>
              </a:xfrm>
              <a:prstGeom prst="ellipse">
                <a:avLst/>
              </a:prstGeom>
              <a:gradFill flip="none" rotWithShape="0">
                <a:gsLst>
                  <a:gs pos="0">
                    <a:srgbClr val="00B0F0">
                      <a:lumMod val="24000"/>
                      <a:lumOff val="76000"/>
                    </a:srgbClr>
                  </a:gs>
                  <a:gs pos="53000">
                    <a:srgbClr val="00B0F0"/>
                  </a:gs>
                  <a:gs pos="99000">
                    <a:srgbClr val="1834B3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93700" dist="63500" dir="5400000" algn="t" rotWithShape="0">
                  <a:prstClr val="black">
                    <a:alpha val="2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1" name="Oval 34">
                <a:extLst>
                  <a:ext uri="{FF2B5EF4-FFF2-40B4-BE49-F238E27FC236}">
                    <a16:creationId xmlns="" xmlns:a16="http://schemas.microsoft.com/office/drawing/2014/main" id="{113902CE-A501-4895-BC65-5D5A7A4DC8AA}"/>
                  </a:ext>
                </a:extLst>
              </p:cNvPr>
              <p:cNvSpPr/>
              <p:nvPr/>
            </p:nvSpPr>
            <p:spPr>
              <a:xfrm>
                <a:off x="9120918" y="4193123"/>
                <a:ext cx="665872" cy="531547"/>
              </a:xfrm>
              <a:custGeom>
                <a:avLst/>
                <a:gdLst>
                  <a:gd name="connsiteX0" fmla="*/ 208357 w 539466"/>
                  <a:gd name="connsiteY0" fmla="*/ 395115 h 430641"/>
                  <a:gd name="connsiteX1" fmla="*/ 203511 w 539466"/>
                  <a:gd name="connsiteY1" fmla="*/ 422567 h 430641"/>
                  <a:gd name="connsiteX2" fmla="*/ 331109 w 539466"/>
                  <a:gd name="connsiteY2" fmla="*/ 422567 h 430641"/>
                  <a:gd name="connsiteX3" fmla="*/ 318188 w 539466"/>
                  <a:gd name="connsiteY3" fmla="*/ 395115 h 430641"/>
                  <a:gd name="connsiteX4" fmla="*/ 30688 w 539466"/>
                  <a:gd name="connsiteY4" fmla="*/ 354745 h 430641"/>
                  <a:gd name="connsiteX5" fmla="*/ 22612 w 539466"/>
                  <a:gd name="connsiteY5" fmla="*/ 385427 h 430641"/>
                  <a:gd name="connsiteX6" fmla="*/ 518469 w 539466"/>
                  <a:gd name="connsiteY6" fmla="*/ 385427 h 430641"/>
                  <a:gd name="connsiteX7" fmla="*/ 508778 w 539466"/>
                  <a:gd name="connsiteY7" fmla="*/ 354745 h 430641"/>
                  <a:gd name="connsiteX8" fmla="*/ 22612 w 539466"/>
                  <a:gd name="connsiteY8" fmla="*/ 340212 h 430641"/>
                  <a:gd name="connsiteX9" fmla="*/ 515239 w 539466"/>
                  <a:gd name="connsiteY9" fmla="*/ 340212 h 430641"/>
                  <a:gd name="connsiteX10" fmla="*/ 528160 w 539466"/>
                  <a:gd name="connsiteY10" fmla="*/ 349901 h 430641"/>
                  <a:gd name="connsiteX11" fmla="*/ 537851 w 539466"/>
                  <a:gd name="connsiteY11" fmla="*/ 388656 h 430641"/>
                  <a:gd name="connsiteX12" fmla="*/ 539466 w 539466"/>
                  <a:gd name="connsiteY12" fmla="*/ 393501 h 430641"/>
                  <a:gd name="connsiteX13" fmla="*/ 539466 w 539466"/>
                  <a:gd name="connsiteY13" fmla="*/ 417723 h 430641"/>
                  <a:gd name="connsiteX14" fmla="*/ 526545 w 539466"/>
                  <a:gd name="connsiteY14" fmla="*/ 430641 h 430641"/>
                  <a:gd name="connsiteX15" fmla="*/ 12921 w 539466"/>
                  <a:gd name="connsiteY15" fmla="*/ 430641 h 430641"/>
                  <a:gd name="connsiteX16" fmla="*/ 0 w 539466"/>
                  <a:gd name="connsiteY16" fmla="*/ 417723 h 430641"/>
                  <a:gd name="connsiteX17" fmla="*/ 0 w 539466"/>
                  <a:gd name="connsiteY17" fmla="*/ 393501 h 430641"/>
                  <a:gd name="connsiteX18" fmla="*/ 1615 w 539466"/>
                  <a:gd name="connsiteY18" fmla="*/ 388656 h 430641"/>
                  <a:gd name="connsiteX19" fmla="*/ 9691 w 539466"/>
                  <a:gd name="connsiteY19" fmla="*/ 349901 h 430641"/>
                  <a:gd name="connsiteX20" fmla="*/ 22612 w 539466"/>
                  <a:gd name="connsiteY20" fmla="*/ 340212 h 430641"/>
                  <a:gd name="connsiteX21" fmla="*/ 339174 w 539466"/>
                  <a:gd name="connsiteY21" fmla="*/ 171013 h 430641"/>
                  <a:gd name="connsiteX22" fmla="*/ 340789 w 539466"/>
                  <a:gd name="connsiteY22" fmla="*/ 171013 h 430641"/>
                  <a:gd name="connsiteX23" fmla="*/ 416685 w 539466"/>
                  <a:gd name="connsiteY23" fmla="*/ 191945 h 430641"/>
                  <a:gd name="connsiteX24" fmla="*/ 418299 w 539466"/>
                  <a:gd name="connsiteY24" fmla="*/ 191945 h 430641"/>
                  <a:gd name="connsiteX25" fmla="*/ 418299 w 539466"/>
                  <a:gd name="connsiteY25" fmla="*/ 193556 h 430641"/>
                  <a:gd name="connsiteX26" fmla="*/ 418299 w 539466"/>
                  <a:gd name="connsiteY26" fmla="*/ 195166 h 430641"/>
                  <a:gd name="connsiteX27" fmla="*/ 389233 w 539466"/>
                  <a:gd name="connsiteY27" fmla="*/ 204827 h 430641"/>
                  <a:gd name="connsiteX28" fmla="*/ 429603 w 539466"/>
                  <a:gd name="connsiteY28" fmla="*/ 245081 h 430641"/>
                  <a:gd name="connsiteX29" fmla="*/ 429603 w 539466"/>
                  <a:gd name="connsiteY29" fmla="*/ 246691 h 430641"/>
                  <a:gd name="connsiteX30" fmla="*/ 416685 w 539466"/>
                  <a:gd name="connsiteY30" fmla="*/ 261183 h 430641"/>
                  <a:gd name="connsiteX31" fmla="*/ 413455 w 539466"/>
                  <a:gd name="connsiteY31" fmla="*/ 261183 h 430641"/>
                  <a:gd name="connsiteX32" fmla="*/ 373085 w 539466"/>
                  <a:gd name="connsiteY32" fmla="*/ 220929 h 430641"/>
                  <a:gd name="connsiteX33" fmla="*/ 368240 w 539466"/>
                  <a:gd name="connsiteY33" fmla="*/ 254742 h 430641"/>
                  <a:gd name="connsiteX34" fmla="*/ 366626 w 539466"/>
                  <a:gd name="connsiteY34" fmla="*/ 254742 h 430641"/>
                  <a:gd name="connsiteX35" fmla="*/ 365011 w 539466"/>
                  <a:gd name="connsiteY35" fmla="*/ 253132 h 430641"/>
                  <a:gd name="connsiteX36" fmla="*/ 339174 w 539466"/>
                  <a:gd name="connsiteY36" fmla="*/ 172623 h 430641"/>
                  <a:gd name="connsiteX37" fmla="*/ 339174 w 539466"/>
                  <a:gd name="connsiteY37" fmla="*/ 171013 h 430641"/>
                  <a:gd name="connsiteX38" fmla="*/ 50166 w 539466"/>
                  <a:gd name="connsiteY38" fmla="*/ 40313 h 430641"/>
                  <a:gd name="connsiteX39" fmla="*/ 50166 w 539466"/>
                  <a:gd name="connsiteY39" fmla="*/ 293479 h 430641"/>
                  <a:gd name="connsiteX40" fmla="*/ 491114 w 539466"/>
                  <a:gd name="connsiteY40" fmla="*/ 293479 h 430641"/>
                  <a:gd name="connsiteX41" fmla="*/ 491114 w 539466"/>
                  <a:gd name="connsiteY41" fmla="*/ 40313 h 430641"/>
                  <a:gd name="connsiteX42" fmla="*/ 30783 w 539466"/>
                  <a:gd name="connsiteY42" fmla="*/ 0 h 430641"/>
                  <a:gd name="connsiteX43" fmla="*/ 510497 w 539466"/>
                  <a:gd name="connsiteY43" fmla="*/ 0 h 430641"/>
                  <a:gd name="connsiteX44" fmla="*/ 529879 w 539466"/>
                  <a:gd name="connsiteY44" fmla="*/ 20963 h 430641"/>
                  <a:gd name="connsiteX45" fmla="*/ 529879 w 539466"/>
                  <a:gd name="connsiteY45" fmla="*/ 312829 h 430641"/>
                  <a:gd name="connsiteX46" fmla="*/ 510497 w 539466"/>
                  <a:gd name="connsiteY46" fmla="*/ 332179 h 430641"/>
                  <a:gd name="connsiteX47" fmla="*/ 30783 w 539466"/>
                  <a:gd name="connsiteY47" fmla="*/ 332179 h 430641"/>
                  <a:gd name="connsiteX48" fmla="*/ 11401 w 539466"/>
                  <a:gd name="connsiteY48" fmla="*/ 312829 h 430641"/>
                  <a:gd name="connsiteX49" fmla="*/ 11401 w 539466"/>
                  <a:gd name="connsiteY49" fmla="*/ 20963 h 430641"/>
                  <a:gd name="connsiteX50" fmla="*/ 30783 w 539466"/>
                  <a:gd name="connsiteY50" fmla="*/ 0 h 430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539466" h="430641">
                    <a:moveTo>
                      <a:pt x="208357" y="395115"/>
                    </a:moveTo>
                    <a:lnTo>
                      <a:pt x="203511" y="422567"/>
                    </a:lnTo>
                    <a:lnTo>
                      <a:pt x="331109" y="422567"/>
                    </a:lnTo>
                    <a:lnTo>
                      <a:pt x="318188" y="395115"/>
                    </a:lnTo>
                    <a:close/>
                    <a:moveTo>
                      <a:pt x="30688" y="354745"/>
                    </a:moveTo>
                    <a:lnTo>
                      <a:pt x="22612" y="385427"/>
                    </a:lnTo>
                    <a:lnTo>
                      <a:pt x="518469" y="385427"/>
                    </a:lnTo>
                    <a:lnTo>
                      <a:pt x="508778" y="354745"/>
                    </a:lnTo>
                    <a:close/>
                    <a:moveTo>
                      <a:pt x="22612" y="340212"/>
                    </a:moveTo>
                    <a:lnTo>
                      <a:pt x="515239" y="340212"/>
                    </a:lnTo>
                    <a:cubicBezTo>
                      <a:pt x="521699" y="340212"/>
                      <a:pt x="526545" y="343442"/>
                      <a:pt x="528160" y="349901"/>
                    </a:cubicBezTo>
                    <a:lnTo>
                      <a:pt x="537851" y="388656"/>
                    </a:lnTo>
                    <a:cubicBezTo>
                      <a:pt x="539466" y="390271"/>
                      <a:pt x="539466" y="391886"/>
                      <a:pt x="539466" y="393501"/>
                    </a:cubicBezTo>
                    <a:lnTo>
                      <a:pt x="539466" y="417723"/>
                    </a:lnTo>
                    <a:cubicBezTo>
                      <a:pt x="539466" y="425797"/>
                      <a:pt x="533005" y="430641"/>
                      <a:pt x="526545" y="430641"/>
                    </a:cubicBezTo>
                    <a:lnTo>
                      <a:pt x="12921" y="430641"/>
                    </a:lnTo>
                    <a:cubicBezTo>
                      <a:pt x="6461" y="430641"/>
                      <a:pt x="0" y="425797"/>
                      <a:pt x="0" y="417723"/>
                    </a:cubicBezTo>
                    <a:lnTo>
                      <a:pt x="0" y="393501"/>
                    </a:lnTo>
                    <a:cubicBezTo>
                      <a:pt x="0" y="391886"/>
                      <a:pt x="0" y="390271"/>
                      <a:pt x="1615" y="388656"/>
                    </a:cubicBezTo>
                    <a:lnTo>
                      <a:pt x="9691" y="349901"/>
                    </a:lnTo>
                    <a:cubicBezTo>
                      <a:pt x="11306" y="343442"/>
                      <a:pt x="17767" y="340212"/>
                      <a:pt x="22612" y="340212"/>
                    </a:cubicBezTo>
                    <a:close/>
                    <a:moveTo>
                      <a:pt x="339174" y="171013"/>
                    </a:moveTo>
                    <a:cubicBezTo>
                      <a:pt x="340789" y="171013"/>
                      <a:pt x="340789" y="171013"/>
                      <a:pt x="340789" y="171013"/>
                    </a:cubicBezTo>
                    <a:lnTo>
                      <a:pt x="416685" y="191945"/>
                    </a:lnTo>
                    <a:cubicBezTo>
                      <a:pt x="416685" y="191945"/>
                      <a:pt x="418299" y="191945"/>
                      <a:pt x="418299" y="191945"/>
                    </a:cubicBezTo>
                    <a:cubicBezTo>
                      <a:pt x="418299" y="191945"/>
                      <a:pt x="418299" y="193556"/>
                      <a:pt x="418299" y="193556"/>
                    </a:cubicBezTo>
                    <a:cubicBezTo>
                      <a:pt x="418299" y="193556"/>
                      <a:pt x="418299" y="193556"/>
                      <a:pt x="418299" y="195166"/>
                    </a:cubicBezTo>
                    <a:lnTo>
                      <a:pt x="389233" y="204827"/>
                    </a:lnTo>
                    <a:lnTo>
                      <a:pt x="429603" y="245081"/>
                    </a:lnTo>
                    <a:cubicBezTo>
                      <a:pt x="429603" y="245081"/>
                      <a:pt x="429603" y="246691"/>
                      <a:pt x="429603" y="246691"/>
                    </a:cubicBezTo>
                    <a:lnTo>
                      <a:pt x="416685" y="261183"/>
                    </a:lnTo>
                    <a:cubicBezTo>
                      <a:pt x="415070" y="261183"/>
                      <a:pt x="413455" y="261183"/>
                      <a:pt x="413455" y="261183"/>
                    </a:cubicBezTo>
                    <a:lnTo>
                      <a:pt x="373085" y="220929"/>
                    </a:lnTo>
                    <a:lnTo>
                      <a:pt x="368240" y="254742"/>
                    </a:lnTo>
                    <a:cubicBezTo>
                      <a:pt x="366626" y="254742"/>
                      <a:pt x="366626" y="254742"/>
                      <a:pt x="366626" y="254742"/>
                    </a:cubicBezTo>
                    <a:cubicBezTo>
                      <a:pt x="365011" y="254742"/>
                      <a:pt x="365011" y="254742"/>
                      <a:pt x="365011" y="253132"/>
                    </a:cubicBezTo>
                    <a:lnTo>
                      <a:pt x="339174" y="172623"/>
                    </a:lnTo>
                    <a:cubicBezTo>
                      <a:pt x="339174" y="172623"/>
                      <a:pt x="339174" y="172623"/>
                      <a:pt x="339174" y="171013"/>
                    </a:cubicBezTo>
                    <a:close/>
                    <a:moveTo>
                      <a:pt x="50166" y="40313"/>
                    </a:moveTo>
                    <a:lnTo>
                      <a:pt x="50166" y="293479"/>
                    </a:lnTo>
                    <a:lnTo>
                      <a:pt x="491114" y="293479"/>
                    </a:lnTo>
                    <a:lnTo>
                      <a:pt x="491114" y="40313"/>
                    </a:lnTo>
                    <a:close/>
                    <a:moveTo>
                      <a:pt x="30783" y="0"/>
                    </a:moveTo>
                    <a:lnTo>
                      <a:pt x="510497" y="0"/>
                    </a:lnTo>
                    <a:cubicBezTo>
                      <a:pt x="521803" y="0"/>
                      <a:pt x="529879" y="9675"/>
                      <a:pt x="529879" y="20963"/>
                    </a:cubicBezTo>
                    <a:lnTo>
                      <a:pt x="529879" y="312829"/>
                    </a:lnTo>
                    <a:cubicBezTo>
                      <a:pt x="529879" y="324116"/>
                      <a:pt x="521803" y="332179"/>
                      <a:pt x="510497" y="332179"/>
                    </a:cubicBezTo>
                    <a:lnTo>
                      <a:pt x="30783" y="332179"/>
                    </a:lnTo>
                    <a:cubicBezTo>
                      <a:pt x="19477" y="332179"/>
                      <a:pt x="11401" y="324116"/>
                      <a:pt x="11401" y="312829"/>
                    </a:cubicBezTo>
                    <a:lnTo>
                      <a:pt x="11401" y="20963"/>
                    </a:lnTo>
                    <a:cubicBezTo>
                      <a:pt x="11401" y="9675"/>
                      <a:pt x="19477" y="0"/>
                      <a:pt x="3078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2F95F984-D6A8-4D1F-9185-586E43A91055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748B0423-80E6-4161-85F6-7A88A77D7266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F1A0314E-ABC4-4D15-8C04-499B83483277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528291E5-7810-4360-A079-80A89AF68DBE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BC556E40-65A8-44CC-A5F4-1E4A9ACBCBE7}"/>
              </a:ext>
            </a:extLst>
          </p:cNvPr>
          <p:cNvGrpSpPr/>
          <p:nvPr/>
        </p:nvGrpSpPr>
        <p:grpSpPr>
          <a:xfrm>
            <a:off x="4186704" y="5272384"/>
            <a:ext cx="2340404" cy="935831"/>
            <a:chOff x="8044856" y="5251904"/>
            <a:chExt cx="2340404" cy="935831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B37CF525-6DDC-426E-B00F-32787C23B037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49875CFE-C158-4E8C-A2CD-DFB21B03C502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31183488-0704-44E1-B562-4032BF1D3300}"/>
              </a:ext>
            </a:extLst>
          </p:cNvPr>
          <p:cNvGrpSpPr/>
          <p:nvPr/>
        </p:nvGrpSpPr>
        <p:grpSpPr>
          <a:xfrm>
            <a:off x="8540988" y="5272384"/>
            <a:ext cx="2340404" cy="935831"/>
            <a:chOff x="8044856" y="5251904"/>
            <a:chExt cx="2340404" cy="935831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F7180C0-552E-47A0-803F-F8023971EA9C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D7534A72-2E1F-4CBF-876B-F8A2FD528293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0DEE049C-B390-4174-8E27-29B83E6EAA06}"/>
              </a:ext>
            </a:extLst>
          </p:cNvPr>
          <p:cNvGrpSpPr/>
          <p:nvPr/>
        </p:nvGrpSpPr>
        <p:grpSpPr>
          <a:xfrm>
            <a:off x="12895272" y="5272384"/>
            <a:ext cx="2340404" cy="935831"/>
            <a:chOff x="8044856" y="5251904"/>
            <a:chExt cx="2340404" cy="93583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07B8E858-81DC-4A1D-B503-C735A1FB1750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26AC7F3F-ED98-469C-B191-EC6A86FE3B40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BB49B523-25F5-4718-9754-9A7E6FAF313F}"/>
              </a:ext>
            </a:extLst>
          </p:cNvPr>
          <p:cNvGrpSpPr/>
          <p:nvPr/>
        </p:nvGrpSpPr>
        <p:grpSpPr>
          <a:xfrm>
            <a:off x="6343960" y="1651608"/>
            <a:ext cx="2340404" cy="935831"/>
            <a:chOff x="8044856" y="5251904"/>
            <a:chExt cx="2340404" cy="93583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BF2EC2AC-927C-4C7A-B368-071F75ABA518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9BBA1D37-2BDD-4EB3-80AA-BC678ECF80F2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CAA6A89F-D584-4C21-9AA9-0DF396005B06}"/>
              </a:ext>
            </a:extLst>
          </p:cNvPr>
          <p:cNvGrpSpPr/>
          <p:nvPr/>
        </p:nvGrpSpPr>
        <p:grpSpPr>
          <a:xfrm>
            <a:off x="10698244" y="1651608"/>
            <a:ext cx="2340404" cy="935831"/>
            <a:chOff x="8044856" y="5251904"/>
            <a:chExt cx="2340404" cy="93583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D55EF4EC-379E-4A05-B061-9ABD7A79BF88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AC481741-A096-47DE-8909-C95026163125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AA173118-3DDA-44B7-89F7-AD49D4B9E584}"/>
              </a:ext>
            </a:extLst>
          </p:cNvPr>
          <p:cNvGrpSpPr/>
          <p:nvPr/>
        </p:nvGrpSpPr>
        <p:grpSpPr>
          <a:xfrm>
            <a:off x="15052528" y="1651608"/>
            <a:ext cx="2340404" cy="935831"/>
            <a:chOff x="8044856" y="5251904"/>
            <a:chExt cx="2340404" cy="935831"/>
          </a:xfrm>
        </p:grpSpPr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3C185FD5-7266-47EA-9D65-258C85859398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="" xmlns:a16="http://schemas.microsoft.com/office/drawing/2014/main" id="{E76AEA10-2183-4401-9459-4D16A44D1851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704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885FDD8-AB4B-4F41-8622-7B1775526684}"/>
              </a:ext>
            </a:extLst>
          </p:cNvPr>
          <p:cNvSpPr txBox="1"/>
          <p:nvPr/>
        </p:nvSpPr>
        <p:spPr>
          <a:xfrm>
            <a:off x="8783828" y="3329023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发展规划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E37C19F-0206-4F99-9D42-AFE1C7DF08D8}"/>
              </a:ext>
            </a:extLst>
          </p:cNvPr>
          <p:cNvSpPr txBox="1"/>
          <p:nvPr/>
        </p:nvSpPr>
        <p:spPr>
          <a:xfrm>
            <a:off x="8783827" y="1974994"/>
            <a:ext cx="4031870" cy="1167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i="1" dirty="0">
                <a:solidFill>
                  <a:srgbClr val="00B0F0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04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F67A01B4-40D9-42AF-9D00-302855D584FA}"/>
              </a:ext>
            </a:extLst>
          </p:cNvPr>
          <p:cNvSpPr/>
          <p:nvPr/>
        </p:nvSpPr>
        <p:spPr>
          <a:xfrm>
            <a:off x="-1944910" y="-655503"/>
            <a:ext cx="25489344" cy="8510318"/>
          </a:xfrm>
          <a:custGeom>
            <a:avLst/>
            <a:gdLst>
              <a:gd name="connsiteX0" fmla="*/ 17744949 w 25489344"/>
              <a:gd name="connsiteY0" fmla="*/ 0 h 8510318"/>
              <a:gd name="connsiteX1" fmla="*/ 23361764 w 25489344"/>
              <a:gd name="connsiteY1" fmla="*/ 0 h 8510318"/>
              <a:gd name="connsiteX2" fmla="*/ 25489344 w 25489344"/>
              <a:gd name="connsiteY2" fmla="*/ 4255159 h 8510318"/>
              <a:gd name="connsiteX3" fmla="*/ 23361764 w 25489344"/>
              <a:gd name="connsiteY3" fmla="*/ 8510318 h 8510318"/>
              <a:gd name="connsiteX4" fmla="*/ 17744949 w 25489344"/>
              <a:gd name="connsiteY4" fmla="*/ 8510318 h 8510318"/>
              <a:gd name="connsiteX5" fmla="*/ 15617368 w 25489344"/>
              <a:gd name="connsiteY5" fmla="*/ 4255159 h 8510318"/>
              <a:gd name="connsiteX6" fmla="*/ 2127581 w 25489344"/>
              <a:gd name="connsiteY6" fmla="*/ 0 h 8510318"/>
              <a:gd name="connsiteX7" fmla="*/ 7744397 w 25489344"/>
              <a:gd name="connsiteY7" fmla="*/ 0 h 8510318"/>
              <a:gd name="connsiteX8" fmla="*/ 9871977 w 25489344"/>
              <a:gd name="connsiteY8" fmla="*/ 4255159 h 8510318"/>
              <a:gd name="connsiteX9" fmla="*/ 7744397 w 25489344"/>
              <a:gd name="connsiteY9" fmla="*/ 8510318 h 8510318"/>
              <a:gd name="connsiteX10" fmla="*/ 2127581 w 25489344"/>
              <a:gd name="connsiteY10" fmla="*/ 8510318 h 8510318"/>
              <a:gd name="connsiteX11" fmla="*/ 0 w 25489344"/>
              <a:gd name="connsiteY11" fmla="*/ 4255159 h 851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89344" h="8510318">
                <a:moveTo>
                  <a:pt x="17744949" y="0"/>
                </a:moveTo>
                <a:lnTo>
                  <a:pt x="23361764" y="0"/>
                </a:lnTo>
                <a:lnTo>
                  <a:pt x="25489344" y="4255159"/>
                </a:lnTo>
                <a:lnTo>
                  <a:pt x="23361764" y="8510318"/>
                </a:lnTo>
                <a:lnTo>
                  <a:pt x="17744949" y="8510318"/>
                </a:lnTo>
                <a:lnTo>
                  <a:pt x="15617368" y="4255159"/>
                </a:lnTo>
                <a:close/>
                <a:moveTo>
                  <a:pt x="2127581" y="0"/>
                </a:moveTo>
                <a:lnTo>
                  <a:pt x="7744397" y="0"/>
                </a:lnTo>
                <a:lnTo>
                  <a:pt x="9871977" y="4255159"/>
                </a:lnTo>
                <a:lnTo>
                  <a:pt x="7744397" y="8510318"/>
                </a:lnTo>
                <a:lnTo>
                  <a:pt x="2127581" y="8510318"/>
                </a:lnTo>
                <a:lnTo>
                  <a:pt x="0" y="4255159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9911" b="-497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2211CBDC-9128-4639-A125-4D4E592EB269}"/>
              </a:ext>
            </a:extLst>
          </p:cNvPr>
          <p:cNvSpPr/>
          <p:nvPr/>
        </p:nvSpPr>
        <p:spPr>
          <a:xfrm>
            <a:off x="9085944" y="1538514"/>
            <a:ext cx="3427638" cy="4418012"/>
          </a:xfrm>
          <a:custGeom>
            <a:avLst/>
            <a:gdLst>
              <a:gd name="connsiteX0" fmla="*/ 0 w 3427638"/>
              <a:gd name="connsiteY0" fmla="*/ 3672115 h 4418012"/>
              <a:gd name="connsiteX1" fmla="*/ 190405 w 3427638"/>
              <a:gd name="connsiteY1" fmla="*/ 3672115 h 4418012"/>
              <a:gd name="connsiteX2" fmla="*/ 190405 w 3427638"/>
              <a:gd name="connsiteY2" fmla="*/ 4227607 h 4418012"/>
              <a:gd name="connsiteX3" fmla="*/ 3237233 w 3427638"/>
              <a:gd name="connsiteY3" fmla="*/ 4227607 h 4418012"/>
              <a:gd name="connsiteX4" fmla="*/ 3237233 w 3427638"/>
              <a:gd name="connsiteY4" fmla="*/ 3672115 h 4418012"/>
              <a:gd name="connsiteX5" fmla="*/ 3427638 w 3427638"/>
              <a:gd name="connsiteY5" fmla="*/ 3672115 h 4418012"/>
              <a:gd name="connsiteX6" fmla="*/ 3427638 w 3427638"/>
              <a:gd name="connsiteY6" fmla="*/ 4418012 h 4418012"/>
              <a:gd name="connsiteX7" fmla="*/ 0 w 3427638"/>
              <a:gd name="connsiteY7" fmla="*/ 4418012 h 4418012"/>
              <a:gd name="connsiteX8" fmla="*/ 0 w 3427638"/>
              <a:gd name="connsiteY8" fmla="*/ 0 h 4418012"/>
              <a:gd name="connsiteX9" fmla="*/ 3427638 w 3427638"/>
              <a:gd name="connsiteY9" fmla="*/ 0 h 4418012"/>
              <a:gd name="connsiteX10" fmla="*/ 3427638 w 3427638"/>
              <a:gd name="connsiteY10" fmla="*/ 1785258 h 4418012"/>
              <a:gd name="connsiteX11" fmla="*/ 3237233 w 3427638"/>
              <a:gd name="connsiteY11" fmla="*/ 1785258 h 4418012"/>
              <a:gd name="connsiteX12" fmla="*/ 3237233 w 3427638"/>
              <a:gd name="connsiteY12" fmla="*/ 190405 h 4418012"/>
              <a:gd name="connsiteX13" fmla="*/ 190405 w 3427638"/>
              <a:gd name="connsiteY13" fmla="*/ 190405 h 4418012"/>
              <a:gd name="connsiteX14" fmla="*/ 190405 w 3427638"/>
              <a:gd name="connsiteY14" fmla="*/ 1785258 h 4418012"/>
              <a:gd name="connsiteX15" fmla="*/ 0 w 3427638"/>
              <a:gd name="connsiteY15" fmla="*/ 1785258 h 4418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27638" h="4418012">
                <a:moveTo>
                  <a:pt x="0" y="3672115"/>
                </a:moveTo>
                <a:lnTo>
                  <a:pt x="190405" y="3672115"/>
                </a:lnTo>
                <a:lnTo>
                  <a:pt x="190405" y="4227607"/>
                </a:lnTo>
                <a:lnTo>
                  <a:pt x="3237233" y="4227607"/>
                </a:lnTo>
                <a:lnTo>
                  <a:pt x="3237233" y="3672115"/>
                </a:lnTo>
                <a:lnTo>
                  <a:pt x="3427638" y="3672115"/>
                </a:lnTo>
                <a:lnTo>
                  <a:pt x="3427638" y="4418012"/>
                </a:lnTo>
                <a:lnTo>
                  <a:pt x="0" y="4418012"/>
                </a:lnTo>
                <a:close/>
                <a:moveTo>
                  <a:pt x="0" y="0"/>
                </a:moveTo>
                <a:lnTo>
                  <a:pt x="3427638" y="0"/>
                </a:lnTo>
                <a:lnTo>
                  <a:pt x="3427638" y="1785258"/>
                </a:lnTo>
                <a:lnTo>
                  <a:pt x="3237233" y="1785258"/>
                </a:lnTo>
                <a:lnTo>
                  <a:pt x="3237233" y="190405"/>
                </a:lnTo>
                <a:lnTo>
                  <a:pt x="190405" y="190405"/>
                </a:lnTo>
                <a:lnTo>
                  <a:pt x="190405" y="1785258"/>
                </a:lnTo>
                <a:lnTo>
                  <a:pt x="0" y="1785258"/>
                </a:lnTo>
                <a:close/>
              </a:path>
            </a:pathLst>
          </a:custGeom>
          <a:gradFill flip="none" rotWithShape="0">
            <a:gsLst>
              <a:gs pos="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393700" dist="63500" dir="5400000" algn="t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5A545-A230-4B73-9EE6-D53E93878BC2}"/>
              </a:ext>
            </a:extLst>
          </p:cNvPr>
          <p:cNvSpPr txBox="1"/>
          <p:nvPr/>
        </p:nvSpPr>
        <p:spPr>
          <a:xfrm>
            <a:off x="7927069" y="4526791"/>
            <a:ext cx="5745388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 For the benefit of you</a:t>
            </a:r>
          </a:p>
        </p:txBody>
      </p:sp>
    </p:spTree>
    <p:extLst>
      <p:ext uri="{BB962C8B-B14F-4D97-AF65-F5344CB8AC3E}">
        <p14:creationId xmlns:p14="http://schemas.microsoft.com/office/powerpoint/2010/main" val="293846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 animBg="1"/>
      <p:bldP spid="1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C3C268F-059F-46E3-A4B5-D78EF214C5E8}"/>
              </a:ext>
            </a:extLst>
          </p:cNvPr>
          <p:cNvSpPr/>
          <p:nvPr/>
        </p:nvSpPr>
        <p:spPr>
          <a:xfrm>
            <a:off x="10799762" y="0"/>
            <a:ext cx="10799763" cy="7199313"/>
          </a:xfrm>
          <a:prstGeom prst="rect">
            <a:avLst/>
          </a:prstGeom>
          <a:gradFill flip="none" rotWithShape="1">
            <a:gsLst>
              <a:gs pos="3000">
                <a:srgbClr val="00B0F0"/>
              </a:gs>
              <a:gs pos="100000">
                <a:srgbClr val="1233B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92FA085-AAEF-4162-B1F3-DEF0E39BC7DB}"/>
              </a:ext>
            </a:extLst>
          </p:cNvPr>
          <p:cNvSpPr/>
          <p:nvPr/>
        </p:nvSpPr>
        <p:spPr>
          <a:xfrm>
            <a:off x="8969246" y="1249132"/>
            <a:ext cx="10695117" cy="47010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608" t="-21202" r="-1" b="-139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6F12154-8787-4152-AA63-2569DE0B7F71}"/>
              </a:ext>
            </a:extLst>
          </p:cNvPr>
          <p:cNvSpPr/>
          <p:nvPr/>
        </p:nvSpPr>
        <p:spPr>
          <a:xfrm>
            <a:off x="7816645" y="4365523"/>
            <a:ext cx="5172843" cy="18780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dist="2159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Oval 4">
            <a:extLst>
              <a:ext uri="{FF2B5EF4-FFF2-40B4-BE49-F238E27FC236}">
                <a16:creationId xmlns="" xmlns:a16="http://schemas.microsoft.com/office/drawing/2014/main" id="{3A8D1473-88F2-44E7-B4D7-B88FA266BF4E}"/>
              </a:ext>
            </a:extLst>
          </p:cNvPr>
          <p:cNvSpPr/>
          <p:nvPr/>
        </p:nvSpPr>
        <p:spPr>
          <a:xfrm>
            <a:off x="8228267" y="4934625"/>
            <a:ext cx="740979" cy="739860"/>
          </a:xfrm>
          <a:custGeom>
            <a:avLst/>
            <a:gdLst>
              <a:gd name="connsiteX0" fmla="*/ 302086 w 607639"/>
              <a:gd name="connsiteY0" fmla="*/ 162018 h 606722"/>
              <a:gd name="connsiteX1" fmla="*/ 359395 w 607639"/>
              <a:gd name="connsiteY1" fmla="*/ 162018 h 606722"/>
              <a:gd name="connsiteX2" fmla="*/ 359395 w 607639"/>
              <a:gd name="connsiteY2" fmla="*/ 247868 h 606722"/>
              <a:gd name="connsiteX3" fmla="*/ 445268 w 607639"/>
              <a:gd name="connsiteY3" fmla="*/ 247868 h 606722"/>
              <a:gd name="connsiteX4" fmla="*/ 445268 w 607639"/>
              <a:gd name="connsiteY4" fmla="*/ 305012 h 606722"/>
              <a:gd name="connsiteX5" fmla="*/ 359395 w 607639"/>
              <a:gd name="connsiteY5" fmla="*/ 305012 h 606722"/>
              <a:gd name="connsiteX6" fmla="*/ 359395 w 607639"/>
              <a:gd name="connsiteY6" fmla="*/ 390862 h 606722"/>
              <a:gd name="connsiteX7" fmla="*/ 302086 w 607639"/>
              <a:gd name="connsiteY7" fmla="*/ 390862 h 606722"/>
              <a:gd name="connsiteX8" fmla="*/ 302086 w 607639"/>
              <a:gd name="connsiteY8" fmla="*/ 305012 h 606722"/>
              <a:gd name="connsiteX9" fmla="*/ 216213 w 607639"/>
              <a:gd name="connsiteY9" fmla="*/ 305012 h 606722"/>
              <a:gd name="connsiteX10" fmla="*/ 216213 w 607639"/>
              <a:gd name="connsiteY10" fmla="*/ 247868 h 606722"/>
              <a:gd name="connsiteX11" fmla="*/ 302086 w 607639"/>
              <a:gd name="connsiteY11" fmla="*/ 247868 h 606722"/>
              <a:gd name="connsiteX12" fmla="*/ 330744 w 607639"/>
              <a:gd name="connsiteY12" fmla="*/ 57233 h 606722"/>
              <a:gd name="connsiteX13" fmla="*/ 111168 w 607639"/>
              <a:gd name="connsiteY13" fmla="*/ 276389 h 606722"/>
              <a:gd name="connsiteX14" fmla="*/ 330744 w 607639"/>
              <a:gd name="connsiteY14" fmla="*/ 495634 h 606722"/>
              <a:gd name="connsiteX15" fmla="*/ 550320 w 607639"/>
              <a:gd name="connsiteY15" fmla="*/ 276389 h 606722"/>
              <a:gd name="connsiteX16" fmla="*/ 330744 w 607639"/>
              <a:gd name="connsiteY16" fmla="*/ 57233 h 606722"/>
              <a:gd name="connsiteX17" fmla="*/ 330744 w 607639"/>
              <a:gd name="connsiteY17" fmla="*/ 0 h 606722"/>
              <a:gd name="connsiteX18" fmla="*/ 607639 w 607639"/>
              <a:gd name="connsiteY18" fmla="*/ 276389 h 606722"/>
              <a:gd name="connsiteX19" fmla="*/ 330744 w 607639"/>
              <a:gd name="connsiteY19" fmla="*/ 552866 h 606722"/>
              <a:gd name="connsiteX20" fmla="*/ 156382 w 607639"/>
              <a:gd name="connsiteY20" fmla="*/ 490923 h 606722"/>
              <a:gd name="connsiteX21" fmla="*/ 40497 w 607639"/>
              <a:gd name="connsiteY21" fmla="*/ 606722 h 606722"/>
              <a:gd name="connsiteX22" fmla="*/ 0 w 607639"/>
              <a:gd name="connsiteY22" fmla="*/ 566286 h 606722"/>
              <a:gd name="connsiteX23" fmla="*/ 115885 w 607639"/>
              <a:gd name="connsiteY23" fmla="*/ 450487 h 606722"/>
              <a:gd name="connsiteX24" fmla="*/ 53937 w 607639"/>
              <a:gd name="connsiteY24" fmla="*/ 276389 h 606722"/>
              <a:gd name="connsiteX25" fmla="*/ 330744 w 607639"/>
              <a:gd name="connsiteY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7639" h="606722">
                <a:moveTo>
                  <a:pt x="302086" y="162018"/>
                </a:moveTo>
                <a:lnTo>
                  <a:pt x="359395" y="162018"/>
                </a:lnTo>
                <a:lnTo>
                  <a:pt x="359395" y="247868"/>
                </a:lnTo>
                <a:lnTo>
                  <a:pt x="445268" y="247868"/>
                </a:lnTo>
                <a:lnTo>
                  <a:pt x="445268" y="305012"/>
                </a:lnTo>
                <a:lnTo>
                  <a:pt x="359395" y="305012"/>
                </a:lnTo>
                <a:lnTo>
                  <a:pt x="359395" y="390862"/>
                </a:lnTo>
                <a:lnTo>
                  <a:pt x="302086" y="390862"/>
                </a:lnTo>
                <a:lnTo>
                  <a:pt x="302086" y="305012"/>
                </a:lnTo>
                <a:lnTo>
                  <a:pt x="216213" y="305012"/>
                </a:lnTo>
                <a:lnTo>
                  <a:pt x="216213" y="247868"/>
                </a:lnTo>
                <a:lnTo>
                  <a:pt x="302086" y="247868"/>
                </a:lnTo>
                <a:close/>
                <a:moveTo>
                  <a:pt x="330744" y="57233"/>
                </a:moveTo>
                <a:cubicBezTo>
                  <a:pt x="209696" y="57233"/>
                  <a:pt x="111168" y="155524"/>
                  <a:pt x="111168" y="276389"/>
                </a:cubicBezTo>
                <a:cubicBezTo>
                  <a:pt x="111168" y="397342"/>
                  <a:pt x="209696" y="495634"/>
                  <a:pt x="330744" y="495634"/>
                </a:cubicBezTo>
                <a:cubicBezTo>
                  <a:pt x="451791" y="495634"/>
                  <a:pt x="550320" y="397342"/>
                  <a:pt x="550320" y="276389"/>
                </a:cubicBezTo>
                <a:cubicBezTo>
                  <a:pt x="550320" y="155524"/>
                  <a:pt x="451791" y="57233"/>
                  <a:pt x="330744" y="57233"/>
                </a:cubicBezTo>
                <a:close/>
                <a:moveTo>
                  <a:pt x="330744" y="0"/>
                </a:moveTo>
                <a:cubicBezTo>
                  <a:pt x="483388" y="0"/>
                  <a:pt x="607639" y="123975"/>
                  <a:pt x="607639" y="276389"/>
                </a:cubicBezTo>
                <a:cubicBezTo>
                  <a:pt x="607639" y="428891"/>
                  <a:pt x="483388" y="552866"/>
                  <a:pt x="330744" y="552866"/>
                </a:cubicBezTo>
                <a:cubicBezTo>
                  <a:pt x="264702" y="552866"/>
                  <a:pt x="204000" y="529671"/>
                  <a:pt x="156382" y="490923"/>
                </a:cubicBezTo>
                <a:lnTo>
                  <a:pt x="40497" y="606722"/>
                </a:lnTo>
                <a:lnTo>
                  <a:pt x="0" y="566286"/>
                </a:lnTo>
                <a:lnTo>
                  <a:pt x="115885" y="450487"/>
                </a:lnTo>
                <a:cubicBezTo>
                  <a:pt x="77168" y="402941"/>
                  <a:pt x="53937" y="342331"/>
                  <a:pt x="53937" y="276389"/>
                </a:cubicBezTo>
                <a:cubicBezTo>
                  <a:pt x="53937" y="123975"/>
                  <a:pt x="178099" y="0"/>
                  <a:pt x="330744" y="0"/>
                </a:cubicBezTo>
                <a:close/>
              </a:path>
            </a:pathLst>
          </a:custGeom>
          <a:gradFill flip="none" rotWithShape="0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4A6953B-4A4E-4B2E-804E-0F17928D141D}"/>
              </a:ext>
            </a:extLst>
          </p:cNvPr>
          <p:cNvGrpSpPr/>
          <p:nvPr/>
        </p:nvGrpSpPr>
        <p:grpSpPr>
          <a:xfrm>
            <a:off x="9232864" y="4812991"/>
            <a:ext cx="3397416" cy="983129"/>
            <a:chOff x="8044856" y="5251904"/>
            <a:chExt cx="3397416" cy="983129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886A954-459C-4C4C-9199-1CE3843D5C67}"/>
                </a:ext>
              </a:extLst>
            </p:cNvPr>
            <p:cNvSpPr txBox="1"/>
            <p:nvPr/>
          </p:nvSpPr>
          <p:spPr>
            <a:xfrm>
              <a:off x="8044856" y="5711813"/>
              <a:ext cx="33974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33B3D355-E02D-4015-91B9-35D1636F8155}"/>
                </a:ext>
              </a:extLst>
            </p:cNvPr>
            <p:cNvSpPr txBox="1"/>
            <p:nvPr/>
          </p:nvSpPr>
          <p:spPr>
            <a:xfrm>
              <a:off x="8044856" y="5251904"/>
              <a:ext cx="1140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i="1" spc="300" dirty="0">
                  <a:solidFill>
                    <a:srgbClr val="1834B3"/>
                  </a:solidFill>
                  <a:latin typeface="Arial" panose="020B0604020202020204" pitchFamily="34" charset="0"/>
                  <a:ea typeface="字魂59号-创粗黑" panose="00000500000000000000" pitchFamily="2" charset="-122"/>
                  <a:cs typeface="Arial" panose="020B0604020202020204" pitchFamily="34" charset="0"/>
                </a:rPr>
                <a:t>2020</a:t>
              </a:r>
              <a:endParaRPr lang="zh-CN" altLang="en-US" sz="2800" b="1" i="1" spc="300" dirty="0">
                <a:solidFill>
                  <a:srgbClr val="1834B3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8237B65-1312-40D4-8349-5E2600F8D089}"/>
              </a:ext>
            </a:extLst>
          </p:cNvPr>
          <p:cNvGrpSpPr/>
          <p:nvPr/>
        </p:nvGrpSpPr>
        <p:grpSpPr>
          <a:xfrm>
            <a:off x="1890945" y="1184589"/>
            <a:ext cx="4341695" cy="1543951"/>
            <a:chOff x="1449505" y="932345"/>
            <a:chExt cx="4341695" cy="1543951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881FB4CE-B138-4499-B2BE-371E348A5C27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869F9C82-FA3B-4A98-A5F1-158C3DF51CD8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E77DA128-37C7-4821-85EE-0AAF9DA5D151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8BA7A5F9-6556-493D-AD24-139461DB67D8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0A9346AF-BCBF-4A06-AA0B-94AD81A7BFD3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D54CD96-2F8F-4F59-AF2B-D0A98DAB7F26}"/>
              </a:ext>
            </a:extLst>
          </p:cNvPr>
          <p:cNvGrpSpPr/>
          <p:nvPr/>
        </p:nvGrpSpPr>
        <p:grpSpPr>
          <a:xfrm>
            <a:off x="2232592" y="3412984"/>
            <a:ext cx="4805485" cy="1428651"/>
            <a:chOff x="922668" y="2796560"/>
            <a:chExt cx="4805485" cy="1428651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068FBB0-0BD3-4962-A3C2-09111662FDBB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92813185-8943-4989-98FF-9BEA725F2417}"/>
                </a:ext>
              </a:extLst>
            </p:cNvPr>
            <p:cNvSpPr txBox="1"/>
            <p:nvPr/>
          </p:nvSpPr>
          <p:spPr>
            <a:xfrm>
              <a:off x="960767" y="3197557"/>
              <a:ext cx="4767386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FCD1EB5C-C768-4087-B220-EB36EDDC1433}"/>
              </a:ext>
            </a:extLst>
          </p:cNvPr>
          <p:cNvGrpSpPr/>
          <p:nvPr/>
        </p:nvGrpSpPr>
        <p:grpSpPr>
          <a:xfrm>
            <a:off x="2362687" y="5231375"/>
            <a:ext cx="1736724" cy="378857"/>
            <a:chOff x="9931401" y="4715182"/>
            <a:chExt cx="1736724" cy="378857"/>
          </a:xfrm>
        </p:grpSpPr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277D71EB-7A92-43B6-A37D-0085B47EA256}"/>
                </a:ext>
              </a:extLst>
            </p:cNvPr>
            <p:cNvSpPr/>
            <p:nvPr/>
          </p:nvSpPr>
          <p:spPr>
            <a:xfrm>
              <a:off x="9931401" y="4724707"/>
              <a:ext cx="1736724" cy="369332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DEE0FDF2-1694-4EDE-954E-17FD1F9342A1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汇报：包小图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44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F879F583-306A-4035-9E5B-42310B88C124}"/>
              </a:ext>
            </a:extLst>
          </p:cNvPr>
          <p:cNvGrpSpPr/>
          <p:nvPr/>
        </p:nvGrpSpPr>
        <p:grpSpPr>
          <a:xfrm>
            <a:off x="1890945" y="594859"/>
            <a:ext cx="3007948" cy="1054904"/>
            <a:chOff x="1449505" y="932345"/>
            <a:chExt cx="3007948" cy="1054904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7C28526E-2B04-42B4-A9A8-44EF64243AD4}"/>
                </a:ext>
              </a:extLst>
            </p:cNvPr>
            <p:cNvSpPr txBox="1"/>
            <p:nvPr/>
          </p:nvSpPr>
          <p:spPr>
            <a:xfrm>
              <a:off x="1772102" y="932345"/>
              <a:ext cx="2685351" cy="105490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致力于优质</a:t>
              </a:r>
              <a:endParaRPr lang="en-US" altLang="zh-CN" sz="36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  <a:p>
              <a:pPr>
                <a:lnSpc>
                  <a:spcPct val="85000"/>
                </a:lnSpc>
              </a:pPr>
              <a:r>
                <a:rPr lang="zh-CN" altLang="en-US" sz="3600" spc="300" dirty="0">
                  <a:solidFill>
                    <a:srgbClr val="1834B3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幻灯演示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5CD4B1FC-8726-44F8-A2CF-6C95C3E22205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6180F401-FB56-4E20-98C7-B994311679FC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15A4685-4B0B-45D2-BB43-6D9B8BC453D1}"/>
              </a:ext>
            </a:extLst>
          </p:cNvPr>
          <p:cNvGrpSpPr/>
          <p:nvPr/>
        </p:nvGrpSpPr>
        <p:grpSpPr>
          <a:xfrm>
            <a:off x="2686062" y="4724326"/>
            <a:ext cx="2340404" cy="935831"/>
            <a:chOff x="8044856" y="5251904"/>
            <a:chExt cx="2340404" cy="935831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C96381AC-DD9B-42F2-BE32-6E19308DE215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1E20B55D-1992-4EE2-B085-998DA44CE23D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A85EAFF3-3FB5-4656-AC0E-74D3818F6A9C}"/>
              </a:ext>
            </a:extLst>
          </p:cNvPr>
          <p:cNvGrpSpPr/>
          <p:nvPr/>
        </p:nvGrpSpPr>
        <p:grpSpPr>
          <a:xfrm>
            <a:off x="5012297" y="2481817"/>
            <a:ext cx="2340404" cy="935831"/>
            <a:chOff x="8044856" y="5251904"/>
            <a:chExt cx="2340404" cy="935831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89B08542-77CB-44D8-87E7-FE8E5724578F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28CD3FB-9F89-41F7-A3C3-19702B52F127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CCBDB217-E7D3-4D8A-BE6F-54B9042E5815}"/>
              </a:ext>
            </a:extLst>
          </p:cNvPr>
          <p:cNvGrpSpPr/>
          <p:nvPr/>
        </p:nvGrpSpPr>
        <p:grpSpPr>
          <a:xfrm>
            <a:off x="9629560" y="1880976"/>
            <a:ext cx="2340404" cy="935831"/>
            <a:chOff x="8044856" y="5251904"/>
            <a:chExt cx="2340404" cy="935831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F5CA93CD-038E-4777-94D1-BAB0E526B82C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91D47903-3447-4A49-A2EB-EE3870F77608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00EFD31-C074-4F40-BE36-7894E0DCB3FF}"/>
              </a:ext>
            </a:extLst>
          </p:cNvPr>
          <p:cNvGrpSpPr/>
          <p:nvPr/>
        </p:nvGrpSpPr>
        <p:grpSpPr>
          <a:xfrm>
            <a:off x="11942804" y="4649641"/>
            <a:ext cx="2340404" cy="935831"/>
            <a:chOff x="8044856" y="5251904"/>
            <a:chExt cx="2340404" cy="935831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56431F1F-D7DF-4E98-BABA-F86D8D93F6FF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C7B38F98-E1DC-4594-8702-E69CCC24ECCA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452BA104-67EE-4FC6-AF13-9459066E51F3}"/>
              </a:ext>
            </a:extLst>
          </p:cNvPr>
          <p:cNvGrpSpPr/>
          <p:nvPr/>
        </p:nvGrpSpPr>
        <p:grpSpPr>
          <a:xfrm>
            <a:off x="7316612" y="5198016"/>
            <a:ext cx="2340404" cy="935831"/>
            <a:chOff x="8044856" y="5251904"/>
            <a:chExt cx="2340404" cy="935831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11EC4776-CE19-4FC1-B191-C6B06B8EC3BB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4F8C19D8-779E-4644-8C03-20E4596CDA76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845616FF-DA2C-4E97-9A21-A51CFE6257D3}"/>
              </a:ext>
            </a:extLst>
          </p:cNvPr>
          <p:cNvGrpSpPr/>
          <p:nvPr/>
        </p:nvGrpSpPr>
        <p:grpSpPr>
          <a:xfrm>
            <a:off x="16577299" y="3299987"/>
            <a:ext cx="2340404" cy="935831"/>
            <a:chOff x="8044856" y="5251904"/>
            <a:chExt cx="2340404" cy="935831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F569B1BE-043A-4D02-94C3-FC90F36A1C95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3B8444C-60FC-4B25-B62F-D6D2223F9E0B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CB75DC0B-9419-4F81-858F-F87405C51FB8}"/>
              </a:ext>
            </a:extLst>
          </p:cNvPr>
          <p:cNvGrpSpPr/>
          <p:nvPr/>
        </p:nvGrpSpPr>
        <p:grpSpPr>
          <a:xfrm>
            <a:off x="14265473" y="1295342"/>
            <a:ext cx="2340404" cy="935831"/>
            <a:chOff x="8044856" y="5251904"/>
            <a:chExt cx="2340404" cy="93583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2A088C3E-2710-4B9B-8F4C-CBFFCE3BB199}"/>
                </a:ext>
              </a:extLst>
            </p:cNvPr>
            <p:cNvSpPr txBox="1"/>
            <p:nvPr/>
          </p:nvSpPr>
          <p:spPr>
            <a:xfrm>
              <a:off x="8044856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B43057D1-5336-476B-B0AA-491807356F6C}"/>
                </a:ext>
              </a:extLst>
            </p:cNvPr>
            <p:cNvSpPr txBox="1"/>
            <p:nvPr/>
          </p:nvSpPr>
          <p:spPr>
            <a:xfrm>
              <a:off x="8430228" y="5251904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5E3D24F-AB99-4ACF-9043-D3A9EB7AA510}"/>
              </a:ext>
            </a:extLst>
          </p:cNvPr>
          <p:cNvGrpSpPr/>
          <p:nvPr/>
        </p:nvGrpSpPr>
        <p:grpSpPr>
          <a:xfrm>
            <a:off x="2991125" y="1969563"/>
            <a:ext cx="15574276" cy="3111598"/>
            <a:chOff x="2991125" y="1969563"/>
            <a:chExt cx="15574276" cy="3111598"/>
          </a:xfrm>
        </p:grpSpPr>
        <p:sp>
          <p:nvSpPr>
            <p:cNvPr id="25" name="任意多边形: 形状 24">
              <a:extLst>
                <a:ext uri="{FF2B5EF4-FFF2-40B4-BE49-F238E27FC236}">
                  <a16:creationId xmlns="" xmlns:a16="http://schemas.microsoft.com/office/drawing/2014/main" id="{8A62B7C2-2CA7-45D0-A453-C9D245CC3D96}"/>
                </a:ext>
              </a:extLst>
            </p:cNvPr>
            <p:cNvSpPr/>
            <p:nvPr/>
          </p:nvSpPr>
          <p:spPr>
            <a:xfrm>
              <a:off x="3875314" y="2434669"/>
              <a:ext cx="13875657" cy="2514260"/>
            </a:xfrm>
            <a:custGeom>
              <a:avLst/>
              <a:gdLst>
                <a:gd name="connsiteX0" fmla="*/ 0 w 13875657"/>
                <a:gd name="connsiteY0" fmla="*/ 3168797 h 4136183"/>
                <a:gd name="connsiteX1" fmla="*/ 2307772 w 13875657"/>
                <a:gd name="connsiteY1" fmla="*/ 2094740 h 4136183"/>
                <a:gd name="connsiteX2" fmla="*/ 4630057 w 13875657"/>
                <a:gd name="connsiteY2" fmla="*/ 4126740 h 4136183"/>
                <a:gd name="connsiteX3" fmla="*/ 6937829 w 13875657"/>
                <a:gd name="connsiteY3" fmla="*/ 1107768 h 4136183"/>
                <a:gd name="connsiteX4" fmla="*/ 9231086 w 13875657"/>
                <a:gd name="connsiteY4" fmla="*/ 3139768 h 4136183"/>
                <a:gd name="connsiteX5" fmla="*/ 11538857 w 13875657"/>
                <a:gd name="connsiteY5" fmla="*/ 91768 h 4136183"/>
                <a:gd name="connsiteX6" fmla="*/ 13875657 w 13875657"/>
                <a:gd name="connsiteY6" fmla="*/ 1093254 h 4136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5657" h="4136183">
                  <a:moveTo>
                    <a:pt x="0" y="3168797"/>
                  </a:moveTo>
                  <a:cubicBezTo>
                    <a:pt x="768048" y="2551940"/>
                    <a:pt x="1536096" y="1935083"/>
                    <a:pt x="2307772" y="2094740"/>
                  </a:cubicBezTo>
                  <a:cubicBezTo>
                    <a:pt x="3079448" y="2254397"/>
                    <a:pt x="3858381" y="4291235"/>
                    <a:pt x="4630057" y="4126740"/>
                  </a:cubicBezTo>
                  <a:cubicBezTo>
                    <a:pt x="5401733" y="3962245"/>
                    <a:pt x="6170991" y="1272263"/>
                    <a:pt x="6937829" y="1107768"/>
                  </a:cubicBezTo>
                  <a:cubicBezTo>
                    <a:pt x="7704667" y="943273"/>
                    <a:pt x="8464248" y="3309101"/>
                    <a:pt x="9231086" y="3139768"/>
                  </a:cubicBezTo>
                  <a:cubicBezTo>
                    <a:pt x="9997924" y="2970435"/>
                    <a:pt x="10764762" y="432854"/>
                    <a:pt x="11538857" y="91768"/>
                  </a:cubicBezTo>
                  <a:cubicBezTo>
                    <a:pt x="12312952" y="-249318"/>
                    <a:pt x="13094304" y="421968"/>
                    <a:pt x="13875657" y="1093254"/>
                  </a:cubicBez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59CF1617-12A3-45EF-ADEE-85C77A62F84D}"/>
                </a:ext>
              </a:extLst>
            </p:cNvPr>
            <p:cNvSpPr/>
            <p:nvPr/>
          </p:nvSpPr>
          <p:spPr>
            <a:xfrm>
              <a:off x="3699328" y="4207392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DCF323C0-B0DF-442F-925E-2FA03F3B6096}"/>
                </a:ext>
              </a:extLst>
            </p:cNvPr>
            <p:cNvSpPr/>
            <p:nvPr/>
          </p:nvSpPr>
          <p:spPr>
            <a:xfrm>
              <a:off x="6020253" y="3573305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F7321E10-7F2E-4C34-B80D-BABAD1BF0CF8}"/>
                </a:ext>
              </a:extLst>
            </p:cNvPr>
            <p:cNvSpPr/>
            <p:nvPr/>
          </p:nvSpPr>
          <p:spPr>
            <a:xfrm>
              <a:off x="8329878" y="4767289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056CFFF6-3957-4EF6-9BCA-A2EF2955CA69}"/>
                </a:ext>
              </a:extLst>
            </p:cNvPr>
            <p:cNvSpPr/>
            <p:nvPr/>
          </p:nvSpPr>
          <p:spPr>
            <a:xfrm>
              <a:off x="10633402" y="2972464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69E71F2F-DFE5-43C0-B1D4-F813DF50B4A3}"/>
                </a:ext>
              </a:extLst>
            </p:cNvPr>
            <p:cNvSpPr/>
            <p:nvPr/>
          </p:nvSpPr>
          <p:spPr>
            <a:xfrm>
              <a:off x="12956070" y="4200539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288B3968-34D6-47AE-9F30-1988ADEE1CB4}"/>
                </a:ext>
              </a:extLst>
            </p:cNvPr>
            <p:cNvSpPr/>
            <p:nvPr/>
          </p:nvSpPr>
          <p:spPr>
            <a:xfrm>
              <a:off x="15278739" y="2348298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C8EC0DE1-6D8C-40AF-87E7-1ACAD1391D32}"/>
                </a:ext>
              </a:extLst>
            </p:cNvPr>
            <p:cNvSpPr/>
            <p:nvPr/>
          </p:nvSpPr>
          <p:spPr>
            <a:xfrm>
              <a:off x="17590565" y="2897871"/>
              <a:ext cx="313872" cy="31387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1834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FEC9810D-A9BC-4489-8F5B-D6B46323AA1D}"/>
                </a:ext>
              </a:extLst>
            </p:cNvPr>
            <p:cNvSpPr txBox="1"/>
            <p:nvPr/>
          </p:nvSpPr>
          <p:spPr>
            <a:xfrm>
              <a:off x="2991125" y="3338911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01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C7E25BD1-A66A-4B21-AAF7-64FA5EC1DC88}"/>
                </a:ext>
              </a:extLst>
            </p:cNvPr>
            <p:cNvSpPr txBox="1"/>
            <p:nvPr/>
          </p:nvSpPr>
          <p:spPr>
            <a:xfrm>
              <a:off x="5359289" y="4037953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02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1C54BFF3-E9B7-4EC4-AFFC-0860C22B1FEE}"/>
                </a:ext>
              </a:extLst>
            </p:cNvPr>
            <p:cNvSpPr txBox="1"/>
            <p:nvPr/>
          </p:nvSpPr>
          <p:spPr>
            <a:xfrm>
              <a:off x="7666735" y="3845008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03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ECF2A9D1-02CF-446C-BA83-C6F7506D70AD}"/>
                </a:ext>
              </a:extLst>
            </p:cNvPr>
            <p:cNvSpPr txBox="1"/>
            <p:nvPr/>
          </p:nvSpPr>
          <p:spPr>
            <a:xfrm>
              <a:off x="9972438" y="3381875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04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D684CA5-177A-47CF-992B-C19C96FD1BB8}"/>
                </a:ext>
              </a:extLst>
            </p:cNvPr>
            <p:cNvSpPr txBox="1"/>
            <p:nvPr/>
          </p:nvSpPr>
          <p:spPr>
            <a:xfrm>
              <a:off x="12262036" y="3318770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05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EF9FC5C6-47FC-436B-B9CB-1DC3FCF50231}"/>
                </a:ext>
              </a:extLst>
            </p:cNvPr>
            <p:cNvSpPr txBox="1"/>
            <p:nvPr/>
          </p:nvSpPr>
          <p:spPr>
            <a:xfrm>
              <a:off x="14612353" y="2760497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06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C06CE577-5299-40AA-A94E-40FB6D2D61F9}"/>
                </a:ext>
              </a:extLst>
            </p:cNvPr>
            <p:cNvSpPr txBox="1"/>
            <p:nvPr/>
          </p:nvSpPr>
          <p:spPr>
            <a:xfrm>
              <a:off x="16929601" y="1969563"/>
              <a:ext cx="1635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b="1" i="1" dirty="0">
                  <a:gradFill flip="none" rotWithShape="1">
                    <a:gsLst>
                      <a:gs pos="0">
                        <a:srgbClr val="00B0F0"/>
                      </a:gs>
                      <a:gs pos="100000">
                        <a:srgbClr val="5535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86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F0725EC-32DB-49F9-8F81-24BD2A746E05}"/>
              </a:ext>
            </a:extLst>
          </p:cNvPr>
          <p:cNvGrpSpPr/>
          <p:nvPr/>
        </p:nvGrpSpPr>
        <p:grpSpPr>
          <a:xfrm>
            <a:off x="12519690" y="1828888"/>
            <a:ext cx="6752787" cy="948519"/>
            <a:chOff x="922668" y="2796560"/>
            <a:chExt cx="6752787" cy="948519"/>
          </a:xfrm>
        </p:grpSpPr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796D74E8-F4EC-47F1-A8FA-922F6A9B0B90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74B36F14-3030-4A44-B9FB-8DF5D3996C3B}"/>
                </a:ext>
              </a:extLst>
            </p:cNvPr>
            <p:cNvSpPr txBox="1"/>
            <p:nvPr/>
          </p:nvSpPr>
          <p:spPr>
            <a:xfrm>
              <a:off x="960767" y="3197557"/>
              <a:ext cx="6714688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53A6A05-2D56-4C1B-A41B-6F687DF02C96}"/>
              </a:ext>
            </a:extLst>
          </p:cNvPr>
          <p:cNvGrpSpPr/>
          <p:nvPr/>
        </p:nvGrpSpPr>
        <p:grpSpPr>
          <a:xfrm>
            <a:off x="12519690" y="3418202"/>
            <a:ext cx="6752787" cy="948519"/>
            <a:chOff x="922668" y="2796560"/>
            <a:chExt cx="6752787" cy="948519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A0A08588-C045-403F-99EA-2C4D737F6F30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4B90B6AC-050F-4753-A8E8-A31344FCAE92}"/>
                </a:ext>
              </a:extLst>
            </p:cNvPr>
            <p:cNvSpPr txBox="1"/>
            <p:nvPr/>
          </p:nvSpPr>
          <p:spPr>
            <a:xfrm>
              <a:off x="960767" y="3197557"/>
              <a:ext cx="6714688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25142A2-7B36-42B5-9B05-1D7A1787266E}"/>
              </a:ext>
            </a:extLst>
          </p:cNvPr>
          <p:cNvGrpSpPr/>
          <p:nvPr/>
        </p:nvGrpSpPr>
        <p:grpSpPr>
          <a:xfrm>
            <a:off x="12519690" y="5007516"/>
            <a:ext cx="6752787" cy="948519"/>
            <a:chOff x="922668" y="2796560"/>
            <a:chExt cx="6752787" cy="948519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832E701-F95F-4391-B378-29F78FF4A980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B5C4D7C-6727-4020-8880-43B36A345FAC}"/>
                </a:ext>
              </a:extLst>
            </p:cNvPr>
            <p:cNvSpPr txBox="1"/>
            <p:nvPr/>
          </p:nvSpPr>
          <p:spPr>
            <a:xfrm>
              <a:off x="960767" y="3197557"/>
              <a:ext cx="6714688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3967DA1A-29AE-458D-81EC-9C33A791B985}"/>
              </a:ext>
            </a:extLst>
          </p:cNvPr>
          <p:cNvGrpSpPr/>
          <p:nvPr/>
        </p:nvGrpSpPr>
        <p:grpSpPr>
          <a:xfrm>
            <a:off x="1891953" y="932345"/>
            <a:ext cx="4341695" cy="1543951"/>
            <a:chOff x="1449505" y="932345"/>
            <a:chExt cx="4341695" cy="1543951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905FFBD5-AFE7-4404-958D-3D4A3ECF6509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772C96BA-5E2A-4A20-843E-E6C6B22015CA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59633FF2-316F-412B-96D0-CD1653CE0AC8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230F0B8-36CF-4FA9-AAEB-498156FF7FDB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836EFB17-A3C7-4002-953B-4787008AAEE3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16">
            <a:extLst>
              <a:ext uri="{FF2B5EF4-FFF2-40B4-BE49-F238E27FC236}">
                <a16:creationId xmlns="" xmlns:a16="http://schemas.microsoft.com/office/drawing/2014/main" id="{A6DD02F6-4C77-4939-8C56-38A9B9516229}"/>
              </a:ext>
            </a:extLst>
          </p:cNvPr>
          <p:cNvGrpSpPr/>
          <p:nvPr/>
        </p:nvGrpSpPr>
        <p:grpSpPr>
          <a:xfrm>
            <a:off x="11127367" y="1756762"/>
            <a:ext cx="946249" cy="946246"/>
            <a:chOff x="8547205" y="3552248"/>
            <a:chExt cx="1813298" cy="1813299"/>
          </a:xfrm>
          <a:solidFill>
            <a:srgbClr val="1834B3"/>
          </a:solidFill>
        </p:grpSpPr>
        <p:sp>
          <p:nvSpPr>
            <p:cNvPr id="42" name="菱形 41">
              <a:extLst>
                <a:ext uri="{FF2B5EF4-FFF2-40B4-BE49-F238E27FC236}">
                  <a16:creationId xmlns="" xmlns:a16="http://schemas.microsoft.com/office/drawing/2014/main" id="{C7F23C36-A006-4DA8-B643-ABBCAAC720BD}"/>
                </a:ext>
              </a:extLst>
            </p:cNvPr>
            <p:cNvSpPr/>
            <p:nvPr/>
          </p:nvSpPr>
          <p:spPr>
            <a:xfrm>
              <a:off x="8547205" y="3552248"/>
              <a:ext cx="1813298" cy="1813299"/>
            </a:xfrm>
            <a:prstGeom prst="diamond">
              <a:avLst/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Oval 18">
              <a:extLst>
                <a:ext uri="{FF2B5EF4-FFF2-40B4-BE49-F238E27FC236}">
                  <a16:creationId xmlns="" xmlns:a16="http://schemas.microsoft.com/office/drawing/2014/main" id="{80EFB60F-60BE-4065-A629-52FF0DF3930F}"/>
                </a:ext>
              </a:extLst>
            </p:cNvPr>
            <p:cNvSpPr/>
            <p:nvPr/>
          </p:nvSpPr>
          <p:spPr>
            <a:xfrm>
              <a:off x="9146876" y="4125961"/>
              <a:ext cx="613954" cy="665872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Group 19">
            <a:extLst>
              <a:ext uri="{FF2B5EF4-FFF2-40B4-BE49-F238E27FC236}">
                <a16:creationId xmlns="" xmlns:a16="http://schemas.microsoft.com/office/drawing/2014/main" id="{282D0485-474E-4487-A55D-2D68ABFDA43B}"/>
              </a:ext>
            </a:extLst>
          </p:cNvPr>
          <p:cNvGrpSpPr/>
          <p:nvPr/>
        </p:nvGrpSpPr>
        <p:grpSpPr>
          <a:xfrm>
            <a:off x="11127367" y="3346076"/>
            <a:ext cx="946249" cy="946246"/>
            <a:chOff x="8547205" y="3552248"/>
            <a:chExt cx="1813298" cy="1813299"/>
          </a:xfrm>
          <a:solidFill>
            <a:srgbClr val="1834B3"/>
          </a:solidFill>
        </p:grpSpPr>
        <p:sp>
          <p:nvSpPr>
            <p:cNvPr id="45" name="菱形 44">
              <a:extLst>
                <a:ext uri="{FF2B5EF4-FFF2-40B4-BE49-F238E27FC236}">
                  <a16:creationId xmlns="" xmlns:a16="http://schemas.microsoft.com/office/drawing/2014/main" id="{310ACB1D-B5B4-4116-AA40-1A56FD7EE5DD}"/>
                </a:ext>
              </a:extLst>
            </p:cNvPr>
            <p:cNvSpPr/>
            <p:nvPr/>
          </p:nvSpPr>
          <p:spPr>
            <a:xfrm>
              <a:off x="8547205" y="3552248"/>
              <a:ext cx="1813298" cy="1813299"/>
            </a:xfrm>
            <a:prstGeom prst="diamond">
              <a:avLst/>
            </a:pr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93700" dist="635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Oval 21">
              <a:extLst>
                <a:ext uri="{FF2B5EF4-FFF2-40B4-BE49-F238E27FC236}">
                  <a16:creationId xmlns="" xmlns:a16="http://schemas.microsoft.com/office/drawing/2014/main" id="{295A3511-FC6F-41B6-A09A-43C166AD257C}"/>
                </a:ext>
              </a:extLst>
            </p:cNvPr>
            <p:cNvSpPr/>
            <p:nvPr/>
          </p:nvSpPr>
          <p:spPr>
            <a:xfrm>
              <a:off x="9147435" y="4125961"/>
              <a:ext cx="612836" cy="665872"/>
            </a:xfrm>
            <a:custGeom>
              <a:avLst/>
              <a:gdLst>
                <a:gd name="connsiteX0" fmla="*/ 400482 w 560086"/>
                <a:gd name="connsiteY0" fmla="*/ 203934 h 608556"/>
                <a:gd name="connsiteX1" fmla="*/ 431714 w 560086"/>
                <a:gd name="connsiteY1" fmla="*/ 235122 h 608556"/>
                <a:gd name="connsiteX2" fmla="*/ 254767 w 560086"/>
                <a:gd name="connsiteY2" fmla="*/ 411820 h 608556"/>
                <a:gd name="connsiteX3" fmla="*/ 157356 w 560086"/>
                <a:gd name="connsiteY3" fmla="*/ 314596 h 608556"/>
                <a:gd name="connsiteX4" fmla="*/ 173022 w 560086"/>
                <a:gd name="connsiteY4" fmla="*/ 299002 h 608556"/>
                <a:gd name="connsiteX5" fmla="*/ 188638 w 560086"/>
                <a:gd name="connsiteY5" fmla="*/ 283408 h 608556"/>
                <a:gd name="connsiteX6" fmla="*/ 196521 w 560086"/>
                <a:gd name="connsiteY6" fmla="*/ 291280 h 608556"/>
                <a:gd name="connsiteX7" fmla="*/ 254767 w 560086"/>
                <a:gd name="connsiteY7" fmla="*/ 349444 h 608556"/>
                <a:gd name="connsiteX8" fmla="*/ 369652 w 560086"/>
                <a:gd name="connsiteY8" fmla="*/ 234721 h 608556"/>
                <a:gd name="connsiteX9" fmla="*/ 280059 w 560086"/>
                <a:gd name="connsiteY9" fmla="*/ 56759 h 608556"/>
                <a:gd name="connsiteX10" fmla="*/ 217645 w 560086"/>
                <a:gd name="connsiteY10" fmla="*/ 96069 h 608556"/>
                <a:gd name="connsiteX11" fmla="*/ 132685 w 560086"/>
                <a:gd name="connsiteY11" fmla="*/ 133675 h 608556"/>
                <a:gd name="connsiteX12" fmla="*/ 44412 w 560086"/>
                <a:gd name="connsiteY12" fmla="*/ 155486 h 608556"/>
                <a:gd name="connsiteX13" fmla="*/ 70874 w 560086"/>
                <a:gd name="connsiteY13" fmla="*/ 306259 h 608556"/>
                <a:gd name="connsiteX14" fmla="*/ 143330 w 560086"/>
                <a:gd name="connsiteY14" fmla="*/ 446752 h 608556"/>
                <a:gd name="connsiteX15" fmla="*/ 280059 w 560086"/>
                <a:gd name="connsiteY15" fmla="*/ 559519 h 608556"/>
                <a:gd name="connsiteX16" fmla="*/ 417290 w 560086"/>
                <a:gd name="connsiteY16" fmla="*/ 446101 h 608556"/>
                <a:gd name="connsiteX17" fmla="*/ 489646 w 560086"/>
                <a:gd name="connsiteY17" fmla="*/ 304855 h 608556"/>
                <a:gd name="connsiteX18" fmla="*/ 515656 w 560086"/>
                <a:gd name="connsiteY18" fmla="*/ 155486 h 608556"/>
                <a:gd name="connsiteX19" fmla="*/ 427383 w 560086"/>
                <a:gd name="connsiteY19" fmla="*/ 133675 h 608556"/>
                <a:gd name="connsiteX20" fmla="*/ 342423 w 560086"/>
                <a:gd name="connsiteY20" fmla="*/ 96069 h 608556"/>
                <a:gd name="connsiteX21" fmla="*/ 280059 w 560086"/>
                <a:gd name="connsiteY21" fmla="*/ 56759 h 608556"/>
                <a:gd name="connsiteX22" fmla="*/ 280059 w 560086"/>
                <a:gd name="connsiteY22" fmla="*/ 0 h 608556"/>
                <a:gd name="connsiteX23" fmla="*/ 294319 w 560086"/>
                <a:gd name="connsiteY23" fmla="*/ 12034 h 608556"/>
                <a:gd name="connsiteX24" fmla="*/ 364567 w 560086"/>
                <a:gd name="connsiteY24" fmla="*/ 57862 h 608556"/>
                <a:gd name="connsiteX25" fmla="*/ 540110 w 560086"/>
                <a:gd name="connsiteY25" fmla="*/ 114070 h 608556"/>
                <a:gd name="connsiteX26" fmla="*/ 559140 w 560086"/>
                <a:gd name="connsiteY26" fmla="*/ 116025 h 608556"/>
                <a:gd name="connsiteX27" fmla="*/ 559944 w 560086"/>
                <a:gd name="connsiteY27" fmla="*/ 135079 h 608556"/>
                <a:gd name="connsiteX28" fmla="*/ 531774 w 560086"/>
                <a:gd name="connsiteY28" fmla="*/ 318242 h 608556"/>
                <a:gd name="connsiteX29" fmla="*/ 452338 w 560086"/>
                <a:gd name="connsiteY29" fmla="*/ 472926 h 608556"/>
                <a:gd name="connsiteX30" fmla="*/ 289549 w 560086"/>
                <a:gd name="connsiteY30" fmla="*/ 604043 h 608556"/>
                <a:gd name="connsiteX31" fmla="*/ 280059 w 560086"/>
                <a:gd name="connsiteY31" fmla="*/ 608556 h 608556"/>
                <a:gd name="connsiteX32" fmla="*/ 270519 w 560086"/>
                <a:gd name="connsiteY32" fmla="*/ 604043 h 608556"/>
                <a:gd name="connsiteX33" fmla="*/ 107730 w 560086"/>
                <a:gd name="connsiteY33" fmla="*/ 472926 h 608556"/>
                <a:gd name="connsiteX34" fmla="*/ 28294 w 560086"/>
                <a:gd name="connsiteY34" fmla="*/ 318242 h 608556"/>
                <a:gd name="connsiteX35" fmla="*/ 124 w 560086"/>
                <a:gd name="connsiteY35" fmla="*/ 135079 h 608556"/>
                <a:gd name="connsiteX36" fmla="*/ 978 w 560086"/>
                <a:gd name="connsiteY36" fmla="*/ 116025 h 608556"/>
                <a:gd name="connsiteX37" fmla="*/ 19958 w 560086"/>
                <a:gd name="connsiteY37" fmla="*/ 114070 h 608556"/>
                <a:gd name="connsiteX38" fmla="*/ 195501 w 560086"/>
                <a:gd name="connsiteY38" fmla="*/ 57862 h 608556"/>
                <a:gd name="connsiteX39" fmla="*/ 265799 w 560086"/>
                <a:gd name="connsiteY39" fmla="*/ 12034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60086" h="608556">
                  <a:moveTo>
                    <a:pt x="400482" y="203934"/>
                  </a:moveTo>
                  <a:lnTo>
                    <a:pt x="431714" y="235122"/>
                  </a:lnTo>
                  <a:lnTo>
                    <a:pt x="254767" y="411820"/>
                  </a:lnTo>
                  <a:lnTo>
                    <a:pt x="157356" y="314596"/>
                  </a:lnTo>
                  <a:lnTo>
                    <a:pt x="173022" y="299002"/>
                  </a:lnTo>
                  <a:lnTo>
                    <a:pt x="188638" y="283408"/>
                  </a:lnTo>
                  <a:lnTo>
                    <a:pt x="196521" y="291280"/>
                  </a:lnTo>
                  <a:lnTo>
                    <a:pt x="254767" y="349444"/>
                  </a:lnTo>
                  <a:lnTo>
                    <a:pt x="369652" y="234721"/>
                  </a:lnTo>
                  <a:close/>
                  <a:moveTo>
                    <a:pt x="280059" y="56759"/>
                  </a:moveTo>
                  <a:cubicBezTo>
                    <a:pt x="267054" y="66286"/>
                    <a:pt x="245714" y="80827"/>
                    <a:pt x="217645" y="96069"/>
                  </a:cubicBezTo>
                  <a:cubicBezTo>
                    <a:pt x="189978" y="111111"/>
                    <a:pt x="161407" y="123747"/>
                    <a:pt x="132685" y="133675"/>
                  </a:cubicBezTo>
                  <a:cubicBezTo>
                    <a:pt x="103311" y="143803"/>
                    <a:pt x="73736" y="151124"/>
                    <a:pt x="44412" y="155486"/>
                  </a:cubicBezTo>
                  <a:cubicBezTo>
                    <a:pt x="45366" y="183815"/>
                    <a:pt x="50036" y="241527"/>
                    <a:pt x="70874" y="306259"/>
                  </a:cubicBezTo>
                  <a:cubicBezTo>
                    <a:pt x="87896" y="359207"/>
                    <a:pt x="112249" y="406490"/>
                    <a:pt x="143330" y="446752"/>
                  </a:cubicBezTo>
                  <a:cubicBezTo>
                    <a:pt x="179785" y="494085"/>
                    <a:pt x="225729" y="531991"/>
                    <a:pt x="280059" y="559519"/>
                  </a:cubicBezTo>
                  <a:cubicBezTo>
                    <a:pt x="334590" y="531841"/>
                    <a:pt x="380735" y="493734"/>
                    <a:pt x="417290" y="446101"/>
                  </a:cubicBezTo>
                  <a:cubicBezTo>
                    <a:pt x="448371" y="405587"/>
                    <a:pt x="472725" y="358054"/>
                    <a:pt x="489646" y="304855"/>
                  </a:cubicBezTo>
                  <a:cubicBezTo>
                    <a:pt x="510183" y="240424"/>
                    <a:pt x="514752" y="183514"/>
                    <a:pt x="515656" y="155486"/>
                  </a:cubicBezTo>
                  <a:cubicBezTo>
                    <a:pt x="486382" y="151124"/>
                    <a:pt x="456757" y="143803"/>
                    <a:pt x="427383" y="133675"/>
                  </a:cubicBezTo>
                  <a:cubicBezTo>
                    <a:pt x="398661" y="123747"/>
                    <a:pt x="370090" y="111111"/>
                    <a:pt x="342423" y="96069"/>
                  </a:cubicBezTo>
                  <a:cubicBezTo>
                    <a:pt x="314354" y="80827"/>
                    <a:pt x="293014" y="66286"/>
                    <a:pt x="280059" y="56759"/>
                  </a:cubicBezTo>
                  <a:close/>
                  <a:moveTo>
                    <a:pt x="280059" y="0"/>
                  </a:moveTo>
                  <a:lnTo>
                    <a:pt x="294319" y="12034"/>
                  </a:lnTo>
                  <a:cubicBezTo>
                    <a:pt x="294571" y="12234"/>
                    <a:pt x="320982" y="34346"/>
                    <a:pt x="364567" y="57862"/>
                  </a:cubicBezTo>
                  <a:cubicBezTo>
                    <a:pt x="404335" y="79373"/>
                    <a:pt x="467101" y="106599"/>
                    <a:pt x="540110" y="114070"/>
                  </a:cubicBezTo>
                  <a:lnTo>
                    <a:pt x="559140" y="116025"/>
                  </a:lnTo>
                  <a:lnTo>
                    <a:pt x="559944" y="135079"/>
                  </a:lnTo>
                  <a:cubicBezTo>
                    <a:pt x="560094" y="138488"/>
                    <a:pt x="563107" y="219766"/>
                    <a:pt x="531774" y="318242"/>
                  </a:cubicBezTo>
                  <a:cubicBezTo>
                    <a:pt x="513246" y="376305"/>
                    <a:pt x="486533" y="428351"/>
                    <a:pt x="452338" y="472926"/>
                  </a:cubicBezTo>
                  <a:cubicBezTo>
                    <a:pt x="409407" y="528883"/>
                    <a:pt x="354625" y="573006"/>
                    <a:pt x="289549" y="604043"/>
                  </a:cubicBezTo>
                  <a:lnTo>
                    <a:pt x="280059" y="608556"/>
                  </a:lnTo>
                  <a:lnTo>
                    <a:pt x="270519" y="604043"/>
                  </a:lnTo>
                  <a:cubicBezTo>
                    <a:pt x="205443" y="573006"/>
                    <a:pt x="150661" y="528883"/>
                    <a:pt x="107730" y="472926"/>
                  </a:cubicBezTo>
                  <a:cubicBezTo>
                    <a:pt x="73535" y="428351"/>
                    <a:pt x="46822" y="376305"/>
                    <a:pt x="28294" y="318242"/>
                  </a:cubicBezTo>
                  <a:cubicBezTo>
                    <a:pt x="-3039" y="219766"/>
                    <a:pt x="24" y="138488"/>
                    <a:pt x="124" y="135079"/>
                  </a:cubicBezTo>
                  <a:lnTo>
                    <a:pt x="978" y="116025"/>
                  </a:lnTo>
                  <a:lnTo>
                    <a:pt x="19958" y="114070"/>
                  </a:lnTo>
                  <a:cubicBezTo>
                    <a:pt x="92967" y="106599"/>
                    <a:pt x="155733" y="79373"/>
                    <a:pt x="195501" y="57862"/>
                  </a:cubicBezTo>
                  <a:cubicBezTo>
                    <a:pt x="239086" y="34346"/>
                    <a:pt x="265497" y="12234"/>
                    <a:pt x="265799" y="120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7" name="Group 22">
            <a:extLst>
              <a:ext uri="{FF2B5EF4-FFF2-40B4-BE49-F238E27FC236}">
                <a16:creationId xmlns="" xmlns:a16="http://schemas.microsoft.com/office/drawing/2014/main" id="{69F153A1-47A4-4126-91BA-BBDDD1CA6909}"/>
              </a:ext>
            </a:extLst>
          </p:cNvPr>
          <p:cNvGrpSpPr/>
          <p:nvPr/>
        </p:nvGrpSpPr>
        <p:grpSpPr>
          <a:xfrm>
            <a:off x="11127367" y="4935390"/>
            <a:ext cx="946249" cy="946246"/>
            <a:chOff x="8547205" y="3552248"/>
            <a:chExt cx="1813298" cy="1813299"/>
          </a:xfrm>
          <a:solidFill>
            <a:srgbClr val="1834B3"/>
          </a:solidFill>
        </p:grpSpPr>
        <p:sp>
          <p:nvSpPr>
            <p:cNvPr id="48" name="菱形 47">
              <a:extLst>
                <a:ext uri="{FF2B5EF4-FFF2-40B4-BE49-F238E27FC236}">
                  <a16:creationId xmlns="" xmlns:a16="http://schemas.microsoft.com/office/drawing/2014/main" id="{4B80AEA3-B18A-4457-BE4B-25AB60ACEB9D}"/>
                </a:ext>
              </a:extLst>
            </p:cNvPr>
            <p:cNvSpPr/>
            <p:nvPr/>
          </p:nvSpPr>
          <p:spPr>
            <a:xfrm>
              <a:off x="8547205" y="3552248"/>
              <a:ext cx="1813298" cy="1813299"/>
            </a:xfrm>
            <a:prstGeom prst="diamond">
              <a:avLst/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Oval 24">
              <a:extLst>
                <a:ext uri="{FF2B5EF4-FFF2-40B4-BE49-F238E27FC236}">
                  <a16:creationId xmlns="" xmlns:a16="http://schemas.microsoft.com/office/drawing/2014/main" id="{1C377DAC-C123-4AEB-A2B5-9809143570BB}"/>
                </a:ext>
              </a:extLst>
            </p:cNvPr>
            <p:cNvSpPr/>
            <p:nvPr/>
          </p:nvSpPr>
          <p:spPr>
            <a:xfrm>
              <a:off x="9120918" y="4126467"/>
              <a:ext cx="665872" cy="66485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B098ECB6-8542-4824-A07E-D464BF881ED9}"/>
              </a:ext>
            </a:extLst>
          </p:cNvPr>
          <p:cNvGrpSpPr/>
          <p:nvPr/>
        </p:nvGrpSpPr>
        <p:grpSpPr>
          <a:xfrm>
            <a:off x="2470466" y="3500192"/>
            <a:ext cx="1656008" cy="1656008"/>
            <a:chOff x="3771213" y="3289022"/>
            <a:chExt cx="2235200" cy="2235200"/>
          </a:xfrm>
        </p:grpSpPr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86C77C13-7079-49D6-B519-836907E23AB5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ellipse">
              <a:avLst/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>
              <a:extLst>
                <a:ext uri="{FF2B5EF4-FFF2-40B4-BE49-F238E27FC236}">
                  <a16:creationId xmlns="" xmlns:a16="http://schemas.microsoft.com/office/drawing/2014/main" id="{2F03A98C-9BDC-4F36-BDA8-DE9B820C355E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arc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8F045AC1-0985-45C5-8262-6B496781E200}"/>
              </a:ext>
            </a:extLst>
          </p:cNvPr>
          <p:cNvGrpSpPr/>
          <p:nvPr/>
        </p:nvGrpSpPr>
        <p:grpSpPr>
          <a:xfrm>
            <a:off x="5199152" y="3500192"/>
            <a:ext cx="1656008" cy="1656008"/>
            <a:chOff x="3771213" y="3289022"/>
            <a:chExt cx="2235200" cy="2235200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59E48D64-0A41-46D0-8ADA-CB9A1B0ABC4B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ellipse">
              <a:avLst/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弧形 30">
              <a:extLst>
                <a:ext uri="{FF2B5EF4-FFF2-40B4-BE49-F238E27FC236}">
                  <a16:creationId xmlns="" xmlns:a16="http://schemas.microsoft.com/office/drawing/2014/main" id="{F6D7F802-52DF-430E-AFCD-BC5897DCB618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arc">
              <a:avLst>
                <a:gd name="adj1" fmla="val 16200000"/>
                <a:gd name="adj2" fmla="val 6141469"/>
              </a:avLst>
            </a:prstGeom>
            <a:ln w="76200">
              <a:solidFill>
                <a:srgbClr val="1233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C344A4BF-5C9D-44C6-A0C3-F977CD0961B7}"/>
              </a:ext>
            </a:extLst>
          </p:cNvPr>
          <p:cNvGrpSpPr/>
          <p:nvPr/>
        </p:nvGrpSpPr>
        <p:grpSpPr>
          <a:xfrm>
            <a:off x="7927837" y="3500192"/>
            <a:ext cx="1656008" cy="1656008"/>
            <a:chOff x="3771213" y="3289022"/>
            <a:chExt cx="2235200" cy="2235200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E9283C91-8FB0-4808-9FF9-30EDB86CC708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ellipse">
              <a:avLst/>
            </a:prstGeom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弧形 33">
              <a:extLst>
                <a:ext uri="{FF2B5EF4-FFF2-40B4-BE49-F238E27FC236}">
                  <a16:creationId xmlns="" xmlns:a16="http://schemas.microsoft.com/office/drawing/2014/main" id="{3518A216-F40C-43E8-B752-E4D0E59A04D6}"/>
                </a:ext>
              </a:extLst>
            </p:cNvPr>
            <p:cNvSpPr/>
            <p:nvPr/>
          </p:nvSpPr>
          <p:spPr>
            <a:xfrm>
              <a:off x="3771213" y="3289022"/>
              <a:ext cx="2235200" cy="2235200"/>
            </a:xfrm>
            <a:prstGeom prst="arc">
              <a:avLst>
                <a:gd name="adj1" fmla="val 16200000"/>
                <a:gd name="adj2" fmla="val 10734902"/>
              </a:avLst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E2A4D292-D285-43F8-9BF3-A9B60E3456E9}"/>
              </a:ext>
            </a:extLst>
          </p:cNvPr>
          <p:cNvSpPr txBox="1"/>
          <p:nvPr/>
        </p:nvSpPr>
        <p:spPr>
          <a:xfrm>
            <a:off x="2470466" y="3959409"/>
            <a:ext cx="1656008" cy="73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i="1" dirty="0">
                <a:solidFill>
                  <a:srgbClr val="00B0F0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25%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CF7C1609-E3FC-40B9-9127-1F11B229CB20}"/>
              </a:ext>
            </a:extLst>
          </p:cNvPr>
          <p:cNvSpPr txBox="1"/>
          <p:nvPr/>
        </p:nvSpPr>
        <p:spPr>
          <a:xfrm>
            <a:off x="5199152" y="3959409"/>
            <a:ext cx="1656008" cy="73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i="1" dirty="0">
                <a:solidFill>
                  <a:srgbClr val="1233B6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52%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F0544EA3-9100-41C9-B8DB-BA8751BE8DCD}"/>
              </a:ext>
            </a:extLst>
          </p:cNvPr>
          <p:cNvSpPr txBox="1"/>
          <p:nvPr/>
        </p:nvSpPr>
        <p:spPr>
          <a:xfrm>
            <a:off x="7927837" y="3959409"/>
            <a:ext cx="1656008" cy="73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i="1" dirty="0">
                <a:solidFill>
                  <a:schemeClr val="tx2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75%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1C76B3E4-7DEB-498C-9E2A-D576F59BBD5B}"/>
              </a:ext>
            </a:extLst>
          </p:cNvPr>
          <p:cNvSpPr txBox="1"/>
          <p:nvPr/>
        </p:nvSpPr>
        <p:spPr>
          <a:xfrm>
            <a:off x="2513640" y="537696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64639608-3E3A-443C-8E0E-10340EA1B8B1}"/>
              </a:ext>
            </a:extLst>
          </p:cNvPr>
          <p:cNvSpPr txBox="1"/>
          <p:nvPr/>
        </p:nvSpPr>
        <p:spPr>
          <a:xfrm>
            <a:off x="5242326" y="537696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65303C46-DBC3-4419-A237-BDA7860830A4}"/>
              </a:ext>
            </a:extLst>
          </p:cNvPr>
          <p:cNvSpPr txBox="1"/>
          <p:nvPr/>
        </p:nvSpPr>
        <p:spPr>
          <a:xfrm>
            <a:off x="7971012" y="537696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标题添加</a:t>
            </a:r>
          </a:p>
        </p:txBody>
      </p:sp>
    </p:spTree>
    <p:extLst>
      <p:ext uri="{BB962C8B-B14F-4D97-AF65-F5344CB8AC3E}">
        <p14:creationId xmlns:p14="http://schemas.microsoft.com/office/powerpoint/2010/main" val="414793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5621B84-858A-47F4-BAA5-420A00FFF979}"/>
              </a:ext>
            </a:extLst>
          </p:cNvPr>
          <p:cNvGrpSpPr/>
          <p:nvPr/>
        </p:nvGrpSpPr>
        <p:grpSpPr>
          <a:xfrm>
            <a:off x="1891953" y="932345"/>
            <a:ext cx="4341695" cy="1543951"/>
            <a:chOff x="1449505" y="932345"/>
            <a:chExt cx="4341695" cy="1543951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8C751F86-40EB-4458-A2A9-148731EB638F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FE46A9A7-2C9E-45C3-8B98-13B72AB1D15D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76DAE4D9-0F9F-449C-A835-4924B7F59BE0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856E3431-3189-4F36-8F19-EAF4729FF96A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A4EE3AF2-FD0E-4396-B2B6-504EB5774750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B09DD0A-566A-4FA8-8B96-56668EACF4FD}"/>
              </a:ext>
            </a:extLst>
          </p:cNvPr>
          <p:cNvSpPr/>
          <p:nvPr/>
        </p:nvSpPr>
        <p:spPr>
          <a:xfrm>
            <a:off x="0" y="3109754"/>
            <a:ext cx="8001000" cy="322652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793393CC-A07C-4F88-A850-C2F095C77D54}"/>
              </a:ext>
            </a:extLst>
          </p:cNvPr>
          <p:cNvSpPr/>
          <p:nvPr/>
        </p:nvSpPr>
        <p:spPr>
          <a:xfrm>
            <a:off x="7237786" y="3959802"/>
            <a:ext cx="1526428" cy="15264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82600" dist="2159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Oval 9">
            <a:extLst>
              <a:ext uri="{FF2B5EF4-FFF2-40B4-BE49-F238E27FC236}">
                <a16:creationId xmlns="" xmlns:a16="http://schemas.microsoft.com/office/drawing/2014/main" id="{10ED5003-808B-4252-8ADD-A5F4D5B208F1}"/>
              </a:ext>
            </a:extLst>
          </p:cNvPr>
          <p:cNvSpPr/>
          <p:nvPr/>
        </p:nvSpPr>
        <p:spPr>
          <a:xfrm>
            <a:off x="7668064" y="4390663"/>
            <a:ext cx="665872" cy="664705"/>
          </a:xfrm>
          <a:custGeom>
            <a:avLst/>
            <a:gdLst>
              <a:gd name="connsiteX0" fmla="*/ 164777 w 604110"/>
              <a:gd name="connsiteY0" fmla="*/ 264973 h 603052"/>
              <a:gd name="connsiteX1" fmla="*/ 457609 w 604110"/>
              <a:gd name="connsiteY1" fmla="*/ 264973 h 603052"/>
              <a:gd name="connsiteX2" fmla="*/ 485066 w 604110"/>
              <a:gd name="connsiteY2" fmla="*/ 292388 h 603052"/>
              <a:gd name="connsiteX3" fmla="*/ 457609 w 604110"/>
              <a:gd name="connsiteY3" fmla="*/ 319802 h 603052"/>
              <a:gd name="connsiteX4" fmla="*/ 164777 w 604110"/>
              <a:gd name="connsiteY4" fmla="*/ 319802 h 603052"/>
              <a:gd name="connsiteX5" fmla="*/ 137320 w 604110"/>
              <a:gd name="connsiteY5" fmla="*/ 292388 h 603052"/>
              <a:gd name="connsiteX6" fmla="*/ 164777 w 604110"/>
              <a:gd name="connsiteY6" fmla="*/ 264973 h 603052"/>
              <a:gd name="connsiteX7" fmla="*/ 164777 w 604110"/>
              <a:gd name="connsiteY7" fmla="*/ 137038 h 603052"/>
              <a:gd name="connsiteX8" fmla="*/ 457609 w 604110"/>
              <a:gd name="connsiteY8" fmla="*/ 137038 h 603052"/>
              <a:gd name="connsiteX9" fmla="*/ 485066 w 604110"/>
              <a:gd name="connsiteY9" fmla="*/ 164453 h 603052"/>
              <a:gd name="connsiteX10" fmla="*/ 457609 w 604110"/>
              <a:gd name="connsiteY10" fmla="*/ 191867 h 603052"/>
              <a:gd name="connsiteX11" fmla="*/ 164777 w 604110"/>
              <a:gd name="connsiteY11" fmla="*/ 191867 h 603052"/>
              <a:gd name="connsiteX12" fmla="*/ 137320 w 604110"/>
              <a:gd name="connsiteY12" fmla="*/ 164453 h 603052"/>
              <a:gd name="connsiteX13" fmla="*/ 164777 w 604110"/>
              <a:gd name="connsiteY13" fmla="*/ 137038 h 603052"/>
              <a:gd name="connsiteX14" fmla="*/ 54919 w 604110"/>
              <a:gd name="connsiteY14" fmla="*/ 54823 h 603052"/>
              <a:gd name="connsiteX15" fmla="*/ 54919 w 604110"/>
              <a:gd name="connsiteY15" fmla="*/ 420355 h 603052"/>
              <a:gd name="connsiteX16" fmla="*/ 137298 w 604110"/>
              <a:gd name="connsiteY16" fmla="*/ 420355 h 603052"/>
              <a:gd name="connsiteX17" fmla="*/ 164757 w 604110"/>
              <a:gd name="connsiteY17" fmla="*/ 447766 h 603052"/>
              <a:gd name="connsiteX18" fmla="*/ 164757 w 604110"/>
              <a:gd name="connsiteY18" fmla="*/ 523011 h 603052"/>
              <a:gd name="connsiteX19" fmla="*/ 304664 w 604110"/>
              <a:gd name="connsiteY19" fmla="*/ 425289 h 603052"/>
              <a:gd name="connsiteX20" fmla="*/ 320316 w 604110"/>
              <a:gd name="connsiteY20" fmla="*/ 420355 h 603052"/>
              <a:gd name="connsiteX21" fmla="*/ 549191 w 604110"/>
              <a:gd name="connsiteY21" fmla="*/ 420355 h 603052"/>
              <a:gd name="connsiteX22" fmla="*/ 549191 w 604110"/>
              <a:gd name="connsiteY22" fmla="*/ 54823 h 603052"/>
              <a:gd name="connsiteX23" fmla="*/ 27460 w 604110"/>
              <a:gd name="connsiteY23" fmla="*/ 0 h 603052"/>
              <a:gd name="connsiteX24" fmla="*/ 576650 w 604110"/>
              <a:gd name="connsiteY24" fmla="*/ 0 h 603052"/>
              <a:gd name="connsiteX25" fmla="*/ 604110 w 604110"/>
              <a:gd name="connsiteY25" fmla="*/ 27411 h 603052"/>
              <a:gd name="connsiteX26" fmla="*/ 604110 w 604110"/>
              <a:gd name="connsiteY26" fmla="*/ 447766 h 603052"/>
              <a:gd name="connsiteX27" fmla="*/ 576650 w 604110"/>
              <a:gd name="connsiteY27" fmla="*/ 475178 h 603052"/>
              <a:gd name="connsiteX28" fmla="*/ 328965 w 604110"/>
              <a:gd name="connsiteY28" fmla="*/ 475178 h 603052"/>
              <a:gd name="connsiteX29" fmla="*/ 153087 w 604110"/>
              <a:gd name="connsiteY29" fmla="*/ 598118 h 603052"/>
              <a:gd name="connsiteX30" fmla="*/ 137298 w 604110"/>
              <a:gd name="connsiteY30" fmla="*/ 603052 h 603052"/>
              <a:gd name="connsiteX31" fmla="*/ 124666 w 604110"/>
              <a:gd name="connsiteY31" fmla="*/ 599900 h 603052"/>
              <a:gd name="connsiteX32" fmla="*/ 109838 w 604110"/>
              <a:gd name="connsiteY32" fmla="*/ 575641 h 603052"/>
              <a:gd name="connsiteX33" fmla="*/ 109838 w 604110"/>
              <a:gd name="connsiteY33" fmla="*/ 475178 h 603052"/>
              <a:gd name="connsiteX34" fmla="*/ 27460 w 604110"/>
              <a:gd name="connsiteY34" fmla="*/ 475178 h 603052"/>
              <a:gd name="connsiteX35" fmla="*/ 0 w 604110"/>
              <a:gd name="connsiteY35" fmla="*/ 447766 h 603052"/>
              <a:gd name="connsiteX36" fmla="*/ 0 w 604110"/>
              <a:gd name="connsiteY36" fmla="*/ 27411 h 603052"/>
              <a:gd name="connsiteX37" fmla="*/ 27460 w 604110"/>
              <a:gd name="connsiteY37" fmla="*/ 0 h 60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4110" h="603052">
                <a:moveTo>
                  <a:pt x="164777" y="264973"/>
                </a:moveTo>
                <a:lnTo>
                  <a:pt x="457609" y="264973"/>
                </a:lnTo>
                <a:cubicBezTo>
                  <a:pt x="472848" y="264973"/>
                  <a:pt x="485066" y="277310"/>
                  <a:pt x="485066" y="292388"/>
                </a:cubicBezTo>
                <a:cubicBezTo>
                  <a:pt x="485066" y="307603"/>
                  <a:pt x="472848" y="319802"/>
                  <a:pt x="457609" y="319802"/>
                </a:cubicBezTo>
                <a:lnTo>
                  <a:pt x="164777" y="319802"/>
                </a:lnTo>
                <a:cubicBezTo>
                  <a:pt x="149676" y="319802"/>
                  <a:pt x="137320" y="307603"/>
                  <a:pt x="137320" y="292388"/>
                </a:cubicBezTo>
                <a:cubicBezTo>
                  <a:pt x="137320" y="277310"/>
                  <a:pt x="149676" y="264973"/>
                  <a:pt x="164777" y="264973"/>
                </a:cubicBezTo>
                <a:close/>
                <a:moveTo>
                  <a:pt x="164777" y="137038"/>
                </a:moveTo>
                <a:lnTo>
                  <a:pt x="457609" y="137038"/>
                </a:lnTo>
                <a:cubicBezTo>
                  <a:pt x="472848" y="137038"/>
                  <a:pt x="485066" y="149375"/>
                  <a:pt x="485066" y="164453"/>
                </a:cubicBezTo>
                <a:cubicBezTo>
                  <a:pt x="485066" y="179531"/>
                  <a:pt x="472848" y="191867"/>
                  <a:pt x="457609" y="191867"/>
                </a:cubicBezTo>
                <a:lnTo>
                  <a:pt x="164777" y="191867"/>
                </a:lnTo>
                <a:cubicBezTo>
                  <a:pt x="149676" y="191867"/>
                  <a:pt x="137320" y="179531"/>
                  <a:pt x="137320" y="164453"/>
                </a:cubicBezTo>
                <a:cubicBezTo>
                  <a:pt x="137320" y="149375"/>
                  <a:pt x="149676" y="137038"/>
                  <a:pt x="164777" y="137038"/>
                </a:cubicBezTo>
                <a:close/>
                <a:moveTo>
                  <a:pt x="54919" y="54823"/>
                </a:moveTo>
                <a:lnTo>
                  <a:pt x="54919" y="420355"/>
                </a:lnTo>
                <a:lnTo>
                  <a:pt x="137298" y="420355"/>
                </a:lnTo>
                <a:cubicBezTo>
                  <a:pt x="152401" y="420355"/>
                  <a:pt x="164757" y="432553"/>
                  <a:pt x="164757" y="447766"/>
                </a:cubicBezTo>
                <a:lnTo>
                  <a:pt x="164757" y="523011"/>
                </a:lnTo>
                <a:lnTo>
                  <a:pt x="304664" y="425289"/>
                </a:lnTo>
                <a:cubicBezTo>
                  <a:pt x="309194" y="422000"/>
                  <a:pt x="314686" y="420355"/>
                  <a:pt x="320316" y="420355"/>
                </a:cubicBezTo>
                <a:lnTo>
                  <a:pt x="549191" y="420355"/>
                </a:lnTo>
                <a:lnTo>
                  <a:pt x="549191" y="54823"/>
                </a:lnTo>
                <a:close/>
                <a:moveTo>
                  <a:pt x="27460" y="0"/>
                </a:moveTo>
                <a:lnTo>
                  <a:pt x="576650" y="0"/>
                </a:lnTo>
                <a:cubicBezTo>
                  <a:pt x="591753" y="0"/>
                  <a:pt x="604110" y="12335"/>
                  <a:pt x="604110" y="27411"/>
                </a:cubicBezTo>
                <a:lnTo>
                  <a:pt x="604110" y="447766"/>
                </a:lnTo>
                <a:cubicBezTo>
                  <a:pt x="604110" y="462843"/>
                  <a:pt x="591753" y="475178"/>
                  <a:pt x="576650" y="475178"/>
                </a:cubicBezTo>
                <a:lnTo>
                  <a:pt x="328965" y="475178"/>
                </a:lnTo>
                <a:lnTo>
                  <a:pt x="153087" y="598118"/>
                </a:lnTo>
                <a:cubicBezTo>
                  <a:pt x="148282" y="601408"/>
                  <a:pt x="142790" y="603052"/>
                  <a:pt x="137298" y="603052"/>
                </a:cubicBezTo>
                <a:cubicBezTo>
                  <a:pt x="132904" y="603052"/>
                  <a:pt x="128648" y="602093"/>
                  <a:pt x="124666" y="599900"/>
                </a:cubicBezTo>
                <a:cubicBezTo>
                  <a:pt x="115467" y="595240"/>
                  <a:pt x="109838" y="585920"/>
                  <a:pt x="109838" y="575641"/>
                </a:cubicBezTo>
                <a:lnTo>
                  <a:pt x="109838" y="475178"/>
                </a:lnTo>
                <a:lnTo>
                  <a:pt x="27460" y="475178"/>
                </a:lnTo>
                <a:cubicBezTo>
                  <a:pt x="12357" y="475178"/>
                  <a:pt x="0" y="462843"/>
                  <a:pt x="0" y="447766"/>
                </a:cubicBezTo>
                <a:lnTo>
                  <a:pt x="0" y="27411"/>
                </a:lnTo>
                <a:cubicBezTo>
                  <a:pt x="0" y="12335"/>
                  <a:pt x="12357" y="0"/>
                  <a:pt x="27460" y="0"/>
                </a:cubicBezTo>
                <a:close/>
              </a:path>
            </a:pathLst>
          </a:custGeom>
          <a:gradFill flip="none" rotWithShape="0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862D1E3-2DDA-4595-A9BE-A6C145AD1664}"/>
              </a:ext>
            </a:extLst>
          </p:cNvPr>
          <p:cNvGrpSpPr/>
          <p:nvPr/>
        </p:nvGrpSpPr>
        <p:grpSpPr>
          <a:xfrm>
            <a:off x="10396415" y="914295"/>
            <a:ext cx="7453435" cy="1188585"/>
            <a:chOff x="922668" y="2796560"/>
            <a:chExt cx="7453435" cy="1188585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A5816548-F7F0-4DAD-BE99-89C4D7C14255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F325E03-28E7-4E25-88A7-8479CB5017BD}"/>
                </a:ext>
              </a:extLst>
            </p:cNvPr>
            <p:cNvSpPr txBox="1"/>
            <p:nvPr/>
          </p:nvSpPr>
          <p:spPr>
            <a:xfrm>
              <a:off x="960767" y="3197557"/>
              <a:ext cx="7415336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B060858-E824-44BE-8682-988C52E67FCE}"/>
              </a:ext>
            </a:extLst>
          </p:cNvPr>
          <p:cNvGrpSpPr/>
          <p:nvPr/>
        </p:nvGrpSpPr>
        <p:grpSpPr>
          <a:xfrm>
            <a:off x="10526510" y="2370736"/>
            <a:ext cx="1736724" cy="378857"/>
            <a:chOff x="9931401" y="4715182"/>
            <a:chExt cx="1736724" cy="378857"/>
          </a:xfrm>
        </p:grpSpPr>
        <p:sp>
          <p:nvSpPr>
            <p:cNvPr id="15" name="矩形: 圆角 14">
              <a:extLst>
                <a:ext uri="{FF2B5EF4-FFF2-40B4-BE49-F238E27FC236}">
                  <a16:creationId xmlns="" xmlns:a16="http://schemas.microsoft.com/office/drawing/2014/main" id="{173100FC-0555-4402-8D1E-405FA1F861AB}"/>
                </a:ext>
              </a:extLst>
            </p:cNvPr>
            <p:cNvSpPr/>
            <p:nvPr/>
          </p:nvSpPr>
          <p:spPr>
            <a:xfrm>
              <a:off x="9931401" y="4724707"/>
              <a:ext cx="1736724" cy="369332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028859DD-FD36-44EC-AD79-C3CE628FBF33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汇报：包小图</a:t>
              </a:r>
            </a:p>
          </p:txBody>
        </p:sp>
      </p:grpSp>
      <p:graphicFrame>
        <p:nvGraphicFramePr>
          <p:cNvPr id="19" name="图表 18">
            <a:extLst>
              <a:ext uri="{FF2B5EF4-FFF2-40B4-BE49-F238E27FC236}">
                <a16:creationId xmlns="" xmlns:a16="http://schemas.microsoft.com/office/drawing/2014/main" id="{12B2F7B3-0D93-4DE1-833E-72A75E9D30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425149"/>
              </p:ext>
            </p:extLst>
          </p:nvPr>
        </p:nvGraphicFramePr>
        <p:xfrm>
          <a:off x="10134600" y="3456104"/>
          <a:ext cx="9334500" cy="288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758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1" grpId="0" animBg="1"/>
      <p:bldGraphic spid="19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A32DDDE0-0B73-4089-87B2-06B52EA70C3D}"/>
              </a:ext>
            </a:extLst>
          </p:cNvPr>
          <p:cNvSpPr/>
          <p:nvPr/>
        </p:nvSpPr>
        <p:spPr>
          <a:xfrm flipH="1">
            <a:off x="8256070" y="0"/>
            <a:ext cx="13343454" cy="7199313"/>
          </a:xfrm>
          <a:custGeom>
            <a:avLst/>
            <a:gdLst>
              <a:gd name="connsiteX0" fmla="*/ 9227389 w 13343454"/>
              <a:gd name="connsiteY0" fmla="*/ 0 h 7199313"/>
              <a:gd name="connsiteX1" fmla="*/ 7798638 w 13343454"/>
              <a:gd name="connsiteY1" fmla="*/ 0 h 7199313"/>
              <a:gd name="connsiteX2" fmla="*/ 1428750 w 13343454"/>
              <a:gd name="connsiteY2" fmla="*/ 0 h 7199313"/>
              <a:gd name="connsiteX3" fmla="*/ 0 w 13343454"/>
              <a:gd name="connsiteY3" fmla="*/ 0 h 7199313"/>
              <a:gd name="connsiteX4" fmla="*/ 0 w 13343454"/>
              <a:gd name="connsiteY4" fmla="*/ 7199313 h 7199313"/>
              <a:gd name="connsiteX5" fmla="*/ 1428750 w 13343454"/>
              <a:gd name="connsiteY5" fmla="*/ 7199313 h 7199313"/>
              <a:gd name="connsiteX6" fmla="*/ 11914703 w 13343454"/>
              <a:gd name="connsiteY6" fmla="*/ 7199313 h 7199313"/>
              <a:gd name="connsiteX7" fmla="*/ 13343454 w 13343454"/>
              <a:gd name="connsiteY7" fmla="*/ 7199313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43454" h="7199313">
                <a:moveTo>
                  <a:pt x="9227389" y="0"/>
                </a:moveTo>
                <a:lnTo>
                  <a:pt x="7798638" y="0"/>
                </a:lnTo>
                <a:lnTo>
                  <a:pt x="1428750" y="0"/>
                </a:lnTo>
                <a:lnTo>
                  <a:pt x="0" y="0"/>
                </a:lnTo>
                <a:lnTo>
                  <a:pt x="0" y="7199313"/>
                </a:lnTo>
                <a:lnTo>
                  <a:pt x="1428750" y="7199313"/>
                </a:lnTo>
                <a:lnTo>
                  <a:pt x="11914703" y="7199313"/>
                </a:lnTo>
                <a:lnTo>
                  <a:pt x="13343454" y="7199313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FC64FED-D7F5-4C86-B1F8-77810A135E93}"/>
              </a:ext>
            </a:extLst>
          </p:cNvPr>
          <p:cNvGrpSpPr/>
          <p:nvPr/>
        </p:nvGrpSpPr>
        <p:grpSpPr>
          <a:xfrm>
            <a:off x="1890945" y="697891"/>
            <a:ext cx="4341695" cy="1543951"/>
            <a:chOff x="1449505" y="932345"/>
            <a:chExt cx="4341695" cy="1543951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9B88C9E3-1D7F-4488-AE72-8A87E3DDF1CC}"/>
                </a:ext>
              </a:extLst>
            </p:cNvPr>
            <p:cNvGrpSpPr/>
            <p:nvPr/>
          </p:nvGrpSpPr>
          <p:grpSpPr>
            <a:xfrm>
              <a:off x="1772102" y="932345"/>
              <a:ext cx="4019098" cy="1543951"/>
              <a:chOff x="922668" y="2150328"/>
              <a:chExt cx="4019098" cy="1543951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51C35E28-47A4-4BDF-BCF9-8C8768F4B105}"/>
                  </a:ext>
                </a:extLst>
              </p:cNvPr>
              <p:cNvSpPr txBox="1"/>
              <p:nvPr/>
            </p:nvSpPr>
            <p:spPr>
              <a:xfrm>
                <a:off x="922668" y="2150328"/>
                <a:ext cx="2685351" cy="10549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致力于优质</a:t>
                </a:r>
                <a:endParaRPr lang="en-US" altLang="zh-CN" sz="36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  <a:p>
                <a:pPr>
                  <a:lnSpc>
                    <a:spcPct val="85000"/>
                  </a:lnSpc>
                </a:pPr>
                <a:r>
                  <a:rPr lang="zh-CN" altLang="en-US" sz="3600" spc="300" dirty="0">
                    <a:solidFill>
                      <a:srgbClr val="1834B3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</a:rPr>
                  <a:t>幻灯演示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82BB19B7-CB31-4747-8F77-27FF21913763}"/>
                  </a:ext>
                </a:extLst>
              </p:cNvPr>
              <p:cNvSpPr txBox="1"/>
              <p:nvPr/>
            </p:nvSpPr>
            <p:spPr>
              <a:xfrm>
                <a:off x="960768" y="3146757"/>
                <a:ext cx="3980998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</a:t>
                </a:r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91B85BA6-A1B1-4386-8F3F-3D76896C1FC9}"/>
                </a:ext>
              </a:extLst>
            </p:cNvPr>
            <p:cNvSpPr/>
            <p:nvPr/>
          </p:nvSpPr>
          <p:spPr>
            <a:xfrm>
              <a:off x="1628775" y="1042990"/>
              <a:ext cx="80962" cy="809624"/>
            </a:xfrm>
            <a:prstGeom prst="rect">
              <a:avLst/>
            </a:prstGeom>
            <a:solidFill>
              <a:srgbClr val="183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328CBF-5536-4FFC-A3C1-B08D4A3DD5ED}"/>
                </a:ext>
              </a:extLst>
            </p:cNvPr>
            <p:cNvSpPr/>
            <p:nvPr/>
          </p:nvSpPr>
          <p:spPr>
            <a:xfrm>
              <a:off x="1449505" y="1042990"/>
              <a:ext cx="80962" cy="45719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10">
            <a:extLst>
              <a:ext uri="{FF2B5EF4-FFF2-40B4-BE49-F238E27FC236}">
                <a16:creationId xmlns="" xmlns:a16="http://schemas.microsoft.com/office/drawing/2014/main" id="{CBB5D43F-D33F-4532-AA22-0488E96E3D3D}"/>
              </a:ext>
            </a:extLst>
          </p:cNvPr>
          <p:cNvGrpSpPr/>
          <p:nvPr/>
        </p:nvGrpSpPr>
        <p:grpSpPr>
          <a:xfrm>
            <a:off x="10786491" y="1260348"/>
            <a:ext cx="1096150" cy="1096150"/>
            <a:chOff x="8690640" y="3695683"/>
            <a:chExt cx="1526428" cy="1526428"/>
          </a:xfrm>
        </p:grpSpPr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2DD9C18E-62B7-4FC7-847D-294C999E9761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Oval 12">
              <a:extLst>
                <a:ext uri="{FF2B5EF4-FFF2-40B4-BE49-F238E27FC236}">
                  <a16:creationId xmlns="" xmlns:a16="http://schemas.microsoft.com/office/drawing/2014/main" id="{943C707C-204E-41A9-8451-31AA864250D2}"/>
                </a:ext>
              </a:extLst>
            </p:cNvPr>
            <p:cNvSpPr/>
            <p:nvPr/>
          </p:nvSpPr>
          <p:spPr>
            <a:xfrm>
              <a:off x="9120918" y="4197010"/>
              <a:ext cx="665872" cy="523772"/>
            </a:xfrm>
            <a:custGeom>
              <a:avLst/>
              <a:gdLst>
                <a:gd name="T0" fmla="*/ 4969 w 6521"/>
                <a:gd name="T1" fmla="*/ 0 h 5138"/>
                <a:gd name="T2" fmla="*/ 3695 w 6521"/>
                <a:gd name="T3" fmla="*/ 0 h 5138"/>
                <a:gd name="T4" fmla="*/ 2180 w 6521"/>
                <a:gd name="T5" fmla="*/ 1216 h 5138"/>
                <a:gd name="T6" fmla="*/ 1575 w 6521"/>
                <a:gd name="T7" fmla="*/ 1216 h 5138"/>
                <a:gd name="T8" fmla="*/ 0 w 6521"/>
                <a:gd name="T9" fmla="*/ 2790 h 5138"/>
                <a:gd name="T10" fmla="*/ 1077 w 6521"/>
                <a:gd name="T11" fmla="*/ 4284 h 5138"/>
                <a:gd name="T12" fmla="*/ 1077 w 6521"/>
                <a:gd name="T13" fmla="*/ 5034 h 5138"/>
                <a:gd name="T14" fmla="*/ 1211 w 6521"/>
                <a:gd name="T15" fmla="*/ 5089 h 5138"/>
                <a:gd name="T16" fmla="*/ 1935 w 6521"/>
                <a:gd name="T17" fmla="*/ 4365 h 5138"/>
                <a:gd name="T18" fmla="*/ 3003 w 6521"/>
                <a:gd name="T19" fmla="*/ 4365 h 5138"/>
                <a:gd name="T20" fmla="*/ 4547 w 6521"/>
                <a:gd name="T21" fmla="*/ 3102 h 5138"/>
                <a:gd name="T22" fmla="*/ 4587 w 6521"/>
                <a:gd name="T23" fmla="*/ 3102 h 5138"/>
                <a:gd name="T24" fmla="*/ 5191 w 6521"/>
                <a:gd name="T25" fmla="*/ 3706 h 5138"/>
                <a:gd name="T26" fmla="*/ 5343 w 6521"/>
                <a:gd name="T27" fmla="*/ 3769 h 5138"/>
                <a:gd name="T28" fmla="*/ 5425 w 6521"/>
                <a:gd name="T29" fmla="*/ 3753 h 5138"/>
                <a:gd name="T30" fmla="*/ 5559 w 6521"/>
                <a:gd name="T31" fmla="*/ 3553 h 5138"/>
                <a:gd name="T32" fmla="*/ 5559 w 6521"/>
                <a:gd name="T33" fmla="*/ 2985 h 5138"/>
                <a:gd name="T34" fmla="*/ 6520 w 6521"/>
                <a:gd name="T35" fmla="*/ 1550 h 5138"/>
                <a:gd name="T36" fmla="*/ 4969 w 6521"/>
                <a:gd name="T37" fmla="*/ 0 h 5138"/>
                <a:gd name="T38" fmla="*/ 2371 w 6521"/>
                <a:gd name="T39" fmla="*/ 3098 h 5138"/>
                <a:gd name="T40" fmla="*/ 2105 w 6521"/>
                <a:gd name="T41" fmla="*/ 3362 h 5138"/>
                <a:gd name="T42" fmla="*/ 1841 w 6521"/>
                <a:gd name="T43" fmla="*/ 3097 h 5138"/>
                <a:gd name="T44" fmla="*/ 1587 w 6521"/>
                <a:gd name="T45" fmla="*/ 2841 h 5138"/>
                <a:gd name="T46" fmla="*/ 1852 w 6521"/>
                <a:gd name="T47" fmla="*/ 2577 h 5138"/>
                <a:gd name="T48" fmla="*/ 2107 w 6521"/>
                <a:gd name="T49" fmla="*/ 2833 h 5138"/>
                <a:gd name="T50" fmla="*/ 2715 w 6521"/>
                <a:gd name="T51" fmla="*/ 2229 h 5138"/>
                <a:gd name="T52" fmla="*/ 2979 w 6521"/>
                <a:gd name="T53" fmla="*/ 2494 h 5138"/>
                <a:gd name="T54" fmla="*/ 2371 w 6521"/>
                <a:gd name="T55" fmla="*/ 3098 h 5138"/>
                <a:gd name="T56" fmla="*/ 5367 w 6521"/>
                <a:gd name="T57" fmla="*/ 2746 h 5138"/>
                <a:gd name="T58" fmla="*/ 5267 w 6521"/>
                <a:gd name="T59" fmla="*/ 2780 h 5138"/>
                <a:gd name="T60" fmla="*/ 5267 w 6521"/>
                <a:gd name="T61" fmla="*/ 3370 h 5138"/>
                <a:gd name="T62" fmla="*/ 4708 w 6521"/>
                <a:gd name="T63" fmla="*/ 2812 h 5138"/>
                <a:gd name="T64" fmla="*/ 4576 w 6521"/>
                <a:gd name="T65" fmla="*/ 2812 h 5138"/>
                <a:gd name="T66" fmla="*/ 4577 w 6521"/>
                <a:gd name="T67" fmla="*/ 2792 h 5138"/>
                <a:gd name="T68" fmla="*/ 3003 w 6521"/>
                <a:gd name="T69" fmla="*/ 1217 h 5138"/>
                <a:gd name="T70" fmla="*/ 2481 w 6521"/>
                <a:gd name="T71" fmla="*/ 1217 h 5138"/>
                <a:gd name="T72" fmla="*/ 3693 w 6521"/>
                <a:gd name="T73" fmla="*/ 294 h 5138"/>
                <a:gd name="T74" fmla="*/ 4968 w 6521"/>
                <a:gd name="T75" fmla="*/ 294 h 5138"/>
                <a:gd name="T76" fmla="*/ 6227 w 6521"/>
                <a:gd name="T77" fmla="*/ 1553 h 5138"/>
                <a:gd name="T78" fmla="*/ 5367 w 6521"/>
                <a:gd name="T79" fmla="*/ 2746 h 5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21" h="5138">
                  <a:moveTo>
                    <a:pt x="4969" y="0"/>
                  </a:moveTo>
                  <a:lnTo>
                    <a:pt x="3695" y="0"/>
                  </a:lnTo>
                  <a:cubicBezTo>
                    <a:pt x="2955" y="0"/>
                    <a:pt x="2335" y="521"/>
                    <a:pt x="2180" y="1216"/>
                  </a:cubicBezTo>
                  <a:lnTo>
                    <a:pt x="1575" y="1216"/>
                  </a:lnTo>
                  <a:cubicBezTo>
                    <a:pt x="704" y="1216"/>
                    <a:pt x="0" y="1921"/>
                    <a:pt x="0" y="2790"/>
                  </a:cubicBezTo>
                  <a:cubicBezTo>
                    <a:pt x="0" y="3486"/>
                    <a:pt x="452" y="4076"/>
                    <a:pt x="1077" y="4284"/>
                  </a:cubicBezTo>
                  <a:lnTo>
                    <a:pt x="1077" y="5034"/>
                  </a:lnTo>
                  <a:cubicBezTo>
                    <a:pt x="1077" y="5104"/>
                    <a:pt x="1161" y="5138"/>
                    <a:pt x="1211" y="5089"/>
                  </a:cubicBezTo>
                  <a:lnTo>
                    <a:pt x="1935" y="4365"/>
                  </a:lnTo>
                  <a:lnTo>
                    <a:pt x="3003" y="4365"/>
                  </a:lnTo>
                  <a:cubicBezTo>
                    <a:pt x="3765" y="4365"/>
                    <a:pt x="4401" y="3822"/>
                    <a:pt x="4547" y="3102"/>
                  </a:cubicBezTo>
                  <a:lnTo>
                    <a:pt x="4587" y="3102"/>
                  </a:lnTo>
                  <a:lnTo>
                    <a:pt x="5191" y="3706"/>
                  </a:lnTo>
                  <a:cubicBezTo>
                    <a:pt x="5232" y="3748"/>
                    <a:pt x="5287" y="3770"/>
                    <a:pt x="5343" y="3769"/>
                  </a:cubicBezTo>
                  <a:cubicBezTo>
                    <a:pt x="5371" y="3769"/>
                    <a:pt x="5399" y="3764"/>
                    <a:pt x="5425" y="3753"/>
                  </a:cubicBezTo>
                  <a:cubicBezTo>
                    <a:pt x="5507" y="3720"/>
                    <a:pt x="5559" y="3641"/>
                    <a:pt x="5559" y="3553"/>
                  </a:cubicBezTo>
                  <a:lnTo>
                    <a:pt x="5559" y="2985"/>
                  </a:lnTo>
                  <a:cubicBezTo>
                    <a:pt x="6139" y="2748"/>
                    <a:pt x="6520" y="2184"/>
                    <a:pt x="6520" y="1550"/>
                  </a:cubicBezTo>
                  <a:cubicBezTo>
                    <a:pt x="6521" y="696"/>
                    <a:pt x="5825" y="0"/>
                    <a:pt x="4969" y="0"/>
                  </a:cubicBezTo>
                  <a:close/>
                  <a:moveTo>
                    <a:pt x="2371" y="3098"/>
                  </a:moveTo>
                  <a:lnTo>
                    <a:pt x="2105" y="3362"/>
                  </a:lnTo>
                  <a:lnTo>
                    <a:pt x="1841" y="3097"/>
                  </a:lnTo>
                  <a:lnTo>
                    <a:pt x="1587" y="2841"/>
                  </a:lnTo>
                  <a:lnTo>
                    <a:pt x="1852" y="2577"/>
                  </a:lnTo>
                  <a:lnTo>
                    <a:pt x="2107" y="2833"/>
                  </a:lnTo>
                  <a:lnTo>
                    <a:pt x="2715" y="2229"/>
                  </a:lnTo>
                  <a:lnTo>
                    <a:pt x="2979" y="2494"/>
                  </a:lnTo>
                  <a:lnTo>
                    <a:pt x="2371" y="3098"/>
                  </a:lnTo>
                  <a:close/>
                  <a:moveTo>
                    <a:pt x="5367" y="2746"/>
                  </a:moveTo>
                  <a:lnTo>
                    <a:pt x="5267" y="2780"/>
                  </a:lnTo>
                  <a:lnTo>
                    <a:pt x="5267" y="3370"/>
                  </a:lnTo>
                  <a:lnTo>
                    <a:pt x="4708" y="2812"/>
                  </a:lnTo>
                  <a:lnTo>
                    <a:pt x="4576" y="2812"/>
                  </a:lnTo>
                  <a:cubicBezTo>
                    <a:pt x="4576" y="2805"/>
                    <a:pt x="4577" y="2798"/>
                    <a:pt x="4577" y="2792"/>
                  </a:cubicBezTo>
                  <a:cubicBezTo>
                    <a:pt x="4577" y="1921"/>
                    <a:pt x="3872" y="1217"/>
                    <a:pt x="3003" y="1217"/>
                  </a:cubicBezTo>
                  <a:lnTo>
                    <a:pt x="2481" y="1217"/>
                  </a:lnTo>
                  <a:cubicBezTo>
                    <a:pt x="2629" y="685"/>
                    <a:pt x="3116" y="294"/>
                    <a:pt x="3693" y="294"/>
                  </a:cubicBezTo>
                  <a:lnTo>
                    <a:pt x="4968" y="294"/>
                  </a:lnTo>
                  <a:cubicBezTo>
                    <a:pt x="5663" y="294"/>
                    <a:pt x="6227" y="860"/>
                    <a:pt x="6227" y="1553"/>
                  </a:cubicBezTo>
                  <a:cubicBezTo>
                    <a:pt x="6228" y="2094"/>
                    <a:pt x="5883" y="2574"/>
                    <a:pt x="5367" y="2746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Group 13">
            <a:extLst>
              <a:ext uri="{FF2B5EF4-FFF2-40B4-BE49-F238E27FC236}">
                <a16:creationId xmlns="" xmlns:a16="http://schemas.microsoft.com/office/drawing/2014/main" id="{12142EBC-7BF7-40A6-9687-EAC222ADCAEF}"/>
              </a:ext>
            </a:extLst>
          </p:cNvPr>
          <p:cNvGrpSpPr/>
          <p:nvPr/>
        </p:nvGrpSpPr>
        <p:grpSpPr>
          <a:xfrm>
            <a:off x="9697919" y="3048593"/>
            <a:ext cx="1096150" cy="1096150"/>
            <a:chOff x="8690640" y="3695683"/>
            <a:chExt cx="1526428" cy="1526428"/>
          </a:xfrm>
        </p:grpSpPr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AB93EBE3-8192-43E6-A021-BFF8895ADE54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Oval 15">
              <a:extLst>
                <a:ext uri="{FF2B5EF4-FFF2-40B4-BE49-F238E27FC236}">
                  <a16:creationId xmlns="" xmlns:a16="http://schemas.microsoft.com/office/drawing/2014/main" id="{CBB225D9-E3F4-414A-A71F-F37813103419}"/>
                </a:ext>
              </a:extLst>
            </p:cNvPr>
            <p:cNvSpPr/>
            <p:nvPr/>
          </p:nvSpPr>
          <p:spPr>
            <a:xfrm>
              <a:off x="9146876" y="4125961"/>
              <a:ext cx="613954" cy="665872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Group 16">
            <a:extLst>
              <a:ext uri="{FF2B5EF4-FFF2-40B4-BE49-F238E27FC236}">
                <a16:creationId xmlns="" xmlns:a16="http://schemas.microsoft.com/office/drawing/2014/main" id="{3B97E6D0-2314-4557-B6DB-1354108DB7F4}"/>
              </a:ext>
            </a:extLst>
          </p:cNvPr>
          <p:cNvGrpSpPr/>
          <p:nvPr/>
        </p:nvGrpSpPr>
        <p:grpSpPr>
          <a:xfrm>
            <a:off x="8609348" y="4836837"/>
            <a:ext cx="1096150" cy="1096150"/>
            <a:chOff x="8690640" y="3695683"/>
            <a:chExt cx="1526428" cy="1526428"/>
          </a:xfrm>
        </p:grpSpPr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5037385F-A3FB-49B1-9263-1A63CB605A5A}"/>
                </a:ext>
              </a:extLst>
            </p:cNvPr>
            <p:cNvSpPr/>
            <p:nvPr/>
          </p:nvSpPr>
          <p:spPr>
            <a:xfrm>
              <a:off x="8690640" y="3695683"/>
              <a:ext cx="1526428" cy="15264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482600" dist="2159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Oval 18">
              <a:extLst>
                <a:ext uri="{FF2B5EF4-FFF2-40B4-BE49-F238E27FC236}">
                  <a16:creationId xmlns="" xmlns:a16="http://schemas.microsoft.com/office/drawing/2014/main" id="{529AAF54-990C-4BB9-A468-45CB9C38BBB8}"/>
                </a:ext>
              </a:extLst>
            </p:cNvPr>
            <p:cNvSpPr/>
            <p:nvPr/>
          </p:nvSpPr>
          <p:spPr>
            <a:xfrm>
              <a:off x="9120918" y="4205991"/>
              <a:ext cx="665872" cy="505810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0B0F0">
                    <a:lumMod val="24000"/>
                    <a:lumOff val="76000"/>
                  </a:srgbClr>
                </a:gs>
                <a:gs pos="53000">
                  <a:srgbClr val="00B0F0"/>
                </a:gs>
                <a:gs pos="99000">
                  <a:srgbClr val="1834B3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F983E441-A687-4901-8CF4-090DA6FE0376}"/>
              </a:ext>
            </a:extLst>
          </p:cNvPr>
          <p:cNvGrpSpPr/>
          <p:nvPr/>
        </p:nvGrpSpPr>
        <p:grpSpPr>
          <a:xfrm>
            <a:off x="2232592" y="3151726"/>
            <a:ext cx="4805485" cy="1428651"/>
            <a:chOff x="922668" y="2796560"/>
            <a:chExt cx="4805485" cy="1428651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8E01D87E-E0C5-45EE-BF8E-A836CCA98066}"/>
                </a:ext>
              </a:extLst>
            </p:cNvPr>
            <p:cNvSpPr txBox="1"/>
            <p:nvPr/>
          </p:nvSpPr>
          <p:spPr>
            <a:xfrm>
              <a:off x="922668" y="2796560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标题添加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8271B53D-CB93-4C65-AF5D-5F774D81ACED}"/>
                </a:ext>
              </a:extLst>
            </p:cNvPr>
            <p:cNvSpPr txBox="1"/>
            <p:nvPr/>
          </p:nvSpPr>
          <p:spPr>
            <a:xfrm>
              <a:off x="960767" y="3197557"/>
              <a:ext cx="4767386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copy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6867CFF5-2F7C-401F-A86B-7280B3BD063A}"/>
              </a:ext>
            </a:extLst>
          </p:cNvPr>
          <p:cNvGrpSpPr/>
          <p:nvPr/>
        </p:nvGrpSpPr>
        <p:grpSpPr>
          <a:xfrm>
            <a:off x="2362687" y="4970117"/>
            <a:ext cx="1736724" cy="378857"/>
            <a:chOff x="9931401" y="4715182"/>
            <a:chExt cx="1736724" cy="378857"/>
          </a:xfrm>
        </p:grpSpPr>
        <p:sp>
          <p:nvSpPr>
            <p:cNvPr id="30" name="矩形: 圆角 29">
              <a:extLst>
                <a:ext uri="{FF2B5EF4-FFF2-40B4-BE49-F238E27FC236}">
                  <a16:creationId xmlns="" xmlns:a16="http://schemas.microsoft.com/office/drawing/2014/main" id="{F1A2D280-D798-4020-BD47-CA4D32EA828A}"/>
                </a:ext>
              </a:extLst>
            </p:cNvPr>
            <p:cNvSpPr/>
            <p:nvPr/>
          </p:nvSpPr>
          <p:spPr>
            <a:xfrm>
              <a:off x="9931401" y="4724707"/>
              <a:ext cx="1736724" cy="369332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466FDA5A-CDBD-47F2-AFA2-15176792B9D7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汇报：包小图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99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32B99E-D3FE-4C0E-A866-5B0089E00488}"/>
              </a:ext>
            </a:extLst>
          </p:cNvPr>
          <p:cNvSpPr/>
          <p:nvPr/>
        </p:nvSpPr>
        <p:spPr>
          <a:xfrm>
            <a:off x="0" y="-1"/>
            <a:ext cx="21599525" cy="423172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19878" b="-1204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="" xmlns:a16="http://schemas.microsoft.com/office/drawing/2014/main" id="{F0A80B11-4EF9-4AFE-86C1-AEA3998A599E}"/>
              </a:ext>
            </a:extLst>
          </p:cNvPr>
          <p:cNvSpPr/>
          <p:nvPr/>
        </p:nvSpPr>
        <p:spPr>
          <a:xfrm>
            <a:off x="5274129" y="1126669"/>
            <a:ext cx="11051266" cy="3887636"/>
          </a:xfrm>
          <a:custGeom>
            <a:avLst/>
            <a:gdLst>
              <a:gd name="connsiteX0" fmla="*/ 9957253 w 11051266"/>
              <a:gd name="connsiteY0" fmla="*/ 0 h 3887636"/>
              <a:gd name="connsiteX1" fmla="*/ 11051266 w 11051266"/>
              <a:gd name="connsiteY1" fmla="*/ 0 h 3887636"/>
              <a:gd name="connsiteX2" fmla="*/ 11051266 w 11051266"/>
              <a:gd name="connsiteY2" fmla="*/ 3887636 h 3887636"/>
              <a:gd name="connsiteX3" fmla="*/ 9957253 w 11051266"/>
              <a:gd name="connsiteY3" fmla="*/ 3887636 h 3887636"/>
              <a:gd name="connsiteX4" fmla="*/ 9957253 w 11051266"/>
              <a:gd name="connsiteY4" fmla="*/ 3639652 h 3887636"/>
              <a:gd name="connsiteX5" fmla="*/ 10742612 w 11051266"/>
              <a:gd name="connsiteY5" fmla="*/ 3639652 h 3887636"/>
              <a:gd name="connsiteX6" fmla="*/ 10742612 w 11051266"/>
              <a:gd name="connsiteY6" fmla="*/ 247985 h 3887636"/>
              <a:gd name="connsiteX7" fmla="*/ 9957253 w 11051266"/>
              <a:gd name="connsiteY7" fmla="*/ 247985 h 3887636"/>
              <a:gd name="connsiteX8" fmla="*/ 0 w 11051266"/>
              <a:gd name="connsiteY8" fmla="*/ 0 h 3887636"/>
              <a:gd name="connsiteX9" fmla="*/ 1094015 w 11051266"/>
              <a:gd name="connsiteY9" fmla="*/ 0 h 3887636"/>
              <a:gd name="connsiteX10" fmla="*/ 1094015 w 11051266"/>
              <a:gd name="connsiteY10" fmla="*/ 247985 h 3887636"/>
              <a:gd name="connsiteX11" fmla="*/ 308655 w 11051266"/>
              <a:gd name="connsiteY11" fmla="*/ 247985 h 3887636"/>
              <a:gd name="connsiteX12" fmla="*/ 308655 w 11051266"/>
              <a:gd name="connsiteY12" fmla="*/ 3639652 h 3887636"/>
              <a:gd name="connsiteX13" fmla="*/ 1094015 w 11051266"/>
              <a:gd name="connsiteY13" fmla="*/ 3639652 h 3887636"/>
              <a:gd name="connsiteX14" fmla="*/ 1094015 w 11051266"/>
              <a:gd name="connsiteY14" fmla="*/ 3887636 h 3887636"/>
              <a:gd name="connsiteX15" fmla="*/ 0 w 11051266"/>
              <a:gd name="connsiteY15" fmla="*/ 3887636 h 3887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051266" h="3887636">
                <a:moveTo>
                  <a:pt x="9957253" y="0"/>
                </a:moveTo>
                <a:lnTo>
                  <a:pt x="11051266" y="0"/>
                </a:lnTo>
                <a:lnTo>
                  <a:pt x="11051266" y="3887636"/>
                </a:lnTo>
                <a:lnTo>
                  <a:pt x="9957253" y="3887636"/>
                </a:lnTo>
                <a:lnTo>
                  <a:pt x="9957253" y="3639652"/>
                </a:lnTo>
                <a:lnTo>
                  <a:pt x="10742612" y="3639652"/>
                </a:lnTo>
                <a:lnTo>
                  <a:pt x="10742612" y="247985"/>
                </a:lnTo>
                <a:lnTo>
                  <a:pt x="9957253" y="247985"/>
                </a:lnTo>
                <a:close/>
                <a:moveTo>
                  <a:pt x="0" y="0"/>
                </a:moveTo>
                <a:lnTo>
                  <a:pt x="1094015" y="0"/>
                </a:lnTo>
                <a:lnTo>
                  <a:pt x="1094015" y="247985"/>
                </a:lnTo>
                <a:lnTo>
                  <a:pt x="308655" y="247985"/>
                </a:lnTo>
                <a:lnTo>
                  <a:pt x="308655" y="3639652"/>
                </a:lnTo>
                <a:lnTo>
                  <a:pt x="1094015" y="3639652"/>
                </a:lnTo>
                <a:lnTo>
                  <a:pt x="1094015" y="3887636"/>
                </a:lnTo>
                <a:lnTo>
                  <a:pt x="0" y="3887636"/>
                </a:lnTo>
                <a:close/>
              </a:path>
            </a:pathLst>
          </a:custGeom>
          <a:gradFill flip="none" rotWithShape="0">
            <a:gsLst>
              <a:gs pos="0">
                <a:srgbClr val="00B0F0">
                  <a:lumMod val="24000"/>
                  <a:lumOff val="76000"/>
                </a:srgbClr>
              </a:gs>
              <a:gs pos="53000">
                <a:srgbClr val="00B0F0"/>
              </a:gs>
              <a:gs pos="99000">
                <a:srgbClr val="1834B3"/>
              </a:gs>
            </a:gsLst>
            <a:lin ang="5400000" scaled="1"/>
            <a:tileRect/>
          </a:gradFill>
          <a:ln>
            <a:noFill/>
          </a:ln>
          <a:effectLst>
            <a:outerShdw blurRad="520700" dist="63500" dir="5400000" algn="t" rotWithShape="0">
              <a:prstClr val="black">
                <a:alpha val="7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129A8B97-5B99-4766-B3F2-2C45BABC0710}"/>
              </a:ext>
            </a:extLst>
          </p:cNvPr>
          <p:cNvSpPr/>
          <p:nvPr/>
        </p:nvSpPr>
        <p:spPr>
          <a:xfrm>
            <a:off x="5582784" y="1374654"/>
            <a:ext cx="10433957" cy="339166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7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CC73492-6CC3-46F1-BE23-0F8C463B4F01}"/>
              </a:ext>
            </a:extLst>
          </p:cNvPr>
          <p:cNvSpPr txBox="1"/>
          <p:nvPr/>
        </p:nvSpPr>
        <p:spPr>
          <a:xfrm>
            <a:off x="7014111" y="1344626"/>
            <a:ext cx="7571304" cy="230832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zh-CN" altLang="en-US" sz="14400" dirty="0">
                <a:gradFill flip="none" rotWithShape="1">
                  <a:gsLst>
                    <a:gs pos="0">
                      <a:srgbClr val="00B0F0"/>
                    </a:gs>
                    <a:gs pos="100000">
                      <a:srgbClr val="1834B3"/>
                    </a:gs>
                  </a:gsLst>
                  <a:lin ang="5400000" scaled="1"/>
                  <a:tileRect/>
                </a:gra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感谢观看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F709BEEF-66FD-4966-85CF-2FDB221782E3}"/>
              </a:ext>
            </a:extLst>
          </p:cNvPr>
          <p:cNvSpPr txBox="1"/>
          <p:nvPr/>
        </p:nvSpPr>
        <p:spPr>
          <a:xfrm>
            <a:off x="6038395" y="3395596"/>
            <a:ext cx="9522734" cy="6233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the, 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copyplease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do not </a:t>
            </a:r>
            <a:r>
              <a:rPr lang="en-US" altLang="zh-CN" sz="1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C0D855-4409-4E8E-80D9-2224F28360E8}"/>
              </a:ext>
            </a:extLst>
          </p:cNvPr>
          <p:cNvGrpSpPr/>
          <p:nvPr/>
        </p:nvGrpSpPr>
        <p:grpSpPr>
          <a:xfrm>
            <a:off x="9784080" y="4632633"/>
            <a:ext cx="2031366" cy="405316"/>
            <a:chOff x="9784080" y="4706715"/>
            <a:chExt cx="2031366" cy="405316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442D7AD1-5CC3-4946-B803-6070A1B6AC4C}"/>
                </a:ext>
              </a:extLst>
            </p:cNvPr>
            <p:cNvSpPr/>
            <p:nvPr/>
          </p:nvSpPr>
          <p:spPr>
            <a:xfrm>
              <a:off x="9784080" y="4706715"/>
              <a:ext cx="2031366" cy="405316"/>
            </a:xfrm>
            <a:prstGeom prst="roundRect">
              <a:avLst>
                <a:gd name="adj" fmla="val 50000"/>
              </a:avLst>
            </a:prstGeom>
            <a:gradFill flip="none" rotWithShape="0">
              <a:gsLst>
                <a:gs pos="48100">
                  <a:srgbClr val="344051"/>
                </a:gs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66700" dist="114300" dir="8100000" algn="tr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6C43BA51-3612-47B1-9B22-E18118EB4E5E}"/>
                </a:ext>
              </a:extLst>
            </p:cNvPr>
            <p:cNvSpPr txBox="1"/>
            <p:nvPr/>
          </p:nvSpPr>
          <p:spPr>
            <a:xfrm>
              <a:off x="10014933" y="47151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cs"/>
                </a:rPr>
                <a:t>汇报：包小图</a:t>
              </a:r>
            </a:p>
          </p:txBody>
        </p:sp>
      </p:grpSp>
      <p:sp>
        <p:nvSpPr>
          <p:cNvPr id="29" name="Oval 14">
            <a:extLst>
              <a:ext uri="{FF2B5EF4-FFF2-40B4-BE49-F238E27FC236}">
                <a16:creationId xmlns="" xmlns:a16="http://schemas.microsoft.com/office/drawing/2014/main" id="{CF80D54F-4413-459F-8925-DA3780330940}"/>
              </a:ext>
            </a:extLst>
          </p:cNvPr>
          <p:cNvSpPr/>
          <p:nvPr/>
        </p:nvSpPr>
        <p:spPr>
          <a:xfrm>
            <a:off x="3925865" y="6012984"/>
            <a:ext cx="304776" cy="357548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16">
            <a:extLst>
              <a:ext uri="{FF2B5EF4-FFF2-40B4-BE49-F238E27FC236}">
                <a16:creationId xmlns="" xmlns:a16="http://schemas.microsoft.com/office/drawing/2014/main" id="{CEBA6F78-C078-4EFE-AE4A-1DB2C9755A6F}"/>
              </a:ext>
            </a:extLst>
          </p:cNvPr>
          <p:cNvSpPr txBox="1"/>
          <p:nvPr/>
        </p:nvSpPr>
        <p:spPr>
          <a:xfrm>
            <a:off x="4413142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cs"/>
              </a:rPr>
              <a:t>包图网络科技公司</a:t>
            </a:r>
          </a:p>
        </p:txBody>
      </p:sp>
      <p:sp>
        <p:nvSpPr>
          <p:cNvPr id="32" name="Oval 19">
            <a:extLst>
              <a:ext uri="{FF2B5EF4-FFF2-40B4-BE49-F238E27FC236}">
                <a16:creationId xmlns="" xmlns:a16="http://schemas.microsoft.com/office/drawing/2014/main" id="{26854DE5-179A-454C-9660-8D812F49B85F}"/>
              </a:ext>
            </a:extLst>
          </p:cNvPr>
          <p:cNvSpPr/>
          <p:nvPr/>
        </p:nvSpPr>
        <p:spPr>
          <a:xfrm>
            <a:off x="7381586" y="6014715"/>
            <a:ext cx="357548" cy="354085"/>
          </a:xfrm>
          <a:custGeom>
            <a:avLst/>
            <a:gdLst>
              <a:gd name="connsiteX0" fmla="*/ 251451 w 608736"/>
              <a:gd name="connsiteY0" fmla="*/ 247191 h 602841"/>
              <a:gd name="connsiteX1" fmla="*/ 262137 w 608736"/>
              <a:gd name="connsiteY1" fmla="*/ 250055 h 602841"/>
              <a:gd name="connsiteX2" fmla="*/ 323645 w 608736"/>
              <a:gd name="connsiteY2" fmla="*/ 285209 h 602841"/>
              <a:gd name="connsiteX3" fmla="*/ 359872 w 608736"/>
              <a:gd name="connsiteY3" fmla="*/ 350307 h 602841"/>
              <a:gd name="connsiteX4" fmla="*/ 363521 w 608736"/>
              <a:gd name="connsiteY4" fmla="*/ 365670 h 602841"/>
              <a:gd name="connsiteX5" fmla="*/ 347753 w 608736"/>
              <a:gd name="connsiteY5" fmla="*/ 364108 h 602841"/>
              <a:gd name="connsiteX6" fmla="*/ 342801 w 608736"/>
              <a:gd name="connsiteY6" fmla="*/ 363587 h 602841"/>
              <a:gd name="connsiteX7" fmla="*/ 326121 w 608736"/>
              <a:gd name="connsiteY7" fmla="*/ 362676 h 602841"/>
              <a:gd name="connsiteX8" fmla="*/ 323776 w 608736"/>
              <a:gd name="connsiteY8" fmla="*/ 354734 h 602841"/>
              <a:gd name="connsiteX9" fmla="*/ 298104 w 608736"/>
              <a:gd name="connsiteY9" fmla="*/ 310727 h 602841"/>
              <a:gd name="connsiteX10" fmla="*/ 251842 w 608736"/>
              <a:gd name="connsiteY10" fmla="*/ 284558 h 602841"/>
              <a:gd name="connsiteX11" fmla="*/ 238550 w 608736"/>
              <a:gd name="connsiteY11" fmla="*/ 281042 h 602841"/>
              <a:gd name="connsiteX12" fmla="*/ 244284 w 608736"/>
              <a:gd name="connsiteY12" fmla="*/ 268674 h 602841"/>
              <a:gd name="connsiteX13" fmla="*/ 248324 w 608736"/>
              <a:gd name="connsiteY13" fmla="*/ 257737 h 602841"/>
              <a:gd name="connsiteX14" fmla="*/ 246454 w 608736"/>
              <a:gd name="connsiteY14" fmla="*/ 168722 h 602841"/>
              <a:gd name="connsiteX15" fmla="*/ 261971 w 608736"/>
              <a:gd name="connsiteY15" fmla="*/ 171325 h 602841"/>
              <a:gd name="connsiteX16" fmla="*/ 378414 w 608736"/>
              <a:gd name="connsiteY16" fmla="*/ 230549 h 602841"/>
              <a:gd name="connsiteX17" fmla="*/ 439699 w 608736"/>
              <a:gd name="connsiteY17" fmla="*/ 360970 h 602841"/>
              <a:gd name="connsiteX18" fmla="*/ 441003 w 608736"/>
              <a:gd name="connsiteY18" fmla="*/ 373856 h 602841"/>
              <a:gd name="connsiteX19" fmla="*/ 425225 w 608736"/>
              <a:gd name="connsiteY19" fmla="*/ 373335 h 602841"/>
              <a:gd name="connsiteX20" fmla="*/ 417923 w 608736"/>
              <a:gd name="connsiteY20" fmla="*/ 373075 h 602841"/>
              <a:gd name="connsiteX21" fmla="*/ 404753 w 608736"/>
              <a:gd name="connsiteY21" fmla="*/ 371253 h 602841"/>
              <a:gd name="connsiteX22" fmla="*/ 403841 w 608736"/>
              <a:gd name="connsiteY22" fmla="*/ 362532 h 602841"/>
              <a:gd name="connsiteX23" fmla="*/ 352856 w 608736"/>
              <a:gd name="connsiteY23" fmla="*/ 256060 h 602841"/>
              <a:gd name="connsiteX24" fmla="*/ 260015 w 608736"/>
              <a:gd name="connsiteY24" fmla="*/ 207640 h 602841"/>
              <a:gd name="connsiteX25" fmla="*/ 251800 w 608736"/>
              <a:gd name="connsiteY25" fmla="*/ 206078 h 602841"/>
              <a:gd name="connsiteX26" fmla="*/ 250757 w 608736"/>
              <a:gd name="connsiteY26" fmla="*/ 197878 h 602841"/>
              <a:gd name="connsiteX27" fmla="*/ 248932 w 608736"/>
              <a:gd name="connsiteY27" fmla="*/ 184211 h 602841"/>
              <a:gd name="connsiteX28" fmla="*/ 73371 w 608736"/>
              <a:gd name="connsiteY28" fmla="*/ 111141 h 602841"/>
              <a:gd name="connsiteX29" fmla="*/ 97098 w 608736"/>
              <a:gd name="connsiteY29" fmla="*/ 120514 h 602841"/>
              <a:gd name="connsiteX30" fmla="*/ 175057 w 608736"/>
              <a:gd name="connsiteY30" fmla="*/ 198363 h 602841"/>
              <a:gd name="connsiteX31" fmla="*/ 174014 w 608736"/>
              <a:gd name="connsiteY31" fmla="*/ 247963 h 602841"/>
              <a:gd name="connsiteX32" fmla="*/ 131906 w 608736"/>
              <a:gd name="connsiteY32" fmla="*/ 290142 h 602841"/>
              <a:gd name="connsiteX33" fmla="*/ 138033 w 608736"/>
              <a:gd name="connsiteY33" fmla="*/ 301208 h 602841"/>
              <a:gd name="connsiteX34" fmla="*/ 207388 w 608736"/>
              <a:gd name="connsiteY34" fmla="*/ 396892 h 602841"/>
              <a:gd name="connsiteX35" fmla="*/ 302947 w 608736"/>
              <a:gd name="connsiteY35" fmla="*/ 466019 h 602841"/>
              <a:gd name="connsiteX36" fmla="*/ 314419 w 608736"/>
              <a:gd name="connsiteY36" fmla="*/ 472268 h 602841"/>
              <a:gd name="connsiteX37" fmla="*/ 356528 w 608736"/>
              <a:gd name="connsiteY37" fmla="*/ 430219 h 602841"/>
              <a:gd name="connsiteX38" fmla="*/ 382340 w 608736"/>
              <a:gd name="connsiteY38" fmla="*/ 419804 h 602841"/>
              <a:gd name="connsiteX39" fmla="*/ 406198 w 608736"/>
              <a:gd name="connsiteY39" fmla="*/ 429177 h 602841"/>
              <a:gd name="connsiteX40" fmla="*/ 484157 w 608736"/>
              <a:gd name="connsiteY40" fmla="*/ 507027 h 602841"/>
              <a:gd name="connsiteX41" fmla="*/ 483114 w 608736"/>
              <a:gd name="connsiteY41" fmla="*/ 556496 h 602841"/>
              <a:gd name="connsiteX42" fmla="*/ 465123 w 608736"/>
              <a:gd name="connsiteY42" fmla="*/ 574071 h 602841"/>
              <a:gd name="connsiteX43" fmla="*/ 460821 w 608736"/>
              <a:gd name="connsiteY43" fmla="*/ 577586 h 602841"/>
              <a:gd name="connsiteX44" fmla="*/ 430446 w 608736"/>
              <a:gd name="connsiteY44" fmla="*/ 594770 h 602841"/>
              <a:gd name="connsiteX45" fmla="*/ 399288 w 608736"/>
              <a:gd name="connsiteY45" fmla="*/ 602581 h 602841"/>
              <a:gd name="connsiteX46" fmla="*/ 390554 w 608736"/>
              <a:gd name="connsiteY46" fmla="*/ 602841 h 602841"/>
              <a:gd name="connsiteX47" fmla="*/ 134513 w 608736"/>
              <a:gd name="connsiteY47" fmla="*/ 469664 h 602841"/>
              <a:gd name="connsiteX48" fmla="*/ 1539 w 608736"/>
              <a:gd name="connsiteY48" fmla="*/ 205263 h 602841"/>
              <a:gd name="connsiteX49" fmla="*/ 9231 w 608736"/>
              <a:gd name="connsiteY49" fmla="*/ 174410 h 602841"/>
              <a:gd name="connsiteX50" fmla="*/ 26569 w 608736"/>
              <a:gd name="connsiteY50" fmla="*/ 143817 h 602841"/>
              <a:gd name="connsiteX51" fmla="*/ 28395 w 608736"/>
              <a:gd name="connsiteY51" fmla="*/ 140953 h 602841"/>
              <a:gd name="connsiteX52" fmla="*/ 47558 w 608736"/>
              <a:gd name="connsiteY52" fmla="*/ 121686 h 602841"/>
              <a:gd name="connsiteX53" fmla="*/ 73371 w 608736"/>
              <a:gd name="connsiteY53" fmla="*/ 111141 h 602841"/>
              <a:gd name="connsiteX54" fmla="*/ 229800 w 608736"/>
              <a:gd name="connsiteY54" fmla="*/ 83832 h 602841"/>
              <a:gd name="connsiteX55" fmla="*/ 244010 w 608736"/>
              <a:gd name="connsiteY55" fmla="*/ 84743 h 602841"/>
              <a:gd name="connsiteX56" fmla="*/ 437738 w 608736"/>
              <a:gd name="connsiteY56" fmla="*/ 171303 h 602841"/>
              <a:gd name="connsiteX57" fmla="*/ 523781 w 608736"/>
              <a:gd name="connsiteY57" fmla="*/ 359001 h 602841"/>
              <a:gd name="connsiteX58" fmla="*/ 524693 w 608736"/>
              <a:gd name="connsiteY58" fmla="*/ 370195 h 602841"/>
              <a:gd name="connsiteX59" fmla="*/ 508788 w 608736"/>
              <a:gd name="connsiteY59" fmla="*/ 371496 h 602841"/>
              <a:gd name="connsiteX60" fmla="*/ 499793 w 608736"/>
              <a:gd name="connsiteY60" fmla="*/ 372147 h 602841"/>
              <a:gd name="connsiteX61" fmla="*/ 488581 w 608736"/>
              <a:gd name="connsiteY61" fmla="*/ 372798 h 602841"/>
              <a:gd name="connsiteX62" fmla="*/ 487799 w 608736"/>
              <a:gd name="connsiteY62" fmla="*/ 361734 h 602841"/>
              <a:gd name="connsiteX63" fmla="*/ 412316 w 608736"/>
              <a:gd name="connsiteY63" fmla="*/ 196685 h 602841"/>
              <a:gd name="connsiteX64" fmla="*/ 245053 w 608736"/>
              <a:gd name="connsiteY64" fmla="*/ 121059 h 602841"/>
              <a:gd name="connsiteX65" fmla="*/ 236449 w 608736"/>
              <a:gd name="connsiteY65" fmla="*/ 120408 h 602841"/>
              <a:gd name="connsiteX66" fmla="*/ 234754 w 608736"/>
              <a:gd name="connsiteY66" fmla="*/ 111948 h 602841"/>
              <a:gd name="connsiteX67" fmla="*/ 232147 w 608736"/>
              <a:gd name="connsiteY67" fmla="*/ 97890 h 602841"/>
              <a:gd name="connsiteX68" fmla="*/ 230344 w 608736"/>
              <a:gd name="connsiteY68" fmla="*/ 0 h 602841"/>
              <a:gd name="connsiteX69" fmla="*/ 241293 w 608736"/>
              <a:gd name="connsiteY69" fmla="*/ 521 h 602841"/>
              <a:gd name="connsiteX70" fmla="*/ 497291 w 608736"/>
              <a:gd name="connsiteY70" fmla="*/ 111947 h 602841"/>
              <a:gd name="connsiteX71" fmla="*/ 607824 w 608736"/>
              <a:gd name="connsiteY71" fmla="*/ 351069 h 602841"/>
              <a:gd name="connsiteX72" fmla="*/ 608736 w 608736"/>
              <a:gd name="connsiteY72" fmla="*/ 362394 h 602841"/>
              <a:gd name="connsiteX73" fmla="*/ 596223 w 608736"/>
              <a:gd name="connsiteY73" fmla="*/ 363305 h 602841"/>
              <a:gd name="connsiteX74" fmla="*/ 584362 w 608736"/>
              <a:gd name="connsiteY74" fmla="*/ 364347 h 602841"/>
              <a:gd name="connsiteX75" fmla="*/ 572761 w 608736"/>
              <a:gd name="connsiteY75" fmla="*/ 365388 h 602841"/>
              <a:gd name="connsiteX76" fmla="*/ 571849 w 608736"/>
              <a:gd name="connsiteY76" fmla="*/ 353933 h 602841"/>
              <a:gd name="connsiteX77" fmla="*/ 471744 w 608736"/>
              <a:gd name="connsiteY77" fmla="*/ 137460 h 602841"/>
              <a:gd name="connsiteX78" fmla="*/ 239860 w 608736"/>
              <a:gd name="connsiteY78" fmla="*/ 36578 h 602841"/>
              <a:gd name="connsiteX79" fmla="*/ 228389 w 608736"/>
              <a:gd name="connsiteY79" fmla="*/ 36187 h 602841"/>
              <a:gd name="connsiteX80" fmla="*/ 229041 w 608736"/>
              <a:gd name="connsiteY80" fmla="*/ 20176 h 602841"/>
              <a:gd name="connsiteX81" fmla="*/ 229562 w 608736"/>
              <a:gd name="connsiteY81" fmla="*/ 11065 h 6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8736" h="602841">
                <a:moveTo>
                  <a:pt x="251451" y="247191"/>
                </a:moveTo>
                <a:lnTo>
                  <a:pt x="262137" y="250055"/>
                </a:lnTo>
                <a:cubicBezTo>
                  <a:pt x="285463" y="256175"/>
                  <a:pt x="306704" y="268283"/>
                  <a:pt x="323645" y="285209"/>
                </a:cubicBezTo>
                <a:cubicBezTo>
                  <a:pt x="341498" y="303045"/>
                  <a:pt x="354008" y="325569"/>
                  <a:pt x="359872" y="350307"/>
                </a:cubicBezTo>
                <a:lnTo>
                  <a:pt x="363521" y="365670"/>
                </a:lnTo>
                <a:lnTo>
                  <a:pt x="347753" y="364108"/>
                </a:lnTo>
                <a:cubicBezTo>
                  <a:pt x="346190" y="363978"/>
                  <a:pt x="344495" y="363847"/>
                  <a:pt x="342801" y="363587"/>
                </a:cubicBezTo>
                <a:lnTo>
                  <a:pt x="326121" y="362676"/>
                </a:lnTo>
                <a:lnTo>
                  <a:pt x="323776" y="354734"/>
                </a:lnTo>
                <a:cubicBezTo>
                  <a:pt x="319215" y="338068"/>
                  <a:pt x="310353" y="322835"/>
                  <a:pt x="298104" y="310727"/>
                </a:cubicBezTo>
                <a:cubicBezTo>
                  <a:pt x="285463" y="297968"/>
                  <a:pt x="269435" y="288984"/>
                  <a:pt x="251842" y="284558"/>
                </a:cubicBezTo>
                <a:lnTo>
                  <a:pt x="238550" y="281042"/>
                </a:lnTo>
                <a:lnTo>
                  <a:pt x="244284" y="268674"/>
                </a:lnTo>
                <a:cubicBezTo>
                  <a:pt x="245848" y="265419"/>
                  <a:pt x="247151" y="261643"/>
                  <a:pt x="248324" y="257737"/>
                </a:cubicBezTo>
                <a:close/>
                <a:moveTo>
                  <a:pt x="246454" y="168722"/>
                </a:moveTo>
                <a:lnTo>
                  <a:pt x="261971" y="171325"/>
                </a:lnTo>
                <a:cubicBezTo>
                  <a:pt x="306566" y="178614"/>
                  <a:pt x="346858" y="199180"/>
                  <a:pt x="378414" y="230549"/>
                </a:cubicBezTo>
                <a:cubicBezTo>
                  <a:pt x="413620" y="265822"/>
                  <a:pt x="434744" y="310858"/>
                  <a:pt x="439699" y="360970"/>
                </a:cubicBezTo>
                <a:lnTo>
                  <a:pt x="441003" y="373856"/>
                </a:lnTo>
                <a:lnTo>
                  <a:pt x="425225" y="373335"/>
                </a:lnTo>
                <a:cubicBezTo>
                  <a:pt x="422096" y="373205"/>
                  <a:pt x="420010" y="373335"/>
                  <a:pt x="417923" y="373075"/>
                </a:cubicBezTo>
                <a:lnTo>
                  <a:pt x="404753" y="371253"/>
                </a:lnTo>
                <a:lnTo>
                  <a:pt x="403841" y="362532"/>
                </a:lnTo>
                <a:cubicBezTo>
                  <a:pt x="399407" y="321792"/>
                  <a:pt x="381674" y="284956"/>
                  <a:pt x="352856" y="256060"/>
                </a:cubicBezTo>
                <a:cubicBezTo>
                  <a:pt x="327690" y="231069"/>
                  <a:pt x="295613" y="214278"/>
                  <a:pt x="260015" y="207640"/>
                </a:cubicBezTo>
                <a:lnTo>
                  <a:pt x="251800" y="206078"/>
                </a:lnTo>
                <a:lnTo>
                  <a:pt x="250757" y="197878"/>
                </a:lnTo>
                <a:cubicBezTo>
                  <a:pt x="250236" y="193323"/>
                  <a:pt x="249714" y="188767"/>
                  <a:pt x="248932" y="184211"/>
                </a:cubicBezTo>
                <a:close/>
                <a:moveTo>
                  <a:pt x="73371" y="111141"/>
                </a:moveTo>
                <a:cubicBezTo>
                  <a:pt x="82627" y="111141"/>
                  <a:pt x="91101" y="114526"/>
                  <a:pt x="97098" y="120514"/>
                </a:cubicBezTo>
                <a:lnTo>
                  <a:pt x="175057" y="198363"/>
                </a:lnTo>
                <a:cubicBezTo>
                  <a:pt x="188485" y="211772"/>
                  <a:pt x="187963" y="234034"/>
                  <a:pt x="174014" y="247963"/>
                </a:cubicBezTo>
                <a:lnTo>
                  <a:pt x="131906" y="290142"/>
                </a:lnTo>
                <a:lnTo>
                  <a:pt x="138033" y="301208"/>
                </a:lnTo>
                <a:cubicBezTo>
                  <a:pt x="151982" y="326333"/>
                  <a:pt x="171016" y="360701"/>
                  <a:pt x="207388" y="396892"/>
                </a:cubicBezTo>
                <a:cubicBezTo>
                  <a:pt x="243630" y="433083"/>
                  <a:pt x="277917" y="452090"/>
                  <a:pt x="302947" y="466019"/>
                </a:cubicBezTo>
                <a:lnTo>
                  <a:pt x="314419" y="472268"/>
                </a:lnTo>
                <a:lnTo>
                  <a:pt x="356528" y="430219"/>
                </a:lnTo>
                <a:cubicBezTo>
                  <a:pt x="363177" y="423580"/>
                  <a:pt x="372563" y="419804"/>
                  <a:pt x="382340" y="419804"/>
                </a:cubicBezTo>
                <a:cubicBezTo>
                  <a:pt x="391597" y="419804"/>
                  <a:pt x="400070" y="423059"/>
                  <a:pt x="406198" y="429177"/>
                </a:cubicBezTo>
                <a:lnTo>
                  <a:pt x="484157" y="507027"/>
                </a:lnTo>
                <a:cubicBezTo>
                  <a:pt x="497454" y="520435"/>
                  <a:pt x="497063" y="542566"/>
                  <a:pt x="483114" y="556496"/>
                </a:cubicBezTo>
                <a:lnTo>
                  <a:pt x="465123" y="574071"/>
                </a:lnTo>
                <a:lnTo>
                  <a:pt x="460821" y="577586"/>
                </a:lnTo>
                <a:cubicBezTo>
                  <a:pt x="451696" y="584616"/>
                  <a:pt x="441397" y="590474"/>
                  <a:pt x="430446" y="594770"/>
                </a:cubicBezTo>
                <a:cubicBezTo>
                  <a:pt x="420147" y="598675"/>
                  <a:pt x="409978" y="601279"/>
                  <a:pt x="399288" y="602581"/>
                </a:cubicBezTo>
                <a:cubicBezTo>
                  <a:pt x="398506" y="602581"/>
                  <a:pt x="395508" y="602841"/>
                  <a:pt x="390554" y="602841"/>
                </a:cubicBezTo>
                <a:cubicBezTo>
                  <a:pt x="361873" y="602841"/>
                  <a:pt x="258362" y="593338"/>
                  <a:pt x="134513" y="469664"/>
                </a:cubicBezTo>
                <a:cubicBezTo>
                  <a:pt x="29959" y="365258"/>
                  <a:pt x="-8499" y="288710"/>
                  <a:pt x="1539" y="205263"/>
                </a:cubicBezTo>
                <a:cubicBezTo>
                  <a:pt x="2712" y="195109"/>
                  <a:pt x="5189" y="185085"/>
                  <a:pt x="9231" y="174410"/>
                </a:cubicBezTo>
                <a:cubicBezTo>
                  <a:pt x="13663" y="163214"/>
                  <a:pt x="19399" y="152930"/>
                  <a:pt x="26569" y="143817"/>
                </a:cubicBezTo>
                <a:lnTo>
                  <a:pt x="28395" y="140953"/>
                </a:lnTo>
                <a:lnTo>
                  <a:pt x="47558" y="121686"/>
                </a:lnTo>
                <a:cubicBezTo>
                  <a:pt x="54207" y="115047"/>
                  <a:pt x="63594" y="111141"/>
                  <a:pt x="73371" y="111141"/>
                </a:cubicBezTo>
                <a:close/>
                <a:moveTo>
                  <a:pt x="229800" y="83832"/>
                </a:moveTo>
                <a:lnTo>
                  <a:pt x="244010" y="84743"/>
                </a:lnTo>
                <a:cubicBezTo>
                  <a:pt x="317277" y="88908"/>
                  <a:pt x="386112" y="119627"/>
                  <a:pt x="437738" y="171303"/>
                </a:cubicBezTo>
                <a:cubicBezTo>
                  <a:pt x="487799" y="221156"/>
                  <a:pt x="518436" y="287931"/>
                  <a:pt x="523781" y="359001"/>
                </a:cubicBezTo>
                <a:lnTo>
                  <a:pt x="524693" y="370195"/>
                </a:lnTo>
                <a:lnTo>
                  <a:pt x="508788" y="371496"/>
                </a:lnTo>
                <a:cubicBezTo>
                  <a:pt x="505008" y="371887"/>
                  <a:pt x="502400" y="372017"/>
                  <a:pt x="499793" y="372147"/>
                </a:cubicBezTo>
                <a:lnTo>
                  <a:pt x="488581" y="372798"/>
                </a:lnTo>
                <a:lnTo>
                  <a:pt x="487799" y="361734"/>
                </a:lnTo>
                <a:cubicBezTo>
                  <a:pt x="482975" y="299125"/>
                  <a:pt x="456120" y="240551"/>
                  <a:pt x="412316" y="196685"/>
                </a:cubicBezTo>
                <a:cubicBezTo>
                  <a:pt x="367730" y="152169"/>
                  <a:pt x="308282" y="125355"/>
                  <a:pt x="245053" y="121059"/>
                </a:cubicBezTo>
                <a:lnTo>
                  <a:pt x="236449" y="120408"/>
                </a:lnTo>
                <a:lnTo>
                  <a:pt x="234754" y="111948"/>
                </a:lnTo>
                <a:cubicBezTo>
                  <a:pt x="233711" y="107132"/>
                  <a:pt x="232929" y="102446"/>
                  <a:pt x="232147" y="97890"/>
                </a:cubicBezTo>
                <a:close/>
                <a:moveTo>
                  <a:pt x="230344" y="0"/>
                </a:moveTo>
                <a:lnTo>
                  <a:pt x="241293" y="521"/>
                </a:lnTo>
                <a:cubicBezTo>
                  <a:pt x="338009" y="4166"/>
                  <a:pt x="428990" y="43737"/>
                  <a:pt x="497291" y="111947"/>
                </a:cubicBezTo>
                <a:cubicBezTo>
                  <a:pt x="561291" y="175860"/>
                  <a:pt x="600524" y="260731"/>
                  <a:pt x="607824" y="351069"/>
                </a:cubicBezTo>
                <a:lnTo>
                  <a:pt x="608736" y="362394"/>
                </a:lnTo>
                <a:lnTo>
                  <a:pt x="596223" y="363305"/>
                </a:lnTo>
                <a:cubicBezTo>
                  <a:pt x="592182" y="363566"/>
                  <a:pt x="588272" y="363956"/>
                  <a:pt x="584362" y="364347"/>
                </a:cubicBezTo>
                <a:lnTo>
                  <a:pt x="572761" y="365388"/>
                </a:lnTo>
                <a:lnTo>
                  <a:pt x="571849" y="353933"/>
                </a:lnTo>
                <a:cubicBezTo>
                  <a:pt x="565201" y="272186"/>
                  <a:pt x="529617" y="195256"/>
                  <a:pt x="471744" y="137460"/>
                </a:cubicBezTo>
                <a:cubicBezTo>
                  <a:pt x="409830" y="75629"/>
                  <a:pt x="327452" y="39832"/>
                  <a:pt x="239860" y="36578"/>
                </a:cubicBezTo>
                <a:lnTo>
                  <a:pt x="228389" y="36187"/>
                </a:lnTo>
                <a:lnTo>
                  <a:pt x="229041" y="20176"/>
                </a:lnTo>
                <a:cubicBezTo>
                  <a:pt x="229171" y="17183"/>
                  <a:pt x="229302" y="14058"/>
                  <a:pt x="229562" y="11065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57D65D5-53DB-45DC-9C56-E4C6DF9FBBBF}"/>
              </a:ext>
            </a:extLst>
          </p:cNvPr>
          <p:cNvSpPr txBox="1"/>
          <p:nvPr/>
        </p:nvSpPr>
        <p:spPr>
          <a:xfrm>
            <a:off x="7895248" y="6007092"/>
            <a:ext cx="338998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+001 5896 987654321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4" name="Oval 22">
            <a:extLst>
              <a:ext uri="{FF2B5EF4-FFF2-40B4-BE49-F238E27FC236}">
                <a16:creationId xmlns="" xmlns:a16="http://schemas.microsoft.com/office/drawing/2014/main" id="{3829AB21-1DE1-4EA5-8B34-F27325E3DC3C}"/>
              </a:ext>
            </a:extLst>
          </p:cNvPr>
          <p:cNvSpPr/>
          <p:nvPr/>
        </p:nvSpPr>
        <p:spPr>
          <a:xfrm>
            <a:off x="11386706" y="6064260"/>
            <a:ext cx="357548" cy="254996"/>
          </a:xfrm>
          <a:custGeom>
            <a:avLst/>
            <a:gdLst>
              <a:gd name="connsiteX0" fmla="*/ 379984 w 602276"/>
              <a:gd name="connsiteY0" fmla="*/ 251636 h 429532"/>
              <a:gd name="connsiteX1" fmla="*/ 590986 w 602276"/>
              <a:gd name="connsiteY1" fmla="*/ 429532 h 429532"/>
              <a:gd name="connsiteX2" fmla="*/ 10585 w 602276"/>
              <a:gd name="connsiteY2" fmla="*/ 429532 h 429532"/>
              <a:gd name="connsiteX3" fmla="*/ 221586 w 602276"/>
              <a:gd name="connsiteY3" fmla="*/ 251832 h 429532"/>
              <a:gd name="connsiteX4" fmla="*/ 300785 w 602276"/>
              <a:gd name="connsiteY4" fmla="*/ 315101 h 429532"/>
              <a:gd name="connsiteX5" fmla="*/ 0 w 602276"/>
              <a:gd name="connsiteY5" fmla="*/ 74941 h 429532"/>
              <a:gd name="connsiteX6" fmla="*/ 167170 w 602276"/>
              <a:gd name="connsiteY6" fmla="*/ 209083 h 429532"/>
              <a:gd name="connsiteX7" fmla="*/ 0 w 602276"/>
              <a:gd name="connsiteY7" fmla="*/ 349864 h 429532"/>
              <a:gd name="connsiteX8" fmla="*/ 602276 w 602276"/>
              <a:gd name="connsiteY8" fmla="*/ 72965 h 429532"/>
              <a:gd name="connsiteX9" fmla="*/ 602276 w 602276"/>
              <a:gd name="connsiteY9" fmla="*/ 352051 h 429532"/>
              <a:gd name="connsiteX10" fmla="*/ 432566 w 602276"/>
              <a:gd name="connsiteY10" fmla="*/ 208895 h 429532"/>
              <a:gd name="connsiteX11" fmla="*/ 14466 w 602276"/>
              <a:gd name="connsiteY11" fmla="*/ 0 h 429532"/>
              <a:gd name="connsiteX12" fmla="*/ 586893 w 602276"/>
              <a:gd name="connsiteY12" fmla="*/ 0 h 429532"/>
              <a:gd name="connsiteX13" fmla="*/ 300777 w 602276"/>
              <a:gd name="connsiteY13" fmla="*/ 229197 h 429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2276" h="429532">
                <a:moveTo>
                  <a:pt x="379984" y="251636"/>
                </a:moveTo>
                <a:lnTo>
                  <a:pt x="590986" y="429532"/>
                </a:lnTo>
                <a:lnTo>
                  <a:pt x="10585" y="429532"/>
                </a:lnTo>
                <a:lnTo>
                  <a:pt x="221586" y="251832"/>
                </a:lnTo>
                <a:lnTo>
                  <a:pt x="300785" y="315101"/>
                </a:lnTo>
                <a:close/>
                <a:moveTo>
                  <a:pt x="0" y="74941"/>
                </a:moveTo>
                <a:lnTo>
                  <a:pt x="167170" y="209083"/>
                </a:lnTo>
                <a:lnTo>
                  <a:pt x="0" y="349864"/>
                </a:lnTo>
                <a:close/>
                <a:moveTo>
                  <a:pt x="602276" y="72965"/>
                </a:moveTo>
                <a:lnTo>
                  <a:pt x="602276" y="352051"/>
                </a:lnTo>
                <a:lnTo>
                  <a:pt x="432566" y="208895"/>
                </a:lnTo>
                <a:close/>
                <a:moveTo>
                  <a:pt x="14466" y="0"/>
                </a:moveTo>
                <a:lnTo>
                  <a:pt x="586893" y="0"/>
                </a:lnTo>
                <a:lnTo>
                  <a:pt x="300777" y="229197"/>
                </a:ln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50477EB-61DA-46DD-90B6-D9066545DBE0}"/>
              </a:ext>
            </a:extLst>
          </p:cNvPr>
          <p:cNvSpPr txBox="1"/>
          <p:nvPr/>
        </p:nvSpPr>
        <p:spPr>
          <a:xfrm>
            <a:off x="11900368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mail@123456.com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1" name="Oval 25">
            <a:extLst>
              <a:ext uri="{FF2B5EF4-FFF2-40B4-BE49-F238E27FC236}">
                <a16:creationId xmlns="" xmlns:a16="http://schemas.microsoft.com/office/drawing/2014/main" id="{6108E6AC-1C75-41A1-9FA0-7B22EA50D3CE}"/>
              </a:ext>
            </a:extLst>
          </p:cNvPr>
          <p:cNvSpPr/>
          <p:nvPr/>
        </p:nvSpPr>
        <p:spPr>
          <a:xfrm>
            <a:off x="14855620" y="6013260"/>
            <a:ext cx="357548" cy="356996"/>
          </a:xfrm>
          <a:custGeom>
            <a:avLst/>
            <a:gdLst>
              <a:gd name="connsiteX0" fmla="*/ 444103 w 607089"/>
              <a:gd name="connsiteY0" fmla="*/ 163584 h 606152"/>
              <a:gd name="connsiteX1" fmla="*/ 469914 w 607089"/>
              <a:gd name="connsiteY1" fmla="*/ 176766 h 606152"/>
              <a:gd name="connsiteX2" fmla="*/ 475193 w 607089"/>
              <a:gd name="connsiteY2" fmla="*/ 220412 h 606152"/>
              <a:gd name="connsiteX3" fmla="*/ 378258 w 607089"/>
              <a:gd name="connsiteY3" fmla="*/ 317225 h 606152"/>
              <a:gd name="connsiteX4" fmla="*/ 346435 w 607089"/>
              <a:gd name="connsiteY4" fmla="*/ 330260 h 606152"/>
              <a:gd name="connsiteX5" fmla="*/ 313879 w 607089"/>
              <a:gd name="connsiteY5" fmla="*/ 316492 h 606152"/>
              <a:gd name="connsiteX6" fmla="*/ 248913 w 607089"/>
              <a:gd name="connsiteY6" fmla="*/ 251755 h 606152"/>
              <a:gd name="connsiteX7" fmla="*/ 242021 w 607089"/>
              <a:gd name="connsiteY7" fmla="*/ 228760 h 606152"/>
              <a:gd name="connsiteX8" fmla="*/ 254926 w 607089"/>
              <a:gd name="connsiteY8" fmla="*/ 208695 h 606152"/>
              <a:gd name="connsiteX9" fmla="*/ 280883 w 607089"/>
              <a:gd name="connsiteY9" fmla="*/ 195074 h 606152"/>
              <a:gd name="connsiteX10" fmla="*/ 297894 w 607089"/>
              <a:gd name="connsiteY10" fmla="*/ 202836 h 606152"/>
              <a:gd name="connsiteX11" fmla="*/ 342036 w 607089"/>
              <a:gd name="connsiteY11" fmla="*/ 246922 h 606152"/>
              <a:gd name="connsiteX12" fmla="*/ 346435 w 607089"/>
              <a:gd name="connsiteY12" fmla="*/ 249705 h 606152"/>
              <a:gd name="connsiteX13" fmla="*/ 350541 w 607089"/>
              <a:gd name="connsiteY13" fmla="*/ 247068 h 606152"/>
              <a:gd name="connsiteX14" fmla="*/ 426212 w 607089"/>
              <a:gd name="connsiteY14" fmla="*/ 171493 h 606152"/>
              <a:gd name="connsiteX15" fmla="*/ 444103 w 607089"/>
              <a:gd name="connsiteY15" fmla="*/ 163584 h 606152"/>
              <a:gd name="connsiteX16" fmla="*/ 360877 w 607089"/>
              <a:gd name="connsiteY16" fmla="*/ 64177 h 606152"/>
              <a:gd name="connsiteX17" fmla="*/ 232178 w 607089"/>
              <a:gd name="connsiteY17" fmla="*/ 117334 h 606152"/>
              <a:gd name="connsiteX18" fmla="*/ 232178 w 607089"/>
              <a:gd name="connsiteY18" fmla="*/ 374333 h 606152"/>
              <a:gd name="connsiteX19" fmla="*/ 489575 w 607089"/>
              <a:gd name="connsiteY19" fmla="*/ 374333 h 606152"/>
              <a:gd name="connsiteX20" fmla="*/ 489575 w 607089"/>
              <a:gd name="connsiteY20" fmla="*/ 117334 h 606152"/>
              <a:gd name="connsiteX21" fmla="*/ 360877 w 607089"/>
              <a:gd name="connsiteY21" fmla="*/ 64177 h 606152"/>
              <a:gd name="connsiteX22" fmla="*/ 360876 w 607089"/>
              <a:gd name="connsiteY22" fmla="*/ 0 h 606152"/>
              <a:gd name="connsiteX23" fmla="*/ 535041 w 607089"/>
              <a:gd name="connsiteY23" fmla="*/ 71938 h 606152"/>
              <a:gd name="connsiteX24" fmla="*/ 535041 w 607089"/>
              <a:gd name="connsiteY24" fmla="*/ 419729 h 606152"/>
              <a:gd name="connsiteX25" fmla="*/ 237751 w 607089"/>
              <a:gd name="connsiteY25" fmla="*/ 456778 h 606152"/>
              <a:gd name="connsiteX26" fmla="*/ 225138 w 607089"/>
              <a:gd name="connsiteY26" fmla="*/ 458388 h 606152"/>
              <a:gd name="connsiteX27" fmla="*/ 99740 w 607089"/>
              <a:gd name="connsiteY27" fmla="*/ 583593 h 606152"/>
              <a:gd name="connsiteX28" fmla="*/ 17607 w 607089"/>
              <a:gd name="connsiteY28" fmla="*/ 592379 h 606152"/>
              <a:gd name="connsiteX29" fmla="*/ 13794 w 607089"/>
              <a:gd name="connsiteY29" fmla="*/ 588572 h 606152"/>
              <a:gd name="connsiteX30" fmla="*/ 22594 w 607089"/>
              <a:gd name="connsiteY30" fmla="*/ 506567 h 606152"/>
              <a:gd name="connsiteX31" fmla="*/ 148139 w 607089"/>
              <a:gd name="connsiteY31" fmla="*/ 381069 h 606152"/>
              <a:gd name="connsiteX32" fmla="*/ 149606 w 607089"/>
              <a:gd name="connsiteY32" fmla="*/ 368768 h 606152"/>
              <a:gd name="connsiteX33" fmla="*/ 186712 w 607089"/>
              <a:gd name="connsiteY33" fmla="*/ 71938 h 606152"/>
              <a:gd name="connsiteX34" fmla="*/ 360876 w 607089"/>
              <a:gd name="connsiteY34" fmla="*/ 0 h 60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7089" h="606152">
                <a:moveTo>
                  <a:pt x="444103" y="163584"/>
                </a:moveTo>
                <a:cubicBezTo>
                  <a:pt x="452462" y="163584"/>
                  <a:pt x="461261" y="167978"/>
                  <a:pt x="469914" y="176766"/>
                </a:cubicBezTo>
                <a:cubicBezTo>
                  <a:pt x="485459" y="192291"/>
                  <a:pt x="487365" y="208256"/>
                  <a:pt x="475193" y="220412"/>
                </a:cubicBezTo>
                <a:lnTo>
                  <a:pt x="378258" y="317225"/>
                </a:lnTo>
                <a:cubicBezTo>
                  <a:pt x="369459" y="326013"/>
                  <a:pt x="359047" y="330260"/>
                  <a:pt x="346435" y="330260"/>
                </a:cubicBezTo>
                <a:cubicBezTo>
                  <a:pt x="337783" y="330260"/>
                  <a:pt x="325171" y="327917"/>
                  <a:pt x="313879" y="316492"/>
                </a:cubicBezTo>
                <a:lnTo>
                  <a:pt x="248913" y="251755"/>
                </a:lnTo>
                <a:cubicBezTo>
                  <a:pt x="242314" y="245018"/>
                  <a:pt x="239821" y="237109"/>
                  <a:pt x="242021" y="228760"/>
                </a:cubicBezTo>
                <a:cubicBezTo>
                  <a:pt x="243634" y="222463"/>
                  <a:pt x="247887" y="215872"/>
                  <a:pt x="254926" y="208695"/>
                </a:cubicBezTo>
                <a:cubicBezTo>
                  <a:pt x="264165" y="199614"/>
                  <a:pt x="272670" y="195074"/>
                  <a:pt x="280883" y="195074"/>
                </a:cubicBezTo>
                <a:cubicBezTo>
                  <a:pt x="287042" y="195074"/>
                  <a:pt x="292761" y="197710"/>
                  <a:pt x="297894" y="202836"/>
                </a:cubicBezTo>
                <a:cubicBezTo>
                  <a:pt x="298187" y="203129"/>
                  <a:pt x="326491" y="231397"/>
                  <a:pt x="342036" y="246922"/>
                </a:cubicBezTo>
                <a:cubicBezTo>
                  <a:pt x="343649" y="248533"/>
                  <a:pt x="344529" y="249705"/>
                  <a:pt x="346435" y="249705"/>
                </a:cubicBezTo>
                <a:cubicBezTo>
                  <a:pt x="348195" y="249705"/>
                  <a:pt x="349075" y="248533"/>
                  <a:pt x="350541" y="247068"/>
                </a:cubicBezTo>
                <a:cubicBezTo>
                  <a:pt x="376058" y="221584"/>
                  <a:pt x="425626" y="172079"/>
                  <a:pt x="426212" y="171493"/>
                </a:cubicBezTo>
                <a:cubicBezTo>
                  <a:pt x="431492" y="166220"/>
                  <a:pt x="437504" y="163584"/>
                  <a:pt x="444103" y="163584"/>
                </a:cubicBezTo>
                <a:close/>
                <a:moveTo>
                  <a:pt x="360877" y="64177"/>
                </a:moveTo>
                <a:cubicBezTo>
                  <a:pt x="314274" y="64177"/>
                  <a:pt x="267671" y="81896"/>
                  <a:pt x="232178" y="117334"/>
                </a:cubicBezTo>
                <a:cubicBezTo>
                  <a:pt x="161192" y="188210"/>
                  <a:pt x="161192" y="303457"/>
                  <a:pt x="232178" y="374333"/>
                </a:cubicBezTo>
                <a:cubicBezTo>
                  <a:pt x="303164" y="445209"/>
                  <a:pt x="418589" y="445209"/>
                  <a:pt x="489575" y="374333"/>
                </a:cubicBezTo>
                <a:cubicBezTo>
                  <a:pt x="560560" y="303457"/>
                  <a:pt x="560560" y="188210"/>
                  <a:pt x="489575" y="117334"/>
                </a:cubicBezTo>
                <a:cubicBezTo>
                  <a:pt x="454082" y="81896"/>
                  <a:pt x="407479" y="64177"/>
                  <a:pt x="360877" y="64177"/>
                </a:cubicBezTo>
                <a:close/>
                <a:moveTo>
                  <a:pt x="360876" y="0"/>
                </a:moveTo>
                <a:cubicBezTo>
                  <a:pt x="423942" y="0"/>
                  <a:pt x="487008" y="23980"/>
                  <a:pt x="535041" y="71938"/>
                </a:cubicBezTo>
                <a:cubicBezTo>
                  <a:pt x="631106" y="167855"/>
                  <a:pt x="631106" y="323812"/>
                  <a:pt x="535041" y="419729"/>
                </a:cubicBezTo>
                <a:cubicBezTo>
                  <a:pt x="453495" y="501148"/>
                  <a:pt x="332350" y="513449"/>
                  <a:pt x="237751" y="456778"/>
                </a:cubicBezTo>
                <a:cubicBezTo>
                  <a:pt x="237751" y="456778"/>
                  <a:pt x="230858" y="452677"/>
                  <a:pt x="225138" y="458388"/>
                </a:cubicBezTo>
                <a:cubicBezTo>
                  <a:pt x="193752" y="489726"/>
                  <a:pt x="99740" y="583593"/>
                  <a:pt x="99740" y="583593"/>
                </a:cubicBezTo>
                <a:cubicBezTo>
                  <a:pt x="74660" y="608634"/>
                  <a:pt x="39754" y="614638"/>
                  <a:pt x="17607" y="592379"/>
                </a:cubicBezTo>
                <a:lnTo>
                  <a:pt x="13794" y="588572"/>
                </a:lnTo>
                <a:cubicBezTo>
                  <a:pt x="-8499" y="566460"/>
                  <a:pt x="-2486" y="531608"/>
                  <a:pt x="22594" y="506567"/>
                </a:cubicBezTo>
                <a:cubicBezTo>
                  <a:pt x="22594" y="506567"/>
                  <a:pt x="116753" y="412407"/>
                  <a:pt x="148139" y="381069"/>
                </a:cubicBezTo>
                <a:cubicBezTo>
                  <a:pt x="153712" y="375651"/>
                  <a:pt x="149606" y="368768"/>
                  <a:pt x="149606" y="368768"/>
                </a:cubicBezTo>
                <a:cubicBezTo>
                  <a:pt x="92846" y="274316"/>
                  <a:pt x="105166" y="153358"/>
                  <a:pt x="186712" y="71938"/>
                </a:cubicBezTo>
                <a:cubicBezTo>
                  <a:pt x="234745" y="23980"/>
                  <a:pt x="297810" y="0"/>
                  <a:pt x="360876" y="0"/>
                </a:cubicBezTo>
                <a:close/>
              </a:path>
            </a:pathLst>
          </a:custGeom>
          <a:solidFill>
            <a:srgbClr val="123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59DCA1FA-F78C-4CAD-8C4C-414F0E31EB6A}"/>
              </a:ext>
            </a:extLst>
          </p:cNvPr>
          <p:cNvSpPr txBox="1"/>
          <p:nvPr/>
        </p:nvSpPr>
        <p:spPr>
          <a:xfrm>
            <a:off x="15369282" y="6007092"/>
            <a:ext cx="23043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</a:rPr>
              <a:t>www.ibaotu.com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FF45F8A-EEC1-4B34-B815-154EB2584F48}"/>
              </a:ext>
            </a:extLst>
          </p:cNvPr>
          <p:cNvSpPr txBox="1"/>
          <p:nvPr/>
        </p:nvSpPr>
        <p:spPr>
          <a:xfrm>
            <a:off x="8455024" y="803754"/>
            <a:ext cx="468947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包图网络科技有限公司</a:t>
            </a: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573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5" grpId="0" animBg="1"/>
      <p:bldP spid="6" grpId="0"/>
      <p:bldP spid="8" grpId="0"/>
      <p:bldP spid="29" grpId="0" animBg="1"/>
      <p:bldP spid="30" grpId="0"/>
      <p:bldP spid="32" grpId="0" animBg="1"/>
      <p:bldP spid="21" grpId="0"/>
      <p:bldP spid="34" grpId="0" animBg="1"/>
      <p:bldP spid="24" grpId="0"/>
      <p:bldP spid="31" grpId="0" animBg="1"/>
      <p:bldP spid="27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A7DB5745-FB78-4002-8F5E-8AAA822863D4"/>
  <p:tag name="ISPRINGONLINEFOLDERID" val="0"/>
  <p:tag name="ISPRINGONLINEFOLDERPATH" val="Content List"/>
  <p:tag name="ISPRINGCLOUDFOLDERID" val="0"/>
  <p:tag name="ISPRINGCLOUDFOLDERPATH" val="Repository"/>
  <p:tag name="ISPRING_FIRST_PUBLISH" val="1"/>
  <p:tag name="ISPRING_OUTPUT_FOLDER" val="C:\Users\Administrator\Desktop\9月作品\008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5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372</TotalTime>
  <Words>2016</Words>
  <Application>Microsoft Office PowerPoint</Application>
  <PresentationFormat>自定义</PresentationFormat>
  <Paragraphs>265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</vt:lpstr>
      <vt:lpstr>方正俊黑简体</vt:lpstr>
      <vt:lpstr>字魂59号-创粗黑</vt:lpstr>
      <vt:lpstr>Calibri</vt:lpstr>
      <vt:lpstr>Angsana New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</dc:title>
  <dc:creator>faith123</dc:creator>
  <cp:lastModifiedBy>faith123</cp:lastModifiedBy>
  <cp:revision>3</cp:revision>
  <dcterms:created xsi:type="dcterms:W3CDTF">2019-06-26T07:14:23Z</dcterms:created>
  <dcterms:modified xsi:type="dcterms:W3CDTF">2019-12-25T02:33:41Z</dcterms:modified>
</cp:coreProperties>
</file>