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4"/>
  </p:handoutMasterIdLst>
  <p:sldIdLst>
    <p:sldId id="256" r:id="rId3"/>
    <p:sldId id="257" r:id="rId5"/>
    <p:sldId id="258" r:id="rId6"/>
    <p:sldId id="283" r:id="rId7"/>
    <p:sldId id="264" r:id="rId8"/>
    <p:sldId id="265" r:id="rId9"/>
    <p:sldId id="274" r:id="rId10"/>
    <p:sldId id="268" r:id="rId11"/>
    <p:sldId id="281" r:id="rId12"/>
    <p:sldId id="259" r:id="rId13"/>
    <p:sldId id="282" r:id="rId14"/>
    <p:sldId id="284" r:id="rId15"/>
    <p:sldId id="285" r:id="rId16"/>
    <p:sldId id="286" r:id="rId17"/>
    <p:sldId id="287" r:id="rId18"/>
    <p:sldId id="288" r:id="rId19"/>
    <p:sldId id="260" r:id="rId20"/>
    <p:sldId id="290" r:id="rId21"/>
    <p:sldId id="289" r:id="rId22"/>
    <p:sldId id="291" r:id="rId23"/>
    <p:sldId id="269" r:id="rId24"/>
    <p:sldId id="270" r:id="rId25"/>
    <p:sldId id="271" r:id="rId26"/>
    <p:sldId id="272" r:id="rId27"/>
    <p:sldId id="261" r:id="rId28"/>
    <p:sldId id="273" r:id="rId29"/>
    <p:sldId id="275" r:id="rId30"/>
    <p:sldId id="277" r:id="rId31"/>
    <p:sldId id="278" r:id="rId32"/>
    <p:sldId id="279" r:id="rId33"/>
    <p:sldId id="266" r:id="rId34"/>
    <p:sldId id="280" r:id="rId35"/>
    <p:sldId id="262" r:id="rId36"/>
    <p:sldId id="292" r:id="rId37"/>
    <p:sldId id="293" r:id="rId38"/>
    <p:sldId id="297" r:id="rId39"/>
    <p:sldId id="294" r:id="rId40"/>
    <p:sldId id="295" r:id="rId41"/>
    <p:sldId id="296" r:id="rId42"/>
    <p:sldId id="298"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75C5"/>
    <a:srgbClr val="084C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93349" autoAdjust="0"/>
  </p:normalViewPr>
  <p:slideViewPr>
    <p:cSldViewPr snapToGrid="0">
      <p:cViewPr varScale="1">
        <p:scale>
          <a:sx n="103" d="100"/>
          <a:sy n="103" d="100"/>
        </p:scale>
        <p:origin x="-696" y="-90"/>
      </p:cViewPr>
      <p:guideLst>
        <p:guide orient="horz" pos="2160"/>
        <p:guide pos="3840"/>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explosion val="0"/>
          <c:dPt>
            <c:idx val="0"/>
            <c:bubble3D val="0"/>
            <c:spPr>
              <a:solidFill>
                <a:schemeClr val="accent1"/>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dLbls>
            <c:delete val="1"/>
          </c:dLbls>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explosion val="0"/>
          <c:dPt>
            <c:idx val="0"/>
            <c:bubble3D val="0"/>
            <c:spPr>
              <a:solidFill>
                <a:schemeClr val="accent3"/>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dLbls>
            <c:delete val="1"/>
          </c:dLbls>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explosion val="0"/>
          <c:dPt>
            <c:idx val="0"/>
            <c:bubble3D val="0"/>
            <c:spPr>
              <a:solidFill>
                <a:schemeClr val="accent2"/>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dLbls>
            <c:delete val="1"/>
          </c:dLbls>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Pr>
        <a:bodyPr rot="0" spcFirstLastPara="0" vertOverflow="ellipsis" vert="horz" wrap="square" anchor="ctr" anchorCtr="1"/>
        <a:lstStyle/>
        <a:p>
          <a:pPr>
            <a:defRPr lang="zh-CN" sz="1440" b="1"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title>
    <c:autoTitleDeleted val="0"/>
    <c:plotArea>
      <c:layout/>
      <c:barChart>
        <c:barDir val="col"/>
        <c:grouping val="clustered"/>
        <c:varyColors val="0"/>
        <c:ser>
          <c:idx val="0"/>
          <c:order val="0"/>
          <c:tx>
            <c:strRef>
              <c:f>Sheet1!$B$1</c:f>
              <c:strCache>
                <c:ptCount val="1"/>
                <c:pt idx="0">
                  <c:v>背景色块大小</c:v>
                </c:pt>
              </c:strCache>
            </c:strRef>
          </c:tx>
          <c:spPr>
            <a:blipFill>
              <a:blip xmlns:r="http://schemas.openxmlformats.org/officeDocument/2006/relationships" r:embed="rId2"/>
              <a:stretch>
                <a:fillRect/>
              </a:stretch>
            </a:blipFill>
          </c:spPr>
          <c:invertIfNegative val="0"/>
          <c:dLbls>
            <c:delete val="1"/>
          </c:dLbls>
          <c:cat>
            <c:strRef>
              <c:f>Sheet1!$A$2:$A$5</c:f>
              <c:strCache>
                <c:ptCount val="4"/>
                <c:pt idx="0">
                  <c:v>标题一</c:v>
                </c:pt>
                <c:pt idx="1">
                  <c:v>标题二</c:v>
                </c:pt>
                <c:pt idx="2">
                  <c:v>标题三</c:v>
                </c:pt>
                <c:pt idx="3">
                  <c:v>标题四</c:v>
                </c:pt>
              </c:strCache>
            </c:strRef>
          </c:cat>
          <c:val>
            <c:numRef>
              <c:f>Sheet1!$B$2:$B$5</c:f>
              <c:numCache>
                <c:formatCode>General</c:formatCode>
                <c:ptCount val="4"/>
                <c:pt idx="0">
                  <c:v>100</c:v>
                </c:pt>
                <c:pt idx="1">
                  <c:v>100</c:v>
                </c:pt>
                <c:pt idx="2">
                  <c:v>100</c:v>
                </c:pt>
                <c:pt idx="3">
                  <c:v>100</c:v>
                </c:pt>
              </c:numCache>
            </c:numRef>
          </c:val>
        </c:ser>
        <c:ser>
          <c:idx val="1"/>
          <c:order val="1"/>
          <c:tx>
            <c:strRef>
              <c:f>Sheet1!$C$1</c:f>
              <c:strCache>
                <c:ptCount val="1"/>
                <c:pt idx="0">
                  <c:v>数据更改区</c:v>
                </c:pt>
              </c:strCache>
            </c:strRef>
          </c:tx>
          <c:spPr>
            <a:solidFill>
              <a:srgbClr val="00B0F0"/>
            </a:solidFill>
            <a:effectLst/>
          </c:spPr>
          <c:invertIfNegative val="0"/>
          <c:dPt>
            <c:idx val="0"/>
            <c:invertIfNegative val="0"/>
            <c:bubble3D val="0"/>
            <c:spPr>
              <a:solidFill>
                <a:schemeClr val="accent1"/>
              </a:solidFill>
              <a:effectLst/>
            </c:spPr>
          </c:dPt>
          <c:dPt>
            <c:idx val="1"/>
            <c:invertIfNegative val="0"/>
            <c:bubble3D val="0"/>
            <c:spPr>
              <a:solidFill>
                <a:schemeClr val="accent2"/>
              </a:solidFill>
              <a:effectLst/>
            </c:spPr>
          </c:dPt>
          <c:dPt>
            <c:idx val="2"/>
            <c:invertIfNegative val="0"/>
            <c:bubble3D val="0"/>
            <c:spPr>
              <a:solidFill>
                <a:schemeClr val="accent3"/>
              </a:solidFill>
              <a:effectLst/>
            </c:spPr>
          </c:dPt>
          <c:dPt>
            <c:idx val="3"/>
            <c:invertIfNegative val="0"/>
            <c:bubble3D val="0"/>
            <c:spPr>
              <a:solidFill>
                <a:schemeClr val="accent4"/>
              </a:solidFill>
              <a:effectLst/>
            </c:spPr>
          </c:dPt>
          <c:dLbls>
            <c:delete val="1"/>
          </c:dLbls>
          <c:cat>
            <c:strRef>
              <c:f>Sheet1!$A$2:$A$5</c:f>
              <c:strCache>
                <c:ptCount val="4"/>
                <c:pt idx="0">
                  <c:v>标题一</c:v>
                </c:pt>
                <c:pt idx="1">
                  <c:v>标题二</c:v>
                </c:pt>
                <c:pt idx="2">
                  <c:v>标题三</c:v>
                </c:pt>
                <c:pt idx="3">
                  <c:v>标题四</c:v>
                </c:pt>
              </c:strCache>
            </c:strRef>
          </c:cat>
          <c:val>
            <c:numRef>
              <c:f>Sheet1!$C$2:$C$5</c:f>
              <c:numCache>
                <c:formatCode>General</c:formatCode>
                <c:ptCount val="4"/>
                <c:pt idx="0">
                  <c:v>24</c:v>
                </c:pt>
                <c:pt idx="1">
                  <c:v>89</c:v>
                </c:pt>
                <c:pt idx="2">
                  <c:v>40</c:v>
                </c:pt>
                <c:pt idx="3">
                  <c:v>68</c:v>
                </c:pt>
              </c:numCache>
            </c:numRef>
          </c:val>
        </c:ser>
        <c:dLbls>
          <c:showLegendKey val="0"/>
          <c:showVal val="0"/>
          <c:showCatName val="0"/>
          <c:showSerName val="0"/>
          <c:showPercent val="0"/>
          <c:showBubbleSize val="0"/>
        </c:dLbls>
        <c:gapWidth val="40"/>
        <c:overlap val="100"/>
        <c:axId val="150523264"/>
        <c:axId val="150525056"/>
      </c:barChart>
      <c:catAx>
        <c:axId val="150523264"/>
        <c:scaling>
          <c:orientation val="minMax"/>
        </c:scaling>
        <c:delete val="0"/>
        <c:axPos val="b"/>
        <c:numFmt formatCode="General" sourceLinked="0"/>
        <c:majorTickMark val="in"/>
        <c:minorTickMark val="none"/>
        <c:tickLblPos val="nextTo"/>
        <c:spPr>
          <a:noFill/>
          <a:ln w="25400" cap="flat" cmpd="sng" algn="ctr">
            <a:solidFill>
              <a:schemeClr val="bg1">
                <a:lumMod val="50000"/>
              </a:schemeClr>
            </a:solidFill>
            <a:prstDash val="solid"/>
            <a:round/>
          </a:ln>
          <a:effectLst/>
        </c:spPr>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crossAx val="150525056"/>
        <c:crosses val="autoZero"/>
        <c:auto val="1"/>
        <c:lblAlgn val="ctr"/>
        <c:lblOffset val="100"/>
        <c:noMultiLvlLbl val="0"/>
      </c:catAx>
      <c:valAx>
        <c:axId val="150525056"/>
        <c:scaling>
          <c:orientation val="minMax"/>
          <c:max val="120"/>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schemeClr>
                </a:solidFill>
                <a:latin typeface="微软雅黑" panose="020B0503020204020204" pitchFamily="34" charset="-122"/>
                <a:ea typeface="微软雅黑" panose="020B0503020204020204" pitchFamily="34" charset="-122"/>
                <a:cs typeface="+mn-cs"/>
              </a:defRPr>
            </a:pPr>
          </a:p>
        </c:txPr>
        <c:crossAx val="150523264"/>
        <c:crosses val="autoZero"/>
        <c:crossBetween val="between"/>
      </c:valAx>
      <c:spPr>
        <a:noFill/>
        <a:ln w="25400">
          <a:noFill/>
        </a:ln>
      </c:spPr>
    </c:plotArea>
    <c:plotVisOnly val="1"/>
    <c:dispBlanksAs val="gap"/>
    <c:showDLblsOverMax val="0"/>
  </c:chart>
  <c:txPr>
    <a:bodyPr/>
    <a:lstStyle/>
    <a:p>
      <a:pPr>
        <a:defRPr lang="zh-CN" sz="1200">
          <a:solidFill>
            <a:schemeClr val="tx1">
              <a:lumMod val="50000"/>
            </a:schemeClr>
          </a:solidFill>
          <a:latin typeface="微软雅黑" panose="020B0503020204020204" pitchFamily="34" charset="-122"/>
          <a:ea typeface="微软雅黑" panose="020B0503020204020204" pitchFamily="34" charset="-122"/>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F4E735-DDC7-4205-AE04-D2BE05C801C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B0C0F7-F2DE-482A-81DE-4258EF09D21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smtClean="0"/>
          </a:p>
          <a:p>
            <a:r>
              <a:rPr lang="en-US" altLang="zh-CN" dirty="0" smtClean="0"/>
              <a:t></a:t>
            </a:r>
            <a:r>
              <a:rPr lang="zh-CN" altLang="en-US" dirty="0" smtClean="0"/>
              <a:t> </a:t>
            </a:r>
            <a:endParaRPr lang="zh-CN" altLang="en-US" dirty="0" smtClean="0"/>
          </a:p>
          <a:p>
            <a:r>
              <a:rPr lang="en-US" altLang="zh-CN" dirty="0" smtClean="0"/>
              <a:t></a:t>
            </a:r>
            <a:endParaRPr lang="zh-CN" altLang="en-US" dirty="0"/>
          </a:p>
        </p:txBody>
      </p:sp>
      <p:sp>
        <p:nvSpPr>
          <p:cNvPr id="4" name="灯片编号占位符 3"/>
          <p:cNvSpPr>
            <a:spLocks noGrp="1"/>
          </p:cNvSpPr>
          <p:nvPr>
            <p:ph type="sldNum" sz="quarter" idx="10"/>
          </p:nvPr>
        </p:nvSpPr>
        <p:spPr/>
        <p:txBody>
          <a:bodyPr/>
          <a:lstStyle/>
          <a:p>
            <a:fld id="{FBB0C0F7-F2DE-482A-81DE-4258EF09D21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205154" y="266651"/>
            <a:ext cx="10515600" cy="549275"/>
          </a:xfrm>
        </p:spPr>
        <p:txBody>
          <a:bodyPr>
            <a:normAutofit/>
          </a:bodyPr>
          <a:lstStyle>
            <a:lvl1pPr>
              <a:defRPr sz="3200" b="1">
                <a:solidFill>
                  <a:schemeClr val="bg1"/>
                </a:solidFill>
              </a:defRPr>
            </a:lvl1pPr>
          </a:lstStyle>
          <a:p>
            <a:r>
              <a:rPr lang="zh-CN" altLang="en-US" dirty="0" smtClean="0"/>
              <a:t>单击此处添加标题</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2.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0" Type="http://schemas.openxmlformats.org/officeDocument/2006/relationships/notesSlide" Target="../notesSlides/notesSlide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6.xml"/><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microsoft.com/office/2007/relationships/hdphoto" Target="../media/image9.wdp"/><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6.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chart" Target="../charts/chart4.xml"/></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16.pn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2.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23.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image" Target="../media/image27.jpeg"/><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6.xml"/><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31.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6.xml"/><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1814067" y="1549416"/>
            <a:ext cx="949401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rPr>
              <a:t>简约蓝色几何</a:t>
            </a:r>
            <a:r>
              <a:rPr lang="en-US" altLang="zh-CN" sz="7595" b="1" dirty="0" smtClean="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rPr>
              <a:t>PPT</a:t>
            </a:r>
            <a:endParaRPr lang="zh-CN" altLang="en-US" sz="7595" b="1" dirty="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endParaRPr>
          </a:p>
        </p:txBody>
      </p:sp>
      <p:sp>
        <p:nvSpPr>
          <p:cNvPr id="3" name="PA_文本框 27"/>
          <p:cNvSpPr txBox="1"/>
          <p:nvPr>
            <p:custDataLst>
              <p:tags r:id="rId2"/>
            </p:custDataLst>
          </p:nvPr>
        </p:nvSpPr>
        <p:spPr>
          <a:xfrm>
            <a:off x="1928519" y="3125692"/>
            <a:ext cx="876820" cy="369188"/>
          </a:xfrm>
          <a:prstGeom prst="rect">
            <a:avLst/>
          </a:prstGeom>
          <a:solidFill>
            <a:srgbClr val="084C8B"/>
          </a:solidFill>
        </p:spPr>
        <p:txBody>
          <a:bodyPr wrap="none" rtlCol="0">
            <a:spAutoFit/>
          </a:bodyPr>
          <a:lstStyle/>
          <a:p>
            <a:r>
              <a:rPr lang="zh-CN" altLang="en-US" sz="1800" dirty="0">
                <a:solidFill>
                  <a:schemeClr val="bg2"/>
                </a:solidFill>
                <a:latin typeface="+mj-ea"/>
                <a:ea typeface="+mj-ea"/>
              </a:rPr>
              <a:t>汇报人</a:t>
            </a:r>
            <a:endParaRPr lang="zh-CN" altLang="en-US" sz="1800" dirty="0">
              <a:solidFill>
                <a:schemeClr val="bg2"/>
              </a:solidFill>
              <a:latin typeface="+mj-ea"/>
              <a:ea typeface="+mj-ea"/>
            </a:endParaRPr>
          </a:p>
        </p:txBody>
      </p:sp>
      <p:sp>
        <p:nvSpPr>
          <p:cNvPr id="4" name="PA_文本框 28"/>
          <p:cNvSpPr txBox="1"/>
          <p:nvPr>
            <p:custDataLst>
              <p:tags r:id="rId3"/>
            </p:custDataLst>
          </p:nvPr>
        </p:nvSpPr>
        <p:spPr>
          <a:xfrm>
            <a:off x="2885076" y="3125692"/>
            <a:ext cx="624840" cy="368300"/>
          </a:xfrm>
          <a:prstGeom prst="rect">
            <a:avLst/>
          </a:prstGeom>
          <a:solidFill>
            <a:srgbClr val="084C8B"/>
          </a:solidFill>
        </p:spPr>
        <p:txBody>
          <a:bodyPr wrap="none" rtlCol="0">
            <a:spAutoFit/>
          </a:bodyPr>
          <a:lstStyle/>
          <a:p>
            <a:pPr algn="l"/>
            <a:r>
              <a:rPr lang="en-US" altLang="zh-CN" sz="1800" dirty="0" smtClean="0">
                <a:solidFill>
                  <a:schemeClr val="bg2"/>
                </a:solidFill>
                <a:latin typeface="+mj-ea"/>
                <a:ea typeface="+mj-ea"/>
              </a:rPr>
              <a:t>XXX</a:t>
            </a:r>
            <a:endParaRPr lang="zh-CN" altLang="en-US" sz="1800" dirty="0">
              <a:solidFill>
                <a:schemeClr val="bg2"/>
              </a:solidFill>
              <a:latin typeface="+mj-ea"/>
              <a:ea typeface="+mj-ea"/>
            </a:endParaRPr>
          </a:p>
        </p:txBody>
      </p:sp>
      <p:sp>
        <p:nvSpPr>
          <p:cNvPr id="5" name="PA_矩形 4"/>
          <p:cNvSpPr txBox="1">
            <a:spLocks noChangeArrowheads="1"/>
          </p:cNvSpPr>
          <p:nvPr>
            <p:custDataLst>
              <p:tags r:id="rId4"/>
            </p:custDataLst>
          </p:nvPr>
        </p:nvSpPr>
        <p:spPr bwMode="auto">
          <a:xfrm>
            <a:off x="1862895" y="988567"/>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rgbClr val="084C8B"/>
                </a:solidFill>
                <a:latin typeface="+mn-ea"/>
                <a:ea typeface="+mn-ea"/>
              </a:rPr>
              <a:t>添加您的公司名称</a:t>
            </a:r>
            <a:endParaRPr lang="zh-CN" altLang="zh-CN" sz="2400" b="0" dirty="0">
              <a:solidFill>
                <a:srgbClr val="084C8B"/>
              </a:solidFill>
              <a:latin typeface="+mn-ea"/>
              <a:ea typeface="+mn-ea"/>
            </a:endParaRPr>
          </a:p>
        </p:txBody>
      </p:sp>
      <p:sp>
        <p:nvSpPr>
          <p:cNvPr id="6" name="PA_矩形 4"/>
          <p:cNvSpPr txBox="1">
            <a:spLocks noChangeArrowheads="1"/>
          </p:cNvSpPr>
          <p:nvPr>
            <p:custDataLst>
              <p:tags r:id="rId5"/>
            </p:custDataLst>
          </p:nvPr>
        </p:nvSpPr>
        <p:spPr bwMode="auto">
          <a:xfrm>
            <a:off x="1805377" y="263359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rgbClr val="084C8B"/>
                </a:solidFill>
                <a:latin typeface="+mn-ea"/>
              </a:rPr>
              <a:t>可用</a:t>
            </a:r>
            <a:r>
              <a:rPr lang="zh-CN" altLang="en-US" sz="2000" b="0" dirty="0" smtClean="0">
                <a:solidFill>
                  <a:srgbClr val="084C8B"/>
                </a:solidFill>
                <a:latin typeface="+mn-ea"/>
              </a:rPr>
              <a:t>于年终总结、工作汇报、新年计划总结等</a:t>
            </a:r>
            <a:endParaRPr lang="zh-CN" altLang="zh-CN" sz="2000" b="0" dirty="0">
              <a:solidFill>
                <a:srgbClr val="084C8B"/>
              </a:solidFill>
              <a:latin typeface="+mn-ea"/>
            </a:endParaRPr>
          </a:p>
        </p:txBody>
      </p:sp>
      <p:pic>
        <p:nvPicPr>
          <p:cNvPr id="7" name="Mark Petrie - A New Day No Drums">
            <a:hlinkClick r:id="" action="ppaction://media"/>
          </p:cNvPr>
          <p:cNvPicPr>
            <a:picLocks noChangeAspect="1"/>
          </p:cNvPicPr>
          <p:nvPr>
            <a:videoFile r:link="rId6"/>
            <p:extLst>
              <p:ext uri="{DAA4B4D4-6D71-4841-9C94-3DE7FCFB9230}">
                <p14:media xmlns:p14="http://schemas.microsoft.com/office/powerpoint/2010/main" r:embed="rId7"/>
              </p:ext>
            </p:extLst>
          </p:nvPr>
        </p:nvPicPr>
        <p:blipFill>
          <a:blip r:embed="rId8" cstate="print"/>
          <a:stretch>
            <a:fillRect/>
          </a:stretch>
        </p:blipFill>
        <p:spPr>
          <a:xfrm>
            <a:off x="7834808" y="-269810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childTnLst>
                          </p:cTn>
                        </p:par>
                        <p:par>
                          <p:cTn id="18" fill="hold">
                            <p:stCondLst>
                              <p:cond delay="2299"/>
                            </p:stCondLst>
                            <p:childTnLst>
                              <p:par>
                                <p:cTn id="19" presetID="3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400" fill="hold"/>
                                        <p:tgtEl>
                                          <p:spTgt spid="6"/>
                                        </p:tgtEl>
                                        <p:attrNameLst>
                                          <p:attrName>ppt_w</p:attrName>
                                        </p:attrNameLst>
                                      </p:cBhvr>
                                      <p:tavLst>
                                        <p:tav tm="0">
                                          <p:val>
                                            <p:fltVal val="0"/>
                                          </p:val>
                                        </p:tav>
                                        <p:tav tm="100000">
                                          <p:val>
                                            <p:strVal val="#ppt_w"/>
                                          </p:val>
                                        </p:tav>
                                      </p:tavLst>
                                    </p:anim>
                                    <p:anim calcmode="lin" valueType="num">
                                      <p:cBhvr>
                                        <p:cTn id="22" dur="400" fill="hold"/>
                                        <p:tgtEl>
                                          <p:spTgt spid="6"/>
                                        </p:tgtEl>
                                        <p:attrNameLst>
                                          <p:attrName>ppt_h</p:attrName>
                                        </p:attrNameLst>
                                      </p:cBhvr>
                                      <p:tavLst>
                                        <p:tav tm="0">
                                          <p:val>
                                            <p:fltVal val="0"/>
                                          </p:val>
                                        </p:tav>
                                        <p:tav tm="100000">
                                          <p:val>
                                            <p:strVal val="#ppt_h"/>
                                          </p:val>
                                        </p:tav>
                                      </p:tavLst>
                                    </p:anim>
                                    <p:anim calcmode="lin" valueType="num">
                                      <p:cBhvr>
                                        <p:cTn id="23" dur="400" fill="hold"/>
                                        <p:tgtEl>
                                          <p:spTgt spid="6"/>
                                        </p:tgtEl>
                                        <p:attrNameLst>
                                          <p:attrName>style.rotation</p:attrName>
                                        </p:attrNameLst>
                                      </p:cBhvr>
                                      <p:tavLst>
                                        <p:tav tm="0">
                                          <p:val>
                                            <p:fltVal val="90"/>
                                          </p:val>
                                        </p:tav>
                                        <p:tav tm="100000">
                                          <p:val>
                                            <p:fltVal val="0"/>
                                          </p:val>
                                        </p:tav>
                                      </p:tavLst>
                                    </p:anim>
                                    <p:animEffect transition="in" filter="fade">
                                      <p:cBhvr>
                                        <p:cTn id="24" dur="400"/>
                                        <p:tgtEl>
                                          <p:spTgt spid="6"/>
                                        </p:tgtEl>
                                      </p:cBhvr>
                                    </p:animEffect>
                                  </p:childTnLst>
                                </p:cTn>
                              </p:par>
                            </p:childTnLst>
                          </p:cTn>
                        </p:par>
                        <p:par>
                          <p:cTn id="25" fill="hold">
                            <p:stCondLst>
                              <p:cond delay="2799"/>
                            </p:stCondLst>
                            <p:childTnLst>
                              <p:par>
                                <p:cTn id="26" presetID="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1+#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4" repeatCount="indefinite" fill="hold" display="0">
                  <p:stCondLst>
                    <p:cond delay="indefinite"/>
                  </p:stCondLst>
                  <p:endCondLst>
                    <p:cond evt="onStopAudio" delay="0">
                      <p:tgtEl>
                        <p:sldTgt/>
                      </p:tgtEl>
                    </p:cond>
                  </p:endCondLst>
                </p:cTn>
                <p:tgtEl>
                  <p:spTgt spid="7"/>
                </p:tgtEl>
              </p:cMediaNode>
            </p:video>
          </p:childTnLst>
        </p:cTn>
      </p:par>
    </p:tnLst>
    <p:bldLst>
      <p:bldP spid="2" grpId="0"/>
      <p:bldP spid="3" grpId="0" animBg="1"/>
      <p:bldP spid="4" grpId="0" bldLvl="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圆角矩形 57"/>
          <p:cNvSpPr/>
          <p:nvPr/>
        </p:nvSpPr>
        <p:spPr>
          <a:xfrm>
            <a:off x="6304143" y="1397576"/>
            <a:ext cx="4627213" cy="570766"/>
          </a:xfrm>
          <a:prstGeom prst="roundRect">
            <a:avLst>
              <a:gd name="adj" fmla="val 50000"/>
            </a:avLst>
          </a:prstGeom>
          <a:solidFill>
            <a:schemeClr val="accent1"/>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6304143" y="2089101"/>
            <a:ext cx="4627213" cy="570766"/>
          </a:xfrm>
          <a:prstGeom prst="roundRect">
            <a:avLst>
              <a:gd name="adj" fmla="val 50000"/>
            </a:avLst>
          </a:prstGeom>
          <a:solidFill>
            <a:schemeClr val="accent2"/>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6304143" y="2780626"/>
            <a:ext cx="4627213" cy="570766"/>
          </a:xfrm>
          <a:prstGeom prst="roundRect">
            <a:avLst>
              <a:gd name="adj" fmla="val 50000"/>
            </a:avLst>
          </a:prstGeom>
          <a:solidFill>
            <a:schemeClr val="accent3"/>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6304143" y="3472150"/>
            <a:ext cx="4627213" cy="570766"/>
          </a:xfrm>
          <a:prstGeom prst="roundRect">
            <a:avLst>
              <a:gd name="adj" fmla="val 50000"/>
            </a:avLst>
          </a:prstGeom>
          <a:solidFill>
            <a:schemeClr val="accent4"/>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6304143" y="4163674"/>
            <a:ext cx="4627213" cy="570766"/>
          </a:xfrm>
          <a:prstGeom prst="roundRect">
            <a:avLst>
              <a:gd name="adj" fmla="val 50000"/>
            </a:avLst>
          </a:prstGeom>
          <a:solidFill>
            <a:schemeClr val="accent1"/>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6571505" y="1436738"/>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01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年度工作概述</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4" name="文本框 63"/>
          <p:cNvSpPr txBox="1"/>
          <p:nvPr/>
        </p:nvSpPr>
        <p:spPr>
          <a:xfrm>
            <a:off x="6571505" y="2128263"/>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02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工作完成情况</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5" name="文本框 64"/>
          <p:cNvSpPr txBox="1"/>
          <p:nvPr/>
        </p:nvSpPr>
        <p:spPr>
          <a:xfrm>
            <a:off x="6571505" y="2819788"/>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03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项目成果展示</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6" name="文本框 65"/>
          <p:cNvSpPr txBox="1"/>
          <p:nvPr/>
        </p:nvSpPr>
        <p:spPr>
          <a:xfrm>
            <a:off x="6571505" y="3511312"/>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04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工作不足之处</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7" name="文本框 66"/>
          <p:cNvSpPr txBox="1"/>
          <p:nvPr/>
        </p:nvSpPr>
        <p:spPr>
          <a:xfrm>
            <a:off x="6571505" y="4202836"/>
            <a:ext cx="4092488" cy="492443"/>
          </a:xfrm>
          <a:prstGeom prst="rect">
            <a:avLst/>
          </a:prstGeom>
          <a:noFill/>
        </p:spPr>
        <p:txBody>
          <a:bodyPr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PART 05   </a:t>
            </a:r>
            <a:r>
              <a:rPr lang="zh-CN" altLang="en-US" sz="2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明年工作计划</a:t>
            </a:r>
            <a:endParaRPr lang="zh-CN" altLang="en-US" sz="2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8" name="椭圆 67"/>
          <p:cNvSpPr/>
          <p:nvPr/>
        </p:nvSpPr>
        <p:spPr>
          <a:xfrm>
            <a:off x="4317674" y="3992489"/>
            <a:ext cx="677952" cy="677952"/>
          </a:xfrm>
          <a:prstGeom prst="ellipse">
            <a:avLst/>
          </a:prstGeom>
          <a:gradFill flip="none" rotWithShape="1">
            <a:gsLst>
              <a:gs pos="0">
                <a:schemeClr val="accent1"/>
              </a:gs>
              <a:gs pos="100000">
                <a:schemeClr val="accent1">
                  <a:lumMod val="50000"/>
                </a:schemeClr>
              </a:gs>
            </a:gsLst>
            <a:lin ang="13500000" scaled="1"/>
            <a:tileRect/>
          </a:gradFill>
          <a:ln w="25400">
            <a:gradFill flip="none" rotWithShape="1">
              <a:gsLst>
                <a:gs pos="0">
                  <a:schemeClr val="accent1"/>
                </a:gs>
                <a:gs pos="100000">
                  <a:schemeClr val="accent1">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69" name="椭圆 68"/>
          <p:cNvSpPr/>
          <p:nvPr/>
        </p:nvSpPr>
        <p:spPr>
          <a:xfrm>
            <a:off x="1696123" y="1238017"/>
            <a:ext cx="829826" cy="829826"/>
          </a:xfrm>
          <a:prstGeom prst="ellipse">
            <a:avLst/>
          </a:prstGeom>
          <a:gradFill flip="none" rotWithShape="1">
            <a:gsLst>
              <a:gs pos="0">
                <a:schemeClr val="accent2"/>
              </a:gs>
              <a:gs pos="100000">
                <a:schemeClr val="accent2">
                  <a:lumMod val="50000"/>
                </a:schemeClr>
              </a:gs>
            </a:gsLst>
            <a:lin ang="13500000" scaled="1"/>
            <a:tileRect/>
          </a:gradFill>
          <a:ln w="25400">
            <a:gradFill flip="none" rotWithShape="1">
              <a:gsLst>
                <a:gs pos="0">
                  <a:schemeClr val="accent2"/>
                </a:gs>
                <a:gs pos="100000">
                  <a:schemeClr val="accent2">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0" name="椭圆 69"/>
          <p:cNvSpPr/>
          <p:nvPr/>
        </p:nvSpPr>
        <p:spPr>
          <a:xfrm>
            <a:off x="1124487" y="3087106"/>
            <a:ext cx="770088" cy="770088"/>
          </a:xfrm>
          <a:prstGeom prst="ellipse">
            <a:avLst/>
          </a:prstGeom>
          <a:gradFill flip="none" rotWithShape="1">
            <a:gsLst>
              <a:gs pos="0">
                <a:schemeClr val="accent3"/>
              </a:gs>
              <a:gs pos="100000">
                <a:schemeClr val="accent3">
                  <a:lumMod val="50000"/>
                </a:schemeClr>
              </a:gs>
            </a:gsLst>
            <a:lin ang="13500000" scaled="1"/>
            <a:tileRect/>
          </a:gradFill>
          <a:ln w="25400">
            <a:gradFill flip="none" rotWithShape="1">
              <a:gsLst>
                <a:gs pos="0">
                  <a:schemeClr val="accent3"/>
                </a:gs>
                <a:gs pos="100000">
                  <a:schemeClr val="accent3">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1" name="椭圆 70"/>
          <p:cNvSpPr/>
          <p:nvPr/>
        </p:nvSpPr>
        <p:spPr>
          <a:xfrm>
            <a:off x="3894654" y="1166556"/>
            <a:ext cx="729411" cy="729411"/>
          </a:xfrm>
          <a:prstGeom prst="ellipse">
            <a:avLst/>
          </a:prstGeom>
          <a:gradFill flip="none" rotWithShape="1">
            <a:gsLst>
              <a:gs pos="0">
                <a:schemeClr val="accent4"/>
              </a:gs>
              <a:gs pos="100000">
                <a:schemeClr val="accent4">
                  <a:lumMod val="50000"/>
                </a:schemeClr>
              </a:gs>
            </a:gsLst>
            <a:lin ang="13500000" scaled="1"/>
            <a:tileRect/>
          </a:gradFill>
          <a:ln w="25400">
            <a:gradFill flip="none" rotWithShape="1">
              <a:gsLst>
                <a:gs pos="0">
                  <a:schemeClr val="accent4"/>
                </a:gs>
                <a:gs pos="100000">
                  <a:schemeClr val="accent4">
                    <a:lumMod val="50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2" name="椭圆 71"/>
          <p:cNvSpPr/>
          <p:nvPr/>
        </p:nvSpPr>
        <p:spPr>
          <a:xfrm>
            <a:off x="2421413" y="3613886"/>
            <a:ext cx="1120554" cy="1120554"/>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3" name="椭圆 72"/>
          <p:cNvSpPr/>
          <p:nvPr/>
        </p:nvSpPr>
        <p:spPr>
          <a:xfrm>
            <a:off x="4763940" y="2927439"/>
            <a:ext cx="822601" cy="822601"/>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1524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4" name="椭圆 73"/>
          <p:cNvSpPr/>
          <p:nvPr/>
        </p:nvSpPr>
        <p:spPr>
          <a:xfrm>
            <a:off x="2394749" y="1500595"/>
            <a:ext cx="2568292" cy="2568292"/>
          </a:xfrm>
          <a:prstGeom prst="ellipse">
            <a:avLst/>
          </a:prstGeom>
          <a:gradFill flip="none" rotWithShape="1">
            <a:gsLst>
              <a:gs pos="0">
                <a:schemeClr val="bg1"/>
              </a:gs>
              <a:gs pos="100000">
                <a:schemeClr val="bg1">
                  <a:lumMod val="75000"/>
                </a:schemeClr>
              </a:gs>
            </a:gsLst>
            <a:lin ang="13500000" scaled="1"/>
            <a:tileRect/>
          </a:gradFill>
          <a:ln w="38100">
            <a:gradFill flip="none" rotWithShape="1">
              <a:gsLst>
                <a:gs pos="0">
                  <a:schemeClr val="bg1">
                    <a:lumMod val="100000"/>
                  </a:schemeClr>
                </a:gs>
                <a:gs pos="100000">
                  <a:schemeClr val="bg1">
                    <a:lumMod val="85000"/>
                  </a:schemeClr>
                </a:gs>
              </a:gsLst>
              <a:lin ang="2700000" scaled="1"/>
              <a:tileRect/>
            </a:gradFill>
          </a:ln>
          <a:effectLst>
            <a:outerShdw blurRad="254000" dist="2032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endParaRPr>
          </a:p>
        </p:txBody>
      </p:sp>
      <p:sp>
        <p:nvSpPr>
          <p:cNvPr id="75" name="文本框 74"/>
          <p:cNvSpPr txBox="1"/>
          <p:nvPr/>
        </p:nvSpPr>
        <p:spPr>
          <a:xfrm>
            <a:off x="2817121" y="2021992"/>
            <a:ext cx="1723549" cy="1015663"/>
          </a:xfrm>
          <a:prstGeom prst="rect">
            <a:avLst/>
          </a:prstGeom>
          <a:noFill/>
          <a:effectLst/>
        </p:spPr>
        <p:txBody>
          <a:bodyPr wrap="none" rtlCol="0">
            <a:spAutoFit/>
          </a:bodyPr>
          <a:lstStyle/>
          <a:p>
            <a:pPr algn="ctr"/>
            <a:r>
              <a:rPr lang="zh-CN" altLang="en-US" sz="6000" b="1" dirty="0">
                <a:solidFill>
                  <a:schemeClr val="accent1"/>
                </a:solidFill>
                <a:latin typeface="微软雅黑" panose="020B0503020204020204" pitchFamily="34" charset="-122"/>
                <a:ea typeface="微软雅黑" panose="020B0503020204020204" pitchFamily="34" charset="-122"/>
              </a:rPr>
              <a:t>目录</a:t>
            </a:r>
            <a:endParaRPr lang="zh-CN" altLang="en-US" sz="6000" b="1" dirty="0">
              <a:solidFill>
                <a:schemeClr val="accent1"/>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2505536" y="3049304"/>
            <a:ext cx="2346719" cy="523220"/>
          </a:xfrm>
          <a:prstGeom prst="rect">
            <a:avLst/>
          </a:prstGeom>
          <a:noFill/>
        </p:spPr>
        <p:txBody>
          <a:bodyPr wrap="square" rtlCol="0">
            <a:spAutoFit/>
          </a:bodyPr>
          <a:lstStyle/>
          <a:p>
            <a:pPr algn="ctr"/>
            <a:r>
              <a:rPr lang="en-US" altLang="zh-CN" sz="2800" dirty="0">
                <a:solidFill>
                  <a:srgbClr val="005973"/>
                </a:solidFill>
                <a:latin typeface="微软雅黑" panose="020B0503020204020204" pitchFamily="34" charset="-122"/>
                <a:ea typeface="微软雅黑" panose="020B0503020204020204" pitchFamily="34" charset="-122"/>
                <a:cs typeface="Aharoni" panose="02010803020104030203" pitchFamily="2" charset="-79"/>
              </a:rPr>
              <a:t>CONTENTS</a:t>
            </a:r>
            <a:endParaRPr lang="en-US" altLang="zh-CN" sz="2800" dirty="0">
              <a:solidFill>
                <a:srgbClr val="005973"/>
              </a:solidFill>
              <a:latin typeface="微软雅黑" panose="020B0503020204020204" pitchFamily="34" charset="-122"/>
              <a:ea typeface="微软雅黑" panose="020B0503020204020204" pitchFamily="34" charset="-122"/>
              <a:cs typeface="Aharoni" panose="02010803020104030203" pitchFamily="2" charset="-79"/>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250" fill="hold"/>
                                        <p:tgtEl>
                                          <p:spTgt spid="74"/>
                                        </p:tgtEl>
                                        <p:attrNameLst>
                                          <p:attrName>ppt_w</p:attrName>
                                        </p:attrNameLst>
                                      </p:cBhvr>
                                      <p:tavLst>
                                        <p:tav tm="0">
                                          <p:val>
                                            <p:fltVal val="0"/>
                                          </p:val>
                                        </p:tav>
                                        <p:tav tm="100000">
                                          <p:val>
                                            <p:strVal val="#ppt_w"/>
                                          </p:val>
                                        </p:tav>
                                      </p:tavLst>
                                    </p:anim>
                                    <p:anim calcmode="lin" valueType="num">
                                      <p:cBhvr>
                                        <p:cTn id="8" dur="250" fill="hold"/>
                                        <p:tgtEl>
                                          <p:spTgt spid="74"/>
                                        </p:tgtEl>
                                        <p:attrNameLst>
                                          <p:attrName>ppt_h</p:attrName>
                                        </p:attrNameLst>
                                      </p:cBhvr>
                                      <p:tavLst>
                                        <p:tav tm="0">
                                          <p:val>
                                            <p:fltVal val="0"/>
                                          </p:val>
                                        </p:tav>
                                        <p:tav tm="100000">
                                          <p:val>
                                            <p:strVal val="#ppt_h"/>
                                          </p:val>
                                        </p:tav>
                                      </p:tavLst>
                                    </p:anim>
                                    <p:animEffect transition="in" filter="fade">
                                      <p:cBhvr>
                                        <p:cTn id="9" dur="250"/>
                                        <p:tgtEl>
                                          <p:spTgt spid="74"/>
                                        </p:tgtEl>
                                      </p:cBhvr>
                                    </p:animEffect>
                                  </p:childTnLst>
                                </p:cTn>
                              </p:par>
                              <p:par>
                                <p:cTn id="10" presetID="6" presetClass="emph" presetSubtype="0" decel="100000" fill="hold" grpId="1" nodeType="withEffect">
                                  <p:stCondLst>
                                    <p:cond delay="200"/>
                                  </p:stCondLst>
                                  <p:childTnLst>
                                    <p:animScale>
                                      <p:cBhvr>
                                        <p:cTn id="11" dur="250" fill="hold"/>
                                        <p:tgtEl>
                                          <p:spTgt spid="74"/>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74"/>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75"/>
                                        </p:tgtEl>
                                        <p:attrNameLst>
                                          <p:attrName>style.visibility</p:attrName>
                                        </p:attrNameLst>
                                      </p:cBhvr>
                                      <p:to>
                                        <p:strVal val="visible"/>
                                      </p:to>
                                    </p:set>
                                    <p:anim calcmode="lin" valueType="num">
                                      <p:cBhvr>
                                        <p:cTn id="16" dur="250" fill="hold"/>
                                        <p:tgtEl>
                                          <p:spTgt spid="75"/>
                                        </p:tgtEl>
                                        <p:attrNameLst>
                                          <p:attrName>ppt_w</p:attrName>
                                        </p:attrNameLst>
                                      </p:cBhvr>
                                      <p:tavLst>
                                        <p:tav tm="0">
                                          <p:val>
                                            <p:fltVal val="0"/>
                                          </p:val>
                                        </p:tav>
                                        <p:tav tm="100000">
                                          <p:val>
                                            <p:strVal val="#ppt_w"/>
                                          </p:val>
                                        </p:tav>
                                      </p:tavLst>
                                    </p:anim>
                                    <p:anim calcmode="lin" valueType="num">
                                      <p:cBhvr>
                                        <p:cTn id="17" dur="250" fill="hold"/>
                                        <p:tgtEl>
                                          <p:spTgt spid="75"/>
                                        </p:tgtEl>
                                        <p:attrNameLst>
                                          <p:attrName>ppt_h</p:attrName>
                                        </p:attrNameLst>
                                      </p:cBhvr>
                                      <p:tavLst>
                                        <p:tav tm="0">
                                          <p:val>
                                            <p:fltVal val="0"/>
                                          </p:val>
                                        </p:tav>
                                        <p:tav tm="100000">
                                          <p:val>
                                            <p:strVal val="#ppt_h"/>
                                          </p:val>
                                        </p:tav>
                                      </p:tavLst>
                                    </p:anim>
                                    <p:animEffect transition="in" filter="fade">
                                      <p:cBhvr>
                                        <p:cTn id="18" dur="250"/>
                                        <p:tgtEl>
                                          <p:spTgt spid="75"/>
                                        </p:tgtEl>
                                      </p:cBhvr>
                                    </p:animEffect>
                                  </p:childTnLst>
                                </p:cTn>
                              </p:par>
                              <p:par>
                                <p:cTn id="19" presetID="6" presetClass="emph" presetSubtype="0" decel="100000" fill="hold" grpId="1" nodeType="withEffect">
                                  <p:stCondLst>
                                    <p:cond delay="600"/>
                                  </p:stCondLst>
                                  <p:childTnLst>
                                    <p:animScale>
                                      <p:cBhvr>
                                        <p:cTn id="20" dur="250" fill="hold"/>
                                        <p:tgtEl>
                                          <p:spTgt spid="75"/>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75"/>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76"/>
                                        </p:tgtEl>
                                        <p:attrNameLst>
                                          <p:attrName>style.visibility</p:attrName>
                                        </p:attrNameLst>
                                      </p:cBhvr>
                                      <p:to>
                                        <p:strVal val="visible"/>
                                      </p:to>
                                    </p:set>
                                    <p:anim calcmode="lin" valueType="num">
                                      <p:cBhvr>
                                        <p:cTn id="25" dur="250" fill="hold"/>
                                        <p:tgtEl>
                                          <p:spTgt spid="76"/>
                                        </p:tgtEl>
                                        <p:attrNameLst>
                                          <p:attrName>ppt_w</p:attrName>
                                        </p:attrNameLst>
                                      </p:cBhvr>
                                      <p:tavLst>
                                        <p:tav tm="0">
                                          <p:val>
                                            <p:fltVal val="0"/>
                                          </p:val>
                                        </p:tav>
                                        <p:tav tm="100000">
                                          <p:val>
                                            <p:strVal val="#ppt_w"/>
                                          </p:val>
                                        </p:tav>
                                      </p:tavLst>
                                    </p:anim>
                                    <p:anim calcmode="lin" valueType="num">
                                      <p:cBhvr>
                                        <p:cTn id="26" dur="250" fill="hold"/>
                                        <p:tgtEl>
                                          <p:spTgt spid="76"/>
                                        </p:tgtEl>
                                        <p:attrNameLst>
                                          <p:attrName>ppt_h</p:attrName>
                                        </p:attrNameLst>
                                      </p:cBhvr>
                                      <p:tavLst>
                                        <p:tav tm="0">
                                          <p:val>
                                            <p:fltVal val="0"/>
                                          </p:val>
                                        </p:tav>
                                        <p:tav tm="100000">
                                          <p:val>
                                            <p:strVal val="#ppt_h"/>
                                          </p:val>
                                        </p:tav>
                                      </p:tavLst>
                                    </p:anim>
                                    <p:animEffect transition="in" filter="fade">
                                      <p:cBhvr>
                                        <p:cTn id="27" dur="250"/>
                                        <p:tgtEl>
                                          <p:spTgt spid="76"/>
                                        </p:tgtEl>
                                      </p:cBhvr>
                                    </p:animEffect>
                                  </p:childTnLst>
                                </p:cTn>
                              </p:par>
                              <p:par>
                                <p:cTn id="28" presetID="6" presetClass="emph" presetSubtype="0" decel="100000" fill="hold" grpId="1" nodeType="withEffect">
                                  <p:stCondLst>
                                    <p:cond delay="800"/>
                                  </p:stCondLst>
                                  <p:childTnLst>
                                    <p:animScale>
                                      <p:cBhvr>
                                        <p:cTn id="29" dur="250" fill="hold"/>
                                        <p:tgtEl>
                                          <p:spTgt spid="76"/>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76"/>
                                        </p:tgtEl>
                                      </p:cBhvr>
                                      <p:by x="83000" y="83000"/>
                                    </p:animScale>
                                  </p:childTnLst>
                                </p:cTn>
                              </p:par>
                            </p:childTnLst>
                          </p:cTn>
                        </p:par>
                        <p:par>
                          <p:cTn id="32" fill="hold">
                            <p:stCondLst>
                              <p:cond delay="500"/>
                            </p:stCondLst>
                            <p:childTnLst>
                              <p:par>
                                <p:cTn id="33" presetID="53" presetClass="entr" presetSubtype="16" fill="hold" grpId="0" nodeType="afterEffect">
                                  <p:stCondLst>
                                    <p:cond delay="200"/>
                                  </p:stCondLst>
                                  <p:childTnLst>
                                    <p:set>
                                      <p:cBhvr>
                                        <p:cTn id="34" dur="1" fill="hold">
                                          <p:stCondLst>
                                            <p:cond delay="0"/>
                                          </p:stCondLst>
                                        </p:cTn>
                                        <p:tgtEl>
                                          <p:spTgt spid="69"/>
                                        </p:tgtEl>
                                        <p:attrNameLst>
                                          <p:attrName>style.visibility</p:attrName>
                                        </p:attrNameLst>
                                      </p:cBhvr>
                                      <p:to>
                                        <p:strVal val="visible"/>
                                      </p:to>
                                    </p:set>
                                    <p:anim calcmode="lin" valueType="num">
                                      <p:cBhvr>
                                        <p:cTn id="35" dur="500" fill="hold"/>
                                        <p:tgtEl>
                                          <p:spTgt spid="69"/>
                                        </p:tgtEl>
                                        <p:attrNameLst>
                                          <p:attrName>ppt_w</p:attrName>
                                        </p:attrNameLst>
                                      </p:cBhvr>
                                      <p:tavLst>
                                        <p:tav tm="0">
                                          <p:val>
                                            <p:fltVal val="0"/>
                                          </p:val>
                                        </p:tav>
                                        <p:tav tm="100000">
                                          <p:val>
                                            <p:strVal val="#ppt_w"/>
                                          </p:val>
                                        </p:tav>
                                      </p:tavLst>
                                    </p:anim>
                                    <p:anim calcmode="lin" valueType="num">
                                      <p:cBhvr>
                                        <p:cTn id="36" dur="500" fill="hold"/>
                                        <p:tgtEl>
                                          <p:spTgt spid="69"/>
                                        </p:tgtEl>
                                        <p:attrNameLst>
                                          <p:attrName>ppt_h</p:attrName>
                                        </p:attrNameLst>
                                      </p:cBhvr>
                                      <p:tavLst>
                                        <p:tav tm="0">
                                          <p:val>
                                            <p:fltVal val="0"/>
                                          </p:val>
                                        </p:tav>
                                        <p:tav tm="100000">
                                          <p:val>
                                            <p:strVal val="#ppt_h"/>
                                          </p:val>
                                        </p:tav>
                                      </p:tavLst>
                                    </p:anim>
                                    <p:animEffect transition="in" filter="fade">
                                      <p:cBhvr>
                                        <p:cTn id="37" dur="500"/>
                                        <p:tgtEl>
                                          <p:spTgt spid="6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72"/>
                                        </p:tgtEl>
                                        <p:attrNameLst>
                                          <p:attrName>style.visibility</p:attrName>
                                        </p:attrNameLst>
                                      </p:cBhvr>
                                      <p:to>
                                        <p:strVal val="visible"/>
                                      </p:to>
                                    </p:set>
                                    <p:anim calcmode="lin" valueType="num">
                                      <p:cBhvr>
                                        <p:cTn id="45" dur="500" fill="hold"/>
                                        <p:tgtEl>
                                          <p:spTgt spid="72"/>
                                        </p:tgtEl>
                                        <p:attrNameLst>
                                          <p:attrName>ppt_w</p:attrName>
                                        </p:attrNameLst>
                                      </p:cBhvr>
                                      <p:tavLst>
                                        <p:tav tm="0">
                                          <p:val>
                                            <p:fltVal val="0"/>
                                          </p:val>
                                        </p:tav>
                                        <p:tav tm="100000">
                                          <p:val>
                                            <p:strVal val="#ppt_w"/>
                                          </p:val>
                                        </p:tav>
                                      </p:tavLst>
                                    </p:anim>
                                    <p:anim calcmode="lin" valueType="num">
                                      <p:cBhvr>
                                        <p:cTn id="46" dur="500" fill="hold"/>
                                        <p:tgtEl>
                                          <p:spTgt spid="72"/>
                                        </p:tgtEl>
                                        <p:attrNameLst>
                                          <p:attrName>ppt_h</p:attrName>
                                        </p:attrNameLst>
                                      </p:cBhvr>
                                      <p:tavLst>
                                        <p:tav tm="0">
                                          <p:val>
                                            <p:fltVal val="0"/>
                                          </p:val>
                                        </p:tav>
                                        <p:tav tm="100000">
                                          <p:val>
                                            <p:strVal val="#ppt_h"/>
                                          </p:val>
                                        </p:tav>
                                      </p:tavLst>
                                    </p:anim>
                                    <p:animEffect transition="in" filter="fade">
                                      <p:cBhvr>
                                        <p:cTn id="47" dur="500"/>
                                        <p:tgtEl>
                                          <p:spTgt spid="72"/>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Effect transition="in" filter="fade">
                                      <p:cBhvr>
                                        <p:cTn id="52" dur="500"/>
                                        <p:tgtEl>
                                          <p:spTgt spid="6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par>
                                <p:cTn id="58" presetID="53" presetClass="entr" presetSubtype="16" fill="hold" grpId="0" nodeType="withEffect">
                                  <p:stCondLst>
                                    <p:cond delay="400"/>
                                  </p:stCondLst>
                                  <p:childTnLst>
                                    <p:set>
                                      <p:cBhvr>
                                        <p:cTn id="59" dur="1" fill="hold">
                                          <p:stCondLst>
                                            <p:cond delay="0"/>
                                          </p:stCondLst>
                                        </p:cTn>
                                        <p:tgtEl>
                                          <p:spTgt spid="71"/>
                                        </p:tgtEl>
                                        <p:attrNameLst>
                                          <p:attrName>style.visibility</p:attrName>
                                        </p:attrNameLst>
                                      </p:cBhvr>
                                      <p:to>
                                        <p:strVal val="visible"/>
                                      </p:to>
                                    </p:set>
                                    <p:anim calcmode="lin" valueType="num">
                                      <p:cBhvr>
                                        <p:cTn id="60" dur="500" fill="hold"/>
                                        <p:tgtEl>
                                          <p:spTgt spid="71"/>
                                        </p:tgtEl>
                                        <p:attrNameLst>
                                          <p:attrName>ppt_w</p:attrName>
                                        </p:attrNameLst>
                                      </p:cBhvr>
                                      <p:tavLst>
                                        <p:tav tm="0">
                                          <p:val>
                                            <p:fltVal val="0"/>
                                          </p:val>
                                        </p:tav>
                                        <p:tav tm="100000">
                                          <p:val>
                                            <p:strVal val="#ppt_w"/>
                                          </p:val>
                                        </p:tav>
                                      </p:tavLst>
                                    </p:anim>
                                    <p:anim calcmode="lin" valueType="num">
                                      <p:cBhvr>
                                        <p:cTn id="61" dur="500" fill="hold"/>
                                        <p:tgtEl>
                                          <p:spTgt spid="71"/>
                                        </p:tgtEl>
                                        <p:attrNameLst>
                                          <p:attrName>ppt_h</p:attrName>
                                        </p:attrNameLst>
                                      </p:cBhvr>
                                      <p:tavLst>
                                        <p:tav tm="0">
                                          <p:val>
                                            <p:fltVal val="0"/>
                                          </p:val>
                                        </p:tav>
                                        <p:tav tm="100000">
                                          <p:val>
                                            <p:strVal val="#ppt_h"/>
                                          </p:val>
                                        </p:tav>
                                      </p:tavLst>
                                    </p:anim>
                                    <p:animEffect transition="in" filter="fade">
                                      <p:cBhvr>
                                        <p:cTn id="62" dur="500"/>
                                        <p:tgtEl>
                                          <p:spTgt spid="71"/>
                                        </p:tgtEl>
                                      </p:cBhvr>
                                    </p:animEffect>
                                  </p:childTnLst>
                                </p:cTn>
                              </p:par>
                            </p:childTnLst>
                          </p:cTn>
                        </p:par>
                        <p:par>
                          <p:cTn id="63" fill="hold">
                            <p:stCondLst>
                              <p:cond delay="1200"/>
                            </p:stCondLst>
                            <p:childTnLst>
                              <p:par>
                                <p:cTn id="64" presetID="2" presetClass="entr" presetSubtype="2"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additive="base">
                                        <p:cTn id="66" dur="500" fill="hold"/>
                                        <p:tgtEl>
                                          <p:spTgt spid="58"/>
                                        </p:tgtEl>
                                        <p:attrNameLst>
                                          <p:attrName>ppt_x</p:attrName>
                                        </p:attrNameLst>
                                      </p:cBhvr>
                                      <p:tavLst>
                                        <p:tav tm="0">
                                          <p:val>
                                            <p:strVal val="1+#ppt_w/2"/>
                                          </p:val>
                                        </p:tav>
                                        <p:tav tm="100000">
                                          <p:val>
                                            <p:strVal val="#ppt_x"/>
                                          </p:val>
                                        </p:tav>
                                      </p:tavLst>
                                    </p:anim>
                                    <p:anim calcmode="lin" valueType="num">
                                      <p:cBhvr additive="base">
                                        <p:cTn id="67" dur="500" fill="hold"/>
                                        <p:tgtEl>
                                          <p:spTgt spid="5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200"/>
                                  </p:stCondLst>
                                  <p:childTnLst>
                                    <p:set>
                                      <p:cBhvr>
                                        <p:cTn id="69" dur="1" fill="hold">
                                          <p:stCondLst>
                                            <p:cond delay="0"/>
                                          </p:stCondLst>
                                        </p:cTn>
                                        <p:tgtEl>
                                          <p:spTgt spid="59"/>
                                        </p:tgtEl>
                                        <p:attrNameLst>
                                          <p:attrName>style.visibility</p:attrName>
                                        </p:attrNameLst>
                                      </p:cBhvr>
                                      <p:to>
                                        <p:strVal val="visible"/>
                                      </p:to>
                                    </p:set>
                                    <p:anim calcmode="lin" valueType="num">
                                      <p:cBhvr additive="base">
                                        <p:cTn id="70" dur="500" fill="hold"/>
                                        <p:tgtEl>
                                          <p:spTgt spid="59"/>
                                        </p:tgtEl>
                                        <p:attrNameLst>
                                          <p:attrName>ppt_x</p:attrName>
                                        </p:attrNameLst>
                                      </p:cBhvr>
                                      <p:tavLst>
                                        <p:tav tm="0">
                                          <p:val>
                                            <p:strVal val="1+#ppt_w/2"/>
                                          </p:val>
                                        </p:tav>
                                        <p:tav tm="100000">
                                          <p:val>
                                            <p:strVal val="#ppt_x"/>
                                          </p:val>
                                        </p:tav>
                                      </p:tavLst>
                                    </p:anim>
                                    <p:anim calcmode="lin" valueType="num">
                                      <p:cBhvr additive="base">
                                        <p:cTn id="71" dur="500" fill="hold"/>
                                        <p:tgtEl>
                                          <p:spTgt spid="59"/>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400"/>
                                  </p:stCondLst>
                                  <p:childTnLst>
                                    <p:set>
                                      <p:cBhvr>
                                        <p:cTn id="73" dur="1" fill="hold">
                                          <p:stCondLst>
                                            <p:cond delay="0"/>
                                          </p:stCondLst>
                                        </p:cTn>
                                        <p:tgtEl>
                                          <p:spTgt spid="60"/>
                                        </p:tgtEl>
                                        <p:attrNameLst>
                                          <p:attrName>style.visibility</p:attrName>
                                        </p:attrNameLst>
                                      </p:cBhvr>
                                      <p:to>
                                        <p:strVal val="visible"/>
                                      </p:to>
                                    </p:set>
                                    <p:anim calcmode="lin" valueType="num">
                                      <p:cBhvr additive="base">
                                        <p:cTn id="74" dur="500" fill="hold"/>
                                        <p:tgtEl>
                                          <p:spTgt spid="60"/>
                                        </p:tgtEl>
                                        <p:attrNameLst>
                                          <p:attrName>ppt_x</p:attrName>
                                        </p:attrNameLst>
                                      </p:cBhvr>
                                      <p:tavLst>
                                        <p:tav tm="0">
                                          <p:val>
                                            <p:strVal val="1+#ppt_w/2"/>
                                          </p:val>
                                        </p:tav>
                                        <p:tav tm="100000">
                                          <p:val>
                                            <p:strVal val="#ppt_x"/>
                                          </p:val>
                                        </p:tav>
                                      </p:tavLst>
                                    </p:anim>
                                    <p:anim calcmode="lin" valueType="num">
                                      <p:cBhvr additive="base">
                                        <p:cTn id="75" dur="500" fill="hold"/>
                                        <p:tgtEl>
                                          <p:spTgt spid="60"/>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600"/>
                                  </p:stCondLst>
                                  <p:childTnLst>
                                    <p:set>
                                      <p:cBhvr>
                                        <p:cTn id="77" dur="1" fill="hold">
                                          <p:stCondLst>
                                            <p:cond delay="0"/>
                                          </p:stCondLst>
                                        </p:cTn>
                                        <p:tgtEl>
                                          <p:spTgt spid="61"/>
                                        </p:tgtEl>
                                        <p:attrNameLst>
                                          <p:attrName>style.visibility</p:attrName>
                                        </p:attrNameLst>
                                      </p:cBhvr>
                                      <p:to>
                                        <p:strVal val="visible"/>
                                      </p:to>
                                    </p:set>
                                    <p:anim calcmode="lin" valueType="num">
                                      <p:cBhvr additive="base">
                                        <p:cTn id="78" dur="500" fill="hold"/>
                                        <p:tgtEl>
                                          <p:spTgt spid="61"/>
                                        </p:tgtEl>
                                        <p:attrNameLst>
                                          <p:attrName>ppt_x</p:attrName>
                                        </p:attrNameLst>
                                      </p:cBhvr>
                                      <p:tavLst>
                                        <p:tav tm="0">
                                          <p:val>
                                            <p:strVal val="1+#ppt_w/2"/>
                                          </p:val>
                                        </p:tav>
                                        <p:tav tm="100000">
                                          <p:val>
                                            <p:strVal val="#ppt_x"/>
                                          </p:val>
                                        </p:tav>
                                      </p:tavLst>
                                    </p:anim>
                                    <p:anim calcmode="lin" valueType="num">
                                      <p:cBhvr additive="base">
                                        <p:cTn id="79" dur="500" fill="hold"/>
                                        <p:tgtEl>
                                          <p:spTgt spid="61"/>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8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500" fill="hold"/>
                                        <p:tgtEl>
                                          <p:spTgt spid="62"/>
                                        </p:tgtEl>
                                        <p:attrNameLst>
                                          <p:attrName>ppt_x</p:attrName>
                                        </p:attrNameLst>
                                      </p:cBhvr>
                                      <p:tavLst>
                                        <p:tav tm="0">
                                          <p:val>
                                            <p:strVal val="1+#ppt_w/2"/>
                                          </p:val>
                                        </p:tav>
                                        <p:tav tm="100000">
                                          <p:val>
                                            <p:strVal val="#ppt_x"/>
                                          </p:val>
                                        </p:tav>
                                      </p:tavLst>
                                    </p:anim>
                                    <p:anim calcmode="lin" valueType="num">
                                      <p:cBhvr additive="base">
                                        <p:cTn id="83" dur="500" fill="hold"/>
                                        <p:tgtEl>
                                          <p:spTgt spid="62"/>
                                        </p:tgtEl>
                                        <p:attrNameLst>
                                          <p:attrName>ppt_y</p:attrName>
                                        </p:attrNameLst>
                                      </p:cBhvr>
                                      <p:tavLst>
                                        <p:tav tm="0">
                                          <p:val>
                                            <p:strVal val="#ppt_y"/>
                                          </p:val>
                                        </p:tav>
                                        <p:tav tm="100000">
                                          <p:val>
                                            <p:strVal val="#ppt_y"/>
                                          </p:val>
                                        </p:tav>
                                      </p:tavLst>
                                    </p:anim>
                                  </p:childTnLst>
                                </p:cTn>
                              </p:par>
                            </p:childTnLst>
                          </p:cTn>
                        </p:par>
                        <p:par>
                          <p:cTn id="84" fill="hold">
                            <p:stCondLst>
                              <p:cond delay="1700"/>
                            </p:stCondLst>
                            <p:childTnLst>
                              <p:par>
                                <p:cTn id="85" presetID="53" presetClass="entr" presetSubtype="16" fill="hold" grpId="0" nodeType="after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p:cTn id="87" dur="500" fill="hold"/>
                                        <p:tgtEl>
                                          <p:spTgt spid="63"/>
                                        </p:tgtEl>
                                        <p:attrNameLst>
                                          <p:attrName>ppt_w</p:attrName>
                                        </p:attrNameLst>
                                      </p:cBhvr>
                                      <p:tavLst>
                                        <p:tav tm="0">
                                          <p:val>
                                            <p:fltVal val="0"/>
                                          </p:val>
                                        </p:tav>
                                        <p:tav tm="100000">
                                          <p:val>
                                            <p:strVal val="#ppt_w"/>
                                          </p:val>
                                        </p:tav>
                                      </p:tavLst>
                                    </p:anim>
                                    <p:anim calcmode="lin" valueType="num">
                                      <p:cBhvr>
                                        <p:cTn id="88" dur="500" fill="hold"/>
                                        <p:tgtEl>
                                          <p:spTgt spid="63"/>
                                        </p:tgtEl>
                                        <p:attrNameLst>
                                          <p:attrName>ppt_h</p:attrName>
                                        </p:attrNameLst>
                                      </p:cBhvr>
                                      <p:tavLst>
                                        <p:tav tm="0">
                                          <p:val>
                                            <p:fltVal val="0"/>
                                          </p:val>
                                        </p:tav>
                                        <p:tav tm="100000">
                                          <p:val>
                                            <p:strVal val="#ppt_h"/>
                                          </p:val>
                                        </p:tav>
                                      </p:tavLst>
                                    </p:anim>
                                    <p:animEffect transition="in" filter="fade">
                                      <p:cBhvr>
                                        <p:cTn id="89" dur="500"/>
                                        <p:tgtEl>
                                          <p:spTgt spid="63"/>
                                        </p:tgtEl>
                                      </p:cBhvr>
                                    </p:animEffect>
                                  </p:childTnLst>
                                </p:cTn>
                              </p:par>
                              <p:par>
                                <p:cTn id="90" presetID="53" presetClass="entr" presetSubtype="16" fill="hold" grpId="0" nodeType="withEffect">
                                  <p:stCondLst>
                                    <p:cond delay="200"/>
                                  </p:stCondLst>
                                  <p:childTnLst>
                                    <p:set>
                                      <p:cBhvr>
                                        <p:cTn id="91" dur="1" fill="hold">
                                          <p:stCondLst>
                                            <p:cond delay="0"/>
                                          </p:stCondLst>
                                        </p:cTn>
                                        <p:tgtEl>
                                          <p:spTgt spid="64"/>
                                        </p:tgtEl>
                                        <p:attrNameLst>
                                          <p:attrName>style.visibility</p:attrName>
                                        </p:attrNameLst>
                                      </p:cBhvr>
                                      <p:to>
                                        <p:strVal val="visible"/>
                                      </p:to>
                                    </p:set>
                                    <p:anim calcmode="lin" valueType="num">
                                      <p:cBhvr>
                                        <p:cTn id="92" dur="500" fill="hold"/>
                                        <p:tgtEl>
                                          <p:spTgt spid="64"/>
                                        </p:tgtEl>
                                        <p:attrNameLst>
                                          <p:attrName>ppt_w</p:attrName>
                                        </p:attrNameLst>
                                      </p:cBhvr>
                                      <p:tavLst>
                                        <p:tav tm="0">
                                          <p:val>
                                            <p:fltVal val="0"/>
                                          </p:val>
                                        </p:tav>
                                        <p:tav tm="100000">
                                          <p:val>
                                            <p:strVal val="#ppt_w"/>
                                          </p:val>
                                        </p:tav>
                                      </p:tavLst>
                                    </p:anim>
                                    <p:anim calcmode="lin" valueType="num">
                                      <p:cBhvr>
                                        <p:cTn id="93" dur="500" fill="hold"/>
                                        <p:tgtEl>
                                          <p:spTgt spid="64"/>
                                        </p:tgtEl>
                                        <p:attrNameLst>
                                          <p:attrName>ppt_h</p:attrName>
                                        </p:attrNameLst>
                                      </p:cBhvr>
                                      <p:tavLst>
                                        <p:tav tm="0">
                                          <p:val>
                                            <p:fltVal val="0"/>
                                          </p:val>
                                        </p:tav>
                                        <p:tav tm="100000">
                                          <p:val>
                                            <p:strVal val="#ppt_h"/>
                                          </p:val>
                                        </p:tav>
                                      </p:tavLst>
                                    </p:anim>
                                    <p:animEffect transition="in" filter="fade">
                                      <p:cBhvr>
                                        <p:cTn id="94" dur="500"/>
                                        <p:tgtEl>
                                          <p:spTgt spid="64"/>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fltVal val="0"/>
                                          </p:val>
                                        </p:tav>
                                        <p:tav tm="100000">
                                          <p:val>
                                            <p:strVal val="#ppt_w"/>
                                          </p:val>
                                        </p:tav>
                                      </p:tavLst>
                                    </p:anim>
                                    <p:anim calcmode="lin" valueType="num">
                                      <p:cBhvr>
                                        <p:cTn id="98" dur="500" fill="hold"/>
                                        <p:tgtEl>
                                          <p:spTgt spid="65"/>
                                        </p:tgtEl>
                                        <p:attrNameLst>
                                          <p:attrName>ppt_h</p:attrName>
                                        </p:attrNameLst>
                                      </p:cBhvr>
                                      <p:tavLst>
                                        <p:tav tm="0">
                                          <p:val>
                                            <p:fltVal val="0"/>
                                          </p:val>
                                        </p:tav>
                                        <p:tav tm="100000">
                                          <p:val>
                                            <p:strVal val="#ppt_h"/>
                                          </p:val>
                                        </p:tav>
                                      </p:tavLst>
                                    </p:anim>
                                    <p:animEffect transition="in" filter="fade">
                                      <p:cBhvr>
                                        <p:cTn id="99" dur="500"/>
                                        <p:tgtEl>
                                          <p:spTgt spid="65"/>
                                        </p:tgtEl>
                                      </p:cBhvr>
                                    </p:animEffect>
                                  </p:childTnLst>
                                </p:cTn>
                              </p:par>
                              <p:par>
                                <p:cTn id="100" presetID="53" presetClass="entr" presetSubtype="16" fill="hold" grpId="0" nodeType="withEffect">
                                  <p:stCondLst>
                                    <p:cond delay="600"/>
                                  </p:stCondLst>
                                  <p:childTnLst>
                                    <p:set>
                                      <p:cBhvr>
                                        <p:cTn id="101" dur="1" fill="hold">
                                          <p:stCondLst>
                                            <p:cond delay="0"/>
                                          </p:stCondLst>
                                        </p:cTn>
                                        <p:tgtEl>
                                          <p:spTgt spid="66"/>
                                        </p:tgtEl>
                                        <p:attrNameLst>
                                          <p:attrName>style.visibility</p:attrName>
                                        </p:attrNameLst>
                                      </p:cBhvr>
                                      <p:to>
                                        <p:strVal val="visible"/>
                                      </p:to>
                                    </p:set>
                                    <p:anim calcmode="lin" valueType="num">
                                      <p:cBhvr>
                                        <p:cTn id="102" dur="500" fill="hold"/>
                                        <p:tgtEl>
                                          <p:spTgt spid="66"/>
                                        </p:tgtEl>
                                        <p:attrNameLst>
                                          <p:attrName>ppt_w</p:attrName>
                                        </p:attrNameLst>
                                      </p:cBhvr>
                                      <p:tavLst>
                                        <p:tav tm="0">
                                          <p:val>
                                            <p:fltVal val="0"/>
                                          </p:val>
                                        </p:tav>
                                        <p:tav tm="100000">
                                          <p:val>
                                            <p:strVal val="#ppt_w"/>
                                          </p:val>
                                        </p:tav>
                                      </p:tavLst>
                                    </p:anim>
                                    <p:anim calcmode="lin" valueType="num">
                                      <p:cBhvr>
                                        <p:cTn id="103" dur="500" fill="hold"/>
                                        <p:tgtEl>
                                          <p:spTgt spid="66"/>
                                        </p:tgtEl>
                                        <p:attrNameLst>
                                          <p:attrName>ppt_h</p:attrName>
                                        </p:attrNameLst>
                                      </p:cBhvr>
                                      <p:tavLst>
                                        <p:tav tm="0">
                                          <p:val>
                                            <p:fltVal val="0"/>
                                          </p:val>
                                        </p:tav>
                                        <p:tav tm="100000">
                                          <p:val>
                                            <p:strVal val="#ppt_h"/>
                                          </p:val>
                                        </p:tav>
                                      </p:tavLst>
                                    </p:anim>
                                    <p:animEffect transition="in" filter="fade">
                                      <p:cBhvr>
                                        <p:cTn id="104" dur="500"/>
                                        <p:tgtEl>
                                          <p:spTgt spid="66"/>
                                        </p:tgtEl>
                                      </p:cBhvr>
                                    </p:animEffect>
                                  </p:childTnLst>
                                </p:cTn>
                              </p:par>
                              <p:par>
                                <p:cTn id="105" presetID="53" presetClass="entr" presetSubtype="16" fill="hold" grpId="0" nodeType="withEffect">
                                  <p:stCondLst>
                                    <p:cond delay="800"/>
                                  </p:stCondLst>
                                  <p:childTnLst>
                                    <p:set>
                                      <p:cBhvr>
                                        <p:cTn id="106" dur="1" fill="hold">
                                          <p:stCondLst>
                                            <p:cond delay="0"/>
                                          </p:stCondLst>
                                        </p:cTn>
                                        <p:tgtEl>
                                          <p:spTgt spid="67"/>
                                        </p:tgtEl>
                                        <p:attrNameLst>
                                          <p:attrName>style.visibility</p:attrName>
                                        </p:attrNameLst>
                                      </p:cBhvr>
                                      <p:to>
                                        <p:strVal val="visible"/>
                                      </p:to>
                                    </p:set>
                                    <p:anim calcmode="lin" valueType="num">
                                      <p:cBhvr>
                                        <p:cTn id="107" dur="500" fill="hold"/>
                                        <p:tgtEl>
                                          <p:spTgt spid="67"/>
                                        </p:tgtEl>
                                        <p:attrNameLst>
                                          <p:attrName>ppt_w</p:attrName>
                                        </p:attrNameLst>
                                      </p:cBhvr>
                                      <p:tavLst>
                                        <p:tav tm="0">
                                          <p:val>
                                            <p:fltVal val="0"/>
                                          </p:val>
                                        </p:tav>
                                        <p:tav tm="100000">
                                          <p:val>
                                            <p:strVal val="#ppt_w"/>
                                          </p:val>
                                        </p:tav>
                                      </p:tavLst>
                                    </p:anim>
                                    <p:anim calcmode="lin" valueType="num">
                                      <p:cBhvr>
                                        <p:cTn id="108" dur="500" fill="hold"/>
                                        <p:tgtEl>
                                          <p:spTgt spid="67"/>
                                        </p:tgtEl>
                                        <p:attrNameLst>
                                          <p:attrName>ppt_h</p:attrName>
                                        </p:attrNameLst>
                                      </p:cBhvr>
                                      <p:tavLst>
                                        <p:tav tm="0">
                                          <p:val>
                                            <p:fltVal val="0"/>
                                          </p:val>
                                        </p:tav>
                                        <p:tav tm="100000">
                                          <p:val>
                                            <p:strVal val="#ppt_h"/>
                                          </p:val>
                                        </p:tav>
                                      </p:tavLst>
                                    </p:anim>
                                    <p:animEffect transition="in" filter="fade">
                                      <p:cBhvr>
                                        <p:cTn id="10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p:bldP spid="64" grpId="0"/>
      <p:bldP spid="65" grpId="0"/>
      <p:bldP spid="66" grpId="0"/>
      <p:bldP spid="67" grpId="0"/>
      <p:bldP spid="68" grpId="0" animBg="1"/>
      <p:bldP spid="69" grpId="0" animBg="1"/>
      <p:bldP spid="70" grpId="0" animBg="1"/>
      <p:bldP spid="71" grpId="0" animBg="1"/>
      <p:bldP spid="72" grpId="0" animBg="1"/>
      <p:bldP spid="73" grpId="0" animBg="1"/>
      <p:bldP spid="74" grpId="0" animBg="1"/>
      <p:bldP spid="74" grpId="1" animBg="1"/>
      <p:bldP spid="74" grpId="2" animBg="1"/>
      <p:bldP spid="75" grpId="0"/>
      <p:bldP spid="75" grpId="1"/>
      <p:bldP spid="75" grpId="2"/>
      <p:bldP spid="76" grpId="0"/>
      <p:bldP spid="76" grpId="1"/>
      <p:bldP spid="76"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317747" y="2508526"/>
              <a:ext cx="1535998" cy="1862048"/>
            </a:xfrm>
            <a:prstGeom prst="rect">
              <a:avLst/>
            </a:prstGeom>
            <a:noFill/>
          </p:spPr>
          <p:txBody>
            <a:bodyPr wrap="none" rtlCol="0">
              <a:spAutoFit/>
            </a:bodyPr>
            <a:lstStyle/>
            <a:p>
              <a:r>
                <a:rPr lang="en-US" altLang="zh-CN" sz="11500" dirty="0" smtClean="0">
                  <a:solidFill>
                    <a:schemeClr val="bg1"/>
                  </a:solidFill>
                  <a:latin typeface="Impact" panose="020B0806030902050204" pitchFamily="34" charset="0"/>
                </a:rPr>
                <a:t>01</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年度工作概述</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9"/>
          <p:cNvGrpSpPr/>
          <p:nvPr/>
        </p:nvGrpSpPr>
        <p:grpSpPr>
          <a:xfrm>
            <a:off x="712127" y="1413302"/>
            <a:ext cx="5127924" cy="2778007"/>
            <a:chOff x="539552" y="1059582"/>
            <a:chExt cx="3846945" cy="2084048"/>
          </a:xfrm>
        </p:grpSpPr>
        <p:grpSp>
          <p:nvGrpSpPr>
            <p:cNvPr id="34" name="组合 19"/>
            <p:cNvGrpSpPr/>
            <p:nvPr/>
          </p:nvGrpSpPr>
          <p:grpSpPr>
            <a:xfrm>
              <a:off x="539552" y="1059582"/>
              <a:ext cx="3846945" cy="1890000"/>
              <a:chOff x="539552" y="1181121"/>
              <a:chExt cx="3846945" cy="1890000"/>
            </a:xfrm>
          </p:grpSpPr>
          <p:pic>
            <p:nvPicPr>
              <p:cNvPr id="36" name="Picture 16" descr="c:\documents and settings\administrator\application data\360se6\User Data\temp\curve-desert-mountains-5159-826x550.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39552" y="1181121"/>
                <a:ext cx="2838436" cy="1890000"/>
              </a:xfrm>
              <a:prstGeom prst="rect">
                <a:avLst/>
              </a:prstGeom>
              <a:noFill/>
              <a:extLst>
                <a:ext uri="{909E8E84-426E-40DD-AFC4-6F175D3DCCD1}">
                  <a14:hiddenFill xmlns:a14="http://schemas.microsoft.com/office/drawing/2010/main">
                    <a:solidFill>
                      <a:srgbClr val="FFFFFF"/>
                    </a:solidFill>
                  </a14:hiddenFill>
                </a:ext>
              </a:extLst>
            </p:spPr>
          </p:pic>
          <p:grpSp>
            <p:nvGrpSpPr>
              <p:cNvPr id="37" name="组合 7"/>
              <p:cNvGrpSpPr/>
              <p:nvPr/>
            </p:nvGrpSpPr>
            <p:grpSpPr>
              <a:xfrm>
                <a:off x="3448483" y="1181121"/>
                <a:ext cx="938014" cy="1890000"/>
                <a:chOff x="3489970" y="1181121"/>
                <a:chExt cx="938014" cy="1873250"/>
              </a:xfrm>
            </p:grpSpPr>
            <p:sp>
              <p:nvSpPr>
                <p:cNvPr id="38" name="矩形 5"/>
                <p:cNvSpPr/>
                <p:nvPr/>
              </p:nvSpPr>
              <p:spPr>
                <a:xfrm>
                  <a:off x="3489970" y="1181121"/>
                  <a:ext cx="938014" cy="1873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TextBox 38"/>
                <p:cNvSpPr txBox="1"/>
                <p:nvPr/>
              </p:nvSpPr>
              <p:spPr>
                <a:xfrm>
                  <a:off x="3889637" y="1456027"/>
                  <a:ext cx="346339" cy="755193"/>
                </a:xfrm>
                <a:prstGeom prst="rect">
                  <a:avLst/>
                </a:prstGeom>
                <a:no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35" name="圆角矩形 18"/>
            <p:cNvSpPr/>
            <p:nvPr/>
          </p:nvSpPr>
          <p:spPr>
            <a:xfrm>
              <a:off x="539552" y="3097911"/>
              <a:ext cx="3846945" cy="45719"/>
            </a:xfrm>
            <a:prstGeom prst="roundRect">
              <a:avLst/>
            </a:prstGeom>
            <a:solidFill>
              <a:schemeClr val="accent1">
                <a:alpha val="87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4"/>
          <p:cNvGrpSpPr/>
          <p:nvPr/>
        </p:nvGrpSpPr>
        <p:grpSpPr>
          <a:xfrm>
            <a:off x="6341197" y="1413302"/>
            <a:ext cx="5130000" cy="2749785"/>
            <a:chOff x="4755946" y="1059582"/>
            <a:chExt cx="3848502" cy="2062876"/>
          </a:xfrm>
        </p:grpSpPr>
        <p:grpSp>
          <p:nvGrpSpPr>
            <p:cNvPr id="41" name="组合 17"/>
            <p:cNvGrpSpPr/>
            <p:nvPr/>
          </p:nvGrpSpPr>
          <p:grpSpPr>
            <a:xfrm>
              <a:off x="4755946" y="1059582"/>
              <a:ext cx="3848502" cy="1890000"/>
              <a:chOff x="4631754" y="1181121"/>
              <a:chExt cx="3848502" cy="1890000"/>
            </a:xfrm>
          </p:grpSpPr>
          <p:pic>
            <p:nvPicPr>
              <p:cNvPr id="43" name="Picture 20" descr="c:\documents and settings\administrator\application data\360se6\User Data\temp\beach-palms-4988-525x3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31754" y="1181121"/>
                <a:ext cx="2835000" cy="1890000"/>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组合 41"/>
              <p:cNvGrpSpPr/>
              <p:nvPr/>
            </p:nvGrpSpPr>
            <p:grpSpPr>
              <a:xfrm>
                <a:off x="7542242" y="1181121"/>
                <a:ext cx="938014" cy="1890000"/>
                <a:chOff x="3489970" y="1181121"/>
                <a:chExt cx="938014" cy="1873250"/>
              </a:xfrm>
            </p:grpSpPr>
            <p:sp>
              <p:nvSpPr>
                <p:cNvPr id="45" name="矩形 42"/>
                <p:cNvSpPr/>
                <p:nvPr/>
              </p:nvSpPr>
              <p:spPr>
                <a:xfrm>
                  <a:off x="3489970" y="1181121"/>
                  <a:ext cx="938014" cy="18732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45"/>
                <p:cNvSpPr txBox="1"/>
                <p:nvPr/>
              </p:nvSpPr>
              <p:spPr>
                <a:xfrm>
                  <a:off x="3889637" y="1456027"/>
                  <a:ext cx="346339" cy="755193"/>
                </a:xfrm>
                <a:prstGeom prst="rect">
                  <a:avLst/>
                </a:prstGeom>
                <a:noFill/>
              </p:spPr>
              <p:txBody>
                <a:bodyPr vert="eaVert"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42" name="圆角矩形 47"/>
            <p:cNvSpPr/>
            <p:nvPr/>
          </p:nvSpPr>
          <p:spPr>
            <a:xfrm>
              <a:off x="4755946" y="3076739"/>
              <a:ext cx="3846945" cy="45719"/>
            </a:xfrm>
            <a:prstGeom prst="roundRect">
              <a:avLst/>
            </a:prstGeom>
            <a:solidFill>
              <a:schemeClr val="accent1">
                <a:alpha val="87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1"/>
          <p:cNvGrpSpPr/>
          <p:nvPr/>
        </p:nvGrpSpPr>
        <p:grpSpPr>
          <a:xfrm>
            <a:off x="1260371" y="4484842"/>
            <a:ext cx="4323737" cy="1412484"/>
            <a:chOff x="571329" y="3437295"/>
            <a:chExt cx="3243648" cy="1059639"/>
          </a:xfrm>
        </p:grpSpPr>
        <p:sp>
          <p:nvSpPr>
            <p:cNvPr id="48" name="文本框 14"/>
            <p:cNvSpPr txBox="1"/>
            <p:nvPr/>
          </p:nvSpPr>
          <p:spPr>
            <a:xfrm>
              <a:off x="1492314" y="3437295"/>
              <a:ext cx="831214" cy="277071"/>
            </a:xfrm>
            <a:prstGeom prst="rect">
              <a:avLst/>
            </a:prstGeom>
            <a:noFill/>
          </p:spPr>
          <p:txBody>
            <a:bodyPr wrap="none" rtlCol="0">
              <a:spAutoFit/>
            </a:bodyPr>
            <a:lstStyle/>
            <a:p>
              <a:pPr algn="r"/>
              <a:r>
                <a:rPr lang="zh-CN" altLang="en-US" dirty="0">
                  <a:solidFill>
                    <a:schemeClr val="accent1"/>
                  </a:solidFill>
                  <a:latin typeface="微软雅黑" panose="020B0503020204020204" pitchFamily="34" charset="-122"/>
                  <a:ea typeface="微软雅黑" panose="020B0503020204020204" pitchFamily="34" charset="-122"/>
                </a:rPr>
                <a:t>添加标题</a:t>
              </a:r>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50" name="组合 87"/>
            <p:cNvGrpSpPr/>
            <p:nvPr/>
          </p:nvGrpSpPr>
          <p:grpSpPr>
            <a:xfrm>
              <a:off x="571329" y="3478254"/>
              <a:ext cx="379620" cy="379746"/>
              <a:chOff x="683568" y="915566"/>
              <a:chExt cx="1284771" cy="1285200"/>
            </a:xfrm>
          </p:grpSpPr>
          <p:sp>
            <p:nvSpPr>
              <p:cNvPr id="54" name="椭圆 88"/>
              <p:cNvSpPr/>
              <p:nvPr/>
            </p:nvSpPr>
            <p:spPr>
              <a:xfrm>
                <a:off x="683568" y="915566"/>
                <a:ext cx="1284771" cy="12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11"/>
              <p:cNvSpPr>
                <a:spLocks noEditPoints="1"/>
              </p:cNvSpPr>
              <p:nvPr/>
            </p:nvSpPr>
            <p:spPr bwMode="auto">
              <a:xfrm>
                <a:off x="836551" y="1219750"/>
                <a:ext cx="978804" cy="676832"/>
              </a:xfrm>
              <a:custGeom>
                <a:avLst/>
                <a:gdLst>
                  <a:gd name="T0" fmla="*/ 135 w 156"/>
                  <a:gd name="T1" fmla="*/ 47 h 107"/>
                  <a:gd name="T2" fmla="*/ 136 w 156"/>
                  <a:gd name="T3" fmla="*/ 37 h 107"/>
                  <a:gd name="T4" fmla="*/ 99 w 156"/>
                  <a:gd name="T5" fmla="*/ 0 h 107"/>
                  <a:gd name="T6" fmla="*/ 73 w 156"/>
                  <a:gd name="T7" fmla="*/ 18 h 107"/>
                  <a:gd name="T8" fmla="*/ 45 w 156"/>
                  <a:gd name="T9" fmla="*/ 8 h 107"/>
                  <a:gd name="T10" fmla="*/ 19 w 156"/>
                  <a:gd name="T11" fmla="*/ 40 h 107"/>
                  <a:gd name="T12" fmla="*/ 20 w 156"/>
                  <a:gd name="T13" fmla="*/ 47 h 107"/>
                  <a:gd name="T14" fmla="*/ 0 w 156"/>
                  <a:gd name="T15" fmla="*/ 76 h 107"/>
                  <a:gd name="T16" fmla="*/ 31 w 156"/>
                  <a:gd name="T17" fmla="*/ 107 h 107"/>
                  <a:gd name="T18" fmla="*/ 126 w 156"/>
                  <a:gd name="T19" fmla="*/ 107 h 107"/>
                  <a:gd name="T20" fmla="*/ 156 w 156"/>
                  <a:gd name="T21" fmla="*/ 76 h 107"/>
                  <a:gd name="T22" fmla="*/ 135 w 156"/>
                  <a:gd name="T23" fmla="*/ 47 h 107"/>
                  <a:gd name="T24" fmla="*/ 120 w 156"/>
                  <a:gd name="T25" fmla="*/ 101 h 107"/>
                  <a:gd name="T26" fmla="*/ 91 w 156"/>
                  <a:gd name="T27" fmla="*/ 101 h 107"/>
                  <a:gd name="T28" fmla="*/ 91 w 156"/>
                  <a:gd name="T29" fmla="*/ 74 h 107"/>
                  <a:gd name="T30" fmla="*/ 91 w 156"/>
                  <a:gd name="T31" fmla="*/ 69 h 107"/>
                  <a:gd name="T32" fmla="*/ 103 w 156"/>
                  <a:gd name="T33" fmla="*/ 69 h 107"/>
                  <a:gd name="T34" fmla="*/ 103 w 156"/>
                  <a:gd name="T35" fmla="*/ 66 h 107"/>
                  <a:gd name="T36" fmla="*/ 78 w 156"/>
                  <a:gd name="T37" fmla="*/ 42 h 107"/>
                  <a:gd name="T38" fmla="*/ 74 w 156"/>
                  <a:gd name="T39" fmla="*/ 42 h 107"/>
                  <a:gd name="T40" fmla="*/ 50 w 156"/>
                  <a:gd name="T41" fmla="*/ 67 h 107"/>
                  <a:gd name="T42" fmla="*/ 51 w 156"/>
                  <a:gd name="T43" fmla="*/ 70 h 107"/>
                  <a:gd name="T44" fmla="*/ 61 w 156"/>
                  <a:gd name="T45" fmla="*/ 70 h 107"/>
                  <a:gd name="T46" fmla="*/ 61 w 156"/>
                  <a:gd name="T47" fmla="*/ 74 h 107"/>
                  <a:gd name="T48" fmla="*/ 61 w 156"/>
                  <a:gd name="T49" fmla="*/ 101 h 107"/>
                  <a:gd name="T50" fmla="*/ 38 w 156"/>
                  <a:gd name="T51" fmla="*/ 101 h 107"/>
                  <a:gd name="T52" fmla="*/ 11 w 156"/>
                  <a:gd name="T53" fmla="*/ 75 h 107"/>
                  <a:gd name="T54" fmla="*/ 28 w 156"/>
                  <a:gd name="T55" fmla="*/ 50 h 107"/>
                  <a:gd name="T56" fmla="*/ 28 w 156"/>
                  <a:gd name="T57" fmla="*/ 44 h 107"/>
                  <a:gd name="T58" fmla="*/ 50 w 156"/>
                  <a:gd name="T59" fmla="*/ 17 h 107"/>
                  <a:gd name="T60" fmla="*/ 74 w 156"/>
                  <a:gd name="T61" fmla="*/ 30 h 107"/>
                  <a:gd name="T62" fmla="*/ 97 w 156"/>
                  <a:gd name="T63" fmla="*/ 11 h 107"/>
                  <a:gd name="T64" fmla="*/ 128 w 156"/>
                  <a:gd name="T65" fmla="*/ 42 h 107"/>
                  <a:gd name="T66" fmla="*/ 127 w 156"/>
                  <a:gd name="T67" fmla="*/ 50 h 107"/>
                  <a:gd name="T68" fmla="*/ 147 w 156"/>
                  <a:gd name="T69" fmla="*/ 75 h 107"/>
                  <a:gd name="T70" fmla="*/ 120 w 156"/>
                  <a:gd name="T71"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107">
                    <a:moveTo>
                      <a:pt x="135" y="47"/>
                    </a:moveTo>
                    <a:cubicBezTo>
                      <a:pt x="136" y="44"/>
                      <a:pt x="136" y="40"/>
                      <a:pt x="136" y="37"/>
                    </a:cubicBezTo>
                    <a:cubicBezTo>
                      <a:pt x="136" y="17"/>
                      <a:pt x="120" y="0"/>
                      <a:pt x="99" y="0"/>
                    </a:cubicBezTo>
                    <a:cubicBezTo>
                      <a:pt x="76" y="0"/>
                      <a:pt x="73" y="18"/>
                      <a:pt x="73" y="18"/>
                    </a:cubicBezTo>
                    <a:cubicBezTo>
                      <a:pt x="73" y="18"/>
                      <a:pt x="63" y="6"/>
                      <a:pt x="45" y="8"/>
                    </a:cubicBezTo>
                    <a:cubicBezTo>
                      <a:pt x="29" y="11"/>
                      <a:pt x="19" y="25"/>
                      <a:pt x="19" y="40"/>
                    </a:cubicBezTo>
                    <a:cubicBezTo>
                      <a:pt x="19" y="42"/>
                      <a:pt x="20" y="45"/>
                      <a:pt x="20" y="47"/>
                    </a:cubicBezTo>
                    <a:cubicBezTo>
                      <a:pt x="8" y="51"/>
                      <a:pt x="0" y="63"/>
                      <a:pt x="0" y="76"/>
                    </a:cubicBezTo>
                    <a:cubicBezTo>
                      <a:pt x="0" y="93"/>
                      <a:pt x="14" y="107"/>
                      <a:pt x="31" y="107"/>
                    </a:cubicBezTo>
                    <a:cubicBezTo>
                      <a:pt x="126" y="107"/>
                      <a:pt x="126" y="107"/>
                      <a:pt x="126" y="107"/>
                    </a:cubicBezTo>
                    <a:cubicBezTo>
                      <a:pt x="143" y="107"/>
                      <a:pt x="156" y="93"/>
                      <a:pt x="156" y="76"/>
                    </a:cubicBezTo>
                    <a:cubicBezTo>
                      <a:pt x="156" y="62"/>
                      <a:pt x="147" y="51"/>
                      <a:pt x="135" y="47"/>
                    </a:cubicBezTo>
                    <a:close/>
                    <a:moveTo>
                      <a:pt x="120" y="101"/>
                    </a:moveTo>
                    <a:cubicBezTo>
                      <a:pt x="91" y="101"/>
                      <a:pt x="91" y="101"/>
                      <a:pt x="91" y="101"/>
                    </a:cubicBezTo>
                    <a:cubicBezTo>
                      <a:pt x="91" y="93"/>
                      <a:pt x="91" y="81"/>
                      <a:pt x="91" y="74"/>
                    </a:cubicBezTo>
                    <a:cubicBezTo>
                      <a:pt x="91" y="71"/>
                      <a:pt x="91" y="69"/>
                      <a:pt x="91" y="69"/>
                    </a:cubicBezTo>
                    <a:cubicBezTo>
                      <a:pt x="91" y="69"/>
                      <a:pt x="99" y="69"/>
                      <a:pt x="103" y="69"/>
                    </a:cubicBezTo>
                    <a:cubicBezTo>
                      <a:pt x="106" y="69"/>
                      <a:pt x="103" y="66"/>
                      <a:pt x="103" y="66"/>
                    </a:cubicBezTo>
                    <a:cubicBezTo>
                      <a:pt x="78" y="42"/>
                      <a:pt x="78" y="42"/>
                      <a:pt x="78" y="42"/>
                    </a:cubicBezTo>
                    <a:cubicBezTo>
                      <a:pt x="78" y="42"/>
                      <a:pt x="76" y="40"/>
                      <a:pt x="74" y="42"/>
                    </a:cubicBezTo>
                    <a:cubicBezTo>
                      <a:pt x="72" y="44"/>
                      <a:pt x="50" y="67"/>
                      <a:pt x="50" y="67"/>
                    </a:cubicBezTo>
                    <a:cubicBezTo>
                      <a:pt x="50" y="67"/>
                      <a:pt x="47" y="70"/>
                      <a:pt x="51" y="70"/>
                    </a:cubicBezTo>
                    <a:cubicBezTo>
                      <a:pt x="55" y="70"/>
                      <a:pt x="61" y="70"/>
                      <a:pt x="61" y="70"/>
                    </a:cubicBezTo>
                    <a:cubicBezTo>
                      <a:pt x="61" y="70"/>
                      <a:pt x="61" y="72"/>
                      <a:pt x="61" y="74"/>
                    </a:cubicBezTo>
                    <a:cubicBezTo>
                      <a:pt x="61" y="81"/>
                      <a:pt x="61" y="93"/>
                      <a:pt x="61" y="101"/>
                    </a:cubicBezTo>
                    <a:cubicBezTo>
                      <a:pt x="38" y="101"/>
                      <a:pt x="38" y="101"/>
                      <a:pt x="38" y="101"/>
                    </a:cubicBezTo>
                    <a:cubicBezTo>
                      <a:pt x="23" y="101"/>
                      <a:pt x="11" y="89"/>
                      <a:pt x="11" y="75"/>
                    </a:cubicBezTo>
                    <a:cubicBezTo>
                      <a:pt x="11" y="63"/>
                      <a:pt x="18" y="54"/>
                      <a:pt x="28" y="50"/>
                    </a:cubicBezTo>
                    <a:cubicBezTo>
                      <a:pt x="28" y="48"/>
                      <a:pt x="28" y="46"/>
                      <a:pt x="28" y="44"/>
                    </a:cubicBezTo>
                    <a:cubicBezTo>
                      <a:pt x="28" y="32"/>
                      <a:pt x="36" y="20"/>
                      <a:pt x="50" y="17"/>
                    </a:cubicBezTo>
                    <a:cubicBezTo>
                      <a:pt x="65" y="16"/>
                      <a:pt x="74" y="30"/>
                      <a:pt x="74" y="30"/>
                    </a:cubicBezTo>
                    <a:cubicBezTo>
                      <a:pt x="74" y="30"/>
                      <a:pt x="77" y="11"/>
                      <a:pt x="97" y="11"/>
                    </a:cubicBezTo>
                    <a:cubicBezTo>
                      <a:pt x="115" y="11"/>
                      <a:pt x="128" y="25"/>
                      <a:pt x="128" y="42"/>
                    </a:cubicBezTo>
                    <a:cubicBezTo>
                      <a:pt x="128" y="45"/>
                      <a:pt x="127" y="48"/>
                      <a:pt x="127" y="50"/>
                    </a:cubicBezTo>
                    <a:cubicBezTo>
                      <a:pt x="137" y="53"/>
                      <a:pt x="147" y="63"/>
                      <a:pt x="147" y="75"/>
                    </a:cubicBezTo>
                    <a:cubicBezTo>
                      <a:pt x="147" y="89"/>
                      <a:pt x="135" y="101"/>
                      <a:pt x="120" y="1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p>
            </p:txBody>
          </p:sp>
        </p:grpSp>
        <p:sp>
          <p:nvSpPr>
            <p:cNvPr id="53" name="矩形 33"/>
            <p:cNvSpPr/>
            <p:nvPr/>
          </p:nvSpPr>
          <p:spPr>
            <a:xfrm>
              <a:off x="1278405" y="3795886"/>
              <a:ext cx="2536572" cy="701048"/>
            </a:xfrm>
            <a:prstGeom prst="rect">
              <a:avLst/>
            </a:prstGeom>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8" name="组合 8"/>
          <p:cNvGrpSpPr/>
          <p:nvPr/>
        </p:nvGrpSpPr>
        <p:grpSpPr>
          <a:xfrm>
            <a:off x="6890478" y="4484844"/>
            <a:ext cx="4030058" cy="1406403"/>
            <a:chOff x="5369318" y="3363838"/>
            <a:chExt cx="3023331" cy="1055077"/>
          </a:xfrm>
        </p:grpSpPr>
        <p:sp>
          <p:nvSpPr>
            <p:cNvPr id="69" name="椭圆 39"/>
            <p:cNvSpPr/>
            <p:nvPr/>
          </p:nvSpPr>
          <p:spPr>
            <a:xfrm>
              <a:off x="5369318" y="3404797"/>
              <a:ext cx="379620" cy="3797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19"/>
            <p:cNvSpPr>
              <a:spLocks noEditPoints="1"/>
            </p:cNvSpPr>
            <p:nvPr/>
          </p:nvSpPr>
          <p:spPr bwMode="auto">
            <a:xfrm>
              <a:off x="5452119" y="3509134"/>
              <a:ext cx="214018" cy="171073"/>
            </a:xfrm>
            <a:custGeom>
              <a:avLst/>
              <a:gdLst>
                <a:gd name="T0" fmla="*/ 120 w 126"/>
                <a:gd name="T1" fmla="*/ 36 h 100"/>
                <a:gd name="T2" fmla="*/ 119 w 126"/>
                <a:gd name="T3" fmla="*/ 36 h 100"/>
                <a:gd name="T4" fmla="*/ 111 w 126"/>
                <a:gd name="T5" fmla="*/ 9 h 100"/>
                <a:gd name="T6" fmla="*/ 99 w 126"/>
                <a:gd name="T7" fmla="*/ 1 h 100"/>
                <a:gd name="T8" fmla="*/ 25 w 126"/>
                <a:gd name="T9" fmla="*/ 1 h 100"/>
                <a:gd name="T10" fmla="*/ 13 w 126"/>
                <a:gd name="T11" fmla="*/ 7 h 100"/>
                <a:gd name="T12" fmla="*/ 7 w 126"/>
                <a:gd name="T13" fmla="*/ 36 h 100"/>
                <a:gd name="T14" fmla="*/ 6 w 126"/>
                <a:gd name="T15" fmla="*/ 36 h 100"/>
                <a:gd name="T16" fmla="*/ 0 w 126"/>
                <a:gd name="T17" fmla="*/ 42 h 100"/>
                <a:gd name="T18" fmla="*/ 0 w 126"/>
                <a:gd name="T19" fmla="*/ 73 h 100"/>
                <a:gd name="T20" fmla="*/ 6 w 126"/>
                <a:gd name="T21" fmla="*/ 79 h 100"/>
                <a:gd name="T22" fmla="*/ 10 w 126"/>
                <a:gd name="T23" fmla="*/ 79 h 100"/>
                <a:gd name="T24" fmla="*/ 10 w 126"/>
                <a:gd name="T25" fmla="*/ 94 h 100"/>
                <a:gd name="T26" fmla="*/ 16 w 126"/>
                <a:gd name="T27" fmla="*/ 100 h 100"/>
                <a:gd name="T28" fmla="*/ 25 w 126"/>
                <a:gd name="T29" fmla="*/ 100 h 100"/>
                <a:gd name="T30" fmla="*/ 30 w 126"/>
                <a:gd name="T31" fmla="*/ 94 h 100"/>
                <a:gd name="T32" fmla="*/ 30 w 126"/>
                <a:gd name="T33" fmla="*/ 79 h 100"/>
                <a:gd name="T34" fmla="*/ 98 w 126"/>
                <a:gd name="T35" fmla="*/ 79 h 100"/>
                <a:gd name="T36" fmla="*/ 98 w 126"/>
                <a:gd name="T37" fmla="*/ 94 h 100"/>
                <a:gd name="T38" fmla="*/ 104 w 126"/>
                <a:gd name="T39" fmla="*/ 100 h 100"/>
                <a:gd name="T40" fmla="*/ 112 w 126"/>
                <a:gd name="T41" fmla="*/ 100 h 100"/>
                <a:gd name="T42" fmla="*/ 118 w 126"/>
                <a:gd name="T43" fmla="*/ 94 h 100"/>
                <a:gd name="T44" fmla="*/ 118 w 126"/>
                <a:gd name="T45" fmla="*/ 79 h 100"/>
                <a:gd name="T46" fmla="*/ 120 w 126"/>
                <a:gd name="T47" fmla="*/ 79 h 100"/>
                <a:gd name="T48" fmla="*/ 126 w 126"/>
                <a:gd name="T49" fmla="*/ 73 h 100"/>
                <a:gd name="T50" fmla="*/ 126 w 126"/>
                <a:gd name="T51" fmla="*/ 42 h 100"/>
                <a:gd name="T52" fmla="*/ 120 w 126"/>
                <a:gd name="T53" fmla="*/ 36 h 100"/>
                <a:gd name="T54" fmla="*/ 17 w 126"/>
                <a:gd name="T55" fmla="*/ 11 h 100"/>
                <a:gd name="T56" fmla="*/ 27 w 126"/>
                <a:gd name="T57" fmla="*/ 5 h 100"/>
                <a:gd name="T58" fmla="*/ 96 w 126"/>
                <a:gd name="T59" fmla="*/ 5 h 100"/>
                <a:gd name="T60" fmla="*/ 106 w 126"/>
                <a:gd name="T61" fmla="*/ 11 h 100"/>
                <a:gd name="T62" fmla="*/ 112 w 126"/>
                <a:gd name="T63" fmla="*/ 35 h 100"/>
                <a:gd name="T64" fmla="*/ 13 w 126"/>
                <a:gd name="T65" fmla="*/ 35 h 100"/>
                <a:gd name="T66" fmla="*/ 17 w 126"/>
                <a:gd name="T67" fmla="*/ 11 h 100"/>
                <a:gd name="T68" fmla="*/ 22 w 126"/>
                <a:gd name="T69" fmla="*/ 65 h 100"/>
                <a:gd name="T70" fmla="*/ 14 w 126"/>
                <a:gd name="T71" fmla="*/ 56 h 100"/>
                <a:gd name="T72" fmla="*/ 22 w 126"/>
                <a:gd name="T73" fmla="*/ 48 h 100"/>
                <a:gd name="T74" fmla="*/ 31 w 126"/>
                <a:gd name="T75" fmla="*/ 56 h 100"/>
                <a:gd name="T76" fmla="*/ 22 w 126"/>
                <a:gd name="T77" fmla="*/ 65 h 100"/>
                <a:gd name="T78" fmla="*/ 76 w 126"/>
                <a:gd name="T79" fmla="*/ 65 h 100"/>
                <a:gd name="T80" fmla="*/ 51 w 126"/>
                <a:gd name="T81" fmla="*/ 65 h 100"/>
                <a:gd name="T82" fmla="*/ 43 w 126"/>
                <a:gd name="T83" fmla="*/ 57 h 100"/>
                <a:gd name="T84" fmla="*/ 51 w 126"/>
                <a:gd name="T85" fmla="*/ 49 h 100"/>
                <a:gd name="T86" fmla="*/ 76 w 126"/>
                <a:gd name="T87" fmla="*/ 49 h 100"/>
                <a:gd name="T88" fmla="*/ 84 w 126"/>
                <a:gd name="T89" fmla="*/ 57 h 100"/>
                <a:gd name="T90" fmla="*/ 76 w 126"/>
                <a:gd name="T91" fmla="*/ 65 h 100"/>
                <a:gd name="T92" fmla="*/ 105 w 126"/>
                <a:gd name="T93" fmla="*/ 65 h 100"/>
                <a:gd name="T94" fmla="*/ 96 w 126"/>
                <a:gd name="T95" fmla="*/ 56 h 100"/>
                <a:gd name="T96" fmla="*/ 105 w 126"/>
                <a:gd name="T97" fmla="*/ 48 h 100"/>
                <a:gd name="T98" fmla="*/ 113 w 126"/>
                <a:gd name="T99" fmla="*/ 56 h 100"/>
                <a:gd name="T100" fmla="*/ 105 w 126"/>
                <a:gd name="T101" fmla="*/ 6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6" h="100">
                  <a:moveTo>
                    <a:pt x="120" y="36"/>
                  </a:moveTo>
                  <a:cubicBezTo>
                    <a:pt x="119" y="36"/>
                    <a:pt x="119" y="36"/>
                    <a:pt x="119" y="36"/>
                  </a:cubicBezTo>
                  <a:cubicBezTo>
                    <a:pt x="119" y="36"/>
                    <a:pt x="112" y="10"/>
                    <a:pt x="111" y="9"/>
                  </a:cubicBezTo>
                  <a:cubicBezTo>
                    <a:pt x="106" y="0"/>
                    <a:pt x="99" y="1"/>
                    <a:pt x="99" y="1"/>
                  </a:cubicBezTo>
                  <a:cubicBezTo>
                    <a:pt x="25" y="1"/>
                    <a:pt x="25" y="1"/>
                    <a:pt x="25" y="1"/>
                  </a:cubicBezTo>
                  <a:cubicBezTo>
                    <a:pt x="16" y="1"/>
                    <a:pt x="13" y="7"/>
                    <a:pt x="13" y="7"/>
                  </a:cubicBezTo>
                  <a:cubicBezTo>
                    <a:pt x="7" y="36"/>
                    <a:pt x="7" y="36"/>
                    <a:pt x="7" y="36"/>
                  </a:cubicBezTo>
                  <a:cubicBezTo>
                    <a:pt x="6" y="36"/>
                    <a:pt x="6" y="36"/>
                    <a:pt x="6" y="36"/>
                  </a:cubicBezTo>
                  <a:cubicBezTo>
                    <a:pt x="3" y="36"/>
                    <a:pt x="0" y="39"/>
                    <a:pt x="0" y="42"/>
                  </a:cubicBezTo>
                  <a:cubicBezTo>
                    <a:pt x="0" y="73"/>
                    <a:pt x="0" y="73"/>
                    <a:pt x="0" y="73"/>
                  </a:cubicBezTo>
                  <a:cubicBezTo>
                    <a:pt x="0" y="77"/>
                    <a:pt x="3" y="79"/>
                    <a:pt x="6" y="79"/>
                  </a:cubicBezTo>
                  <a:cubicBezTo>
                    <a:pt x="10" y="79"/>
                    <a:pt x="10" y="79"/>
                    <a:pt x="10" y="79"/>
                  </a:cubicBezTo>
                  <a:cubicBezTo>
                    <a:pt x="10" y="94"/>
                    <a:pt x="10" y="94"/>
                    <a:pt x="10" y="94"/>
                  </a:cubicBezTo>
                  <a:cubicBezTo>
                    <a:pt x="10" y="97"/>
                    <a:pt x="13" y="100"/>
                    <a:pt x="16" y="100"/>
                  </a:cubicBezTo>
                  <a:cubicBezTo>
                    <a:pt x="25" y="100"/>
                    <a:pt x="25" y="100"/>
                    <a:pt x="25" y="100"/>
                  </a:cubicBezTo>
                  <a:cubicBezTo>
                    <a:pt x="28" y="100"/>
                    <a:pt x="30" y="97"/>
                    <a:pt x="30" y="94"/>
                  </a:cubicBezTo>
                  <a:cubicBezTo>
                    <a:pt x="30" y="79"/>
                    <a:pt x="30" y="79"/>
                    <a:pt x="30" y="79"/>
                  </a:cubicBezTo>
                  <a:cubicBezTo>
                    <a:pt x="98" y="79"/>
                    <a:pt x="98" y="79"/>
                    <a:pt x="98" y="79"/>
                  </a:cubicBezTo>
                  <a:cubicBezTo>
                    <a:pt x="98" y="94"/>
                    <a:pt x="98" y="94"/>
                    <a:pt x="98" y="94"/>
                  </a:cubicBezTo>
                  <a:cubicBezTo>
                    <a:pt x="98" y="97"/>
                    <a:pt x="100" y="100"/>
                    <a:pt x="104" y="100"/>
                  </a:cubicBezTo>
                  <a:cubicBezTo>
                    <a:pt x="112" y="100"/>
                    <a:pt x="112" y="100"/>
                    <a:pt x="112" y="100"/>
                  </a:cubicBezTo>
                  <a:cubicBezTo>
                    <a:pt x="115" y="100"/>
                    <a:pt x="118" y="97"/>
                    <a:pt x="118" y="94"/>
                  </a:cubicBezTo>
                  <a:cubicBezTo>
                    <a:pt x="118" y="79"/>
                    <a:pt x="118" y="79"/>
                    <a:pt x="118" y="79"/>
                  </a:cubicBezTo>
                  <a:cubicBezTo>
                    <a:pt x="120" y="79"/>
                    <a:pt x="120" y="79"/>
                    <a:pt x="120" y="79"/>
                  </a:cubicBezTo>
                  <a:cubicBezTo>
                    <a:pt x="123" y="79"/>
                    <a:pt x="126" y="77"/>
                    <a:pt x="126" y="73"/>
                  </a:cubicBezTo>
                  <a:cubicBezTo>
                    <a:pt x="126" y="42"/>
                    <a:pt x="126" y="42"/>
                    <a:pt x="126" y="42"/>
                  </a:cubicBezTo>
                  <a:cubicBezTo>
                    <a:pt x="126" y="39"/>
                    <a:pt x="123" y="36"/>
                    <a:pt x="120" y="36"/>
                  </a:cubicBezTo>
                  <a:close/>
                  <a:moveTo>
                    <a:pt x="17" y="11"/>
                  </a:moveTo>
                  <a:cubicBezTo>
                    <a:pt x="17" y="11"/>
                    <a:pt x="19" y="5"/>
                    <a:pt x="27" y="5"/>
                  </a:cubicBezTo>
                  <a:cubicBezTo>
                    <a:pt x="96" y="5"/>
                    <a:pt x="96" y="5"/>
                    <a:pt x="96" y="5"/>
                  </a:cubicBezTo>
                  <a:cubicBezTo>
                    <a:pt x="96" y="5"/>
                    <a:pt x="102" y="4"/>
                    <a:pt x="106" y="11"/>
                  </a:cubicBezTo>
                  <a:cubicBezTo>
                    <a:pt x="106" y="11"/>
                    <a:pt x="112" y="35"/>
                    <a:pt x="112" y="35"/>
                  </a:cubicBezTo>
                  <a:cubicBezTo>
                    <a:pt x="13" y="35"/>
                    <a:pt x="13" y="35"/>
                    <a:pt x="13" y="35"/>
                  </a:cubicBezTo>
                  <a:lnTo>
                    <a:pt x="17" y="11"/>
                  </a:lnTo>
                  <a:close/>
                  <a:moveTo>
                    <a:pt x="22" y="65"/>
                  </a:moveTo>
                  <a:cubicBezTo>
                    <a:pt x="18" y="65"/>
                    <a:pt x="14" y="61"/>
                    <a:pt x="14" y="56"/>
                  </a:cubicBezTo>
                  <a:cubicBezTo>
                    <a:pt x="14" y="52"/>
                    <a:pt x="18" y="48"/>
                    <a:pt x="22" y="48"/>
                  </a:cubicBezTo>
                  <a:cubicBezTo>
                    <a:pt x="27" y="48"/>
                    <a:pt x="31" y="52"/>
                    <a:pt x="31" y="56"/>
                  </a:cubicBezTo>
                  <a:cubicBezTo>
                    <a:pt x="31" y="61"/>
                    <a:pt x="27" y="65"/>
                    <a:pt x="22" y="65"/>
                  </a:cubicBezTo>
                  <a:close/>
                  <a:moveTo>
                    <a:pt x="76" y="65"/>
                  </a:moveTo>
                  <a:cubicBezTo>
                    <a:pt x="51" y="65"/>
                    <a:pt x="51" y="65"/>
                    <a:pt x="51" y="65"/>
                  </a:cubicBezTo>
                  <a:cubicBezTo>
                    <a:pt x="46" y="65"/>
                    <a:pt x="43" y="61"/>
                    <a:pt x="43" y="57"/>
                  </a:cubicBezTo>
                  <a:cubicBezTo>
                    <a:pt x="43" y="53"/>
                    <a:pt x="46" y="49"/>
                    <a:pt x="51" y="49"/>
                  </a:cubicBezTo>
                  <a:cubicBezTo>
                    <a:pt x="76" y="49"/>
                    <a:pt x="76" y="49"/>
                    <a:pt x="76" y="49"/>
                  </a:cubicBezTo>
                  <a:cubicBezTo>
                    <a:pt x="80" y="49"/>
                    <a:pt x="84" y="53"/>
                    <a:pt x="84" y="57"/>
                  </a:cubicBezTo>
                  <a:cubicBezTo>
                    <a:pt x="84" y="61"/>
                    <a:pt x="80" y="65"/>
                    <a:pt x="76" y="65"/>
                  </a:cubicBezTo>
                  <a:close/>
                  <a:moveTo>
                    <a:pt x="105" y="65"/>
                  </a:moveTo>
                  <a:cubicBezTo>
                    <a:pt x="100" y="65"/>
                    <a:pt x="96" y="61"/>
                    <a:pt x="96" y="56"/>
                  </a:cubicBezTo>
                  <a:cubicBezTo>
                    <a:pt x="96" y="52"/>
                    <a:pt x="100" y="48"/>
                    <a:pt x="105" y="48"/>
                  </a:cubicBezTo>
                  <a:cubicBezTo>
                    <a:pt x="109" y="48"/>
                    <a:pt x="113" y="52"/>
                    <a:pt x="113" y="56"/>
                  </a:cubicBezTo>
                  <a:cubicBezTo>
                    <a:pt x="113" y="61"/>
                    <a:pt x="109" y="65"/>
                    <a:pt x="105"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p>
          </p:txBody>
        </p:sp>
        <p:sp>
          <p:nvSpPr>
            <p:cNvPr id="72" name="文本框 14"/>
            <p:cNvSpPr txBox="1"/>
            <p:nvPr/>
          </p:nvSpPr>
          <p:spPr>
            <a:xfrm>
              <a:off x="6290301" y="3363838"/>
              <a:ext cx="831214" cy="277071"/>
            </a:xfrm>
            <a:prstGeom prst="rect">
              <a:avLst/>
            </a:prstGeom>
            <a:noFill/>
          </p:spPr>
          <p:txBody>
            <a:bodyPr wrap="none" rtlCol="0">
              <a:spAutoFit/>
            </a:bodyPr>
            <a:lstStyle/>
            <a:p>
              <a:pPr algn="r"/>
              <a:r>
                <a:rPr lang="zh-CN" altLang="en-US" dirty="0">
                  <a:solidFill>
                    <a:schemeClr val="accent2"/>
                  </a:solidFill>
                  <a:latin typeface="微软雅黑" panose="020B0503020204020204" pitchFamily="34" charset="-122"/>
                  <a:ea typeface="微软雅黑" panose="020B0503020204020204" pitchFamily="34" charset="-122"/>
                </a:rPr>
                <a:t>添加标题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73" name="矩形 38"/>
            <p:cNvSpPr/>
            <p:nvPr/>
          </p:nvSpPr>
          <p:spPr>
            <a:xfrm>
              <a:off x="6061868" y="3717867"/>
              <a:ext cx="2330781" cy="701048"/>
            </a:xfrm>
            <a:prstGeom prst="rect">
              <a:avLst/>
            </a:prstGeom>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1000"/>
                                        <p:tgtEl>
                                          <p:spTgt spid="40"/>
                                        </p:tgtEl>
                                      </p:cBhvr>
                                    </p:animEffect>
                                    <p:anim calcmode="lin" valueType="num">
                                      <p:cBhvr>
                                        <p:cTn id="19" dur="1000" fill="hold"/>
                                        <p:tgtEl>
                                          <p:spTgt spid="40"/>
                                        </p:tgtEl>
                                        <p:attrNameLst>
                                          <p:attrName>ppt_x</p:attrName>
                                        </p:attrNameLst>
                                      </p:cBhvr>
                                      <p:tavLst>
                                        <p:tav tm="0">
                                          <p:val>
                                            <p:strVal val="#ppt_x"/>
                                          </p:val>
                                        </p:tav>
                                        <p:tav tm="100000">
                                          <p:val>
                                            <p:strVal val="#ppt_x"/>
                                          </p:val>
                                        </p:tav>
                                      </p:tavLst>
                                    </p:anim>
                                    <p:anim calcmode="lin" valueType="num">
                                      <p:cBhvr>
                                        <p:cTn id="20" dur="1000" fill="hold"/>
                                        <p:tgtEl>
                                          <p:spTgt spid="40"/>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1000"/>
                                        <p:tgtEl>
                                          <p:spTgt spid="68"/>
                                        </p:tgtEl>
                                      </p:cBhvr>
                                    </p:animEffect>
                                    <p:anim calcmode="lin" valueType="num">
                                      <p:cBhvr>
                                        <p:cTn id="24" dur="1000" fill="hold"/>
                                        <p:tgtEl>
                                          <p:spTgt spid="68"/>
                                        </p:tgtEl>
                                        <p:attrNameLst>
                                          <p:attrName>ppt_x</p:attrName>
                                        </p:attrNameLst>
                                      </p:cBhvr>
                                      <p:tavLst>
                                        <p:tav tm="0">
                                          <p:val>
                                            <p:strVal val="#ppt_x"/>
                                          </p:val>
                                        </p:tav>
                                        <p:tav tm="100000">
                                          <p:val>
                                            <p:strVal val="#ppt_x"/>
                                          </p:val>
                                        </p:tav>
                                      </p:tavLst>
                                    </p:anim>
                                    <p:anim calcmode="lin" valueType="num">
                                      <p:cBhvr>
                                        <p:cTn id="25"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795" y="2849377"/>
            <a:ext cx="12190413" cy="1623787"/>
            <a:chOff x="0" y="3187371"/>
            <a:chExt cx="12192000" cy="1546463"/>
          </a:xfrm>
        </p:grpSpPr>
        <p:sp>
          <p:nvSpPr>
            <p:cNvPr id="5"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50800" tIns="50800" rIns="50800" bIns="508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6" name="Shape 1241"/>
            <p:cNvSpPr/>
            <p:nvPr/>
          </p:nvSpPr>
          <p:spPr>
            <a:xfrm>
              <a:off x="37002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7" name="Shape 1242"/>
            <p:cNvSpPr/>
            <p:nvPr/>
          </p:nvSpPr>
          <p:spPr>
            <a:xfrm>
              <a:off x="156235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8" name="Shape 1243"/>
            <p:cNvSpPr/>
            <p:nvPr/>
          </p:nvSpPr>
          <p:spPr>
            <a:xfrm>
              <a:off x="275468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9" name="Shape 1244"/>
            <p:cNvSpPr/>
            <p:nvPr/>
          </p:nvSpPr>
          <p:spPr>
            <a:xfrm>
              <a:off x="3947010"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0" name="Shape 1245"/>
            <p:cNvSpPr/>
            <p:nvPr/>
          </p:nvSpPr>
          <p:spPr>
            <a:xfrm>
              <a:off x="513933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1" name="Shape 1246"/>
            <p:cNvSpPr/>
            <p:nvPr/>
          </p:nvSpPr>
          <p:spPr>
            <a:xfrm>
              <a:off x="633167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2" name="Shape 1247"/>
            <p:cNvSpPr/>
            <p:nvPr/>
          </p:nvSpPr>
          <p:spPr>
            <a:xfrm>
              <a:off x="752400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3" name="Shape 1248"/>
            <p:cNvSpPr/>
            <p:nvPr/>
          </p:nvSpPr>
          <p:spPr>
            <a:xfrm>
              <a:off x="8716330"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4" name="Shape 1249"/>
            <p:cNvSpPr/>
            <p:nvPr/>
          </p:nvSpPr>
          <p:spPr>
            <a:xfrm>
              <a:off x="9908659" y="3902220"/>
              <a:ext cx="596165"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sp>
          <p:nvSpPr>
            <p:cNvPr id="15" name="Shape 1250"/>
            <p:cNvSpPr/>
            <p:nvPr/>
          </p:nvSpPr>
          <p:spPr>
            <a:xfrm>
              <a:off x="11100989" y="3902220"/>
              <a:ext cx="596166" cy="115493"/>
            </a:xfrm>
            <a:prstGeom prst="rect">
              <a:avLst/>
            </a:prstGeom>
            <a:solidFill>
              <a:srgbClr val="FFFFFF"/>
            </a:solidFill>
            <a:ln w="12700" cap="flat">
              <a:noFill/>
              <a:miter lim="400000"/>
            </a:ln>
            <a:effectLst/>
          </p:spPr>
          <p:txBody>
            <a:bodyPr wrap="square" lIns="50800" tIns="50800" rIns="50800" bIns="50800" numCol="1" anchor="ctr">
              <a:noAutofit/>
            </a:bodyPr>
            <a:lstStyle/>
            <a:p>
              <a:pPr lvl="0" algn="l">
                <a:defRPr sz="3100" b="1">
                  <a:latin typeface="Kontrapunkt Bob Bold"/>
                  <a:ea typeface="Kontrapunkt Bob Bold"/>
                  <a:cs typeface="Kontrapunkt Bob Bold"/>
                  <a:sym typeface="Kontrapunkt Bob Bold"/>
                </a:defRPr>
              </a:pPr>
              <a:endParaRPr sz="3100">
                <a:latin typeface="+mn-ea"/>
                <a:cs typeface="+mn-ea"/>
              </a:endParaRPr>
            </a:p>
          </p:txBody>
        </p:sp>
      </p:grpSp>
      <p:grpSp>
        <p:nvGrpSpPr>
          <p:cNvPr id="16" name="Group 1257"/>
          <p:cNvGrpSpPr/>
          <p:nvPr/>
        </p:nvGrpSpPr>
        <p:grpSpPr>
          <a:xfrm rot="10800000" flipH="1">
            <a:off x="1535493" y="3540926"/>
            <a:ext cx="1464081" cy="760237"/>
            <a:chOff x="0" y="0"/>
            <a:chExt cx="3154022" cy="1635267"/>
          </a:xfrm>
          <a:solidFill>
            <a:schemeClr val="accent2"/>
          </a:solidFill>
        </p:grpSpPr>
        <p:sp>
          <p:nvSpPr>
            <p:cNvPr id="17"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18"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19" name="Group 1262"/>
          <p:cNvGrpSpPr/>
          <p:nvPr/>
        </p:nvGrpSpPr>
        <p:grpSpPr>
          <a:xfrm>
            <a:off x="3015391" y="3020040"/>
            <a:ext cx="1464081" cy="760237"/>
            <a:chOff x="0" y="0"/>
            <a:chExt cx="3154022" cy="1635267"/>
          </a:xfrm>
          <a:solidFill>
            <a:schemeClr val="accent2"/>
          </a:solidFill>
        </p:grpSpPr>
        <p:sp>
          <p:nvSpPr>
            <p:cNvPr id="20"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3"/>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1"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3"/>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2" name="Group 1267"/>
          <p:cNvGrpSpPr/>
          <p:nvPr/>
        </p:nvGrpSpPr>
        <p:grpSpPr>
          <a:xfrm rot="10800000" flipH="1">
            <a:off x="4494504" y="3540928"/>
            <a:ext cx="1464081" cy="760237"/>
            <a:chOff x="0" y="0"/>
            <a:chExt cx="3154022" cy="1635267"/>
          </a:xfrm>
          <a:solidFill>
            <a:schemeClr val="accent1"/>
          </a:solidFill>
        </p:grpSpPr>
        <p:sp>
          <p:nvSpPr>
            <p:cNvPr id="23"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4"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5" name="Group 1272"/>
          <p:cNvGrpSpPr/>
          <p:nvPr/>
        </p:nvGrpSpPr>
        <p:grpSpPr>
          <a:xfrm>
            <a:off x="5971645" y="3020040"/>
            <a:ext cx="1464081" cy="760237"/>
            <a:chOff x="0" y="0"/>
            <a:chExt cx="3154022" cy="1635267"/>
          </a:xfrm>
          <a:solidFill>
            <a:schemeClr val="accent2"/>
          </a:solidFill>
        </p:grpSpPr>
        <p:sp>
          <p:nvSpPr>
            <p:cNvPr id="26"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4"/>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27"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4"/>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28" name="Group 1277"/>
          <p:cNvGrpSpPr/>
          <p:nvPr/>
        </p:nvGrpSpPr>
        <p:grpSpPr>
          <a:xfrm rot="10800000" flipH="1">
            <a:off x="7453513" y="3540928"/>
            <a:ext cx="1464081" cy="760237"/>
            <a:chOff x="0" y="0"/>
            <a:chExt cx="3154022" cy="1635267"/>
          </a:xfrm>
          <a:solidFill>
            <a:schemeClr val="accent6">
              <a:lumMod val="50000"/>
              <a:lumOff val="50000"/>
            </a:schemeClr>
          </a:solidFill>
        </p:grpSpPr>
        <p:sp>
          <p:nvSpPr>
            <p:cNvPr id="29"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0"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grpSp>
        <p:nvGrpSpPr>
          <p:cNvPr id="31" name="Group 1282"/>
          <p:cNvGrpSpPr/>
          <p:nvPr/>
        </p:nvGrpSpPr>
        <p:grpSpPr>
          <a:xfrm>
            <a:off x="8924072" y="3020040"/>
            <a:ext cx="1464081" cy="760237"/>
            <a:chOff x="0" y="0"/>
            <a:chExt cx="3154022" cy="1635267"/>
          </a:xfrm>
          <a:solidFill>
            <a:schemeClr val="accent2"/>
          </a:solidFill>
        </p:grpSpPr>
        <p:sp>
          <p:nvSpPr>
            <p:cNvPr id="32"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5"/>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3"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5"/>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grpSp>
      <p:sp>
        <p:nvSpPr>
          <p:cNvPr id="34" name="Shape 1285"/>
          <p:cNvSpPr/>
          <p:nvPr/>
        </p:nvSpPr>
        <p:spPr>
          <a:xfrm>
            <a:off x="1540581" y="4473159"/>
            <a:ext cx="1445181" cy="40791"/>
          </a:xfrm>
          <a:prstGeom prst="rect">
            <a:avLst/>
          </a:prstGeom>
          <a:solidFill>
            <a:schemeClr val="accent2"/>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7" name="Shape 1289"/>
          <p:cNvSpPr/>
          <p:nvPr/>
        </p:nvSpPr>
        <p:spPr>
          <a:xfrm>
            <a:off x="3015395" y="2807251"/>
            <a:ext cx="1445181" cy="40791"/>
          </a:xfrm>
          <a:prstGeom prst="rect">
            <a:avLst/>
          </a:prstGeom>
          <a:solidFill>
            <a:schemeClr val="accent3"/>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8" name="Shape 1293"/>
          <p:cNvSpPr/>
          <p:nvPr/>
        </p:nvSpPr>
        <p:spPr>
          <a:xfrm>
            <a:off x="4501918" y="4473159"/>
            <a:ext cx="1445181" cy="40791"/>
          </a:xfrm>
          <a:prstGeom prst="rect">
            <a:avLst/>
          </a:prstGeom>
          <a:solidFill>
            <a:schemeClr val="accent1"/>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39" name="Shape 1297"/>
          <p:cNvSpPr/>
          <p:nvPr/>
        </p:nvSpPr>
        <p:spPr>
          <a:xfrm>
            <a:off x="5976732" y="2807251"/>
            <a:ext cx="1445181" cy="40791"/>
          </a:xfrm>
          <a:prstGeom prst="rect">
            <a:avLst/>
          </a:prstGeom>
          <a:solidFill>
            <a:schemeClr val="accent4"/>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0" name="Shape 1301"/>
          <p:cNvSpPr/>
          <p:nvPr/>
        </p:nvSpPr>
        <p:spPr>
          <a:xfrm>
            <a:off x="7463251" y="4473159"/>
            <a:ext cx="1445181" cy="40791"/>
          </a:xfrm>
          <a:prstGeom prst="rect">
            <a:avLst/>
          </a:prstGeom>
          <a:solidFill>
            <a:schemeClr val="accent6">
              <a:lumMod val="50000"/>
              <a:lumOff val="50000"/>
            </a:schemeClr>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1" name="Shape 1305"/>
          <p:cNvSpPr/>
          <p:nvPr/>
        </p:nvSpPr>
        <p:spPr>
          <a:xfrm>
            <a:off x="8938065" y="2807238"/>
            <a:ext cx="1445183" cy="40791"/>
          </a:xfrm>
          <a:prstGeom prst="rect">
            <a:avLst/>
          </a:prstGeom>
          <a:solidFill>
            <a:schemeClr val="accent5"/>
          </a:solidFill>
          <a:ln w="12700" cap="flat">
            <a:noFill/>
            <a:miter lim="400000"/>
          </a:ln>
          <a:effectLst/>
        </p:spPr>
        <p:txBody>
          <a:bodyPr wrap="square" lIns="51708" tIns="51708" rIns="51708" bIns="5170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mn-ea"/>
              <a:cs typeface="+mn-ea"/>
            </a:endParaRPr>
          </a:p>
        </p:txBody>
      </p:sp>
      <p:sp>
        <p:nvSpPr>
          <p:cNvPr id="42" name="Rectangle 72"/>
          <p:cNvSpPr/>
          <p:nvPr/>
        </p:nvSpPr>
        <p:spPr>
          <a:xfrm rot="20935423">
            <a:off x="2012966" y="3740775"/>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2015</a:t>
            </a:r>
            <a:endParaRPr lang="en-US" sz="1200" b="1" dirty="0">
              <a:solidFill>
                <a:schemeClr val="bg1"/>
              </a:solidFill>
              <a:latin typeface="+mn-ea"/>
              <a:cs typeface="+mn-ea"/>
            </a:endParaRPr>
          </a:p>
        </p:txBody>
      </p:sp>
      <p:sp>
        <p:nvSpPr>
          <p:cNvPr id="43" name="TextBox 42"/>
          <p:cNvSpPr txBox="1"/>
          <p:nvPr/>
        </p:nvSpPr>
        <p:spPr>
          <a:xfrm>
            <a:off x="3015882" y="2104646"/>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p:txBody>
      </p:sp>
      <p:sp>
        <p:nvSpPr>
          <p:cNvPr id="44" name="TextBox 43"/>
          <p:cNvSpPr txBox="1"/>
          <p:nvPr/>
        </p:nvSpPr>
        <p:spPr>
          <a:xfrm>
            <a:off x="3015881" y="1790044"/>
            <a:ext cx="2414338" cy="328295"/>
          </a:xfrm>
          <a:prstGeom prst="rect">
            <a:avLst/>
          </a:prstGeom>
          <a:noFill/>
        </p:spPr>
        <p:txBody>
          <a:bodyPr wrap="square" lIns="0" tIns="0" rIns="0" bIns="0" rtlCol="0">
            <a:spAutoFit/>
          </a:bodyPr>
          <a:lstStyle/>
          <a:p>
            <a:r>
              <a:rPr lang="en-US" altLang="zh-CN" sz="2100" b="1" dirty="0" smtClean="0">
                <a:solidFill>
                  <a:schemeClr val="accent3"/>
                </a:solidFill>
                <a:latin typeface="+mn-ea"/>
                <a:cs typeface="+mn-ea"/>
              </a:rPr>
              <a:t>2016</a:t>
            </a:r>
            <a:endParaRPr lang="en-GB" sz="2100" b="1" dirty="0">
              <a:solidFill>
                <a:schemeClr val="accent3"/>
              </a:solidFill>
              <a:latin typeface="+mn-ea"/>
              <a:cs typeface="+mn-ea"/>
            </a:endParaRPr>
          </a:p>
        </p:txBody>
      </p:sp>
      <p:sp>
        <p:nvSpPr>
          <p:cNvPr id="45" name="Rectangle 137"/>
          <p:cNvSpPr/>
          <p:nvPr/>
        </p:nvSpPr>
        <p:spPr>
          <a:xfrm rot="594578">
            <a:off x="3495741" y="3271066"/>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2016</a:t>
            </a:r>
            <a:endParaRPr lang="en-US" sz="1200" b="1" dirty="0">
              <a:solidFill>
                <a:schemeClr val="bg1"/>
              </a:solidFill>
              <a:latin typeface="+mn-ea"/>
              <a:cs typeface="+mn-ea"/>
            </a:endParaRPr>
          </a:p>
        </p:txBody>
      </p:sp>
      <p:sp>
        <p:nvSpPr>
          <p:cNvPr id="46" name="Rectangle 142"/>
          <p:cNvSpPr/>
          <p:nvPr/>
        </p:nvSpPr>
        <p:spPr>
          <a:xfrm rot="20856684">
            <a:off x="4965381" y="3743967"/>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2017</a:t>
            </a:r>
            <a:endParaRPr lang="en-US" sz="1200" b="1" dirty="0">
              <a:solidFill>
                <a:schemeClr val="bg1"/>
              </a:solidFill>
              <a:latin typeface="+mn-ea"/>
              <a:cs typeface="+mn-ea"/>
            </a:endParaRPr>
          </a:p>
        </p:txBody>
      </p:sp>
      <p:sp>
        <p:nvSpPr>
          <p:cNvPr id="47" name="Rectangle 143"/>
          <p:cNvSpPr/>
          <p:nvPr/>
        </p:nvSpPr>
        <p:spPr>
          <a:xfrm rot="630609">
            <a:off x="6464414" y="3275617"/>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2018</a:t>
            </a:r>
            <a:endParaRPr lang="en-US" sz="1200" b="1" dirty="0">
              <a:solidFill>
                <a:schemeClr val="bg1"/>
              </a:solidFill>
              <a:latin typeface="+mn-ea"/>
              <a:cs typeface="+mn-ea"/>
            </a:endParaRPr>
          </a:p>
        </p:txBody>
      </p:sp>
      <p:sp>
        <p:nvSpPr>
          <p:cNvPr id="48" name="Rectangle 144"/>
          <p:cNvSpPr/>
          <p:nvPr/>
        </p:nvSpPr>
        <p:spPr>
          <a:xfrm rot="20816511">
            <a:off x="7941407" y="3735588"/>
            <a:ext cx="890155" cy="278657"/>
          </a:xfrm>
          <a:prstGeom prst="rect">
            <a:avLst/>
          </a:prstGeom>
        </p:spPr>
        <p:txBody>
          <a:bodyPr wrap="square" lIns="93075" tIns="46537" rIns="93075" bIns="46537">
            <a:spAutoFit/>
          </a:bodyPr>
          <a:lstStyle/>
          <a:p>
            <a:pPr algn="ctr"/>
            <a:r>
              <a:rPr lang="en-US" sz="1200" b="1" dirty="0" smtClean="0">
                <a:solidFill>
                  <a:schemeClr val="bg1"/>
                </a:solidFill>
                <a:latin typeface="+mn-ea"/>
                <a:cs typeface="+mn-ea"/>
              </a:rPr>
              <a:t>2019</a:t>
            </a:r>
            <a:endParaRPr lang="en-US" sz="1200" b="1" dirty="0">
              <a:solidFill>
                <a:schemeClr val="bg1"/>
              </a:solidFill>
              <a:latin typeface="+mn-ea"/>
              <a:cs typeface="+mn-ea"/>
            </a:endParaRPr>
          </a:p>
        </p:txBody>
      </p:sp>
      <p:sp>
        <p:nvSpPr>
          <p:cNvPr id="49" name="Rectangle 145"/>
          <p:cNvSpPr/>
          <p:nvPr/>
        </p:nvSpPr>
        <p:spPr>
          <a:xfrm rot="847487">
            <a:off x="9425010" y="3254858"/>
            <a:ext cx="890155" cy="278657"/>
          </a:xfrm>
          <a:prstGeom prst="rect">
            <a:avLst/>
          </a:prstGeom>
        </p:spPr>
        <p:txBody>
          <a:bodyPr wrap="square" lIns="93075" tIns="46537" rIns="93075" bIns="46537">
            <a:spAutoFit/>
          </a:bodyPr>
          <a:lstStyle/>
          <a:p>
            <a:pPr algn="ctr"/>
            <a:r>
              <a:rPr lang="en-US" sz="1200" b="1" dirty="0">
                <a:solidFill>
                  <a:schemeClr val="bg1"/>
                </a:solidFill>
                <a:latin typeface="+mn-ea"/>
                <a:cs typeface="+mn-ea"/>
              </a:rPr>
              <a:t>NOW</a:t>
            </a:r>
            <a:endParaRPr lang="en-US" sz="1200" b="1" dirty="0">
              <a:solidFill>
                <a:schemeClr val="bg1"/>
              </a:solidFill>
              <a:latin typeface="+mn-ea"/>
              <a:cs typeface="+mn-ea"/>
            </a:endParaRPr>
          </a:p>
        </p:txBody>
      </p:sp>
      <p:sp>
        <p:nvSpPr>
          <p:cNvPr id="50" name="TextBox 49"/>
          <p:cNvSpPr txBox="1"/>
          <p:nvPr/>
        </p:nvSpPr>
        <p:spPr>
          <a:xfrm>
            <a:off x="1569703" y="5034857"/>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p:txBody>
      </p:sp>
      <p:sp>
        <p:nvSpPr>
          <p:cNvPr id="51" name="TextBox 50"/>
          <p:cNvSpPr txBox="1"/>
          <p:nvPr/>
        </p:nvSpPr>
        <p:spPr>
          <a:xfrm>
            <a:off x="1569701" y="4686768"/>
            <a:ext cx="2414338" cy="328295"/>
          </a:xfrm>
          <a:prstGeom prst="rect">
            <a:avLst/>
          </a:prstGeom>
          <a:noFill/>
        </p:spPr>
        <p:txBody>
          <a:bodyPr wrap="square" lIns="0" tIns="0" rIns="0" bIns="0" rtlCol="0">
            <a:spAutoFit/>
          </a:bodyPr>
          <a:lstStyle/>
          <a:p>
            <a:r>
              <a:rPr lang="en-US" altLang="zh-CN" sz="2100" b="1" dirty="0" smtClean="0">
                <a:solidFill>
                  <a:schemeClr val="accent2"/>
                </a:solidFill>
                <a:latin typeface="+mn-ea"/>
                <a:cs typeface="+mn-ea"/>
              </a:rPr>
              <a:t>2015</a:t>
            </a:r>
            <a:endParaRPr lang="en-GB" sz="2100" b="1" dirty="0">
              <a:solidFill>
                <a:schemeClr val="accent2"/>
              </a:solidFill>
              <a:latin typeface="+mn-ea"/>
              <a:cs typeface="+mn-ea"/>
            </a:endParaRPr>
          </a:p>
        </p:txBody>
      </p:sp>
      <p:sp>
        <p:nvSpPr>
          <p:cNvPr id="52" name="TextBox 51"/>
          <p:cNvSpPr txBox="1"/>
          <p:nvPr/>
        </p:nvSpPr>
        <p:spPr>
          <a:xfrm>
            <a:off x="4464429" y="5034855"/>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p:txBody>
      </p:sp>
      <p:sp>
        <p:nvSpPr>
          <p:cNvPr id="53" name="TextBox 52"/>
          <p:cNvSpPr txBox="1"/>
          <p:nvPr/>
        </p:nvSpPr>
        <p:spPr>
          <a:xfrm>
            <a:off x="4464427" y="4686767"/>
            <a:ext cx="2414338" cy="328295"/>
          </a:xfrm>
          <a:prstGeom prst="rect">
            <a:avLst/>
          </a:prstGeom>
          <a:noFill/>
        </p:spPr>
        <p:txBody>
          <a:bodyPr wrap="square" lIns="0" tIns="0" rIns="0" bIns="0" rtlCol="0">
            <a:spAutoFit/>
          </a:bodyPr>
          <a:lstStyle/>
          <a:p>
            <a:r>
              <a:rPr lang="en-US" altLang="zh-CN" sz="2100" b="1" dirty="0" smtClean="0">
                <a:solidFill>
                  <a:schemeClr val="accent1"/>
                </a:solidFill>
                <a:latin typeface="+mn-ea"/>
                <a:cs typeface="+mn-ea"/>
              </a:rPr>
              <a:t>2017</a:t>
            </a:r>
            <a:endParaRPr lang="en-GB" sz="2100" b="1" dirty="0">
              <a:solidFill>
                <a:schemeClr val="accent1"/>
              </a:solidFill>
              <a:latin typeface="+mn-ea"/>
              <a:cs typeface="+mn-ea"/>
            </a:endParaRPr>
          </a:p>
        </p:txBody>
      </p:sp>
      <p:sp>
        <p:nvSpPr>
          <p:cNvPr id="54" name="TextBox 53"/>
          <p:cNvSpPr txBox="1"/>
          <p:nvPr/>
        </p:nvSpPr>
        <p:spPr>
          <a:xfrm>
            <a:off x="5947100" y="2167170"/>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p:txBody>
      </p:sp>
      <p:sp>
        <p:nvSpPr>
          <p:cNvPr id="55" name="TextBox 54"/>
          <p:cNvSpPr txBox="1"/>
          <p:nvPr/>
        </p:nvSpPr>
        <p:spPr>
          <a:xfrm>
            <a:off x="5947098" y="1852568"/>
            <a:ext cx="2414338" cy="328295"/>
          </a:xfrm>
          <a:prstGeom prst="rect">
            <a:avLst/>
          </a:prstGeom>
          <a:noFill/>
        </p:spPr>
        <p:txBody>
          <a:bodyPr wrap="square" lIns="0" tIns="0" rIns="0" bIns="0" rtlCol="0">
            <a:spAutoFit/>
          </a:bodyPr>
          <a:lstStyle/>
          <a:p>
            <a:r>
              <a:rPr lang="en-US" altLang="zh-CN" sz="2100" b="1" dirty="0" smtClean="0">
                <a:solidFill>
                  <a:schemeClr val="accent4"/>
                </a:solidFill>
                <a:latin typeface="+mn-ea"/>
                <a:cs typeface="+mn-ea"/>
              </a:rPr>
              <a:t>2018</a:t>
            </a:r>
            <a:endParaRPr lang="en-GB" sz="2100" b="1" dirty="0">
              <a:solidFill>
                <a:schemeClr val="accent4"/>
              </a:solidFill>
              <a:latin typeface="+mn-ea"/>
              <a:cs typeface="+mn-ea"/>
            </a:endParaRPr>
          </a:p>
        </p:txBody>
      </p:sp>
      <p:sp>
        <p:nvSpPr>
          <p:cNvPr id="56" name="TextBox 55"/>
          <p:cNvSpPr txBox="1"/>
          <p:nvPr/>
        </p:nvSpPr>
        <p:spPr>
          <a:xfrm>
            <a:off x="7436574" y="5034857"/>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p:txBody>
      </p:sp>
      <p:sp>
        <p:nvSpPr>
          <p:cNvPr id="57" name="TextBox 56"/>
          <p:cNvSpPr txBox="1"/>
          <p:nvPr/>
        </p:nvSpPr>
        <p:spPr>
          <a:xfrm>
            <a:off x="7436572" y="4686768"/>
            <a:ext cx="2414338" cy="328295"/>
          </a:xfrm>
          <a:prstGeom prst="rect">
            <a:avLst/>
          </a:prstGeom>
          <a:noFill/>
        </p:spPr>
        <p:txBody>
          <a:bodyPr wrap="square" lIns="0" tIns="0" rIns="0" bIns="0" rtlCol="0">
            <a:spAutoFit/>
          </a:bodyPr>
          <a:lstStyle/>
          <a:p>
            <a:r>
              <a:rPr lang="en-US" altLang="zh-CN" sz="2100" b="1" dirty="0" smtClean="0">
                <a:solidFill>
                  <a:schemeClr val="accent6">
                    <a:lumMod val="50000"/>
                    <a:lumOff val="50000"/>
                  </a:schemeClr>
                </a:solidFill>
                <a:latin typeface="+mn-ea"/>
                <a:cs typeface="+mn-ea"/>
              </a:rPr>
              <a:t>2019</a:t>
            </a:r>
            <a:endParaRPr lang="en-GB" sz="2100" b="1" dirty="0">
              <a:solidFill>
                <a:schemeClr val="accent6">
                  <a:lumMod val="50000"/>
                  <a:lumOff val="50000"/>
                </a:schemeClr>
              </a:solidFill>
              <a:latin typeface="+mn-ea"/>
              <a:cs typeface="+mn-ea"/>
            </a:endParaRPr>
          </a:p>
        </p:txBody>
      </p:sp>
      <p:sp>
        <p:nvSpPr>
          <p:cNvPr id="58" name="TextBox 57"/>
          <p:cNvSpPr txBox="1"/>
          <p:nvPr/>
        </p:nvSpPr>
        <p:spPr>
          <a:xfrm>
            <a:off x="8908433" y="2131955"/>
            <a:ext cx="2414339" cy="410369"/>
          </a:xfrm>
          <a:prstGeom prst="rect">
            <a:avLst/>
          </a:prstGeom>
          <a:noFill/>
        </p:spPr>
        <p:txBody>
          <a:bodyPr wrap="square" lIns="0" tIns="0" rIns="0" bIns="0" rtlCol="0">
            <a:spAutoFit/>
          </a:bodyPr>
          <a:lstStyle/>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a:p>
            <a:r>
              <a:rPr lang="zh-CN" altLang="en-US" sz="1300" dirty="0">
                <a:solidFill>
                  <a:schemeClr val="bg1">
                    <a:lumMod val="50000"/>
                  </a:schemeClr>
                </a:solidFill>
                <a:latin typeface="+mj-ea"/>
                <a:cs typeface="+mn-ea"/>
              </a:rPr>
              <a:t>单击填加内容  单击填加内容</a:t>
            </a:r>
            <a:endParaRPr lang="zh-CN" altLang="en-US" sz="1300" dirty="0">
              <a:solidFill>
                <a:schemeClr val="bg1">
                  <a:lumMod val="50000"/>
                </a:schemeClr>
              </a:solidFill>
              <a:latin typeface="+mj-ea"/>
              <a:cs typeface="+mn-ea"/>
            </a:endParaRPr>
          </a:p>
        </p:txBody>
      </p:sp>
      <p:sp>
        <p:nvSpPr>
          <p:cNvPr id="59" name="TextBox 58"/>
          <p:cNvSpPr txBox="1"/>
          <p:nvPr/>
        </p:nvSpPr>
        <p:spPr>
          <a:xfrm>
            <a:off x="8908431" y="1817353"/>
            <a:ext cx="2414338" cy="328295"/>
          </a:xfrm>
          <a:prstGeom prst="rect">
            <a:avLst/>
          </a:prstGeom>
          <a:noFill/>
        </p:spPr>
        <p:txBody>
          <a:bodyPr wrap="square" lIns="0" tIns="0" rIns="0" bIns="0" rtlCol="0">
            <a:spAutoFit/>
          </a:bodyPr>
          <a:lstStyle/>
          <a:p>
            <a:r>
              <a:rPr lang="en-US" altLang="zh-CN" sz="2100" b="1" dirty="0">
                <a:solidFill>
                  <a:schemeClr val="accent5"/>
                </a:solidFill>
                <a:latin typeface="+mn-ea"/>
                <a:cs typeface="+mn-ea"/>
              </a:rPr>
              <a:t>NOW</a:t>
            </a:r>
            <a:endParaRPr lang="en-GB" sz="2100" b="1" dirty="0">
              <a:solidFill>
                <a:schemeClr val="accent5"/>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par>
                          <p:cTn id="31" fill="hold">
                            <p:stCondLst>
                              <p:cond delay="2500"/>
                            </p:stCondLst>
                            <p:childTnLst>
                              <p:par>
                                <p:cTn id="32" presetID="18" presetClass="entr" presetSubtype="3"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strips(upRight)">
                                      <p:cBhvr>
                                        <p:cTn id="34" dur="500"/>
                                        <p:tgtEl>
                                          <p:spTgt spid="37"/>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strips(downRight)">
                                      <p:cBhvr>
                                        <p:cTn id="51" dur="500"/>
                                        <p:tgtEl>
                                          <p:spTgt spid="38"/>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1"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childTnLst>
                                </p:cTn>
                              </p:par>
                            </p:childTnLst>
                          </p:cTn>
                        </p:par>
                        <p:par>
                          <p:cTn id="65" fill="hold">
                            <p:stCondLst>
                              <p:cond delay="5500"/>
                            </p:stCondLst>
                            <p:childTnLst>
                              <p:par>
                                <p:cTn id="66" presetID="18" presetClass="entr" presetSubtype="3"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strips(upRight)">
                                      <p:cBhvr>
                                        <p:cTn id="68" dur="500"/>
                                        <p:tgtEl>
                                          <p:spTgt spid="39"/>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fade">
                                      <p:cBhvr>
                                        <p:cTn id="72" dur="500"/>
                                        <p:tgtEl>
                                          <p:spTgt spid="5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48"/>
                                        </p:tgtEl>
                                        <p:attrNameLst>
                                          <p:attrName>style.visibility</p:attrName>
                                        </p:attrNameLst>
                                      </p:cBhvr>
                                      <p:to>
                                        <p:strVal val="visible"/>
                                      </p:to>
                                    </p:set>
                                  </p:childTnLst>
                                </p:cTn>
                              </p:par>
                            </p:childTnLst>
                          </p:cTn>
                        </p:par>
                        <p:par>
                          <p:cTn id="82" fill="hold">
                            <p:stCondLst>
                              <p:cond delay="7000"/>
                            </p:stCondLst>
                            <p:childTnLst>
                              <p:par>
                                <p:cTn id="83" presetID="18" presetClass="entr" presetSubtype="6"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strips(downRight)">
                                      <p:cBhvr>
                                        <p:cTn id="85" dur="500"/>
                                        <p:tgtEl>
                                          <p:spTgt spid="40"/>
                                        </p:tgtEl>
                                      </p:cBhvr>
                                    </p:animEffect>
                                  </p:childTnLst>
                                </p:cTn>
                              </p:par>
                            </p:childTnLst>
                          </p:cTn>
                        </p:par>
                        <p:par>
                          <p:cTn id="86" fill="hold">
                            <p:stCondLst>
                              <p:cond delay="7500"/>
                            </p:stCondLst>
                            <p:childTnLst>
                              <p:par>
                                <p:cTn id="87" presetID="10" presetClass="entr" presetSubtype="0"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fade">
                                      <p:cBhvr>
                                        <p:cTn id="89" dur="500"/>
                                        <p:tgtEl>
                                          <p:spTgt spid="5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fade">
                                      <p:cBhvr>
                                        <p:cTn id="92" dur="500"/>
                                        <p:tgtEl>
                                          <p:spTgt spid="57"/>
                                        </p:tgtEl>
                                      </p:cBhvr>
                                    </p:animEffect>
                                  </p:childTnLst>
                                </p:cTn>
                              </p:par>
                            </p:childTnLst>
                          </p:cTn>
                        </p:par>
                        <p:par>
                          <p:cTn id="93" fill="hold">
                            <p:stCondLst>
                              <p:cond delay="8000"/>
                            </p:stCondLst>
                            <p:childTnLst>
                              <p:par>
                                <p:cTn id="94" presetID="10" presetClass="entr" presetSubtype="0" fill="hold"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par>
                                <p:cTn id="97" presetID="1" presetClass="entr" presetSubtype="0"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strips(upRight)">
                                      <p:cBhvr>
                                        <p:cTn id="102" dur="500"/>
                                        <p:tgtEl>
                                          <p:spTgt spid="41"/>
                                        </p:tgtEl>
                                      </p:cBhvr>
                                    </p:animEffect>
                                  </p:childTnLst>
                                </p:cTn>
                              </p:par>
                            </p:childTnLst>
                          </p:cTn>
                        </p:par>
                        <p:par>
                          <p:cTn id="103" fill="hold">
                            <p:stCondLst>
                              <p:cond delay="9000"/>
                            </p:stCondLst>
                            <p:childTnLst>
                              <p:par>
                                <p:cTn id="104" presetID="10" presetClass="entr" presetSubtype="0" fill="hold" grpId="0" nodeType="after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500"/>
                                        <p:tgtEl>
                                          <p:spTgt spid="58"/>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fade">
                                      <p:cBhvr>
                                        <p:cTn id="10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8" grpId="0" animBg="1"/>
      <p:bldP spid="39" grpId="0" animBg="1"/>
      <p:bldP spid="40" grpId="0" animBg="1"/>
      <p:bldP spid="41" grpId="0" animBg="1"/>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73806" y="1554495"/>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5" name="矩形 4"/>
          <p:cNvSpPr/>
          <p:nvPr/>
        </p:nvSpPr>
        <p:spPr>
          <a:xfrm>
            <a:off x="4805655" y="1340765"/>
            <a:ext cx="4686301" cy="4635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endParaRPr lang="zh-CN" altLang="en-US">
              <a:latin typeface="+mn-ea"/>
              <a:cs typeface="+mn-ea"/>
            </a:endParaRPr>
          </a:p>
        </p:txBody>
      </p:sp>
      <p:sp>
        <p:nvSpPr>
          <p:cNvPr id="6" name="六边形 5"/>
          <p:cNvSpPr/>
          <p:nvPr/>
        </p:nvSpPr>
        <p:spPr>
          <a:xfrm>
            <a:off x="1296093" y="3140965"/>
            <a:ext cx="1587056" cy="136815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sz="3200" dirty="0">
                <a:latin typeface="+mn-ea"/>
                <a:cs typeface="+mn-ea"/>
              </a:rPr>
              <a:t>工作概述</a:t>
            </a:r>
            <a:endParaRPr lang="zh-CN" altLang="en-US" sz="3200" dirty="0">
              <a:latin typeface="+mn-ea"/>
              <a:cs typeface="+mn-ea"/>
            </a:endParaRPr>
          </a:p>
        </p:txBody>
      </p:sp>
      <p:cxnSp>
        <p:nvCxnSpPr>
          <p:cNvPr id="7" name="直接箭头连接符 6"/>
          <p:cNvCxnSpPr>
            <a:stCxn id="6" idx="5"/>
          </p:cNvCxnSpPr>
          <p:nvPr/>
        </p:nvCxnSpPr>
        <p:spPr>
          <a:xfrm flipV="1">
            <a:off x="2541111" y="2204861"/>
            <a:ext cx="1240698" cy="936104"/>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stCxn id="6" idx="0"/>
          </p:cNvCxnSpPr>
          <p:nvPr/>
        </p:nvCxnSpPr>
        <p:spPr>
          <a:xfrm>
            <a:off x="2883149" y="3825040"/>
            <a:ext cx="898660" cy="0"/>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6" idx="1"/>
          </p:cNvCxnSpPr>
          <p:nvPr/>
        </p:nvCxnSpPr>
        <p:spPr>
          <a:xfrm>
            <a:off x="2541111" y="4509117"/>
            <a:ext cx="1240698" cy="936104"/>
          </a:xfrm>
          <a:prstGeom prst="straightConnector1">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89830" y="1916828"/>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11" name="矩形 10"/>
          <p:cNvSpPr/>
          <p:nvPr/>
        </p:nvSpPr>
        <p:spPr>
          <a:xfrm>
            <a:off x="3973806" y="3354696"/>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12" name="矩形 11"/>
          <p:cNvSpPr/>
          <p:nvPr/>
        </p:nvSpPr>
        <p:spPr>
          <a:xfrm>
            <a:off x="4805655" y="3140965"/>
            <a:ext cx="4686301" cy="4635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endParaRPr lang="zh-CN" altLang="en-US">
              <a:latin typeface="+mn-ea"/>
              <a:cs typeface="+mn-ea"/>
            </a:endParaRPr>
          </a:p>
        </p:txBody>
      </p:sp>
      <p:sp>
        <p:nvSpPr>
          <p:cNvPr id="13" name="TextBox 12"/>
          <p:cNvSpPr txBox="1"/>
          <p:nvPr/>
        </p:nvSpPr>
        <p:spPr>
          <a:xfrm>
            <a:off x="4189830" y="3741030"/>
            <a:ext cx="6048673" cy="410845"/>
          </a:xfrm>
          <a:prstGeom prst="rect">
            <a:avLst/>
          </a:prstGeom>
          <a:noFill/>
        </p:spPr>
        <p:txBody>
          <a:bodyPr wrap="square" lIns="91451" tIns="45725" rIns="91451" bIns="45725" rtlCol="0">
            <a:spAutoFit/>
          </a:bodyPr>
          <a:lstStyle/>
          <a:p>
            <a:pPr>
              <a:lnSpc>
                <a:spcPct val="130000"/>
              </a:lnSpc>
            </a:pPr>
            <a:r>
              <a:rPr lang="zh-CN" altLang="en-US" sz="1600" dirty="0" smtClean="0">
                <a:solidFill>
                  <a:schemeClr val="tx1">
                    <a:lumMod val="50000"/>
                    <a:lumOff val="50000"/>
                  </a:schemeClr>
                </a:solidFill>
                <a:latin typeface="微软雅黑" panose="020B0503020204020204" pitchFamily="34" charset="-122"/>
                <a:cs typeface="+mn-ea"/>
              </a:rPr>
              <a:t> </a:t>
            </a:r>
            <a:endParaRPr lang="zh-CN" altLang="en-US" sz="1600" dirty="0" smtClean="0">
              <a:solidFill>
                <a:schemeClr val="tx1">
                  <a:lumMod val="50000"/>
                  <a:lumOff val="50000"/>
                </a:schemeClr>
              </a:solidFill>
              <a:latin typeface="微软雅黑" panose="020B0503020204020204" pitchFamily="34" charset="-122"/>
              <a:cs typeface="+mn-ea"/>
            </a:endParaRPr>
          </a:p>
        </p:txBody>
      </p:sp>
      <p:sp>
        <p:nvSpPr>
          <p:cNvPr id="14" name="矩形 13"/>
          <p:cNvSpPr/>
          <p:nvPr/>
        </p:nvSpPr>
        <p:spPr>
          <a:xfrm>
            <a:off x="3973806" y="5154896"/>
            <a:ext cx="6361113" cy="1442457"/>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endParaRPr lang="zh-CN" altLang="en-US">
              <a:cs typeface="+mn-ea"/>
            </a:endParaRPr>
          </a:p>
        </p:txBody>
      </p:sp>
      <p:sp>
        <p:nvSpPr>
          <p:cNvPr id="15" name="矩形 14"/>
          <p:cNvSpPr/>
          <p:nvPr/>
        </p:nvSpPr>
        <p:spPr>
          <a:xfrm>
            <a:off x="4805655" y="4941165"/>
            <a:ext cx="4686301" cy="46355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5" rIns="91451" bIns="45725" rtlCol="0" anchor="ctr"/>
          <a:lstStyle/>
          <a:p>
            <a:pPr algn="ctr"/>
            <a:r>
              <a:rPr lang="zh-CN" altLang="en-US">
                <a:latin typeface="+mn-ea"/>
                <a:cs typeface="+mn-ea"/>
              </a:rPr>
              <a:t>点击添加标题</a:t>
            </a:r>
            <a:endParaRPr lang="zh-CN" altLang="en-US">
              <a:latin typeface="+mn-ea"/>
              <a:cs typeface="+mn-ea"/>
            </a:endParaRPr>
          </a:p>
        </p:txBody>
      </p:sp>
      <p:sp>
        <p:nvSpPr>
          <p:cNvPr id="16" name="TextBox 15"/>
          <p:cNvSpPr txBox="1"/>
          <p:nvPr/>
        </p:nvSpPr>
        <p:spPr>
          <a:xfrm>
            <a:off x="4189830" y="5541230"/>
            <a:ext cx="6048673" cy="732518"/>
          </a:xfrm>
          <a:prstGeom prst="rect">
            <a:avLst/>
          </a:prstGeom>
          <a:noFill/>
        </p:spPr>
        <p:txBody>
          <a:bodyPr wrap="square" lIns="91451" tIns="45725" rIns="91451" bIns="45725"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Vertical)">
                                      <p:cBhvr>
                                        <p:cTn id="21" dur="500"/>
                                        <p:tgtEl>
                                          <p:spTgt spid="5"/>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10"/>
                                        </p:tgtEl>
                                        <p:attrNameLst>
                                          <p:attrName>style.visibility</p:attrName>
                                        </p:attrNameLst>
                                      </p:cBhvr>
                                      <p:to>
                                        <p:strVal val="visible"/>
                                      </p:to>
                                    </p:set>
                                    <p:animEffect transition="in" filter="wipe(left)">
                                      <p:cBhvr>
                                        <p:cTn id="30" dur="100"/>
                                        <p:tgtEl>
                                          <p:spTgt spid="10"/>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10"/>
                                        </p:tgtEl>
                                      </p:cBhvr>
                                      <p:to x="80000" y="100000"/>
                                    </p:animScale>
                                    <p:anim by="(#ppt_w*0.10)" calcmode="lin" valueType="num">
                                      <p:cBhvr>
                                        <p:cTn id="33" dur="50" autoRev="1" fill="hold">
                                          <p:stCondLst>
                                            <p:cond delay="0"/>
                                          </p:stCondLst>
                                        </p:cTn>
                                        <p:tgtEl>
                                          <p:spTgt spid="10"/>
                                        </p:tgtEl>
                                        <p:attrNameLst>
                                          <p:attrName>ppt_x</p:attrName>
                                        </p:attrNameLst>
                                      </p:cBhvr>
                                    </p:anim>
                                    <p:anim by="(-#ppt_w*0.10)" calcmode="lin" valueType="num">
                                      <p:cBhvr>
                                        <p:cTn id="34" dur="50" autoRev="1" fill="hold">
                                          <p:stCondLst>
                                            <p:cond delay="0"/>
                                          </p:stCondLst>
                                        </p:cTn>
                                        <p:tgtEl>
                                          <p:spTgt spid="10"/>
                                        </p:tgtEl>
                                        <p:attrNameLst>
                                          <p:attrName>ppt_y</p:attrName>
                                        </p:attrNameLst>
                                      </p:cBhvr>
                                    </p:anim>
                                    <p:animRot by="-480000">
                                      <p:cBhvr>
                                        <p:cTn id="35" dur="50" autoRev="1" fill="hold">
                                          <p:stCondLst>
                                            <p:cond delay="0"/>
                                          </p:stCondLst>
                                        </p:cTn>
                                        <p:tgtEl>
                                          <p:spTgt spid="10"/>
                                        </p:tgtEl>
                                        <p:attrNameLst>
                                          <p:attrName>r</p:attrName>
                                        </p:attrNameLst>
                                      </p:cBhvr>
                                    </p:animRot>
                                  </p:childTnLst>
                                </p:cTn>
                              </p:par>
                            </p:childTnLst>
                          </p:cTn>
                        </p:par>
                        <p:par>
                          <p:cTn id="36" fill="hold">
                            <p:stCondLst>
                              <p:cond delay="375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250"/>
                            </p:stCondLst>
                            <p:childTnLst>
                              <p:par>
                                <p:cTn id="41" presetID="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childTnLst>
                          </p:cTn>
                        </p:par>
                        <p:par>
                          <p:cTn id="45" fill="hold">
                            <p:stCondLst>
                              <p:cond delay="475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3"/>
                                        </p:tgtEl>
                                        <p:attrNameLst>
                                          <p:attrName>style.visibility</p:attrName>
                                        </p:attrNameLst>
                                      </p:cBhvr>
                                      <p:to>
                                        <p:strVal val="visible"/>
                                      </p:to>
                                    </p:set>
                                    <p:animEffect transition="in" filter="wipe(left)">
                                      <p:cBhvr>
                                        <p:cTn id="48" dur="100"/>
                                        <p:tgtEl>
                                          <p:spTgt spid="13"/>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3"/>
                                        </p:tgtEl>
                                      </p:cBhvr>
                                      <p:to x="80000" y="100000"/>
                                    </p:animScale>
                                    <p:anim by="(#ppt_w*0.10)" calcmode="lin" valueType="num">
                                      <p:cBhvr>
                                        <p:cTn id="51" dur="50" autoRev="1" fill="hold">
                                          <p:stCondLst>
                                            <p:cond delay="0"/>
                                          </p:stCondLst>
                                        </p:cTn>
                                        <p:tgtEl>
                                          <p:spTgt spid="13"/>
                                        </p:tgtEl>
                                        <p:attrNameLst>
                                          <p:attrName>ppt_x</p:attrName>
                                        </p:attrNameLst>
                                      </p:cBhvr>
                                    </p:anim>
                                    <p:anim by="(-#ppt_w*0.10)" calcmode="lin" valueType="num">
                                      <p:cBhvr>
                                        <p:cTn id="52" dur="50" autoRev="1" fill="hold">
                                          <p:stCondLst>
                                            <p:cond delay="0"/>
                                          </p:stCondLst>
                                        </p:cTn>
                                        <p:tgtEl>
                                          <p:spTgt spid="13"/>
                                        </p:tgtEl>
                                        <p:attrNameLst>
                                          <p:attrName>ppt_y</p:attrName>
                                        </p:attrNameLst>
                                      </p:cBhvr>
                                    </p:anim>
                                    <p:animRot by="-480000">
                                      <p:cBhvr>
                                        <p:cTn id="53" dur="50" autoRev="1" fill="hold">
                                          <p:stCondLst>
                                            <p:cond delay="0"/>
                                          </p:stCondLst>
                                        </p:cTn>
                                        <p:tgtEl>
                                          <p:spTgt spid="13"/>
                                        </p:tgtEl>
                                        <p:attrNameLst>
                                          <p:attrName>r</p:attrName>
                                        </p:attrNameLst>
                                      </p:cBhvr>
                                    </p:animRot>
                                  </p:childTnLst>
                                </p:cTn>
                              </p:par>
                            </p:childTnLst>
                          </p:cTn>
                        </p:par>
                        <p:par>
                          <p:cTn id="54" fill="hold">
                            <p:stCondLst>
                              <p:cond delay="4849"/>
                            </p:stCondLst>
                            <p:childTnLst>
                              <p:par>
                                <p:cTn id="55" presetID="16" presetClass="entr" presetSubtype="37"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arn(outVertical)">
                                      <p:cBhvr>
                                        <p:cTn id="57" dur="500"/>
                                        <p:tgtEl>
                                          <p:spTgt spid="15"/>
                                        </p:tgtEl>
                                      </p:cBhvr>
                                    </p:animEffect>
                                  </p:childTnLst>
                                </p:cTn>
                              </p:par>
                            </p:childTnLst>
                          </p:cTn>
                        </p:par>
                        <p:par>
                          <p:cTn id="58" fill="hold">
                            <p:stCondLst>
                              <p:cond delay="5349"/>
                            </p:stCondLst>
                            <p:childTnLst>
                              <p:par>
                                <p:cTn id="59" presetID="2" presetClass="entr" presetSubtype="1"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0-#ppt_h/2"/>
                                          </p:val>
                                        </p:tav>
                                        <p:tav tm="100000">
                                          <p:val>
                                            <p:strVal val="#ppt_y"/>
                                          </p:val>
                                        </p:tav>
                                      </p:tavLst>
                                    </p:anim>
                                  </p:childTnLst>
                                </p:cTn>
                              </p:par>
                            </p:childTnLst>
                          </p:cTn>
                        </p:par>
                        <p:par>
                          <p:cTn id="63" fill="hold">
                            <p:stCondLst>
                              <p:cond delay="5849"/>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6"/>
                                        </p:tgtEl>
                                        <p:attrNameLst>
                                          <p:attrName>style.visibility</p:attrName>
                                        </p:attrNameLst>
                                      </p:cBhvr>
                                      <p:to>
                                        <p:strVal val="visible"/>
                                      </p:to>
                                    </p:set>
                                    <p:animEffect transition="in" filter="wipe(left)">
                                      <p:cBhvr>
                                        <p:cTn id="66" dur="100"/>
                                        <p:tgtEl>
                                          <p:spTgt spid="16"/>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6"/>
                                        </p:tgtEl>
                                      </p:cBhvr>
                                      <p:to x="80000" y="100000"/>
                                    </p:animScale>
                                    <p:anim by="(#ppt_w*0.10)" calcmode="lin" valueType="num">
                                      <p:cBhvr>
                                        <p:cTn id="69" dur="50" autoRev="1" fill="hold">
                                          <p:stCondLst>
                                            <p:cond delay="0"/>
                                          </p:stCondLst>
                                        </p:cTn>
                                        <p:tgtEl>
                                          <p:spTgt spid="16"/>
                                        </p:tgtEl>
                                        <p:attrNameLst>
                                          <p:attrName>ppt_x</p:attrName>
                                        </p:attrNameLst>
                                      </p:cBhvr>
                                    </p:anim>
                                    <p:anim by="(-#ppt_w*0.10)" calcmode="lin" valueType="num">
                                      <p:cBhvr>
                                        <p:cTn id="70" dur="50" autoRev="1" fill="hold">
                                          <p:stCondLst>
                                            <p:cond delay="0"/>
                                          </p:stCondLst>
                                        </p:cTn>
                                        <p:tgtEl>
                                          <p:spTgt spid="16"/>
                                        </p:tgtEl>
                                        <p:attrNameLst>
                                          <p:attrName>ppt_y</p:attrName>
                                        </p:attrNameLst>
                                      </p:cBhvr>
                                    </p:anim>
                                    <p:animRot by="-480000">
                                      <p:cBhvr>
                                        <p:cTn id="71"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0" grpId="1"/>
      <p:bldP spid="11" grpId="0" animBg="1"/>
      <p:bldP spid="12" grpId="0" animBg="1"/>
      <p:bldP spid="13" grpId="0"/>
      <p:bldP spid="13" grpId="1"/>
      <p:bldP spid="14" grpId="0" animBg="1"/>
      <p:bldP spid="15" grpId="0" animBg="1"/>
      <p:bldP spid="16" grpId="0"/>
      <p:bldP spid="16"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1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659906" y="2127950"/>
            <a:ext cx="6475566" cy="473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Rectangle 4"/>
          <p:cNvSpPr/>
          <p:nvPr/>
        </p:nvSpPr>
        <p:spPr bwMode="auto">
          <a:xfrm>
            <a:off x="965988" y="1371521"/>
            <a:ext cx="2709125" cy="129822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6355" tIns="43178" rIns="43178" bIns="8635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r>
              <a:rPr lang="zh-CN" altLang="en-US" sz="2300" spc="-48" dirty="0">
                <a:solidFill>
                  <a:schemeClr val="bg1"/>
                </a:solidFill>
                <a:latin typeface="+mn-ea"/>
                <a:cs typeface="+mn-ea"/>
              </a:rPr>
              <a:t>单击填加标题</a:t>
            </a:r>
            <a:endParaRPr lang="en-US" altLang="zh-CN" sz="2300" spc="-48" dirty="0">
              <a:solidFill>
                <a:schemeClr val="bg1"/>
              </a:solidFill>
              <a:latin typeface="+mn-ea"/>
              <a:cs typeface="+mn-ea"/>
            </a:endParaRPr>
          </a:p>
          <a:p>
            <a:pPr defTabSz="862965" fontAlgn="base">
              <a:spcBef>
                <a:spcPct val="0"/>
              </a:spcBef>
              <a:spcAft>
                <a:spcPct val="0"/>
              </a:spcAft>
            </a:pPr>
            <a:r>
              <a:rPr lang="zh-CN" altLang="en-US" sz="1300" spc="-48" dirty="0">
                <a:solidFill>
                  <a:schemeClr val="bg1"/>
                </a:solidFill>
                <a:latin typeface="+mn-ea"/>
                <a:cs typeface="+mn-ea"/>
              </a:rPr>
              <a:t>单击填加文字内容</a:t>
            </a:r>
            <a:endParaRPr lang="en-US" altLang="zh-CN" sz="1300" spc="-48" dirty="0">
              <a:solidFill>
                <a:schemeClr val="bg1"/>
              </a:solidFill>
              <a:latin typeface="+mn-ea"/>
              <a:cs typeface="+mn-ea"/>
            </a:endParaRPr>
          </a:p>
          <a:p>
            <a:pPr defTabSz="862965" fontAlgn="base">
              <a:spcBef>
                <a:spcPct val="0"/>
              </a:spcBef>
              <a:spcAft>
                <a:spcPct val="0"/>
              </a:spcAft>
            </a:pPr>
            <a:endParaRPr lang="en-US" altLang="zh-CN" sz="1300" spc="-48" dirty="0">
              <a:solidFill>
                <a:schemeClr val="bg1"/>
              </a:solidFill>
              <a:latin typeface="+mn-ea"/>
              <a:cs typeface="+mn-ea"/>
            </a:endParaRPr>
          </a:p>
          <a:p>
            <a:pPr defTabSz="862965" fontAlgn="base">
              <a:spcBef>
                <a:spcPct val="0"/>
              </a:spcBef>
              <a:spcAft>
                <a:spcPct val="0"/>
              </a:spcAft>
            </a:pPr>
            <a:endParaRPr lang="en-US" sz="1300" spc="-48" dirty="0">
              <a:solidFill>
                <a:schemeClr val="bg1"/>
              </a:solidFill>
              <a:latin typeface="+mn-ea"/>
              <a:cs typeface="+mn-ea"/>
            </a:endParaRPr>
          </a:p>
        </p:txBody>
      </p:sp>
      <p:sp>
        <p:nvSpPr>
          <p:cNvPr id="75" name="Rectangle 4"/>
          <p:cNvSpPr/>
          <p:nvPr/>
        </p:nvSpPr>
        <p:spPr bwMode="auto">
          <a:xfrm>
            <a:off x="3798683" y="2802851"/>
            <a:ext cx="2709125" cy="1298224"/>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6355" tIns="43178" rIns="43178" bIns="8635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endParaRPr lang="en-US" altLang="zh-CN" sz="2300" spc="-48" dirty="0">
              <a:solidFill>
                <a:schemeClr val="bg1"/>
              </a:solidFill>
              <a:latin typeface="+mn-ea"/>
              <a:cs typeface="+mn-ea"/>
            </a:endParaRPr>
          </a:p>
          <a:p>
            <a:pPr defTabSz="862965" fontAlgn="base">
              <a:spcBef>
                <a:spcPct val="0"/>
              </a:spcBef>
              <a:spcAft>
                <a:spcPct val="0"/>
              </a:spcAft>
            </a:pPr>
            <a:r>
              <a:rPr lang="zh-CN" altLang="en-US" sz="2300" spc="-48" dirty="0">
                <a:solidFill>
                  <a:schemeClr val="bg1"/>
                </a:solidFill>
                <a:latin typeface="+mn-ea"/>
                <a:cs typeface="+mn-ea"/>
              </a:rPr>
              <a:t>单击填加标题</a:t>
            </a:r>
            <a:endParaRPr lang="en-US" altLang="zh-CN" sz="2300" spc="-48" dirty="0">
              <a:solidFill>
                <a:schemeClr val="bg1"/>
              </a:solidFill>
              <a:latin typeface="+mn-ea"/>
              <a:cs typeface="+mn-ea"/>
            </a:endParaRPr>
          </a:p>
          <a:p>
            <a:pPr defTabSz="862965" fontAlgn="base">
              <a:spcBef>
                <a:spcPct val="0"/>
              </a:spcBef>
              <a:spcAft>
                <a:spcPct val="0"/>
              </a:spcAft>
            </a:pPr>
            <a:r>
              <a:rPr lang="zh-CN" altLang="en-US" sz="1300" spc="-48" dirty="0">
                <a:solidFill>
                  <a:schemeClr val="bg1"/>
                </a:solidFill>
                <a:latin typeface="+mn-ea"/>
                <a:cs typeface="+mn-ea"/>
              </a:rPr>
              <a:t>单击填加文字内容</a:t>
            </a:r>
            <a:endParaRPr lang="en-US" altLang="zh-CN" sz="1300" spc="-48" dirty="0">
              <a:solidFill>
                <a:schemeClr val="bg1"/>
              </a:solidFill>
              <a:latin typeface="+mn-ea"/>
              <a:cs typeface="+mn-ea"/>
            </a:endParaRPr>
          </a:p>
          <a:p>
            <a:pPr defTabSz="862965" fontAlgn="base">
              <a:spcBef>
                <a:spcPct val="0"/>
              </a:spcBef>
              <a:spcAft>
                <a:spcPct val="0"/>
              </a:spcAft>
            </a:pPr>
            <a:endParaRPr lang="en-US" altLang="zh-CN" sz="1300" spc="-48" dirty="0">
              <a:solidFill>
                <a:schemeClr val="bg1"/>
              </a:solidFill>
              <a:latin typeface="+mn-ea"/>
              <a:cs typeface="+mn-ea"/>
            </a:endParaRPr>
          </a:p>
          <a:p>
            <a:pPr defTabSz="862965" fontAlgn="base">
              <a:spcBef>
                <a:spcPct val="0"/>
              </a:spcBef>
              <a:spcAft>
                <a:spcPct val="0"/>
              </a:spcAft>
            </a:pPr>
            <a:endParaRPr lang="en-US" sz="1300" spc="-48" dirty="0">
              <a:solidFill>
                <a:schemeClr val="bg1"/>
              </a:solidFill>
              <a:latin typeface="+mn-ea"/>
              <a:cs typeface="+mn-ea"/>
            </a:endParaRPr>
          </a:p>
        </p:txBody>
      </p:sp>
      <p:sp>
        <p:nvSpPr>
          <p:cNvPr id="76" name="Rectangle 4"/>
          <p:cNvSpPr/>
          <p:nvPr/>
        </p:nvSpPr>
        <p:spPr bwMode="auto">
          <a:xfrm>
            <a:off x="7147718" y="2802851"/>
            <a:ext cx="1844355" cy="1298224"/>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86355" tIns="43178" rIns="43178" bIns="8635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p:txBody>
      </p:sp>
      <p:grpSp>
        <p:nvGrpSpPr>
          <p:cNvPr id="77" name="组合 76"/>
          <p:cNvGrpSpPr/>
          <p:nvPr/>
        </p:nvGrpSpPr>
        <p:grpSpPr>
          <a:xfrm>
            <a:off x="3798684" y="1371521"/>
            <a:ext cx="1282006" cy="1298224"/>
            <a:chOff x="5002274" y="955627"/>
            <a:chExt cx="1022400" cy="1022351"/>
          </a:xfrm>
        </p:grpSpPr>
        <p:sp>
          <p:nvSpPr>
            <p:cNvPr id="78" name="Rectangle 4"/>
            <p:cNvSpPr/>
            <p:nvPr/>
          </p:nvSpPr>
          <p:spPr bwMode="auto">
            <a:xfrm>
              <a:off x="5002274" y="955627"/>
              <a:ext cx="1022400" cy="1022351"/>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65" tIns="34283" rIns="34283" bIns="6856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1300" spc="-48" dirty="0">
                <a:solidFill>
                  <a:schemeClr val="tx1"/>
                </a:solidFill>
                <a:latin typeface="+mn-ea"/>
                <a:cs typeface="+mn-ea"/>
              </a:endParaRPr>
            </a:p>
            <a:p>
              <a:pPr defTabSz="862965" fontAlgn="base">
                <a:spcBef>
                  <a:spcPct val="0"/>
                </a:spcBef>
                <a:spcAft>
                  <a:spcPct val="0"/>
                </a:spcAft>
              </a:pPr>
              <a:endParaRPr lang="en-US" sz="1300" spc="-48" dirty="0">
                <a:solidFill>
                  <a:schemeClr val="tx1"/>
                </a:solidFill>
                <a:latin typeface="+mn-ea"/>
                <a:cs typeface="+mn-ea"/>
              </a:endParaRPr>
            </a:p>
          </p:txBody>
        </p:sp>
        <p:pic>
          <p:nvPicPr>
            <p:cNvPr id="79" name="Picture 6" descr="C:\Users\Jonahs\Dropbox\Projects SCOTT\MEET Windows Azure\source\Background\tile-icon-database.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4083" y="1147494"/>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 name="组合 79"/>
          <p:cNvGrpSpPr/>
          <p:nvPr/>
        </p:nvGrpSpPr>
        <p:grpSpPr>
          <a:xfrm>
            <a:off x="5225801" y="1371521"/>
            <a:ext cx="1282006" cy="1298224"/>
            <a:chOff x="6140400" y="955627"/>
            <a:chExt cx="1022400" cy="1022351"/>
          </a:xfrm>
        </p:grpSpPr>
        <p:sp>
          <p:nvSpPr>
            <p:cNvPr id="81" name="Rectangle 4"/>
            <p:cNvSpPr/>
            <p:nvPr/>
          </p:nvSpPr>
          <p:spPr bwMode="auto">
            <a:xfrm>
              <a:off x="6140400" y="955627"/>
              <a:ext cx="1022400" cy="1022351"/>
            </a:xfrm>
            <a:prstGeom prst="rect">
              <a:avLst/>
            </a:prstGeom>
            <a:solidFill>
              <a:schemeClr val="accent4"/>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8565" tIns="34283" rIns="34283" bIns="68565" numCol="1" spcCol="0" rtlCol="0" fromWordArt="0" anchor="b" anchorCtr="0" forceAA="0" compatLnSpc="1">
              <a:noAutofit/>
            </a:bodyPr>
            <a:lstStyle/>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2300" spc="-48" dirty="0">
                <a:solidFill>
                  <a:schemeClr val="tx1"/>
                </a:solidFill>
                <a:latin typeface="+mn-ea"/>
                <a:cs typeface="+mn-ea"/>
              </a:endParaRPr>
            </a:p>
            <a:p>
              <a:pPr defTabSz="862965" fontAlgn="base">
                <a:spcBef>
                  <a:spcPct val="0"/>
                </a:spcBef>
                <a:spcAft>
                  <a:spcPct val="0"/>
                </a:spcAft>
              </a:pPr>
              <a:endParaRPr lang="en-US" altLang="zh-CN" sz="1300" spc="-48" dirty="0">
                <a:solidFill>
                  <a:schemeClr val="tx1"/>
                </a:solidFill>
                <a:latin typeface="+mn-ea"/>
                <a:cs typeface="+mn-ea"/>
              </a:endParaRPr>
            </a:p>
            <a:p>
              <a:pPr defTabSz="862965" fontAlgn="base">
                <a:spcBef>
                  <a:spcPct val="0"/>
                </a:spcBef>
                <a:spcAft>
                  <a:spcPct val="0"/>
                </a:spcAft>
              </a:pPr>
              <a:endParaRPr lang="en-US" sz="1300" spc="-48" dirty="0">
                <a:solidFill>
                  <a:schemeClr val="tx1"/>
                </a:solidFill>
                <a:latin typeface="+mn-ea"/>
                <a:cs typeface="+mn-ea"/>
              </a:endParaRPr>
            </a:p>
          </p:txBody>
        </p:sp>
        <p:pic>
          <p:nvPicPr>
            <p:cNvPr id="82" name="Picture 5" descr="\\MAGNUM\Projects\Microsoft\Cloud Power FY12\Design\Icons\PNGs\Self_Service.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rcRect/>
            <a:stretch>
              <a:fillRect/>
            </a:stretch>
          </p:blipFill>
          <p:spPr bwMode="auto">
            <a:xfrm>
              <a:off x="6219082" y="1031063"/>
              <a:ext cx="865036" cy="871477"/>
            </a:xfrm>
            <a:prstGeom prst="rect">
              <a:avLst/>
            </a:prstGeom>
            <a:noFill/>
          </p:spPr>
        </p:pic>
      </p:grpSp>
      <p:pic>
        <p:nvPicPr>
          <p:cNvPr id="83" name="图片 82"/>
          <p:cNvPicPr>
            <a:picLocks noChangeAspect="1"/>
          </p:cNvPicPr>
          <p:nvPr/>
        </p:nvPicPr>
        <p:blipFill rotWithShape="1">
          <a:blip r:embed="rId5" cstate="print">
            <a:extLst>
              <a:ext uri="{28A0092B-C50C-407E-A947-70E740481C1C}">
                <a14:useLocalDpi xmlns:a14="http://schemas.microsoft.com/office/drawing/2010/main" val="0"/>
              </a:ext>
            </a:extLst>
          </a:blip>
          <a:srcRect r="40300"/>
          <a:stretch>
            <a:fillRect/>
          </a:stretch>
        </p:blipFill>
        <p:spPr>
          <a:xfrm>
            <a:off x="7147719" y="1371519"/>
            <a:ext cx="1844355" cy="1298224"/>
          </a:xfrm>
          <a:prstGeom prst="rect">
            <a:avLst/>
          </a:prstGeom>
        </p:spPr>
      </p:pic>
      <p:pic>
        <p:nvPicPr>
          <p:cNvPr id="84"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0298" b="6811"/>
          <a:stretch>
            <a:fillRect/>
          </a:stretch>
        </p:blipFill>
        <p:spPr bwMode="auto">
          <a:xfrm>
            <a:off x="965988" y="2802851"/>
            <a:ext cx="2709125" cy="1298224"/>
          </a:xfrm>
          <a:prstGeom prst="rect">
            <a:avLst/>
          </a:prstGeom>
          <a:solidFill>
            <a:schemeClr val="bg2"/>
          </a:solidFill>
          <a:ln>
            <a:noFill/>
          </a:ln>
        </p:spPr>
      </p:pic>
      <p:sp>
        <p:nvSpPr>
          <p:cNvPr id="85" name="TextBox 84"/>
          <p:cNvSpPr txBox="1"/>
          <p:nvPr/>
        </p:nvSpPr>
        <p:spPr>
          <a:xfrm>
            <a:off x="859054" y="4289878"/>
            <a:ext cx="8115350" cy="1524227"/>
          </a:xfrm>
          <a:prstGeom prst="rect">
            <a:avLst/>
          </a:prstGeom>
          <a:noFill/>
        </p:spPr>
        <p:txBody>
          <a:bodyPr wrap="square" lIns="115166" tIns="57584" rIns="115166" bIns="57584" rtlCol="0">
            <a:spAutoFit/>
          </a:bodyPr>
          <a:lstStyle/>
          <a:p>
            <a:pPr>
              <a:lnSpc>
                <a:spcPct val="150000"/>
              </a:lnSpc>
            </a:pPr>
            <a:r>
              <a:rPr lang="zh-CN" altLang="en-US" sz="2300" b="1" dirty="0">
                <a:solidFill>
                  <a:schemeClr val="accent2"/>
                </a:solidFill>
                <a:latin typeface="+mn-ea"/>
                <a:cs typeface="+mn-ea"/>
              </a:rPr>
              <a:t>单击填加标题</a:t>
            </a:r>
            <a:endParaRPr lang="en-US" altLang="zh-CN" sz="2300" b="1" dirty="0">
              <a:solidFill>
                <a:schemeClr val="accent2"/>
              </a:solidFill>
              <a:latin typeface="+mn-ea"/>
              <a:cs typeface="+mn-ea"/>
            </a:endParaRPr>
          </a:p>
          <a:p>
            <a:pPr>
              <a:lnSpc>
                <a:spcPct val="150000"/>
              </a:lnSpc>
            </a:pPr>
            <a:r>
              <a:rPr lang="zh-CN" altLang="en-US" sz="1900" dirty="0">
                <a:solidFill>
                  <a:schemeClr val="tx1">
                    <a:lumMod val="65000"/>
                    <a:lumOff val="35000"/>
                  </a:schemeClr>
                </a:solidFill>
                <a:latin typeface="+mn-ea"/>
                <a:cs typeface="+mn-ea"/>
              </a:rPr>
              <a:t>单击此处添加文本单击此处添加文本 </a:t>
            </a:r>
            <a:endParaRPr lang="en-US" altLang="zh-CN" sz="1900" dirty="0">
              <a:solidFill>
                <a:schemeClr val="tx1">
                  <a:lumMod val="65000"/>
                  <a:lumOff val="35000"/>
                </a:schemeClr>
              </a:solidFill>
              <a:latin typeface="+mn-ea"/>
              <a:cs typeface="+mn-ea"/>
            </a:endParaRPr>
          </a:p>
          <a:p>
            <a:pPr>
              <a:lnSpc>
                <a:spcPct val="150000"/>
              </a:lnSpc>
            </a:pPr>
            <a:r>
              <a:rPr lang="zh-CN" altLang="en-US" sz="1900" dirty="0">
                <a:solidFill>
                  <a:schemeClr val="tx1">
                    <a:lumMod val="65000"/>
                    <a:lumOff val="35000"/>
                  </a:schemeClr>
                </a:solidFill>
                <a:latin typeface="+mn-ea"/>
                <a:cs typeface="+mn-ea"/>
              </a:rPr>
              <a:t>单击此处添加文本单击此处添加文本</a:t>
            </a:r>
            <a:endParaRPr lang="en-US" altLang="zh-CN" sz="1900" dirty="0">
              <a:solidFill>
                <a:schemeClr val="tx1">
                  <a:lumMod val="65000"/>
                  <a:lumOff val="35000"/>
                </a:schemeClr>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8000">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14:bounceEnd="48000">
                                          <p:cBhvr additive="base">
                                            <p:cTn id="7" dur="500" fill="hold"/>
                                            <p:tgtEl>
                                              <p:spTgt spid="45"/>
                                            </p:tgtEl>
                                            <p:attrNameLst>
                                              <p:attrName>ppt_x</p:attrName>
                                            </p:attrNameLst>
                                          </p:cBhvr>
                                          <p:tavLst>
                                            <p:tav tm="0">
                                              <p:val>
                                                <p:strVal val="#ppt_x"/>
                                              </p:val>
                                            </p:tav>
                                            <p:tav tm="100000">
                                              <p:val>
                                                <p:strVal val="#ppt_x"/>
                                              </p:val>
                                            </p:tav>
                                          </p:tavLst>
                                        </p:anim>
                                        <p:anim calcmode="lin" valueType="num" p14:bounceEnd="48000">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250"/>
                                            <p:tgtEl>
                                              <p:spTgt spid="7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fade">
                                          <p:cBhvr>
                                            <p:cTn id="16" dur="250"/>
                                            <p:tgtEl>
                                              <p:spTgt spid="7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250"/>
                                            <p:tgtEl>
                                              <p:spTgt spid="7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250"/>
                                            <p:tgtEl>
                                              <p:spTgt spid="8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fade">
                                          <p:cBhvr>
                                            <p:cTn id="28" dur="250"/>
                                            <p:tgtEl>
                                              <p:spTgt spid="80"/>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250"/>
                                            <p:tgtEl>
                                              <p:spTgt spid="8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fade">
                                          <p:cBhvr>
                                            <p:cTn id="36" dur="250"/>
                                            <p:tgtEl>
                                              <p:spTgt spid="76"/>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left)">
                                          <p:cBhvr>
                                            <p:cTn id="40"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8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ppt_x"/>
                                              </p:val>
                                            </p:tav>
                                            <p:tav tm="100000">
                                              <p:val>
                                                <p:strVal val="#ppt_x"/>
                                              </p:val>
                                            </p:tav>
                                          </p:tavLst>
                                        </p:anim>
                                        <p:anim calcmode="lin" valueType="num">
                                          <p:cBhvr additive="base">
                                            <p:cTn id="8" dur="500" fill="hold"/>
                                            <p:tgtEl>
                                              <p:spTgt spid="4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250"/>
                                            <p:tgtEl>
                                              <p:spTgt spid="7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fade">
                                          <p:cBhvr>
                                            <p:cTn id="16" dur="250"/>
                                            <p:tgtEl>
                                              <p:spTgt spid="7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250"/>
                                            <p:tgtEl>
                                              <p:spTgt spid="77"/>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250"/>
                                            <p:tgtEl>
                                              <p:spTgt spid="8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fade">
                                          <p:cBhvr>
                                            <p:cTn id="28" dur="250"/>
                                            <p:tgtEl>
                                              <p:spTgt spid="80"/>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250"/>
                                            <p:tgtEl>
                                              <p:spTgt spid="8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fade">
                                          <p:cBhvr>
                                            <p:cTn id="36" dur="250"/>
                                            <p:tgtEl>
                                              <p:spTgt spid="76"/>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left)">
                                          <p:cBhvr>
                                            <p:cTn id="40"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8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0"/>
          <p:cNvGrpSpPr/>
          <p:nvPr/>
        </p:nvGrpSpPr>
        <p:grpSpPr>
          <a:xfrm flipH="1">
            <a:off x="6598154" y="3947675"/>
            <a:ext cx="1295922" cy="2526837"/>
            <a:chOff x="6598421" y="4121221"/>
            <a:chExt cx="1474828" cy="2876809"/>
          </a:xfrm>
          <a:solidFill>
            <a:srgbClr val="4B5773"/>
          </a:solidFill>
        </p:grpSpPr>
        <p:sp>
          <p:nvSpPr>
            <p:cNvPr id="5" name="Freeform 254"/>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chemeClr val="accent2"/>
            </a:solid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sp>
          <p:nvSpPr>
            <p:cNvPr id="6" name="Freeform 255"/>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sp>
          <p:nvSpPr>
            <p:cNvPr id="7" name="Freeform 256"/>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lstStyle/>
            <a:p>
              <a:endParaRPr lang="id-ID">
                <a:latin typeface="Agency FB" panose="020B0503020202020204" pitchFamily="34" charset="0"/>
                <a:cs typeface="+mn-ea"/>
              </a:endParaRPr>
            </a:p>
          </p:txBody>
        </p:sp>
      </p:grpSp>
      <p:cxnSp>
        <p:nvCxnSpPr>
          <p:cNvPr id="8" name="Straight Connector 561"/>
          <p:cNvCxnSpPr/>
          <p:nvPr/>
        </p:nvCxnSpPr>
        <p:spPr>
          <a:xfrm>
            <a:off x="6000002" y="1538311"/>
            <a:ext cx="0" cy="4136137"/>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rot="900000">
            <a:off x="8498361" y="408119"/>
            <a:ext cx="2459077" cy="2456607"/>
            <a:chOff x="5305425" y="2638425"/>
            <a:chExt cx="1579563" cy="1577975"/>
          </a:xfrm>
          <a:solidFill>
            <a:srgbClr val="000000">
              <a:alpha val="60000"/>
            </a:srgbClr>
          </a:solidFill>
          <a:effectLst/>
        </p:grpSpPr>
        <p:sp>
          <p:nvSpPr>
            <p:cNvPr id="1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5"/>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2" name="组合 11"/>
          <p:cNvGrpSpPr/>
          <p:nvPr/>
        </p:nvGrpSpPr>
        <p:grpSpPr>
          <a:xfrm>
            <a:off x="6907886" y="1703075"/>
            <a:ext cx="2014518" cy="2012493"/>
            <a:chOff x="5305424" y="2638424"/>
            <a:chExt cx="1579563" cy="1577975"/>
          </a:xfrm>
          <a:solidFill>
            <a:srgbClr val="000000">
              <a:alpha val="60000"/>
            </a:srgbClr>
          </a:solidFill>
        </p:grpSpPr>
        <p:sp>
          <p:nvSpPr>
            <p:cNvPr id="13"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4"/>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4"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15" name="组合 14"/>
          <p:cNvGrpSpPr/>
          <p:nvPr/>
        </p:nvGrpSpPr>
        <p:grpSpPr>
          <a:xfrm>
            <a:off x="8206636" y="2832206"/>
            <a:ext cx="3073267" cy="3068345"/>
            <a:chOff x="5102225" y="2441575"/>
            <a:chExt cx="1982788" cy="1979613"/>
          </a:xfrm>
          <a:solidFill>
            <a:srgbClr val="000000">
              <a:alpha val="60000"/>
            </a:srgbClr>
          </a:solidFill>
          <a:effectLst/>
        </p:grpSpPr>
        <p:sp>
          <p:nvSpPr>
            <p:cNvPr id="16"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7"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8" name="Rectangle 10"/>
          <p:cNvSpPr/>
          <p:nvPr/>
        </p:nvSpPr>
        <p:spPr>
          <a:xfrm>
            <a:off x="1584087" y="2017489"/>
            <a:ext cx="2434538" cy="451405"/>
          </a:xfrm>
          <a:prstGeom prst="rect">
            <a:avLst/>
          </a:prstGeom>
        </p:spPr>
        <p:txBody>
          <a:bodyPr wrap="none" lIns="121908" tIns="60954" rIns="121908" bIns="60954">
            <a:spAutoFit/>
          </a:bodyPr>
          <a:lstStyle/>
          <a:p>
            <a:r>
              <a:rPr lang="zh-CN" altLang="en-US" sz="2100" b="1" dirty="0">
                <a:solidFill>
                  <a:schemeClr val="bg1">
                    <a:lumMod val="50000"/>
                  </a:schemeClr>
                </a:solidFill>
                <a:latin typeface="+mn-ea"/>
                <a:cs typeface="+mn-ea"/>
              </a:rPr>
              <a:t>单击填加文字内容</a:t>
            </a:r>
            <a:endParaRPr lang="en-US" sz="2100" b="1" dirty="0">
              <a:solidFill>
                <a:schemeClr val="bg1">
                  <a:lumMod val="50000"/>
                </a:schemeClr>
              </a:solidFill>
              <a:latin typeface="+mn-ea"/>
              <a:cs typeface="+mn-ea"/>
            </a:endParaRPr>
          </a:p>
        </p:txBody>
      </p:sp>
      <p:sp>
        <p:nvSpPr>
          <p:cNvPr id="20" name="TextBox 19"/>
          <p:cNvSpPr txBox="1"/>
          <p:nvPr/>
        </p:nvSpPr>
        <p:spPr>
          <a:xfrm>
            <a:off x="1590391" y="2572678"/>
            <a:ext cx="3705927" cy="1969771"/>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1" name="TextBox 20"/>
          <p:cNvSpPr txBox="1"/>
          <p:nvPr/>
        </p:nvSpPr>
        <p:spPr>
          <a:xfrm>
            <a:off x="1590391" y="3870374"/>
            <a:ext cx="3705927" cy="861762"/>
          </a:xfrm>
          <a:prstGeom prst="rect">
            <a:avLst/>
          </a:prstGeom>
          <a:noFill/>
        </p:spPr>
        <p:txBody>
          <a:bodyPr wrap="square" lIns="121908" tIns="60954" rIns="121908" bIns="60954" rtlCol="0">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a:p>
            <a:pPr>
              <a:lnSpc>
                <a:spcPct val="150000"/>
              </a:lnSpc>
            </a:pPr>
            <a:r>
              <a:rPr lang="zh-CN" altLang="en-US" sz="16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600" dirty="0">
              <a:solidFill>
                <a:schemeClr val="tx1">
                  <a:lumMod val="50000"/>
                  <a:lumOff val="50000"/>
                </a:schemeClr>
              </a:solidFill>
              <a:latin typeface="微软雅黑" panose="020B0503020204020204" pitchFamily="34" charset="-122"/>
              <a:cs typeface="+mn-ea"/>
            </a:endParaRPr>
          </a:p>
        </p:txBody>
      </p:sp>
      <p:sp>
        <p:nvSpPr>
          <p:cNvPr id="22" name="Rectangle 12"/>
          <p:cNvSpPr/>
          <p:nvPr/>
        </p:nvSpPr>
        <p:spPr>
          <a:xfrm>
            <a:off x="1736315" y="4965171"/>
            <a:ext cx="3263938" cy="48000"/>
          </a:xfrm>
          <a:prstGeom prst="rect">
            <a:avLst/>
          </a:prstGeom>
          <a:pattFill prst="ltDnDiag">
            <a:fgClr>
              <a:schemeClr val="bg1">
                <a:lumMod val="65000"/>
              </a:schemeClr>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cs typeface="+mn-ea"/>
            </a:endParaRPr>
          </a:p>
        </p:txBody>
      </p:sp>
      <p:grpSp>
        <p:nvGrpSpPr>
          <p:cNvPr id="23" name="Group 14"/>
          <p:cNvGrpSpPr/>
          <p:nvPr/>
        </p:nvGrpSpPr>
        <p:grpSpPr bwMode="auto">
          <a:xfrm>
            <a:off x="1711303" y="5253205"/>
            <a:ext cx="1504753" cy="247649"/>
            <a:chOff x="0" y="0"/>
            <a:chExt cx="1896" cy="312"/>
          </a:xfrm>
          <a:solidFill>
            <a:schemeClr val="tx1">
              <a:lumMod val="50000"/>
              <a:lumOff val="50000"/>
            </a:schemeClr>
          </a:solidFill>
        </p:grpSpPr>
        <p:sp>
          <p:nvSpPr>
            <p:cNvPr id="24" name="AutoShape 15"/>
            <p:cNvSpPr/>
            <p:nvPr/>
          </p:nvSpPr>
          <p:spPr bwMode="auto">
            <a:xfrm>
              <a:off x="0" y="0"/>
              <a:ext cx="308"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5" name="AutoShape 16"/>
            <p:cNvSpPr/>
            <p:nvPr/>
          </p:nvSpPr>
          <p:spPr bwMode="auto">
            <a:xfrm>
              <a:off x="399"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6" name="AutoShape 17"/>
            <p:cNvSpPr/>
            <p:nvPr/>
          </p:nvSpPr>
          <p:spPr bwMode="auto">
            <a:xfrm>
              <a:off x="793"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7" name="AutoShape 18"/>
            <p:cNvSpPr/>
            <p:nvPr/>
          </p:nvSpPr>
          <p:spPr bwMode="auto">
            <a:xfrm>
              <a:off x="11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28" name="AutoShape 19"/>
            <p:cNvSpPr/>
            <p:nvPr/>
          </p:nvSpPr>
          <p:spPr bwMode="auto">
            <a:xfrm>
              <a:off x="15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grpSp>
      <p:grpSp>
        <p:nvGrpSpPr>
          <p:cNvPr id="29" name="Group 20"/>
          <p:cNvGrpSpPr/>
          <p:nvPr/>
        </p:nvGrpSpPr>
        <p:grpSpPr bwMode="auto">
          <a:xfrm>
            <a:off x="1711304" y="5254064"/>
            <a:ext cx="1187295" cy="247651"/>
            <a:chOff x="0" y="0"/>
            <a:chExt cx="1496" cy="312"/>
          </a:xfrm>
          <a:solidFill>
            <a:schemeClr val="accent2"/>
          </a:solidFill>
        </p:grpSpPr>
        <p:sp>
          <p:nvSpPr>
            <p:cNvPr id="30" name="AutoShape 21"/>
            <p:cNvSpPr/>
            <p:nvPr/>
          </p:nvSpPr>
          <p:spPr bwMode="auto">
            <a:xfrm>
              <a:off x="0" y="0"/>
              <a:ext cx="308"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1" name="AutoShape 22"/>
            <p:cNvSpPr/>
            <p:nvPr/>
          </p:nvSpPr>
          <p:spPr bwMode="auto">
            <a:xfrm>
              <a:off x="399"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2" name="AutoShape 23"/>
            <p:cNvSpPr/>
            <p:nvPr/>
          </p:nvSpPr>
          <p:spPr bwMode="auto">
            <a:xfrm>
              <a:off x="793"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sp>
          <p:nvSpPr>
            <p:cNvPr id="33" name="AutoShape 24"/>
            <p:cNvSpPr/>
            <p:nvPr/>
          </p:nvSpPr>
          <p:spPr bwMode="auto">
            <a:xfrm>
              <a:off x="1187" y="0"/>
              <a:ext cx="309" cy="312"/>
            </a:xfrm>
            <a:custGeom>
              <a:avLst/>
              <a:gdLst>
                <a:gd name="T0" fmla="*/ 11356 w 22712"/>
                <a:gd name="T1" fmla="*/ 0 h 23880"/>
                <a:gd name="T2" fmla="*/ 14693 w 22712"/>
                <a:gd name="T3" fmla="*/ 7110 h 23880"/>
                <a:gd name="T4" fmla="*/ 22156 w 22712"/>
                <a:gd name="T5" fmla="*/ 8250 h 23880"/>
                <a:gd name="T6" fmla="*/ 16756 w 22712"/>
                <a:gd name="T7" fmla="*/ 13785 h 23880"/>
                <a:gd name="T8" fmla="*/ 18031 w 22712"/>
                <a:gd name="T9" fmla="*/ 21600 h 23880"/>
                <a:gd name="T10" fmla="*/ 11356 w 22712"/>
                <a:gd name="T11" fmla="*/ 17910 h 23880"/>
                <a:gd name="T12" fmla="*/ 4681 w 22712"/>
                <a:gd name="T13" fmla="*/ 21600 h 23880"/>
                <a:gd name="T14" fmla="*/ 5956 w 22712"/>
                <a:gd name="T15" fmla="*/ 13785 h 23880"/>
                <a:gd name="T16" fmla="*/ 556 w 22712"/>
                <a:gd name="T17" fmla="*/ 8250 h 23880"/>
                <a:gd name="T18" fmla="*/ 8019 w 22712"/>
                <a:gd name="T19" fmla="*/ 7110 h 23880"/>
                <a:gd name="T20" fmla="*/ 11356 w 22712"/>
                <a:gd name="T21" fmla="*/ 0 h 23880"/>
                <a:gd name="T22" fmla="*/ 11356 w 22712"/>
                <a:gd name="T23" fmla="*/ 0 h 23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12" h="23880">
                  <a:moveTo>
                    <a:pt x="11356" y="0"/>
                  </a:moveTo>
                  <a:lnTo>
                    <a:pt x="14693" y="7110"/>
                  </a:lnTo>
                  <a:lnTo>
                    <a:pt x="22156" y="8250"/>
                  </a:lnTo>
                  <a:lnTo>
                    <a:pt x="16756" y="13785"/>
                  </a:lnTo>
                  <a:lnTo>
                    <a:pt x="18031" y="21600"/>
                  </a:lnTo>
                  <a:lnTo>
                    <a:pt x="11356" y="17910"/>
                  </a:lnTo>
                  <a:lnTo>
                    <a:pt x="4681" y="21600"/>
                  </a:lnTo>
                  <a:lnTo>
                    <a:pt x="5956" y="13785"/>
                  </a:lnTo>
                  <a:lnTo>
                    <a:pt x="556" y="8250"/>
                  </a:lnTo>
                  <a:lnTo>
                    <a:pt x="8019" y="7110"/>
                  </a:lnTo>
                  <a:lnTo>
                    <a:pt x="11356" y="0"/>
                  </a:lnTo>
                  <a:close/>
                  <a:moveTo>
                    <a:pt x="11356"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a:solidFill>
                  <a:schemeClr val="tx1">
                    <a:lumMod val="50000"/>
                    <a:lumOff val="50000"/>
                  </a:schemeClr>
                </a:solidFill>
                <a:latin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par>
                                <p:cTn id="28" presetID="10" presetClass="entr" presetSubtype="0"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3000"/>
                            </p:stCondLst>
                            <p:childTnLst>
                              <p:par>
                                <p:cTn id="32" presetID="37"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900" decel="100000" fill="hold"/>
                                        <p:tgtEl>
                                          <p:spTgt spid="4"/>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10"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8" presetClass="emph" presetSubtype="0" fill="hold" nodeType="withEffect">
                                  <p:stCondLst>
                                    <p:cond delay="0"/>
                                  </p:stCondLst>
                                  <p:childTnLst>
                                    <p:animRot by="21600000">
                                      <p:cBhvr>
                                        <p:cTn id="49" dur="2000" fill="hold"/>
                                        <p:tgtEl>
                                          <p:spTgt spid="15"/>
                                        </p:tgtEl>
                                        <p:attrNameLst>
                                          <p:attrName>r</p:attrName>
                                        </p:attrNameLst>
                                      </p:cBhvr>
                                    </p:animRot>
                                  </p:childTnLst>
                                </p:cTn>
                              </p:par>
                              <p:par>
                                <p:cTn id="50" presetID="8" presetClass="emph" presetSubtype="0" fill="hold" nodeType="withEffect">
                                  <p:stCondLst>
                                    <p:cond delay="0"/>
                                  </p:stCondLst>
                                  <p:childTnLst>
                                    <p:animRot by="21600000">
                                      <p:cBhvr>
                                        <p:cTn id="51" dur="2000" fill="hold"/>
                                        <p:tgtEl>
                                          <p:spTgt spid="9"/>
                                        </p:tgtEl>
                                        <p:attrNameLst>
                                          <p:attrName>r</p:attrName>
                                        </p:attrNameLst>
                                      </p:cBhvr>
                                    </p:animRot>
                                  </p:childTnLst>
                                </p:cTn>
                              </p:par>
                              <p:par>
                                <p:cTn id="52" presetID="8" presetClass="emph" presetSubtype="0" fill="hold" nodeType="withEffect">
                                  <p:stCondLst>
                                    <p:cond delay="0"/>
                                  </p:stCondLst>
                                  <p:childTnLst>
                                    <p:animRot by="21600000">
                                      <p:cBhvr>
                                        <p:cTn id="53"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7"/>
          <p:cNvGrpSpPr/>
          <p:nvPr/>
        </p:nvGrpSpPr>
        <p:grpSpPr>
          <a:xfrm>
            <a:off x="7280071" y="3304567"/>
            <a:ext cx="1073372" cy="1105299"/>
            <a:chOff x="5217363" y="3593206"/>
            <a:chExt cx="805239" cy="829190"/>
          </a:xfrm>
        </p:grpSpPr>
        <p:sp>
          <p:nvSpPr>
            <p:cNvPr id="45" name="Oval 34"/>
            <p:cNvSpPr>
              <a:spLocks noChangeArrowheads="1"/>
            </p:cNvSpPr>
            <p:nvPr/>
          </p:nvSpPr>
          <p:spPr bwMode="auto">
            <a:xfrm>
              <a:off x="5217363" y="3593206"/>
              <a:ext cx="805239" cy="82919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grpSp>
          <p:nvGrpSpPr>
            <p:cNvPr id="3" name="Group 126"/>
            <p:cNvGrpSpPr/>
            <p:nvPr/>
          </p:nvGrpSpPr>
          <p:grpSpPr>
            <a:xfrm>
              <a:off x="5268340" y="3645631"/>
              <a:ext cx="703284" cy="724338"/>
              <a:chOff x="5268340" y="3645631"/>
              <a:chExt cx="703284" cy="724338"/>
            </a:xfrm>
          </p:grpSpPr>
          <p:sp>
            <p:nvSpPr>
              <p:cNvPr id="46" name="Oval 35"/>
              <p:cNvSpPr>
                <a:spLocks noChangeArrowheads="1"/>
              </p:cNvSpPr>
              <p:nvPr/>
            </p:nvSpPr>
            <p:spPr bwMode="auto">
              <a:xfrm>
                <a:off x="5268340" y="3645631"/>
                <a:ext cx="703284" cy="72433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7" name="Oval 36"/>
              <p:cNvSpPr>
                <a:spLocks noChangeArrowheads="1"/>
              </p:cNvSpPr>
              <p:nvPr/>
            </p:nvSpPr>
            <p:spPr bwMode="auto">
              <a:xfrm>
                <a:off x="5316197" y="3695918"/>
                <a:ext cx="607570" cy="621625"/>
              </a:xfrm>
              <a:prstGeom prst="ellipse">
                <a:avLst/>
              </a:prstGeom>
              <a:solidFill>
                <a:schemeClr val="accent4"/>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0"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grpSp>
        <p:nvGrpSpPr>
          <p:cNvPr id="4" name="Group 123"/>
          <p:cNvGrpSpPr/>
          <p:nvPr/>
        </p:nvGrpSpPr>
        <p:grpSpPr>
          <a:xfrm>
            <a:off x="3291581" y="2558671"/>
            <a:ext cx="2100981" cy="2162106"/>
            <a:chOff x="2668480" y="971897"/>
            <a:chExt cx="1576146" cy="1622002"/>
          </a:xfrm>
        </p:grpSpPr>
        <p:sp>
          <p:nvSpPr>
            <p:cNvPr id="54" name="Oval 43"/>
            <p:cNvSpPr>
              <a:spLocks noChangeArrowheads="1"/>
            </p:cNvSpPr>
            <p:nvPr/>
          </p:nvSpPr>
          <p:spPr bwMode="auto">
            <a:xfrm>
              <a:off x="2668480" y="971897"/>
              <a:ext cx="1576146" cy="1622002"/>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5" name="Oval 44"/>
            <p:cNvSpPr>
              <a:spLocks noChangeArrowheads="1"/>
            </p:cNvSpPr>
            <p:nvPr/>
          </p:nvSpPr>
          <p:spPr bwMode="auto">
            <a:xfrm>
              <a:off x="2770435" y="1076749"/>
              <a:ext cx="1372236" cy="1411228"/>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6" name="Oval 45"/>
            <p:cNvSpPr>
              <a:spLocks noChangeArrowheads="1"/>
            </p:cNvSpPr>
            <p:nvPr/>
          </p:nvSpPr>
          <p:spPr bwMode="auto">
            <a:xfrm>
              <a:off x="2867189" y="1176252"/>
              <a:ext cx="1179769" cy="1213292"/>
            </a:xfrm>
            <a:prstGeom prst="ellipse">
              <a:avLst/>
            </a:prstGeom>
            <a:solidFill>
              <a:schemeClr val="accent3"/>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7"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0" name="Freeform 55"/>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3" name="Freeform 58"/>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4" name="Freeform 59"/>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5" name="Freeform 60"/>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6"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2"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1" name="Freeform 86"/>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5" name="Group 125"/>
          <p:cNvGrpSpPr/>
          <p:nvPr/>
        </p:nvGrpSpPr>
        <p:grpSpPr>
          <a:xfrm>
            <a:off x="5979262" y="3485693"/>
            <a:ext cx="1445032" cy="1486090"/>
            <a:chOff x="4548411" y="2906316"/>
            <a:chExt cx="1084056" cy="1114858"/>
          </a:xfrm>
        </p:grpSpPr>
        <p:sp>
          <p:nvSpPr>
            <p:cNvPr id="48" name="Oval 37"/>
            <p:cNvSpPr>
              <a:spLocks noChangeArrowheads="1"/>
            </p:cNvSpPr>
            <p:nvPr/>
          </p:nvSpPr>
          <p:spPr bwMode="auto">
            <a:xfrm>
              <a:off x="4548411" y="2906316"/>
              <a:ext cx="1007069" cy="1035684"/>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49" name="Oval 38"/>
            <p:cNvSpPr>
              <a:spLocks noChangeArrowheads="1"/>
            </p:cNvSpPr>
            <p:nvPr/>
          </p:nvSpPr>
          <p:spPr bwMode="auto">
            <a:xfrm>
              <a:off x="4612913" y="2971581"/>
              <a:ext cx="879105" cy="905154"/>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0" name="Oval 39"/>
            <p:cNvSpPr>
              <a:spLocks noChangeArrowheads="1"/>
            </p:cNvSpPr>
            <p:nvPr/>
          </p:nvSpPr>
          <p:spPr bwMode="auto">
            <a:xfrm>
              <a:off x="4673254" y="3034707"/>
              <a:ext cx="758423" cy="77569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9"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5"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7" name="Freeform 52"/>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0" name="Freeform 75"/>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1" name="Freeform 76"/>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2" name="Freeform 77"/>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3"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6" name="Freeform 81"/>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7" name="Freeform 82"/>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09"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2"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6" name="Group 124"/>
          <p:cNvGrpSpPr/>
          <p:nvPr/>
        </p:nvGrpSpPr>
        <p:grpSpPr>
          <a:xfrm>
            <a:off x="5129073" y="1931148"/>
            <a:ext cx="1755671" cy="1745659"/>
            <a:chOff x="3707801" y="2040749"/>
            <a:chExt cx="1317096" cy="1309585"/>
          </a:xfrm>
        </p:grpSpPr>
        <p:sp>
          <p:nvSpPr>
            <p:cNvPr id="51" name="Oval 40"/>
            <p:cNvSpPr>
              <a:spLocks noChangeArrowheads="1"/>
            </p:cNvSpPr>
            <p:nvPr/>
          </p:nvSpPr>
          <p:spPr bwMode="auto">
            <a:xfrm>
              <a:off x="3707801" y="2040749"/>
              <a:ext cx="1259877" cy="1295676"/>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2" name="Oval 41"/>
            <p:cNvSpPr>
              <a:spLocks noChangeArrowheads="1"/>
            </p:cNvSpPr>
            <p:nvPr/>
          </p:nvSpPr>
          <p:spPr bwMode="auto">
            <a:xfrm>
              <a:off x="3791029" y="2123134"/>
              <a:ext cx="1096540" cy="1131977"/>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53" name="Oval 42"/>
            <p:cNvSpPr>
              <a:spLocks noChangeArrowheads="1"/>
            </p:cNvSpPr>
            <p:nvPr/>
          </p:nvSpPr>
          <p:spPr bwMode="auto">
            <a:xfrm>
              <a:off x="3868016" y="2202308"/>
              <a:ext cx="942566" cy="973629"/>
            </a:xfrm>
            <a:prstGeom prst="ellipse">
              <a:avLst/>
            </a:prstGeom>
            <a:solidFill>
              <a:schemeClr val="accent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78"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89" name="Freeform 64"/>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1" name="Freeform 66"/>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3"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6" name="Freeform 71"/>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97" name="Freeform 72"/>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113"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16" tIns="45708" rIns="91416" bIns="45708" numCol="1" anchor="t" anchorCtr="0" compatLnSpc="1"/>
            <a:lstStyle/>
            <a:p>
              <a:endParaRPr lang="zh-CN" altLang="en-US" sz="2800">
                <a:solidFill>
                  <a:schemeClr val="tx1">
                    <a:lumMod val="50000"/>
                  </a:schemeClr>
                </a:solidFill>
              </a:endParaRPr>
            </a:p>
          </p:txBody>
        </p:sp>
      </p:grpSp>
      <p:grpSp>
        <p:nvGrpSpPr>
          <p:cNvPr id="7" name="Group 128"/>
          <p:cNvGrpSpPr/>
          <p:nvPr/>
        </p:nvGrpSpPr>
        <p:grpSpPr>
          <a:xfrm>
            <a:off x="6899880" y="1529056"/>
            <a:ext cx="3127636" cy="923609"/>
            <a:chOff x="384265" y="2982432"/>
            <a:chExt cx="2346338" cy="692887"/>
          </a:xfrm>
        </p:grpSpPr>
        <p:sp>
          <p:nvSpPr>
            <p:cNvPr id="130"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1"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 name="Group 131"/>
          <p:cNvGrpSpPr/>
          <p:nvPr/>
        </p:nvGrpSpPr>
        <p:grpSpPr>
          <a:xfrm>
            <a:off x="510067" y="2985296"/>
            <a:ext cx="2781514" cy="923609"/>
            <a:chOff x="336640" y="2982432"/>
            <a:chExt cx="2086679" cy="692887"/>
          </a:xfrm>
        </p:grpSpPr>
        <p:sp>
          <p:nvSpPr>
            <p:cNvPr id="133" name="文本框 11"/>
            <p:cNvSpPr txBox="1"/>
            <p:nvPr/>
          </p:nvSpPr>
          <p:spPr>
            <a:xfrm>
              <a:off x="1161435"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矩形 9"/>
            <p:cNvSpPr/>
            <p:nvPr/>
          </p:nvSpPr>
          <p:spPr>
            <a:xfrm>
              <a:off x="336640" y="3290209"/>
              <a:ext cx="2086679"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Group 134"/>
          <p:cNvGrpSpPr/>
          <p:nvPr/>
        </p:nvGrpSpPr>
        <p:grpSpPr>
          <a:xfrm>
            <a:off x="8463698" y="3249139"/>
            <a:ext cx="3127636" cy="923609"/>
            <a:chOff x="384265" y="2982432"/>
            <a:chExt cx="2346338" cy="692887"/>
          </a:xfrm>
        </p:grpSpPr>
        <p:sp>
          <p:nvSpPr>
            <p:cNvPr id="136"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7"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Group 137"/>
          <p:cNvGrpSpPr/>
          <p:nvPr/>
        </p:nvGrpSpPr>
        <p:grpSpPr>
          <a:xfrm>
            <a:off x="5860476" y="4971784"/>
            <a:ext cx="3127636" cy="923609"/>
            <a:chOff x="384265" y="2982432"/>
            <a:chExt cx="2346338" cy="692887"/>
          </a:xfrm>
        </p:grpSpPr>
        <p:sp>
          <p:nvSpPr>
            <p:cNvPr id="139" name="文本框 11"/>
            <p:cNvSpPr txBox="1"/>
            <p:nvPr/>
          </p:nvSpPr>
          <p:spPr>
            <a:xfrm>
              <a:off x="398742" y="2982432"/>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0" name="矩形 9"/>
            <p:cNvSpPr/>
            <p:nvPr/>
          </p:nvSpPr>
          <p:spPr>
            <a:xfrm>
              <a:off x="384265" y="3290209"/>
              <a:ext cx="2346338"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 name="标题 10"/>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ppt_x</p:attrName>
                                        </p:attrNameLst>
                                      </p:cBhvr>
                                      <p:tavLst>
                                        <p:tav tm="0">
                                          <p:val>
                                            <p:strVal val="#ppt_x-.2"/>
                                          </p:val>
                                        </p:tav>
                                        <p:tav tm="100000">
                                          <p:val>
                                            <p:strVal val="#ppt_x"/>
                                          </p:val>
                                        </p:tav>
                                      </p:tavLst>
                                    </p:anim>
                                    <p:anim calcmode="lin" valueType="num">
                                      <p:cBhvr>
                                        <p:cTn id="14"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ppt_x</p:attrName>
                                        </p:attrNameLst>
                                      </p:cBhvr>
                                      <p:tavLst>
                                        <p:tav tm="0">
                                          <p:val>
                                            <p:strVal val="#ppt_x-.2"/>
                                          </p:val>
                                        </p:tav>
                                        <p:tav tm="100000">
                                          <p:val>
                                            <p:strVal val="#ppt_x"/>
                                          </p:val>
                                        </p:tav>
                                      </p:tavLst>
                                    </p:anim>
                                    <p:anim calcmode="lin" valueType="num">
                                      <p:cBhvr>
                                        <p:cTn id="26"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
                                        </p:tgtEl>
                                      </p:cBhvr>
                                    </p:animEffect>
                                  </p:childTnLst>
                                </p:cTn>
                              </p:par>
                            </p:childTnLst>
                          </p:cTn>
                        </p:par>
                        <p:par>
                          <p:cTn id="28" fill="hold">
                            <p:stCondLst>
                              <p:cond delay="4000"/>
                            </p:stCondLst>
                            <p:childTnLst>
                              <p:par>
                                <p:cTn id="29" presetID="1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lide(fromTop)">
                                      <p:cBhvr>
                                        <p:cTn id="31" dur="500"/>
                                        <p:tgtEl>
                                          <p:spTgt spid="7"/>
                                        </p:tgtEl>
                                      </p:cBhvr>
                                    </p:animEffect>
                                  </p:childTnLst>
                                </p:cTn>
                              </p:par>
                            </p:childTnLst>
                          </p:cTn>
                        </p:par>
                        <p:par>
                          <p:cTn id="32" fill="hold">
                            <p:stCondLst>
                              <p:cond delay="4500"/>
                            </p:stCondLst>
                            <p:childTnLst>
                              <p:par>
                                <p:cTn id="33" presetID="1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lide(fromTop)">
                                      <p:cBhvr>
                                        <p:cTn id="35" dur="500"/>
                                        <p:tgtEl>
                                          <p:spTgt spid="8"/>
                                        </p:tgtEl>
                                      </p:cBhvr>
                                    </p:animEffect>
                                  </p:childTnLst>
                                </p:cTn>
                              </p:par>
                            </p:childTnLst>
                          </p:cTn>
                        </p:par>
                        <p:par>
                          <p:cTn id="36" fill="hold">
                            <p:stCondLst>
                              <p:cond delay="5000"/>
                            </p:stCondLst>
                            <p:childTnLst>
                              <p:par>
                                <p:cTn id="37" presetID="1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slide(fromTop)">
                                      <p:cBhvr>
                                        <p:cTn id="39" dur="500"/>
                                        <p:tgtEl>
                                          <p:spTgt spid="9"/>
                                        </p:tgtEl>
                                      </p:cBhvr>
                                    </p:animEffect>
                                  </p:childTnLst>
                                </p:cTn>
                              </p:par>
                            </p:childTnLst>
                          </p:cTn>
                        </p:par>
                        <p:par>
                          <p:cTn id="40" fill="hold">
                            <p:stCondLst>
                              <p:cond delay="5500"/>
                            </p:stCondLst>
                            <p:childTnLst>
                              <p:par>
                                <p:cTn id="41" presetID="12" presetClass="entr" presetSubtype="1"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Top)">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242647" y="2508526"/>
              <a:ext cx="1715534"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02</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工作完成情况</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3"/>
          <p:cNvGrpSpPr/>
          <p:nvPr/>
        </p:nvGrpSpPr>
        <p:grpSpPr>
          <a:xfrm>
            <a:off x="4118560" y="1753264"/>
            <a:ext cx="3819214" cy="3707016"/>
            <a:chOff x="4125516" y="790575"/>
            <a:chExt cx="3839766" cy="3848100"/>
          </a:xfrm>
        </p:grpSpPr>
        <p:sp>
          <p:nvSpPr>
            <p:cNvPr id="34" name="Freeform 5"/>
            <p:cNvSpPr>
              <a:spLocks noEditPoints="1"/>
            </p:cNvSpPr>
            <p:nvPr/>
          </p:nvSpPr>
          <p:spPr bwMode="auto">
            <a:xfrm>
              <a:off x="5092304" y="1765697"/>
              <a:ext cx="1906190" cy="1906191"/>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5" name="Freeform 6"/>
            <p:cNvSpPr/>
            <p:nvPr/>
          </p:nvSpPr>
          <p:spPr bwMode="auto">
            <a:xfrm>
              <a:off x="4125516" y="790575"/>
              <a:ext cx="1833563" cy="1833563"/>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6" name="Freeform 7"/>
            <p:cNvSpPr/>
            <p:nvPr/>
          </p:nvSpPr>
          <p:spPr bwMode="auto">
            <a:xfrm>
              <a:off x="4125516" y="2805112"/>
              <a:ext cx="1833563" cy="1833563"/>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7" name="Freeform 8"/>
            <p:cNvSpPr/>
            <p:nvPr/>
          </p:nvSpPr>
          <p:spPr bwMode="auto">
            <a:xfrm>
              <a:off x="6140054" y="790575"/>
              <a:ext cx="1825228" cy="1833563"/>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sp>
          <p:nvSpPr>
            <p:cNvPr id="38" name="Freeform 9"/>
            <p:cNvSpPr/>
            <p:nvPr/>
          </p:nvSpPr>
          <p:spPr bwMode="auto">
            <a:xfrm>
              <a:off x="6140054" y="2805112"/>
              <a:ext cx="1825228" cy="1833563"/>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800">
                <a:solidFill>
                  <a:schemeClr val="tx1">
                    <a:lumMod val="50000"/>
                  </a:schemeClr>
                </a:solidFill>
              </a:endParaRPr>
            </a:p>
          </p:txBody>
        </p:sp>
        <p:grpSp>
          <p:nvGrpSpPr>
            <p:cNvPr id="3" name="组合 48"/>
            <p:cNvGrpSpPr/>
            <p:nvPr/>
          </p:nvGrpSpPr>
          <p:grpSpPr>
            <a:xfrm>
              <a:off x="4611947" y="1399612"/>
              <a:ext cx="842963" cy="383381"/>
              <a:chOff x="8478838" y="1247776"/>
              <a:chExt cx="1123950" cy="511175"/>
            </a:xfrm>
            <a:solidFill>
              <a:schemeClr val="bg1"/>
            </a:solidFill>
          </p:grpSpPr>
          <p:sp>
            <p:nvSpPr>
              <p:cNvPr id="44"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5"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6"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7"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8"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49"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0"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1"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4" name="组合 59"/>
            <p:cNvGrpSpPr/>
            <p:nvPr/>
          </p:nvGrpSpPr>
          <p:grpSpPr>
            <a:xfrm>
              <a:off x="6796172" y="1361681"/>
              <a:ext cx="527447" cy="531019"/>
              <a:chOff x="10121900" y="1050926"/>
              <a:chExt cx="703262" cy="708025"/>
            </a:xfrm>
            <a:solidFill>
              <a:schemeClr val="bg1"/>
            </a:solidFill>
          </p:grpSpPr>
          <p:sp>
            <p:nvSpPr>
              <p:cNvPr id="53"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4"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5" name="组合 63"/>
            <p:cNvGrpSpPr/>
            <p:nvPr/>
          </p:nvGrpSpPr>
          <p:grpSpPr>
            <a:xfrm>
              <a:off x="4605398" y="3489574"/>
              <a:ext cx="750093" cy="471488"/>
              <a:chOff x="8491538" y="3690938"/>
              <a:chExt cx="1000124" cy="628650"/>
            </a:xfrm>
            <a:solidFill>
              <a:schemeClr val="bg1"/>
            </a:solidFill>
          </p:grpSpPr>
          <p:sp>
            <p:nvSpPr>
              <p:cNvPr id="56"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7"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8"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59"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0"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1"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2"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3"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4"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nvGrpSpPr>
            <p:cNvPr id="6" name="组合 75"/>
            <p:cNvGrpSpPr/>
            <p:nvPr/>
          </p:nvGrpSpPr>
          <p:grpSpPr>
            <a:xfrm>
              <a:off x="6909793" y="3360455"/>
              <a:ext cx="453628" cy="678657"/>
              <a:chOff x="10158413" y="3421063"/>
              <a:chExt cx="604837" cy="904876"/>
            </a:xfrm>
            <a:solidFill>
              <a:schemeClr val="bg1"/>
            </a:solidFill>
          </p:grpSpPr>
          <p:sp>
            <p:nvSpPr>
              <p:cNvPr id="66"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7"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8"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69"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0"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1"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2"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sp>
            <p:nvSpPr>
              <p:cNvPr id="73"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800">
                  <a:solidFill>
                    <a:schemeClr val="tx1">
                      <a:lumMod val="50000"/>
                    </a:schemeClr>
                  </a:solidFill>
                </a:endParaRPr>
              </a:p>
            </p:txBody>
          </p:sp>
        </p:grpSp>
      </p:grpSp>
      <p:grpSp>
        <p:nvGrpSpPr>
          <p:cNvPr id="7" name="Group 74"/>
          <p:cNvGrpSpPr/>
          <p:nvPr/>
        </p:nvGrpSpPr>
        <p:grpSpPr>
          <a:xfrm>
            <a:off x="7937771" y="1685987"/>
            <a:ext cx="3441624" cy="923609"/>
            <a:chOff x="336640" y="2982432"/>
            <a:chExt cx="2581890" cy="692887"/>
          </a:xfrm>
        </p:grpSpPr>
        <p:sp>
          <p:nvSpPr>
            <p:cNvPr id="76" name="文本框 11"/>
            <p:cNvSpPr txBox="1"/>
            <p:nvPr/>
          </p:nvSpPr>
          <p:spPr>
            <a:xfrm>
              <a:off x="398742" y="2982432"/>
              <a:ext cx="1213629" cy="284671"/>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336640" y="3290209"/>
              <a:ext cx="2581890"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 name="Group 77"/>
          <p:cNvGrpSpPr/>
          <p:nvPr/>
        </p:nvGrpSpPr>
        <p:grpSpPr>
          <a:xfrm>
            <a:off x="7937771" y="4748589"/>
            <a:ext cx="3441624" cy="923609"/>
            <a:chOff x="336640" y="2982432"/>
            <a:chExt cx="2581890" cy="692887"/>
          </a:xfrm>
        </p:grpSpPr>
        <p:sp>
          <p:nvSpPr>
            <p:cNvPr id="79" name="文本框 11"/>
            <p:cNvSpPr txBox="1"/>
            <p:nvPr/>
          </p:nvSpPr>
          <p:spPr>
            <a:xfrm>
              <a:off x="398742" y="2982432"/>
              <a:ext cx="1213629" cy="284671"/>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矩形 9"/>
            <p:cNvSpPr/>
            <p:nvPr/>
          </p:nvSpPr>
          <p:spPr>
            <a:xfrm>
              <a:off x="336640" y="3290209"/>
              <a:ext cx="2581890"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Group 80"/>
          <p:cNvGrpSpPr/>
          <p:nvPr/>
        </p:nvGrpSpPr>
        <p:grpSpPr>
          <a:xfrm>
            <a:off x="676933" y="1753258"/>
            <a:ext cx="3441624" cy="905487"/>
            <a:chOff x="336640" y="2996026"/>
            <a:chExt cx="2581890" cy="679293"/>
          </a:xfrm>
        </p:grpSpPr>
        <p:sp>
          <p:nvSpPr>
            <p:cNvPr id="82" name="文本框 11"/>
            <p:cNvSpPr txBox="1"/>
            <p:nvPr/>
          </p:nvSpPr>
          <p:spPr>
            <a:xfrm>
              <a:off x="1609021" y="2996026"/>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9"/>
            <p:cNvSpPr/>
            <p:nvPr/>
          </p:nvSpPr>
          <p:spPr>
            <a:xfrm>
              <a:off x="336640" y="3290209"/>
              <a:ext cx="2581890"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Group 83"/>
          <p:cNvGrpSpPr/>
          <p:nvPr/>
        </p:nvGrpSpPr>
        <p:grpSpPr>
          <a:xfrm>
            <a:off x="676933" y="4706889"/>
            <a:ext cx="3441624" cy="905487"/>
            <a:chOff x="336640" y="2996026"/>
            <a:chExt cx="2581890" cy="679293"/>
          </a:xfrm>
        </p:grpSpPr>
        <p:sp>
          <p:nvSpPr>
            <p:cNvPr id="85" name="文本框 11"/>
            <p:cNvSpPr txBox="1"/>
            <p:nvPr/>
          </p:nvSpPr>
          <p:spPr>
            <a:xfrm>
              <a:off x="1609021" y="2996026"/>
              <a:ext cx="1213629" cy="284671"/>
            </a:xfrm>
            <a:prstGeom prst="rect">
              <a:avLst/>
            </a:prstGeom>
            <a:noFill/>
          </p:spPr>
          <p:txBody>
            <a:bodyPr wrap="none" rtlCol="0">
              <a:spAutoFit/>
            </a:bodyPr>
            <a:lstStyle/>
            <a:p>
              <a:pPr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矩形 9"/>
            <p:cNvSpPr/>
            <p:nvPr/>
          </p:nvSpPr>
          <p:spPr>
            <a:xfrm>
              <a:off x="336640" y="3290209"/>
              <a:ext cx="2581890"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 name="标题 10"/>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slide(fromTop)">
                                      <p:cBhvr>
                                        <p:cTn id="14" dur="500"/>
                                        <p:tgtEl>
                                          <p:spTgt spid="9"/>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lide(fromTop)">
                                      <p:cBhvr>
                                        <p:cTn id="18" dur="500"/>
                                        <p:tgtEl>
                                          <p:spTgt spid="10"/>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lide(fromTop)">
                                      <p:cBhvr>
                                        <p:cTn id="22" dur="500"/>
                                        <p:tgtEl>
                                          <p:spTgt spid="7"/>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slide(fromTop)">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内容</a:t>
            </a:r>
            <a:endParaRPr lang="en-US" altLang="ko-KR"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2" name="Text Box 41"/>
            <p:cNvSpPr txBox="1">
              <a:spLocks noChangeArrowheads="1"/>
            </p:cNvSpPr>
            <p:nvPr/>
          </p:nvSpPr>
          <p:spPr bwMode="auto">
            <a:xfrm>
              <a:off x="1097436" y="181516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66" name="矩形 27"/>
            <p:cNvSpPr/>
            <p:nvPr/>
          </p:nvSpPr>
          <p:spPr>
            <a:xfrm>
              <a:off x="1506571"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grpSp>
      <p:grpSp>
        <p:nvGrpSpPr>
          <p:cNvPr id="3"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7" name="矩形 28"/>
            <p:cNvSpPr/>
            <p:nvPr/>
          </p:nvSpPr>
          <p:spPr>
            <a:xfrm>
              <a:off x="3278030"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0" name="Text Box 41"/>
            <p:cNvSpPr txBox="1">
              <a:spLocks noChangeArrowheads="1"/>
            </p:cNvSpPr>
            <p:nvPr/>
          </p:nvSpPr>
          <p:spPr bwMode="auto">
            <a:xfrm>
              <a:off x="2870511" y="1815163"/>
              <a:ext cx="1620675" cy="91164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4"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8" name="矩形 29"/>
            <p:cNvSpPr/>
            <p:nvPr/>
          </p:nvSpPr>
          <p:spPr>
            <a:xfrm>
              <a:off x="5019473"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1" name="Text Box 41"/>
            <p:cNvSpPr txBox="1">
              <a:spLocks noChangeArrowheads="1"/>
            </p:cNvSpPr>
            <p:nvPr/>
          </p:nvSpPr>
          <p:spPr bwMode="auto">
            <a:xfrm>
              <a:off x="4632636" y="1824688"/>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latin typeface="微软雅黑 Light" pitchFamily="34" charset="-122"/>
                <a:ea typeface="微软雅黑 Light" pitchFamily="34" charset="-122"/>
              </a:endParaRPr>
            </a:p>
          </p:txBody>
        </p:sp>
        <p:sp>
          <p:nvSpPr>
            <p:cNvPr id="69" name="矩形 30"/>
            <p:cNvSpPr/>
            <p:nvPr/>
          </p:nvSpPr>
          <p:spPr>
            <a:xfrm>
              <a:off x="6807568" y="2806203"/>
              <a:ext cx="831214" cy="277071"/>
            </a:xfrm>
            <a:prstGeom prst="rect">
              <a:avLst/>
            </a:prstGeom>
          </p:spPr>
          <p:txBody>
            <a:bodyPr wrap="none">
              <a:spAutoFit/>
            </a:bodyPr>
            <a:lstStyle/>
            <a:p>
              <a:pPr algn="ctr"/>
              <a:r>
                <a:rPr lang="zh-CN" altLang="en-US" b="1" dirty="0">
                  <a:solidFill>
                    <a:schemeClr val="bg1"/>
                  </a:solidFill>
                  <a:latin typeface="微软雅黑 Light" pitchFamily="34" charset="-122"/>
                  <a:ea typeface="微软雅黑 Light" pitchFamily="34" charset="-122"/>
                </a:rPr>
                <a:t>添加内容</a:t>
              </a:r>
              <a:endParaRPr lang="en-US" altLang="ko-KR" b="1" dirty="0">
                <a:solidFill>
                  <a:schemeClr val="bg1"/>
                </a:solidFill>
                <a:latin typeface="微软雅黑 Light" pitchFamily="34" charset="-122"/>
                <a:ea typeface="微软雅黑 Light" pitchFamily="34" charset="-122"/>
              </a:endParaRPr>
            </a:p>
          </p:txBody>
        </p:sp>
        <p:sp>
          <p:nvSpPr>
            <p:cNvPr id="72" name="Text Box 41"/>
            <p:cNvSpPr txBox="1">
              <a:spLocks noChangeArrowheads="1"/>
            </p:cNvSpPr>
            <p:nvPr/>
          </p:nvSpPr>
          <p:spPr bwMode="auto">
            <a:xfrm>
              <a:off x="6458549" y="1834213"/>
              <a:ext cx="1620675" cy="911640"/>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6" name="Group 119"/>
          <p:cNvGrpSpPr/>
          <p:nvPr/>
        </p:nvGrpSpPr>
        <p:grpSpPr>
          <a:xfrm>
            <a:off x="3938713" y="4465739"/>
            <a:ext cx="4164077" cy="4121777"/>
            <a:chOff x="2953610" y="3349505"/>
            <a:chExt cx="3123871" cy="3092138"/>
          </a:xfrm>
        </p:grpSpPr>
        <p:grpSp>
          <p:nvGrpSpPr>
            <p:cNvPr id="7"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8"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9"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0"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2"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4"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15" name="标题 1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ppt_x</p:attrName>
                                        </p:attrNameLst>
                                      </p:cBhvr>
                                      <p:tavLst>
                                        <p:tav tm="0">
                                          <p:val>
                                            <p:strVal val="#ppt_x-.2"/>
                                          </p:val>
                                        </p:tav>
                                        <p:tav tm="100000">
                                          <p:val>
                                            <p:strVal val="#ppt_x"/>
                                          </p:val>
                                        </p:tav>
                                      </p:tavLst>
                                    </p:anim>
                                    <p:anim calcmode="lin" valueType="num">
                                      <p:cBhvr>
                                        <p:cTn id="1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1000" fill="hold"/>
                                        <p:tgtEl>
                                          <p:spTgt spid="3"/>
                                        </p:tgtEl>
                                        <p:attrNameLst>
                                          <p:attrName>ppt_x</p:attrName>
                                        </p:attrNameLst>
                                      </p:cBhvr>
                                      <p:tavLst>
                                        <p:tav tm="0">
                                          <p:val>
                                            <p:strVal val="#ppt_x-.2"/>
                                          </p:val>
                                        </p:tav>
                                        <p:tav tm="100000">
                                          <p:val>
                                            <p:strVal val="#ppt_x"/>
                                          </p:val>
                                        </p:tav>
                                      </p:tavLst>
                                    </p:anim>
                                    <p:anim calcmode="lin" valueType="num">
                                      <p:cBhvr>
                                        <p:cTn id="24"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5" dur="1000"/>
                                        <p:tgtEl>
                                          <p:spTgt spid="3"/>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ppt_x</p:attrName>
                                        </p:attrNameLst>
                                      </p:cBhvr>
                                      <p:tavLst>
                                        <p:tav tm="0">
                                          <p:val>
                                            <p:strVal val="#ppt_x-.2"/>
                                          </p:val>
                                        </p:tav>
                                        <p:tav tm="100000">
                                          <p:val>
                                            <p:strVal val="#ppt_x"/>
                                          </p:val>
                                        </p:tav>
                                      </p:tavLst>
                                    </p:anim>
                                    <p:anim calcmode="lin" valueType="num">
                                      <p:cBhvr>
                                        <p:cTn id="3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ppt_x</p:attrName>
                                        </p:attrNameLst>
                                      </p:cBhvr>
                                      <p:tavLst>
                                        <p:tav tm="0">
                                          <p:val>
                                            <p:strVal val="#ppt_x-.2"/>
                                          </p:val>
                                        </p:tav>
                                        <p:tav tm="100000">
                                          <p:val>
                                            <p:strVal val="#ppt_x"/>
                                          </p:val>
                                        </p:tav>
                                      </p:tavLst>
                                    </p:anim>
                                    <p:anim calcmode="lin" valueType="num">
                                      <p:cBhvr>
                                        <p:cTn id="3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8"/>
          <p:cNvGrpSpPr/>
          <p:nvPr/>
        </p:nvGrpSpPr>
        <p:grpSpPr>
          <a:xfrm>
            <a:off x="1606680" y="1812017"/>
            <a:ext cx="2721415" cy="2443862"/>
            <a:chOff x="1204130" y="1358696"/>
            <a:chExt cx="2041593" cy="1833374"/>
          </a:xfrm>
        </p:grpSpPr>
        <p:sp>
          <p:nvSpPr>
            <p:cNvPr id="9" name="Freeform 46"/>
            <p:cNvSpPr/>
            <p:nvPr/>
          </p:nvSpPr>
          <p:spPr bwMode="auto">
            <a:xfrm>
              <a:off x="1204130"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10" name="Freeform 47"/>
            <p:cNvSpPr>
              <a:spLocks noEditPoints="1"/>
            </p:cNvSpPr>
            <p:nvPr/>
          </p:nvSpPr>
          <p:spPr bwMode="auto">
            <a:xfrm>
              <a:off x="1204130"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1"/>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4" name="Freeform 51"/>
            <p:cNvSpPr/>
            <p:nvPr/>
          </p:nvSpPr>
          <p:spPr bwMode="auto">
            <a:xfrm>
              <a:off x="1695208" y="177029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5" name="文本框 34"/>
            <p:cNvSpPr txBox="1"/>
            <p:nvPr/>
          </p:nvSpPr>
          <p:spPr>
            <a:xfrm>
              <a:off x="1630261" y="23381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 name="Group 37"/>
          <p:cNvGrpSpPr/>
          <p:nvPr/>
        </p:nvGrpSpPr>
        <p:grpSpPr>
          <a:xfrm>
            <a:off x="3649754" y="1812017"/>
            <a:ext cx="2719113" cy="2443862"/>
            <a:chOff x="2736837" y="1358696"/>
            <a:chExt cx="2039866" cy="1833374"/>
          </a:xfrm>
        </p:grpSpPr>
        <p:sp>
          <p:nvSpPr>
            <p:cNvPr id="7" name="Freeform 44"/>
            <p:cNvSpPr/>
            <p:nvPr/>
          </p:nvSpPr>
          <p:spPr bwMode="auto">
            <a:xfrm>
              <a:off x="2736837" y="135869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8" name="Freeform 45"/>
            <p:cNvSpPr>
              <a:spLocks noEditPoints="1"/>
            </p:cNvSpPr>
            <p:nvPr/>
          </p:nvSpPr>
          <p:spPr bwMode="auto">
            <a:xfrm>
              <a:off x="2736837" y="135869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 name="Freeform 48"/>
            <p:cNvSpPr>
              <a:spLocks noEditPoints="1"/>
            </p:cNvSpPr>
            <p:nvPr/>
          </p:nvSpPr>
          <p:spPr bwMode="auto">
            <a:xfrm>
              <a:off x="3458119" y="174169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9" name="文本框 34"/>
            <p:cNvSpPr txBox="1"/>
            <p:nvPr/>
          </p:nvSpPr>
          <p:spPr>
            <a:xfrm>
              <a:off x="3207623" y="234769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Group 36"/>
          <p:cNvGrpSpPr/>
          <p:nvPr/>
        </p:nvGrpSpPr>
        <p:grpSpPr>
          <a:xfrm>
            <a:off x="5691683" y="1812017"/>
            <a:ext cx="2721415" cy="2443862"/>
            <a:chOff x="4268680" y="1358696"/>
            <a:chExt cx="2041593" cy="1833374"/>
          </a:xfrm>
        </p:grpSpPr>
        <p:sp>
          <p:nvSpPr>
            <p:cNvPr id="5" name="Freeform 42"/>
            <p:cNvSpPr/>
            <p:nvPr/>
          </p:nvSpPr>
          <p:spPr bwMode="auto">
            <a:xfrm>
              <a:off x="4268680" y="1358696"/>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6" name="Freeform 43"/>
            <p:cNvSpPr>
              <a:spLocks noEditPoints="1"/>
            </p:cNvSpPr>
            <p:nvPr/>
          </p:nvSpPr>
          <p:spPr bwMode="auto">
            <a:xfrm>
              <a:off x="4268680" y="135869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3"/>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2" name="Freeform 49"/>
            <p:cNvSpPr>
              <a:spLocks noEditPoints="1"/>
            </p:cNvSpPr>
            <p:nvPr/>
          </p:nvSpPr>
          <p:spPr bwMode="auto">
            <a:xfrm>
              <a:off x="4992005" y="176682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0" name="文本框 34"/>
            <p:cNvSpPr txBox="1"/>
            <p:nvPr/>
          </p:nvSpPr>
          <p:spPr>
            <a:xfrm>
              <a:off x="4732911" y="236674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Group 35"/>
          <p:cNvGrpSpPr/>
          <p:nvPr/>
        </p:nvGrpSpPr>
        <p:grpSpPr>
          <a:xfrm>
            <a:off x="7732457" y="1812017"/>
            <a:ext cx="2721415" cy="2443862"/>
            <a:chOff x="5799659" y="1358696"/>
            <a:chExt cx="2041593" cy="1833374"/>
          </a:xfrm>
        </p:grpSpPr>
        <p:sp>
          <p:nvSpPr>
            <p:cNvPr id="3" name="Freeform 40"/>
            <p:cNvSpPr/>
            <p:nvPr/>
          </p:nvSpPr>
          <p:spPr bwMode="auto">
            <a:xfrm>
              <a:off x="5799659"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4" name="Freeform 41"/>
            <p:cNvSpPr>
              <a:spLocks noEditPoints="1"/>
            </p:cNvSpPr>
            <p:nvPr/>
          </p:nvSpPr>
          <p:spPr bwMode="auto">
            <a:xfrm>
              <a:off x="5799659"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4"/>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3" name="Freeform 50"/>
            <p:cNvSpPr/>
            <p:nvPr/>
          </p:nvSpPr>
          <p:spPr bwMode="auto">
            <a:xfrm>
              <a:off x="6548657" y="176154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1" name="文本框 34"/>
            <p:cNvSpPr txBox="1"/>
            <p:nvPr/>
          </p:nvSpPr>
          <p:spPr>
            <a:xfrm>
              <a:off x="6310273" y="23762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endPar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2" name="组合 3"/>
          <p:cNvGrpSpPr/>
          <p:nvPr/>
        </p:nvGrpSpPr>
        <p:grpSpPr>
          <a:xfrm>
            <a:off x="1356050" y="4549929"/>
            <a:ext cx="2022860" cy="1486427"/>
            <a:chOff x="5054600" y="1342008"/>
            <a:chExt cx="1517540" cy="1115110"/>
          </a:xfrm>
        </p:grpSpPr>
        <p:sp>
          <p:nvSpPr>
            <p:cNvPr id="23" name="TextBox 2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4"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组合 3"/>
          <p:cNvGrpSpPr/>
          <p:nvPr/>
        </p:nvGrpSpPr>
        <p:grpSpPr>
          <a:xfrm>
            <a:off x="3793813" y="4549929"/>
            <a:ext cx="2022860" cy="1486427"/>
            <a:chOff x="5054600" y="1342008"/>
            <a:chExt cx="1517540" cy="1115110"/>
          </a:xfrm>
        </p:grpSpPr>
        <p:sp>
          <p:nvSpPr>
            <p:cNvPr id="26" name="TextBox 25"/>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8"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7" name="组合 3"/>
          <p:cNvGrpSpPr/>
          <p:nvPr/>
        </p:nvGrpSpPr>
        <p:grpSpPr>
          <a:xfrm>
            <a:off x="6172181" y="4549929"/>
            <a:ext cx="2022860" cy="1486427"/>
            <a:chOff x="5054600" y="1342008"/>
            <a:chExt cx="1517540" cy="1115110"/>
          </a:xfrm>
        </p:grpSpPr>
        <p:sp>
          <p:nvSpPr>
            <p:cNvPr id="30" name="TextBox 29"/>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1"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3"/>
          <p:cNvGrpSpPr/>
          <p:nvPr/>
        </p:nvGrpSpPr>
        <p:grpSpPr>
          <a:xfrm>
            <a:off x="8641635" y="4549929"/>
            <a:ext cx="2022860" cy="1486427"/>
            <a:chOff x="5054600" y="1342008"/>
            <a:chExt cx="1517540" cy="1115110"/>
          </a:xfrm>
        </p:grpSpPr>
        <p:sp>
          <p:nvSpPr>
            <p:cNvPr id="33" name="TextBox 3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4" name="矩形 35"/>
            <p:cNvSpPr/>
            <p:nvPr/>
          </p:nvSpPr>
          <p:spPr>
            <a:xfrm>
              <a:off x="5054600" y="1650919"/>
              <a:ext cx="1517540" cy="806199"/>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2" name="标题 3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ppt_x</p:attrName>
                                        </p:attrNameLst>
                                      </p:cBhvr>
                                      <p:tavLst>
                                        <p:tav tm="0">
                                          <p:val>
                                            <p:strVal val="#ppt_x-.2"/>
                                          </p:val>
                                        </p:tav>
                                        <p:tav tm="100000">
                                          <p:val>
                                            <p:strVal val="#ppt_x"/>
                                          </p:val>
                                        </p:tav>
                                      </p:tavLst>
                                    </p:anim>
                                    <p:anim calcmode="lin" valueType="num">
                                      <p:cBhvr>
                                        <p:cTn id="14"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ppt_x</p:attrName>
                                        </p:attrNameLst>
                                      </p:cBhvr>
                                      <p:tavLst>
                                        <p:tav tm="0">
                                          <p:val>
                                            <p:strVal val="#ppt_x-.2"/>
                                          </p:val>
                                        </p:tav>
                                        <p:tav tm="100000">
                                          <p:val>
                                            <p:strVal val="#ppt_x"/>
                                          </p:val>
                                        </p:tav>
                                      </p:tavLst>
                                    </p:anim>
                                    <p:anim calcmode="lin" valueType="num">
                                      <p:cBhvr>
                                        <p:cTn id="20"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ppt_x</p:attrName>
                                        </p:attrNameLst>
                                      </p:cBhvr>
                                      <p:tavLst>
                                        <p:tav tm="0">
                                          <p:val>
                                            <p:strVal val="#ppt_x-.2"/>
                                          </p:val>
                                        </p:tav>
                                        <p:tav tm="100000">
                                          <p:val>
                                            <p:strVal val="#ppt_x"/>
                                          </p:val>
                                        </p:tav>
                                      </p:tavLst>
                                    </p:anim>
                                    <p:anim calcmode="lin" valueType="num">
                                      <p:cBhvr>
                                        <p:cTn id="26"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8"/>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ppt_x</p:attrName>
                                        </p:attrNameLst>
                                      </p:cBhvr>
                                      <p:tavLst>
                                        <p:tav tm="0">
                                          <p:val>
                                            <p:strVal val="#ppt_x-.2"/>
                                          </p:val>
                                        </p:tav>
                                        <p:tav tm="100000">
                                          <p:val>
                                            <p:strVal val="#ppt_x"/>
                                          </p:val>
                                        </p:tav>
                                      </p:tavLst>
                                    </p:anim>
                                    <p:anim calcmode="lin" valueType="num">
                                      <p:cBhvr>
                                        <p:cTn id="32"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2"/>
                                        </p:tgtEl>
                                      </p:cBhvr>
                                    </p:animEffect>
                                  </p:childTnLst>
                                </p:cTn>
                              </p:par>
                            </p:childTnLst>
                          </p:cTn>
                        </p:par>
                        <p:par>
                          <p:cTn id="34" fill="hold">
                            <p:stCondLst>
                              <p:cond delay="5000"/>
                            </p:stCondLst>
                            <p:childTnLst>
                              <p:par>
                                <p:cTn id="35" presetID="29"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ppt_x</p:attrName>
                                        </p:attrNameLst>
                                      </p:cBhvr>
                                      <p:tavLst>
                                        <p:tav tm="0">
                                          <p:val>
                                            <p:strVal val="#ppt_x-.2"/>
                                          </p:val>
                                        </p:tav>
                                        <p:tav tm="100000">
                                          <p:val>
                                            <p:strVal val="#ppt_x"/>
                                          </p:val>
                                        </p:tav>
                                      </p:tavLst>
                                    </p:anim>
                                    <p:anim calcmode="lin" valueType="num">
                                      <p:cBhvr>
                                        <p:cTn id="3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5"/>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ppt_x</p:attrName>
                                        </p:attrNameLst>
                                      </p:cBhvr>
                                      <p:tavLst>
                                        <p:tav tm="0">
                                          <p:val>
                                            <p:strVal val="#ppt_x-.2"/>
                                          </p:val>
                                        </p:tav>
                                        <p:tav tm="100000">
                                          <p:val>
                                            <p:strVal val="#ppt_x"/>
                                          </p:val>
                                        </p:tav>
                                      </p:tavLst>
                                    </p:anim>
                                    <p:anim calcmode="lin" valueType="num">
                                      <p:cBhvr>
                                        <p:cTn id="44"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7"/>
                                        </p:tgtEl>
                                      </p:cBhvr>
                                    </p:animEffect>
                                  </p:childTnLst>
                                </p:cTn>
                              </p:par>
                            </p:childTnLst>
                          </p:cTn>
                        </p:par>
                        <p:par>
                          <p:cTn id="46" fill="hold">
                            <p:stCondLst>
                              <p:cond delay="7000"/>
                            </p:stCondLst>
                            <p:childTnLst>
                              <p:par>
                                <p:cTn id="47" presetID="29"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1000" fill="hold"/>
                                        <p:tgtEl>
                                          <p:spTgt spid="29"/>
                                        </p:tgtEl>
                                        <p:attrNameLst>
                                          <p:attrName>ppt_x</p:attrName>
                                        </p:attrNameLst>
                                      </p:cBhvr>
                                      <p:tavLst>
                                        <p:tav tm="0">
                                          <p:val>
                                            <p:strVal val="#ppt_x-.2"/>
                                          </p:val>
                                        </p:tav>
                                        <p:tav tm="100000">
                                          <p:val>
                                            <p:strVal val="#ppt_x"/>
                                          </p:val>
                                        </p:tav>
                                      </p:tavLst>
                                    </p:anim>
                                    <p:anim calcmode="lin" valueType="num">
                                      <p:cBhvr>
                                        <p:cTn id="50"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Freeform 6"/>
          <p:cNvSpPr/>
          <p:nvPr/>
        </p:nvSpPr>
        <p:spPr bwMode="auto">
          <a:xfrm>
            <a:off x="6645713" y="3043341"/>
            <a:ext cx="1375467"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3"/>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89" name="Freeform 7"/>
          <p:cNvSpPr/>
          <p:nvPr/>
        </p:nvSpPr>
        <p:spPr bwMode="auto">
          <a:xfrm>
            <a:off x="3793245" y="3043341"/>
            <a:ext cx="1373881"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6"/>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0" name="Freeform 8"/>
          <p:cNvSpPr/>
          <p:nvPr/>
        </p:nvSpPr>
        <p:spPr bwMode="auto">
          <a:xfrm>
            <a:off x="4505569"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1" name="Freeform 9"/>
          <p:cNvSpPr/>
          <p:nvPr/>
        </p:nvSpPr>
        <p:spPr bwMode="auto">
          <a:xfrm>
            <a:off x="5934976"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2" name="Freeform 10"/>
          <p:cNvSpPr/>
          <p:nvPr/>
        </p:nvSpPr>
        <p:spPr bwMode="auto">
          <a:xfrm>
            <a:off x="4505569"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5"/>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3" name="Freeform 11"/>
          <p:cNvSpPr/>
          <p:nvPr/>
        </p:nvSpPr>
        <p:spPr bwMode="auto">
          <a:xfrm>
            <a:off x="5934976"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4" name="Freeform 12"/>
          <p:cNvSpPr>
            <a:spLocks noEditPoints="1"/>
          </p:cNvSpPr>
          <p:nvPr/>
        </p:nvSpPr>
        <p:spPr bwMode="auto">
          <a:xfrm>
            <a:off x="4910117" y="4819288"/>
            <a:ext cx="598099" cy="445972"/>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5" name="Freeform 13"/>
          <p:cNvSpPr>
            <a:spLocks noEditPoints="1"/>
          </p:cNvSpPr>
          <p:nvPr/>
        </p:nvSpPr>
        <p:spPr bwMode="auto">
          <a:xfrm>
            <a:off x="7074057" y="3536924"/>
            <a:ext cx="612376" cy="604681"/>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6" name="Freeform 14"/>
          <p:cNvSpPr>
            <a:spLocks noEditPoints="1"/>
          </p:cNvSpPr>
          <p:nvPr/>
        </p:nvSpPr>
        <p:spPr bwMode="auto">
          <a:xfrm>
            <a:off x="4994200" y="2233926"/>
            <a:ext cx="439452" cy="599918"/>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7" name="Freeform 15"/>
          <p:cNvSpPr>
            <a:spLocks noEditPoints="1"/>
          </p:cNvSpPr>
          <p:nvPr/>
        </p:nvSpPr>
        <p:spPr bwMode="auto">
          <a:xfrm>
            <a:off x="6274478" y="2300582"/>
            <a:ext cx="698045" cy="598332"/>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8" name="Freeform 16"/>
          <p:cNvSpPr>
            <a:spLocks noEditPoints="1"/>
          </p:cNvSpPr>
          <p:nvPr/>
        </p:nvSpPr>
        <p:spPr bwMode="auto">
          <a:xfrm>
            <a:off x="6290344" y="4789135"/>
            <a:ext cx="751985" cy="599918"/>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9" name="Freeform 17"/>
          <p:cNvSpPr>
            <a:spLocks noEditPoints="1"/>
          </p:cNvSpPr>
          <p:nvPr/>
        </p:nvSpPr>
        <p:spPr bwMode="auto">
          <a:xfrm>
            <a:off x="4183514" y="3533750"/>
            <a:ext cx="612376" cy="61420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100" name="TextBox 99"/>
          <p:cNvSpPr txBox="1"/>
          <p:nvPr/>
        </p:nvSpPr>
        <p:spPr>
          <a:xfrm>
            <a:off x="2187469" y="1871003"/>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主要任务</a:t>
            </a:r>
            <a:endParaRPr lang="zh-CN" altLang="en-US" sz="1600" b="1" dirty="0">
              <a:solidFill>
                <a:schemeClr val="tx1">
                  <a:lumMod val="50000"/>
                  <a:lumOff val="50000"/>
                </a:schemeClr>
              </a:solidFill>
              <a:latin typeface="+mj-ea"/>
              <a:ea typeface="+mj-ea"/>
            </a:endParaRPr>
          </a:p>
        </p:txBody>
      </p:sp>
      <p:sp>
        <p:nvSpPr>
          <p:cNvPr id="101" name="TextBox 100"/>
          <p:cNvSpPr txBox="1"/>
          <p:nvPr/>
        </p:nvSpPr>
        <p:spPr>
          <a:xfrm>
            <a:off x="796626" y="2264329"/>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2" name="TextBox 101"/>
          <p:cNvSpPr txBox="1"/>
          <p:nvPr/>
        </p:nvSpPr>
        <p:spPr>
          <a:xfrm>
            <a:off x="7495597" y="1871002"/>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团队协同较好</a:t>
            </a:r>
            <a:endParaRPr lang="zh-CN" altLang="en-US" sz="1600" b="1" dirty="0">
              <a:solidFill>
                <a:schemeClr val="tx1">
                  <a:lumMod val="50000"/>
                  <a:lumOff val="50000"/>
                </a:schemeClr>
              </a:solidFill>
              <a:latin typeface="+mj-ea"/>
              <a:ea typeface="+mj-ea"/>
            </a:endParaRPr>
          </a:p>
        </p:txBody>
      </p:sp>
      <p:sp>
        <p:nvSpPr>
          <p:cNvPr id="103" name="TextBox 102"/>
          <p:cNvSpPr txBox="1"/>
          <p:nvPr/>
        </p:nvSpPr>
        <p:spPr>
          <a:xfrm>
            <a:off x="7461099" y="2264329"/>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4" name="TextBox 103"/>
          <p:cNvSpPr txBox="1"/>
          <p:nvPr/>
        </p:nvSpPr>
        <p:spPr>
          <a:xfrm>
            <a:off x="8188828" y="327376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操作方式</a:t>
            </a:r>
            <a:endParaRPr lang="zh-CN" altLang="en-US" sz="1600" b="1" dirty="0">
              <a:solidFill>
                <a:schemeClr val="tx1">
                  <a:lumMod val="50000"/>
                  <a:lumOff val="50000"/>
                </a:schemeClr>
              </a:solidFill>
              <a:latin typeface="+mj-ea"/>
              <a:ea typeface="+mj-ea"/>
            </a:endParaRPr>
          </a:p>
        </p:txBody>
      </p:sp>
      <p:sp>
        <p:nvSpPr>
          <p:cNvPr id="105" name="TextBox 104"/>
          <p:cNvSpPr txBox="1"/>
          <p:nvPr/>
        </p:nvSpPr>
        <p:spPr>
          <a:xfrm>
            <a:off x="8154331" y="3667094"/>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6" name="TextBox 105"/>
          <p:cNvSpPr txBox="1"/>
          <p:nvPr/>
        </p:nvSpPr>
        <p:spPr>
          <a:xfrm>
            <a:off x="7464086" y="461348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资金略欠缺</a:t>
            </a:r>
            <a:endParaRPr lang="zh-CN" altLang="en-US" sz="1600" b="1" dirty="0">
              <a:solidFill>
                <a:schemeClr val="tx1">
                  <a:lumMod val="50000"/>
                  <a:lumOff val="50000"/>
                </a:schemeClr>
              </a:solidFill>
              <a:latin typeface="+mj-ea"/>
              <a:ea typeface="+mj-ea"/>
            </a:endParaRPr>
          </a:p>
        </p:txBody>
      </p:sp>
      <p:sp>
        <p:nvSpPr>
          <p:cNvPr id="107" name="TextBox 106"/>
          <p:cNvSpPr txBox="1"/>
          <p:nvPr/>
        </p:nvSpPr>
        <p:spPr>
          <a:xfrm>
            <a:off x="7429589" y="5006815"/>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8" name="TextBox 107"/>
          <p:cNvSpPr txBox="1"/>
          <p:nvPr/>
        </p:nvSpPr>
        <p:spPr>
          <a:xfrm>
            <a:off x="2313512" y="4629251"/>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效益预测</a:t>
            </a:r>
            <a:endParaRPr lang="zh-CN" altLang="en-US" sz="1600" b="1" dirty="0">
              <a:solidFill>
                <a:schemeClr val="tx1">
                  <a:lumMod val="50000"/>
                  <a:lumOff val="50000"/>
                </a:schemeClr>
              </a:solidFill>
              <a:latin typeface="+mj-ea"/>
              <a:ea typeface="+mj-ea"/>
            </a:endParaRPr>
          </a:p>
        </p:txBody>
      </p:sp>
      <p:sp>
        <p:nvSpPr>
          <p:cNvPr id="109" name="TextBox 108"/>
          <p:cNvSpPr txBox="1"/>
          <p:nvPr/>
        </p:nvSpPr>
        <p:spPr>
          <a:xfrm>
            <a:off x="922669" y="5022577"/>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10" name="TextBox 109"/>
          <p:cNvSpPr txBox="1"/>
          <p:nvPr/>
        </p:nvSpPr>
        <p:spPr>
          <a:xfrm>
            <a:off x="1667547" y="3273769"/>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时间表</a:t>
            </a:r>
            <a:endParaRPr lang="zh-CN" altLang="en-US" sz="1600" b="1" dirty="0">
              <a:solidFill>
                <a:schemeClr val="tx1">
                  <a:lumMod val="50000"/>
                  <a:lumOff val="50000"/>
                </a:schemeClr>
              </a:solidFill>
              <a:latin typeface="+mj-ea"/>
              <a:ea typeface="+mj-ea"/>
            </a:endParaRPr>
          </a:p>
        </p:txBody>
      </p:sp>
      <p:sp>
        <p:nvSpPr>
          <p:cNvPr id="111" name="TextBox 110"/>
          <p:cNvSpPr txBox="1"/>
          <p:nvPr/>
        </p:nvSpPr>
        <p:spPr>
          <a:xfrm>
            <a:off x="276704" y="3667096"/>
            <a:ext cx="3406070" cy="335915"/>
          </a:xfrm>
          <a:prstGeom prst="rect">
            <a:avLst/>
          </a:prstGeom>
          <a:noFill/>
        </p:spPr>
        <p:txBody>
          <a:bodyPr wrap="square" lIns="91392" tIns="45696" rIns="91392" bIns="45696" rtlCol="0">
            <a:spAutoFit/>
          </a:bodyPr>
          <a:lstStyle/>
          <a:p>
            <a:pPr algn="r"/>
            <a:r>
              <a:rPr lang="zh-CN" altLang="en-US" sz="1600" dirty="0" smtClean="0">
                <a:solidFill>
                  <a:schemeClr val="tx1">
                    <a:lumMod val="50000"/>
                    <a:lumOff val="50000"/>
                  </a:schemeClr>
                </a:solidFill>
                <a:latin typeface="+mn-ea"/>
              </a:rPr>
              <a:t> </a:t>
            </a:r>
            <a:endParaRPr lang="zh-CN" altLang="en-US" sz="1600" dirty="0" smtClean="0">
              <a:solidFill>
                <a:schemeClr val="tx1">
                  <a:lumMod val="50000"/>
                  <a:lumOff val="50000"/>
                </a:schemeClr>
              </a:solidFill>
              <a:latin typeface="+mn-ea"/>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0-#ppt_w/2"/>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1+#ppt_w/2"/>
                                          </p:val>
                                        </p:tav>
                                        <p:tav tm="100000">
                                          <p:val>
                                            <p:strVal val="#ppt_x"/>
                                          </p:val>
                                        </p:tav>
                                      </p:tavLst>
                                    </p:anim>
                                    <p:anim calcmode="lin" valueType="num">
                                      <p:cBhvr additive="base">
                                        <p:cTn id="12" dur="5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1+#ppt_w/2"/>
                                          </p:val>
                                        </p:tav>
                                        <p:tav tm="100000">
                                          <p:val>
                                            <p:strVal val="#ppt_x"/>
                                          </p:val>
                                        </p:tav>
                                      </p:tavLst>
                                    </p:anim>
                                    <p:anim calcmode="lin" valueType="num">
                                      <p:cBhvr additive="base">
                                        <p:cTn id="20" dur="500" fill="hold"/>
                                        <p:tgtEl>
                                          <p:spTgt spid="93"/>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fill="hold"/>
                                        <p:tgtEl>
                                          <p:spTgt spid="92"/>
                                        </p:tgtEl>
                                        <p:attrNameLst>
                                          <p:attrName>ppt_x</p:attrName>
                                        </p:attrNameLst>
                                      </p:cBhvr>
                                      <p:tavLst>
                                        <p:tav tm="0">
                                          <p:val>
                                            <p:strVal val="0-#ppt_w/2"/>
                                          </p:val>
                                        </p:tav>
                                        <p:tav tm="100000">
                                          <p:val>
                                            <p:strVal val="#ppt_x"/>
                                          </p:val>
                                        </p:tav>
                                      </p:tavLst>
                                    </p:anim>
                                    <p:anim calcmode="lin" valueType="num">
                                      <p:cBhvr additive="base">
                                        <p:cTn id="24" dur="500" fill="hold"/>
                                        <p:tgtEl>
                                          <p:spTgt spid="92"/>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9"/>
                                        </p:tgtEl>
                                        <p:attrNameLst>
                                          <p:attrName>style.visibility</p:attrName>
                                        </p:attrNameLst>
                                      </p:cBhvr>
                                      <p:to>
                                        <p:strVal val="visible"/>
                                      </p:to>
                                    </p:set>
                                    <p:anim calcmode="lin" valueType="num">
                                      <p:cBhvr additive="base">
                                        <p:cTn id="27" dur="500" fill="hold"/>
                                        <p:tgtEl>
                                          <p:spTgt spid="89"/>
                                        </p:tgtEl>
                                        <p:attrNameLst>
                                          <p:attrName>ppt_x</p:attrName>
                                        </p:attrNameLst>
                                      </p:cBhvr>
                                      <p:tavLst>
                                        <p:tav tm="0">
                                          <p:val>
                                            <p:strVal val="0-#ppt_w/2"/>
                                          </p:val>
                                        </p:tav>
                                        <p:tav tm="100000">
                                          <p:val>
                                            <p:strVal val="#ppt_x"/>
                                          </p:val>
                                        </p:tav>
                                      </p:tavLst>
                                    </p:anim>
                                    <p:anim calcmode="lin" valueType="num">
                                      <p:cBhvr additive="base">
                                        <p:cTn id="28" dur="500" fill="hold"/>
                                        <p:tgtEl>
                                          <p:spTgt spid="89"/>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p:cTn id="32" dur="400" fill="hold"/>
                                        <p:tgtEl>
                                          <p:spTgt spid="96"/>
                                        </p:tgtEl>
                                        <p:attrNameLst>
                                          <p:attrName>ppt_w</p:attrName>
                                        </p:attrNameLst>
                                      </p:cBhvr>
                                      <p:tavLst>
                                        <p:tav tm="0">
                                          <p:val>
                                            <p:fltVal val="0"/>
                                          </p:val>
                                        </p:tav>
                                        <p:tav tm="100000">
                                          <p:val>
                                            <p:strVal val="#ppt_w"/>
                                          </p:val>
                                        </p:tav>
                                      </p:tavLst>
                                    </p:anim>
                                    <p:anim calcmode="lin" valueType="num">
                                      <p:cBhvr>
                                        <p:cTn id="33" dur="400" fill="hold"/>
                                        <p:tgtEl>
                                          <p:spTgt spid="96"/>
                                        </p:tgtEl>
                                        <p:attrNameLst>
                                          <p:attrName>ppt_h</p:attrName>
                                        </p:attrNameLst>
                                      </p:cBhvr>
                                      <p:tavLst>
                                        <p:tav tm="0">
                                          <p:val>
                                            <p:fltVal val="0"/>
                                          </p:val>
                                        </p:tav>
                                        <p:tav tm="100000">
                                          <p:val>
                                            <p:strVal val="#ppt_h"/>
                                          </p:val>
                                        </p:tav>
                                      </p:tavLst>
                                    </p:anim>
                                    <p:anim calcmode="lin" valueType="num">
                                      <p:cBhvr>
                                        <p:cTn id="34" dur="400" fill="hold"/>
                                        <p:tgtEl>
                                          <p:spTgt spid="96"/>
                                        </p:tgtEl>
                                        <p:attrNameLst>
                                          <p:attrName>style.rotation</p:attrName>
                                        </p:attrNameLst>
                                      </p:cBhvr>
                                      <p:tavLst>
                                        <p:tav tm="0">
                                          <p:val>
                                            <p:fltVal val="90"/>
                                          </p:val>
                                        </p:tav>
                                        <p:tav tm="100000">
                                          <p:val>
                                            <p:fltVal val="0"/>
                                          </p:val>
                                        </p:tav>
                                      </p:tavLst>
                                    </p:anim>
                                    <p:animEffect transition="in" filter="fade">
                                      <p:cBhvr>
                                        <p:cTn id="35" dur="400"/>
                                        <p:tgtEl>
                                          <p:spTgt spid="96"/>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wipe(right)">
                                      <p:cBhvr>
                                        <p:cTn id="39" dur="500"/>
                                        <p:tgtEl>
                                          <p:spTgt spid="100"/>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wipe(right)">
                                      <p:cBhvr>
                                        <p:cTn id="42" dur="500"/>
                                        <p:tgtEl>
                                          <p:spTgt spid="101"/>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97"/>
                                        </p:tgtEl>
                                        <p:attrNameLst>
                                          <p:attrName>style.visibility</p:attrName>
                                        </p:attrNameLst>
                                      </p:cBhvr>
                                      <p:to>
                                        <p:strVal val="visible"/>
                                      </p:to>
                                    </p:set>
                                    <p:anim calcmode="lin" valueType="num">
                                      <p:cBhvr>
                                        <p:cTn id="46" dur="400" fill="hold"/>
                                        <p:tgtEl>
                                          <p:spTgt spid="97"/>
                                        </p:tgtEl>
                                        <p:attrNameLst>
                                          <p:attrName>ppt_w</p:attrName>
                                        </p:attrNameLst>
                                      </p:cBhvr>
                                      <p:tavLst>
                                        <p:tav tm="0">
                                          <p:val>
                                            <p:fltVal val="0"/>
                                          </p:val>
                                        </p:tav>
                                        <p:tav tm="100000">
                                          <p:val>
                                            <p:strVal val="#ppt_w"/>
                                          </p:val>
                                        </p:tav>
                                      </p:tavLst>
                                    </p:anim>
                                    <p:anim calcmode="lin" valueType="num">
                                      <p:cBhvr>
                                        <p:cTn id="47" dur="400" fill="hold"/>
                                        <p:tgtEl>
                                          <p:spTgt spid="97"/>
                                        </p:tgtEl>
                                        <p:attrNameLst>
                                          <p:attrName>ppt_h</p:attrName>
                                        </p:attrNameLst>
                                      </p:cBhvr>
                                      <p:tavLst>
                                        <p:tav tm="0">
                                          <p:val>
                                            <p:fltVal val="0"/>
                                          </p:val>
                                        </p:tav>
                                        <p:tav tm="100000">
                                          <p:val>
                                            <p:strVal val="#ppt_h"/>
                                          </p:val>
                                        </p:tav>
                                      </p:tavLst>
                                    </p:anim>
                                    <p:anim calcmode="lin" valueType="num">
                                      <p:cBhvr>
                                        <p:cTn id="48" dur="400" fill="hold"/>
                                        <p:tgtEl>
                                          <p:spTgt spid="97"/>
                                        </p:tgtEl>
                                        <p:attrNameLst>
                                          <p:attrName>style.rotation</p:attrName>
                                        </p:attrNameLst>
                                      </p:cBhvr>
                                      <p:tavLst>
                                        <p:tav tm="0">
                                          <p:val>
                                            <p:fltVal val="90"/>
                                          </p:val>
                                        </p:tav>
                                        <p:tav tm="100000">
                                          <p:val>
                                            <p:fltVal val="0"/>
                                          </p:val>
                                        </p:tav>
                                      </p:tavLst>
                                    </p:anim>
                                    <p:animEffect transition="in" filter="fade">
                                      <p:cBhvr>
                                        <p:cTn id="49" dur="400"/>
                                        <p:tgtEl>
                                          <p:spTgt spid="97"/>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right)">
                                      <p:cBhvr>
                                        <p:cTn id="53" dur="500"/>
                                        <p:tgtEl>
                                          <p:spTgt spid="10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wipe(right)">
                                      <p:cBhvr>
                                        <p:cTn id="56" dur="500"/>
                                        <p:tgtEl>
                                          <p:spTgt spid="103"/>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 calcmode="lin" valueType="num">
                                      <p:cBhvr>
                                        <p:cTn id="60" dur="400" fill="hold"/>
                                        <p:tgtEl>
                                          <p:spTgt spid="95"/>
                                        </p:tgtEl>
                                        <p:attrNameLst>
                                          <p:attrName>ppt_w</p:attrName>
                                        </p:attrNameLst>
                                      </p:cBhvr>
                                      <p:tavLst>
                                        <p:tav tm="0">
                                          <p:val>
                                            <p:fltVal val="0"/>
                                          </p:val>
                                        </p:tav>
                                        <p:tav tm="100000">
                                          <p:val>
                                            <p:strVal val="#ppt_w"/>
                                          </p:val>
                                        </p:tav>
                                      </p:tavLst>
                                    </p:anim>
                                    <p:anim calcmode="lin" valueType="num">
                                      <p:cBhvr>
                                        <p:cTn id="61" dur="400" fill="hold"/>
                                        <p:tgtEl>
                                          <p:spTgt spid="95"/>
                                        </p:tgtEl>
                                        <p:attrNameLst>
                                          <p:attrName>ppt_h</p:attrName>
                                        </p:attrNameLst>
                                      </p:cBhvr>
                                      <p:tavLst>
                                        <p:tav tm="0">
                                          <p:val>
                                            <p:fltVal val="0"/>
                                          </p:val>
                                        </p:tav>
                                        <p:tav tm="100000">
                                          <p:val>
                                            <p:strVal val="#ppt_h"/>
                                          </p:val>
                                        </p:tav>
                                      </p:tavLst>
                                    </p:anim>
                                    <p:anim calcmode="lin" valueType="num">
                                      <p:cBhvr>
                                        <p:cTn id="62" dur="400" fill="hold"/>
                                        <p:tgtEl>
                                          <p:spTgt spid="95"/>
                                        </p:tgtEl>
                                        <p:attrNameLst>
                                          <p:attrName>style.rotation</p:attrName>
                                        </p:attrNameLst>
                                      </p:cBhvr>
                                      <p:tavLst>
                                        <p:tav tm="0">
                                          <p:val>
                                            <p:fltVal val="90"/>
                                          </p:val>
                                        </p:tav>
                                        <p:tav tm="100000">
                                          <p:val>
                                            <p:fltVal val="0"/>
                                          </p:val>
                                        </p:tav>
                                      </p:tavLst>
                                    </p:anim>
                                    <p:animEffect transition="in" filter="fade">
                                      <p:cBhvr>
                                        <p:cTn id="63" dur="400"/>
                                        <p:tgtEl>
                                          <p:spTgt spid="95"/>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wipe(right)">
                                      <p:cBhvr>
                                        <p:cTn id="67" dur="500"/>
                                        <p:tgtEl>
                                          <p:spTgt spid="104"/>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wipe(right)">
                                      <p:cBhvr>
                                        <p:cTn id="70" dur="500"/>
                                        <p:tgtEl>
                                          <p:spTgt spid="105"/>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98"/>
                                        </p:tgtEl>
                                        <p:attrNameLst>
                                          <p:attrName>style.visibility</p:attrName>
                                        </p:attrNameLst>
                                      </p:cBhvr>
                                      <p:to>
                                        <p:strVal val="visible"/>
                                      </p:to>
                                    </p:set>
                                    <p:anim calcmode="lin" valueType="num">
                                      <p:cBhvr>
                                        <p:cTn id="74" dur="400" fill="hold"/>
                                        <p:tgtEl>
                                          <p:spTgt spid="98"/>
                                        </p:tgtEl>
                                        <p:attrNameLst>
                                          <p:attrName>ppt_w</p:attrName>
                                        </p:attrNameLst>
                                      </p:cBhvr>
                                      <p:tavLst>
                                        <p:tav tm="0">
                                          <p:val>
                                            <p:fltVal val="0"/>
                                          </p:val>
                                        </p:tav>
                                        <p:tav tm="100000">
                                          <p:val>
                                            <p:strVal val="#ppt_w"/>
                                          </p:val>
                                        </p:tav>
                                      </p:tavLst>
                                    </p:anim>
                                    <p:anim calcmode="lin" valueType="num">
                                      <p:cBhvr>
                                        <p:cTn id="75" dur="400" fill="hold"/>
                                        <p:tgtEl>
                                          <p:spTgt spid="98"/>
                                        </p:tgtEl>
                                        <p:attrNameLst>
                                          <p:attrName>ppt_h</p:attrName>
                                        </p:attrNameLst>
                                      </p:cBhvr>
                                      <p:tavLst>
                                        <p:tav tm="0">
                                          <p:val>
                                            <p:fltVal val="0"/>
                                          </p:val>
                                        </p:tav>
                                        <p:tav tm="100000">
                                          <p:val>
                                            <p:strVal val="#ppt_h"/>
                                          </p:val>
                                        </p:tav>
                                      </p:tavLst>
                                    </p:anim>
                                    <p:anim calcmode="lin" valueType="num">
                                      <p:cBhvr>
                                        <p:cTn id="76" dur="400" fill="hold"/>
                                        <p:tgtEl>
                                          <p:spTgt spid="98"/>
                                        </p:tgtEl>
                                        <p:attrNameLst>
                                          <p:attrName>style.rotation</p:attrName>
                                        </p:attrNameLst>
                                      </p:cBhvr>
                                      <p:tavLst>
                                        <p:tav tm="0">
                                          <p:val>
                                            <p:fltVal val="90"/>
                                          </p:val>
                                        </p:tav>
                                        <p:tav tm="100000">
                                          <p:val>
                                            <p:fltVal val="0"/>
                                          </p:val>
                                        </p:tav>
                                      </p:tavLst>
                                    </p:anim>
                                    <p:animEffect transition="in" filter="fade">
                                      <p:cBhvr>
                                        <p:cTn id="77" dur="400"/>
                                        <p:tgtEl>
                                          <p:spTgt spid="98"/>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wipe(right)">
                                      <p:cBhvr>
                                        <p:cTn id="81" dur="500"/>
                                        <p:tgtEl>
                                          <p:spTgt spid="1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wipe(right)">
                                      <p:cBhvr>
                                        <p:cTn id="84" dur="500"/>
                                        <p:tgtEl>
                                          <p:spTgt spid="107"/>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400" fill="hold"/>
                                        <p:tgtEl>
                                          <p:spTgt spid="94"/>
                                        </p:tgtEl>
                                        <p:attrNameLst>
                                          <p:attrName>ppt_w</p:attrName>
                                        </p:attrNameLst>
                                      </p:cBhvr>
                                      <p:tavLst>
                                        <p:tav tm="0">
                                          <p:val>
                                            <p:fltVal val="0"/>
                                          </p:val>
                                        </p:tav>
                                        <p:tav tm="100000">
                                          <p:val>
                                            <p:strVal val="#ppt_w"/>
                                          </p:val>
                                        </p:tav>
                                      </p:tavLst>
                                    </p:anim>
                                    <p:anim calcmode="lin" valueType="num">
                                      <p:cBhvr>
                                        <p:cTn id="89" dur="400" fill="hold"/>
                                        <p:tgtEl>
                                          <p:spTgt spid="94"/>
                                        </p:tgtEl>
                                        <p:attrNameLst>
                                          <p:attrName>ppt_h</p:attrName>
                                        </p:attrNameLst>
                                      </p:cBhvr>
                                      <p:tavLst>
                                        <p:tav tm="0">
                                          <p:val>
                                            <p:fltVal val="0"/>
                                          </p:val>
                                        </p:tav>
                                        <p:tav tm="100000">
                                          <p:val>
                                            <p:strVal val="#ppt_h"/>
                                          </p:val>
                                        </p:tav>
                                      </p:tavLst>
                                    </p:anim>
                                    <p:anim calcmode="lin" valueType="num">
                                      <p:cBhvr>
                                        <p:cTn id="90" dur="400" fill="hold"/>
                                        <p:tgtEl>
                                          <p:spTgt spid="94"/>
                                        </p:tgtEl>
                                        <p:attrNameLst>
                                          <p:attrName>style.rotation</p:attrName>
                                        </p:attrNameLst>
                                      </p:cBhvr>
                                      <p:tavLst>
                                        <p:tav tm="0">
                                          <p:val>
                                            <p:fltVal val="90"/>
                                          </p:val>
                                        </p:tav>
                                        <p:tav tm="100000">
                                          <p:val>
                                            <p:fltVal val="0"/>
                                          </p:val>
                                        </p:tav>
                                      </p:tavLst>
                                    </p:anim>
                                    <p:animEffect transition="in" filter="fade">
                                      <p:cBhvr>
                                        <p:cTn id="91" dur="400"/>
                                        <p:tgtEl>
                                          <p:spTgt spid="9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wipe(right)">
                                      <p:cBhvr>
                                        <p:cTn id="95" dur="500"/>
                                        <p:tgtEl>
                                          <p:spTgt spid="108"/>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wipe(right)">
                                      <p:cBhvr>
                                        <p:cTn id="98" dur="500"/>
                                        <p:tgtEl>
                                          <p:spTgt spid="109"/>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p:cTn id="102" dur="400" fill="hold"/>
                                        <p:tgtEl>
                                          <p:spTgt spid="99"/>
                                        </p:tgtEl>
                                        <p:attrNameLst>
                                          <p:attrName>ppt_w</p:attrName>
                                        </p:attrNameLst>
                                      </p:cBhvr>
                                      <p:tavLst>
                                        <p:tav tm="0">
                                          <p:val>
                                            <p:fltVal val="0"/>
                                          </p:val>
                                        </p:tav>
                                        <p:tav tm="100000">
                                          <p:val>
                                            <p:strVal val="#ppt_w"/>
                                          </p:val>
                                        </p:tav>
                                      </p:tavLst>
                                    </p:anim>
                                    <p:anim calcmode="lin" valueType="num">
                                      <p:cBhvr>
                                        <p:cTn id="103" dur="400" fill="hold"/>
                                        <p:tgtEl>
                                          <p:spTgt spid="99"/>
                                        </p:tgtEl>
                                        <p:attrNameLst>
                                          <p:attrName>ppt_h</p:attrName>
                                        </p:attrNameLst>
                                      </p:cBhvr>
                                      <p:tavLst>
                                        <p:tav tm="0">
                                          <p:val>
                                            <p:fltVal val="0"/>
                                          </p:val>
                                        </p:tav>
                                        <p:tav tm="100000">
                                          <p:val>
                                            <p:strVal val="#ppt_h"/>
                                          </p:val>
                                        </p:tav>
                                      </p:tavLst>
                                    </p:anim>
                                    <p:anim calcmode="lin" valueType="num">
                                      <p:cBhvr>
                                        <p:cTn id="104" dur="400" fill="hold"/>
                                        <p:tgtEl>
                                          <p:spTgt spid="99"/>
                                        </p:tgtEl>
                                        <p:attrNameLst>
                                          <p:attrName>style.rotation</p:attrName>
                                        </p:attrNameLst>
                                      </p:cBhvr>
                                      <p:tavLst>
                                        <p:tav tm="0">
                                          <p:val>
                                            <p:fltVal val="90"/>
                                          </p:val>
                                        </p:tav>
                                        <p:tav tm="100000">
                                          <p:val>
                                            <p:fltVal val="0"/>
                                          </p:val>
                                        </p:tav>
                                      </p:tavLst>
                                    </p:anim>
                                    <p:animEffect transition="in" filter="fade">
                                      <p:cBhvr>
                                        <p:cTn id="105" dur="400"/>
                                        <p:tgtEl>
                                          <p:spTgt spid="99"/>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10"/>
                                        </p:tgtEl>
                                        <p:attrNameLst>
                                          <p:attrName>style.visibility</p:attrName>
                                        </p:attrNameLst>
                                      </p:cBhvr>
                                      <p:to>
                                        <p:strVal val="visible"/>
                                      </p:to>
                                    </p:set>
                                    <p:animEffect transition="in" filter="wipe(right)">
                                      <p:cBhvr>
                                        <p:cTn id="109" dur="500"/>
                                        <p:tgtEl>
                                          <p:spTgt spid="110"/>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11"/>
                                        </p:tgtEl>
                                        <p:attrNameLst>
                                          <p:attrName>style.visibility</p:attrName>
                                        </p:attrNameLst>
                                      </p:cBhvr>
                                      <p:to>
                                        <p:strVal val="visible"/>
                                      </p:to>
                                    </p:set>
                                    <p:animEffect transition="in" filter="wipe(right)">
                                      <p:cBhvr>
                                        <p:cTn id="112"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p:bldP spid="103" grpId="0"/>
      <p:bldP spid="104" grpId="0"/>
      <p:bldP spid="105" grpId="0"/>
      <p:bldP spid="106" grpId="0"/>
      <p:bldP spid="107" grpId="0"/>
      <p:bldP spid="108" grpId="0"/>
      <p:bldP spid="109" grpId="0"/>
      <p:bldP spid="110" grpId="0"/>
      <p:bldP spid="1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69619" y="1413301"/>
            <a:ext cx="3839427" cy="115182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9" name="矩形 8"/>
          <p:cNvSpPr/>
          <p:nvPr/>
        </p:nvSpPr>
        <p:spPr>
          <a:xfrm>
            <a:off x="4169619" y="2578252"/>
            <a:ext cx="3839427" cy="115182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0" name="矩形 9"/>
          <p:cNvSpPr/>
          <p:nvPr/>
        </p:nvSpPr>
        <p:spPr>
          <a:xfrm>
            <a:off x="4182958" y="3743203"/>
            <a:ext cx="3839427" cy="11518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1" name="矩形 10"/>
          <p:cNvSpPr/>
          <p:nvPr/>
        </p:nvSpPr>
        <p:spPr>
          <a:xfrm>
            <a:off x="4182958" y="4908155"/>
            <a:ext cx="3839427" cy="115182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2" name="等腰三角形 11"/>
          <p:cNvSpPr/>
          <p:nvPr/>
        </p:nvSpPr>
        <p:spPr>
          <a:xfrm rot="1800000">
            <a:off x="3671436" y="1797245"/>
            <a:ext cx="445373" cy="38394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3" name="等腰三角形 12"/>
          <p:cNvSpPr/>
          <p:nvPr/>
        </p:nvSpPr>
        <p:spPr>
          <a:xfrm rot="1800000">
            <a:off x="3671436" y="4127147"/>
            <a:ext cx="445373" cy="38394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4" name="等腰三角形 13"/>
          <p:cNvSpPr/>
          <p:nvPr/>
        </p:nvSpPr>
        <p:spPr>
          <a:xfrm rot="19800000" flipH="1">
            <a:off x="8080106" y="2962197"/>
            <a:ext cx="445373" cy="3839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5" name="等腰三角形 14"/>
          <p:cNvSpPr/>
          <p:nvPr/>
        </p:nvSpPr>
        <p:spPr>
          <a:xfrm rot="19800000" flipH="1">
            <a:off x="8080106" y="5292098"/>
            <a:ext cx="445373" cy="38394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6" name="文本框 7"/>
          <p:cNvSpPr txBox="1">
            <a:spLocks noChangeArrowheads="1"/>
          </p:cNvSpPr>
          <p:nvPr/>
        </p:nvSpPr>
        <p:spPr bwMode="auto">
          <a:xfrm>
            <a:off x="240879" y="18441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240879" y="41475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8591632" y="29687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9" name="文本框 7"/>
          <p:cNvSpPr txBox="1">
            <a:spLocks noChangeArrowheads="1"/>
          </p:cNvSpPr>
          <p:nvPr/>
        </p:nvSpPr>
        <p:spPr bwMode="auto">
          <a:xfrm>
            <a:off x="8591632" y="52721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20" name="标题 1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5713515" y="3350946"/>
            <a:ext cx="460587" cy="394948"/>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grpSp>
      <p:grpSp>
        <p:nvGrpSpPr>
          <p:cNvPr id="99" name="组合 28"/>
          <p:cNvGrpSpPr/>
          <p:nvPr/>
        </p:nvGrpSpPr>
        <p:grpSpPr>
          <a:xfrm>
            <a:off x="3649109" y="1519514"/>
            <a:ext cx="4020275" cy="4087141"/>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grpSp>
        <p:nvGrpSpPr>
          <p:cNvPr id="155" name="Group 154"/>
          <p:cNvGrpSpPr/>
          <p:nvPr/>
        </p:nvGrpSpPr>
        <p:grpSpPr>
          <a:xfrm>
            <a:off x="4075504" y="2992583"/>
            <a:ext cx="1287386" cy="1141000"/>
            <a:chOff x="3021147" y="2143764"/>
            <a:chExt cx="965791" cy="855973"/>
          </a:xfrm>
        </p:grpSpPr>
        <p:sp>
          <p:nvSpPr>
            <p:cNvPr id="103" name="Freeform 5"/>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61855"/>
              <a:chOff x="4145699" y="1416086"/>
              <a:chExt cx="952500" cy="749140"/>
            </a:xfrm>
          </p:grpSpPr>
          <p:sp>
            <p:nvSpPr>
              <p:cNvPr id="108" name="文本框 41"/>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5926074" y="1921706"/>
            <a:ext cx="1287386" cy="1141000"/>
            <a:chOff x="4409436" y="1340397"/>
            <a:chExt cx="965791" cy="855973"/>
          </a:xfrm>
        </p:grpSpPr>
        <p:sp>
          <p:nvSpPr>
            <p:cNvPr id="105" name="Freeform 5"/>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61855"/>
              <a:chOff x="4145699" y="1416086"/>
              <a:chExt cx="952500" cy="749140"/>
            </a:xfrm>
          </p:grpSpPr>
          <p:sp>
            <p:nvSpPr>
              <p:cNvPr id="111" name="文本框 44"/>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5926074" y="4053974"/>
            <a:ext cx="1287386" cy="1141000"/>
            <a:chOff x="4409436" y="2940014"/>
            <a:chExt cx="965791" cy="855973"/>
          </a:xfrm>
        </p:grpSpPr>
        <p:sp>
          <p:nvSpPr>
            <p:cNvPr id="104" name="Freeform 5"/>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61855"/>
              <a:chOff x="4145699" y="1416086"/>
              <a:chExt cx="952500" cy="749140"/>
            </a:xfrm>
          </p:grpSpPr>
          <p:sp>
            <p:nvSpPr>
              <p:cNvPr id="114" name="文本框 47"/>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4464237" y="4719053"/>
            <a:ext cx="1091200" cy="967123"/>
            <a:chOff x="3312773" y="3438953"/>
            <a:chExt cx="818613" cy="725531"/>
          </a:xfrm>
        </p:grpSpPr>
        <p:sp>
          <p:nvSpPr>
            <p:cNvPr id="117" name="Freeform 5"/>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4" name="Freeform 95"/>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3" name="Group 152"/>
          <p:cNvGrpSpPr/>
          <p:nvPr/>
        </p:nvGrpSpPr>
        <p:grpSpPr>
          <a:xfrm>
            <a:off x="7354782" y="3093807"/>
            <a:ext cx="1091200" cy="967123"/>
            <a:chOff x="5481246" y="2219701"/>
            <a:chExt cx="818613" cy="725531"/>
          </a:xfrm>
        </p:grpSpPr>
        <p:sp>
          <p:nvSpPr>
            <p:cNvPr id="118" name="Freeform 5"/>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8" name="Freeform 99"/>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2" name="Group 151"/>
          <p:cNvGrpSpPr/>
          <p:nvPr/>
        </p:nvGrpSpPr>
        <p:grpSpPr>
          <a:xfrm>
            <a:off x="4464237" y="1406332"/>
            <a:ext cx="1091200" cy="967123"/>
            <a:chOff x="3312773" y="953765"/>
            <a:chExt cx="818613" cy="725531"/>
          </a:xfrm>
        </p:grpSpPr>
        <p:sp>
          <p:nvSpPr>
            <p:cNvPr id="116" name="Freeform 5"/>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8" name="Freeform 109"/>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0" name="Freeform 111"/>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43" name="组合 142"/>
          <p:cNvGrpSpPr/>
          <p:nvPr/>
        </p:nvGrpSpPr>
        <p:grpSpPr>
          <a:xfrm flipH="1">
            <a:off x="8549212" y="3133862"/>
            <a:ext cx="2875380" cy="907556"/>
            <a:chOff x="2288907" y="4783306"/>
            <a:chExt cx="2699254" cy="907793"/>
          </a:xfrm>
        </p:grpSpPr>
        <p:sp>
          <p:nvSpPr>
            <p:cNvPr id="144" name="文本框 143"/>
            <p:cNvSpPr txBox="1"/>
            <p:nvPr/>
          </p:nvSpPr>
          <p:spPr bwMode="auto">
            <a:xfrm>
              <a:off x="2288907" y="5212638"/>
              <a:ext cx="2699254" cy="478461"/>
            </a:xfrm>
            <a:prstGeom prst="rect">
              <a:avLst/>
            </a:prstGeom>
            <a:noFill/>
          </p:spPr>
          <p:txBody>
            <a:bodyPr wrap="square">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5" name="文本框 144"/>
            <p:cNvSpPr txBox="1"/>
            <p:nvPr/>
          </p:nvSpPr>
          <p:spPr bwMode="auto">
            <a:xfrm>
              <a:off x="2479611" y="4783306"/>
              <a:ext cx="2496295" cy="369428"/>
            </a:xfrm>
            <a:prstGeom prst="rect">
              <a:avLst/>
            </a:prstGeom>
            <a:noFill/>
          </p:spPr>
          <p:txBody>
            <a:bodyPr wrap="square">
              <a:spAutoFit/>
            </a:bodyPr>
            <a:lstStyle/>
            <a:p>
              <a:pPr>
                <a:defRPr/>
              </a:pPr>
              <a:r>
                <a:rPr lang="zh-CN" altLang="en-US" b="1" dirty="0">
                  <a:solidFill>
                    <a:schemeClr val="accent2"/>
                  </a:solidFill>
                  <a:latin typeface="+mn-ea"/>
                </a:rPr>
                <a:t>在此添加标题</a:t>
              </a:r>
              <a:endParaRPr lang="zh-CN" altLang="en-US" b="1" dirty="0">
                <a:solidFill>
                  <a:schemeClr val="accent2"/>
                </a:solidFill>
                <a:latin typeface="+mn-ea"/>
              </a:endParaRPr>
            </a:p>
          </p:txBody>
        </p:sp>
      </p:grpSp>
      <p:grpSp>
        <p:nvGrpSpPr>
          <p:cNvPr id="146" name="组合 148"/>
          <p:cNvGrpSpPr/>
          <p:nvPr/>
        </p:nvGrpSpPr>
        <p:grpSpPr>
          <a:xfrm>
            <a:off x="1470387" y="1458444"/>
            <a:ext cx="2892753" cy="915067"/>
            <a:chOff x="2209485" y="4783299"/>
            <a:chExt cx="2778675" cy="915304"/>
          </a:xfrm>
        </p:grpSpPr>
        <p:sp>
          <p:nvSpPr>
            <p:cNvPr id="147" name="文本框 149"/>
            <p:cNvSpPr txBox="1"/>
            <p:nvPr/>
          </p:nvSpPr>
          <p:spPr bwMode="auto">
            <a:xfrm>
              <a:off x="2209485" y="5220143"/>
              <a:ext cx="2778675" cy="478460"/>
            </a:xfrm>
            <a:prstGeom prst="rect">
              <a:avLst/>
            </a:prstGeom>
            <a:noFill/>
          </p:spPr>
          <p:txBody>
            <a:bodyPr wrap="square">
              <a:spAutoFit/>
            </a:bodyPr>
            <a:lstStyle/>
            <a:p>
              <a:pPr algn="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8" name="文本框 150"/>
            <p:cNvSpPr txBox="1"/>
            <p:nvPr/>
          </p:nvSpPr>
          <p:spPr bwMode="auto">
            <a:xfrm>
              <a:off x="2209485" y="4783299"/>
              <a:ext cx="2766420" cy="369428"/>
            </a:xfrm>
            <a:prstGeom prst="rect">
              <a:avLst/>
            </a:prstGeom>
            <a:noFill/>
          </p:spPr>
          <p:txBody>
            <a:bodyPr wrap="square">
              <a:spAutoFit/>
            </a:bodyPr>
            <a:lstStyle/>
            <a:p>
              <a:pPr algn="r">
                <a:defRPr/>
              </a:pPr>
              <a:r>
                <a:rPr lang="zh-CN" altLang="en-US" b="1" dirty="0">
                  <a:solidFill>
                    <a:schemeClr val="accent1"/>
                  </a:solidFill>
                  <a:latin typeface="+mn-ea"/>
                </a:rPr>
                <a:t>在此添加标题</a:t>
              </a:r>
              <a:endParaRPr lang="zh-CN" altLang="en-US" b="1" dirty="0">
                <a:solidFill>
                  <a:schemeClr val="accent1"/>
                </a:solidFill>
                <a:latin typeface="+mn-ea"/>
              </a:endParaRPr>
            </a:p>
          </p:txBody>
        </p:sp>
      </p:grpSp>
      <p:grpSp>
        <p:nvGrpSpPr>
          <p:cNvPr id="149" name="组合 154"/>
          <p:cNvGrpSpPr/>
          <p:nvPr/>
        </p:nvGrpSpPr>
        <p:grpSpPr>
          <a:xfrm>
            <a:off x="1571959" y="4762241"/>
            <a:ext cx="2791180" cy="904526"/>
            <a:chOff x="2307053" y="4783299"/>
            <a:chExt cx="2681107" cy="904760"/>
          </a:xfrm>
        </p:grpSpPr>
        <p:sp>
          <p:nvSpPr>
            <p:cNvPr id="150" name="文本框 155"/>
            <p:cNvSpPr txBox="1"/>
            <p:nvPr/>
          </p:nvSpPr>
          <p:spPr bwMode="auto">
            <a:xfrm>
              <a:off x="2307053" y="5174580"/>
              <a:ext cx="2681107" cy="513479"/>
            </a:xfrm>
            <a:prstGeom prst="rect">
              <a:avLst/>
            </a:prstGeom>
            <a:noFill/>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51" name="文本框 156"/>
            <p:cNvSpPr txBox="1"/>
            <p:nvPr/>
          </p:nvSpPr>
          <p:spPr bwMode="auto">
            <a:xfrm>
              <a:off x="2404621" y="4783299"/>
              <a:ext cx="2571284" cy="369428"/>
            </a:xfrm>
            <a:prstGeom prst="rect">
              <a:avLst/>
            </a:prstGeom>
            <a:noFill/>
          </p:spPr>
          <p:txBody>
            <a:bodyPr wrap="square">
              <a:spAutoFit/>
            </a:bodyPr>
            <a:lstStyle/>
            <a:p>
              <a:pPr algn="r">
                <a:defRPr/>
              </a:pPr>
              <a:r>
                <a:rPr lang="zh-CN" altLang="en-US" b="1" dirty="0">
                  <a:solidFill>
                    <a:schemeClr val="accent3"/>
                  </a:solidFill>
                  <a:latin typeface="+mn-ea"/>
                </a:rPr>
                <a:t>在此添加标题</a:t>
              </a:r>
              <a:endParaRPr lang="zh-CN" altLang="en-US" b="1" dirty="0">
                <a:solidFill>
                  <a:schemeClr val="accent3"/>
                </a:solidFill>
                <a:latin typeface="+mn-ea"/>
              </a:endParaRPr>
            </a:p>
          </p:txBody>
        </p:sp>
      </p:grpSp>
      <p:sp>
        <p:nvSpPr>
          <p:cNvPr id="106" name="椭圆 35"/>
          <p:cNvSpPr/>
          <p:nvPr/>
        </p:nvSpPr>
        <p:spPr>
          <a:xfrm>
            <a:off x="5205825" y="2823987"/>
            <a:ext cx="1478195" cy="1478195"/>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16"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16"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221808" y="2508526"/>
              <a:ext cx="1757212"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03</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成功项目展示</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20"/>
          <p:cNvGrpSpPr/>
          <p:nvPr/>
        </p:nvGrpSpPr>
        <p:grpSpPr>
          <a:xfrm>
            <a:off x="1091421" y="4718409"/>
            <a:ext cx="3281581" cy="1187665"/>
            <a:chOff x="138498" y="3002145"/>
            <a:chExt cx="2461827" cy="890980"/>
          </a:xfrm>
        </p:grpSpPr>
        <p:sp>
          <p:nvSpPr>
            <p:cNvPr id="22"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3"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24" name="矩形 9"/>
            <p:cNvSpPr/>
            <p:nvPr/>
          </p:nvSpPr>
          <p:spPr>
            <a:xfrm>
              <a:off x="484797" y="3271159"/>
              <a:ext cx="2115528" cy="621966"/>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5" name="Group 24"/>
          <p:cNvGrpSpPr/>
          <p:nvPr/>
        </p:nvGrpSpPr>
        <p:grpSpPr>
          <a:xfrm>
            <a:off x="4577936" y="4718407"/>
            <a:ext cx="2870570" cy="1082445"/>
            <a:chOff x="138498" y="3002145"/>
            <a:chExt cx="2461827" cy="812045"/>
          </a:xfrm>
        </p:grpSpPr>
        <p:sp>
          <p:nvSpPr>
            <p:cNvPr id="26"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387398"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2115528" cy="543031"/>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 name="Group 29"/>
          <p:cNvGrpSpPr/>
          <p:nvPr/>
        </p:nvGrpSpPr>
        <p:grpSpPr>
          <a:xfrm>
            <a:off x="8049967" y="4718407"/>
            <a:ext cx="2870570" cy="1082445"/>
            <a:chOff x="138498" y="3002145"/>
            <a:chExt cx="2461827" cy="812045"/>
          </a:xfrm>
        </p:grpSpPr>
        <p:sp>
          <p:nvSpPr>
            <p:cNvPr id="31"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32" name="文本框 11"/>
            <p:cNvSpPr txBox="1"/>
            <p:nvPr/>
          </p:nvSpPr>
          <p:spPr>
            <a:xfrm>
              <a:off x="477437" y="3002145"/>
              <a:ext cx="1387398"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33" name="矩形 9"/>
            <p:cNvSpPr/>
            <p:nvPr/>
          </p:nvSpPr>
          <p:spPr>
            <a:xfrm>
              <a:off x="484797" y="3271159"/>
              <a:ext cx="2115528" cy="543031"/>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5" name="组合 10"/>
          <p:cNvGrpSpPr/>
          <p:nvPr/>
        </p:nvGrpSpPr>
        <p:grpSpPr>
          <a:xfrm>
            <a:off x="1052772" y="1646786"/>
            <a:ext cx="3001707" cy="3001707"/>
            <a:chOff x="1661810" y="1568370"/>
            <a:chExt cx="3780526" cy="3780526"/>
          </a:xfrm>
        </p:grpSpPr>
        <p:sp>
          <p:nvSpPr>
            <p:cNvPr id="56" name="椭圆 6"/>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57" name="图表 4"/>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1"/>
            </a:graphicData>
          </a:graphic>
        </p:graphicFrame>
        <p:sp>
          <p:nvSpPr>
            <p:cNvPr id="58" name="椭圆 8"/>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59" name="椭圆 9"/>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60" name="矩形 16"/>
          <p:cNvSpPr/>
          <p:nvPr/>
        </p:nvSpPr>
        <p:spPr>
          <a:xfrm>
            <a:off x="1989207" y="2734679"/>
            <a:ext cx="1096726" cy="830844"/>
          </a:xfrm>
          <a:prstGeom prst="rect">
            <a:avLst/>
          </a:prstGeom>
        </p:spPr>
        <p:txBody>
          <a:bodyPr wrap="none" lIns="91416" tIns="45708" rIns="91416" bIns="45708">
            <a:spAutoFit/>
          </a:bodyPr>
          <a:lstStyle/>
          <a:p>
            <a:pPr algn="ctr"/>
            <a:r>
              <a:rPr lang="en-US" altLang="zh-CN" sz="4800" dirty="0">
                <a:solidFill>
                  <a:schemeClr val="accent1"/>
                </a:solidFill>
                <a:latin typeface="Impact" panose="020B0806030902050204" pitchFamily="34" charset="0"/>
              </a:rPr>
              <a:t>60</a:t>
            </a:r>
            <a:r>
              <a:rPr lang="en-US" altLang="zh-CN" sz="2800" dirty="0">
                <a:solidFill>
                  <a:schemeClr val="accent1"/>
                </a:solidFill>
                <a:latin typeface="Impact" panose="020B0806030902050204" pitchFamily="34" charset="0"/>
              </a:rPr>
              <a:t>%</a:t>
            </a:r>
            <a:endParaRPr lang="zh-CN" altLang="en-US" sz="935" dirty="0">
              <a:solidFill>
                <a:schemeClr val="accent1"/>
              </a:solidFill>
              <a:latin typeface="Impact" panose="020B0806030902050204" pitchFamily="34" charset="0"/>
            </a:endParaRPr>
          </a:p>
        </p:txBody>
      </p:sp>
      <p:sp>
        <p:nvSpPr>
          <p:cNvPr id="61" name="椭圆 19"/>
          <p:cNvSpPr/>
          <p:nvPr/>
        </p:nvSpPr>
        <p:spPr>
          <a:xfrm>
            <a:off x="1913307" y="3852013"/>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nvGrpSpPr>
          <p:cNvPr id="62" name="组合 11"/>
          <p:cNvGrpSpPr/>
          <p:nvPr/>
        </p:nvGrpSpPr>
        <p:grpSpPr>
          <a:xfrm>
            <a:off x="4595149" y="1646786"/>
            <a:ext cx="3001707" cy="3001707"/>
            <a:chOff x="1661810" y="1568370"/>
            <a:chExt cx="3780526" cy="3780526"/>
          </a:xfrm>
        </p:grpSpPr>
        <p:sp>
          <p:nvSpPr>
            <p:cNvPr id="63" name="椭圆 12"/>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64" name="图表 13"/>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2"/>
            </a:graphicData>
          </a:graphic>
        </p:graphicFrame>
        <p:sp>
          <p:nvSpPr>
            <p:cNvPr id="65" name="椭圆 14"/>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66" name="椭圆 15"/>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67" name="矩形 18"/>
          <p:cNvSpPr/>
          <p:nvPr/>
        </p:nvSpPr>
        <p:spPr>
          <a:xfrm>
            <a:off x="5594124" y="2734679"/>
            <a:ext cx="1003752" cy="830844"/>
          </a:xfrm>
          <a:prstGeom prst="rect">
            <a:avLst/>
          </a:prstGeom>
        </p:spPr>
        <p:txBody>
          <a:bodyPr wrap="none" lIns="91416" tIns="45708" rIns="91416" bIns="45708">
            <a:spAutoFit/>
          </a:bodyPr>
          <a:lstStyle/>
          <a:p>
            <a:pPr algn="ctr"/>
            <a:r>
              <a:rPr lang="en-US" altLang="zh-CN" sz="4800" dirty="0">
                <a:solidFill>
                  <a:schemeClr val="accent3"/>
                </a:solidFill>
                <a:latin typeface="Impact" panose="020B0806030902050204" pitchFamily="34" charset="0"/>
              </a:rPr>
              <a:t>75</a:t>
            </a:r>
            <a:r>
              <a:rPr lang="en-US" altLang="zh-CN" sz="2800" dirty="0">
                <a:solidFill>
                  <a:schemeClr val="accent3"/>
                </a:solidFill>
                <a:latin typeface="Impact" panose="020B0806030902050204" pitchFamily="34" charset="0"/>
              </a:rPr>
              <a:t>%</a:t>
            </a:r>
            <a:endParaRPr lang="zh-CN" altLang="en-US" sz="935" dirty="0">
              <a:solidFill>
                <a:schemeClr val="accent3"/>
              </a:solidFill>
              <a:latin typeface="Impact" panose="020B0806030902050204" pitchFamily="34" charset="0"/>
            </a:endParaRPr>
          </a:p>
        </p:txBody>
      </p:sp>
      <p:sp>
        <p:nvSpPr>
          <p:cNvPr id="68" name="椭圆 20"/>
          <p:cNvSpPr/>
          <p:nvPr/>
        </p:nvSpPr>
        <p:spPr>
          <a:xfrm>
            <a:off x="5038657" y="3013758"/>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nvGrpSpPr>
          <p:cNvPr id="69" name="组合 31"/>
          <p:cNvGrpSpPr/>
          <p:nvPr/>
        </p:nvGrpSpPr>
        <p:grpSpPr>
          <a:xfrm>
            <a:off x="8137526" y="1646786"/>
            <a:ext cx="3001707" cy="3001707"/>
            <a:chOff x="1661810" y="1568370"/>
            <a:chExt cx="3780526" cy="3780526"/>
          </a:xfrm>
        </p:grpSpPr>
        <p:sp>
          <p:nvSpPr>
            <p:cNvPr id="70" name="椭圆 32"/>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71" name="图表 33"/>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72" name="椭圆 34"/>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73" name="椭圆 35"/>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74" name="矩形 36"/>
          <p:cNvSpPr/>
          <p:nvPr/>
        </p:nvSpPr>
        <p:spPr>
          <a:xfrm>
            <a:off x="9073961" y="2734679"/>
            <a:ext cx="1096726" cy="830844"/>
          </a:xfrm>
          <a:prstGeom prst="rect">
            <a:avLst/>
          </a:prstGeom>
        </p:spPr>
        <p:txBody>
          <a:bodyPr wrap="none" lIns="91416" tIns="45708" rIns="91416" bIns="45708">
            <a:spAutoFit/>
          </a:bodyPr>
          <a:lstStyle/>
          <a:p>
            <a:pPr algn="ctr"/>
            <a:r>
              <a:rPr lang="en-US" altLang="zh-CN" sz="4800" dirty="0">
                <a:solidFill>
                  <a:schemeClr val="accent1"/>
                </a:solidFill>
                <a:latin typeface="Impact" panose="020B0806030902050204" pitchFamily="34" charset="0"/>
              </a:rPr>
              <a:t>60</a:t>
            </a:r>
            <a:r>
              <a:rPr lang="en-US" altLang="zh-CN" sz="2800" dirty="0">
                <a:solidFill>
                  <a:schemeClr val="accent1"/>
                </a:solidFill>
                <a:latin typeface="Impact" panose="020B0806030902050204" pitchFamily="34" charset="0"/>
              </a:rPr>
              <a:t>%</a:t>
            </a:r>
            <a:endParaRPr lang="zh-CN" altLang="en-US" sz="935" dirty="0">
              <a:solidFill>
                <a:schemeClr val="accent1"/>
              </a:solidFill>
              <a:latin typeface="Impact" panose="020B0806030902050204" pitchFamily="34" charset="0"/>
            </a:endParaRPr>
          </a:p>
        </p:txBody>
      </p:sp>
      <p:sp>
        <p:nvSpPr>
          <p:cNvPr id="75" name="椭圆 37"/>
          <p:cNvSpPr/>
          <p:nvPr/>
        </p:nvSpPr>
        <p:spPr>
          <a:xfrm>
            <a:off x="8998060" y="3852013"/>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heel(1)">
                                      <p:cBhvr>
                                        <p:cTn id="7" dur="500"/>
                                        <p:tgtEl>
                                          <p:spTgt spid="55"/>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61"/>
                                        </p:tgtEl>
                                        <p:attrNameLst>
                                          <p:attrName>style.visibility</p:attrName>
                                        </p:attrNameLst>
                                      </p:cBhvr>
                                      <p:to>
                                        <p:strVal val="visible"/>
                                      </p:to>
                                    </p:set>
                                    <p:anim calcmode="lin" valueType="num">
                                      <p:cBhvr additive="base">
                                        <p:cTn id="10" dur="500" fill="hold"/>
                                        <p:tgtEl>
                                          <p:spTgt spid="61"/>
                                        </p:tgtEl>
                                        <p:attrNameLst>
                                          <p:attrName>ppt_x</p:attrName>
                                        </p:attrNameLst>
                                      </p:cBhvr>
                                      <p:tavLst>
                                        <p:tav tm="0">
                                          <p:val>
                                            <p:strVal val="#ppt_x"/>
                                          </p:val>
                                        </p:tav>
                                        <p:tav tm="100000">
                                          <p:val>
                                            <p:strVal val="#ppt_x"/>
                                          </p:val>
                                        </p:tav>
                                      </p:tavLst>
                                    </p:anim>
                                    <p:anim calcmode="lin" valueType="num">
                                      <p:cBhvr additive="base">
                                        <p:cTn id="11" dur="500" fill="hold"/>
                                        <p:tgtEl>
                                          <p:spTgt spid="6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animEffect transition="in" filter="fade">
                                      <p:cBhvr>
                                        <p:cTn id="17" dur="500"/>
                                        <p:tgtEl>
                                          <p:spTgt spid="60"/>
                                        </p:tgtEl>
                                      </p:cBhvr>
                                    </p:animEffect>
                                  </p:childTnLst>
                                </p:cTn>
                              </p:par>
                            </p:childTnLst>
                          </p:cTn>
                        </p:par>
                        <p:par>
                          <p:cTn id="18" fill="hold">
                            <p:stCondLst>
                              <p:cond delay="1299"/>
                            </p:stCondLst>
                            <p:childTnLst>
                              <p:par>
                                <p:cTn id="19" presetID="21" presetClass="entr" presetSubtype="1"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heel(1)">
                                      <p:cBhvr>
                                        <p:cTn id="21" dur="500"/>
                                        <p:tgtEl>
                                          <p:spTgt spid="62"/>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79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67"/>
                                        </p:tgtEl>
                                        <p:attrNameLst>
                                          <p:attrName>style.visibility</p:attrName>
                                        </p:attrNameLst>
                                      </p:cBhvr>
                                      <p:to>
                                        <p:strVal val="visible"/>
                                      </p:to>
                                    </p:set>
                                    <p:anim calcmode="lin" valueType="num">
                                      <p:cBhvr>
                                        <p:cTn id="29" dur="500" fill="hold"/>
                                        <p:tgtEl>
                                          <p:spTgt spid="67"/>
                                        </p:tgtEl>
                                        <p:attrNameLst>
                                          <p:attrName>ppt_w</p:attrName>
                                        </p:attrNameLst>
                                      </p:cBhvr>
                                      <p:tavLst>
                                        <p:tav tm="0">
                                          <p:val>
                                            <p:fltVal val="0"/>
                                          </p:val>
                                        </p:tav>
                                        <p:tav tm="100000">
                                          <p:val>
                                            <p:strVal val="#ppt_w"/>
                                          </p:val>
                                        </p:tav>
                                      </p:tavLst>
                                    </p:anim>
                                    <p:anim calcmode="lin" valueType="num">
                                      <p:cBhvr>
                                        <p:cTn id="30" dur="500" fill="hold"/>
                                        <p:tgtEl>
                                          <p:spTgt spid="67"/>
                                        </p:tgtEl>
                                        <p:attrNameLst>
                                          <p:attrName>ppt_h</p:attrName>
                                        </p:attrNameLst>
                                      </p:cBhvr>
                                      <p:tavLst>
                                        <p:tav tm="0">
                                          <p:val>
                                            <p:fltVal val="0"/>
                                          </p:val>
                                        </p:tav>
                                        <p:tav tm="100000">
                                          <p:val>
                                            <p:strVal val="#ppt_h"/>
                                          </p:val>
                                        </p:tav>
                                      </p:tavLst>
                                    </p:anim>
                                    <p:animEffect transition="in" filter="fade">
                                      <p:cBhvr>
                                        <p:cTn id="31" dur="500"/>
                                        <p:tgtEl>
                                          <p:spTgt spid="67"/>
                                        </p:tgtEl>
                                      </p:cBhvr>
                                    </p:animEffect>
                                  </p:childTnLst>
                                </p:cTn>
                              </p:par>
                            </p:childTnLst>
                          </p:cTn>
                        </p:par>
                        <p:par>
                          <p:cTn id="32" fill="hold">
                            <p:stCondLst>
                              <p:cond delay="2599"/>
                            </p:stCondLst>
                            <p:childTnLst>
                              <p:par>
                                <p:cTn id="33" presetID="21" presetClass="entr" presetSubtype="1"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heel(1)">
                                      <p:cBhvr>
                                        <p:cTn id="35" dur="500"/>
                                        <p:tgtEl>
                                          <p:spTgt spid="6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ppt_x"/>
                                          </p:val>
                                        </p:tav>
                                        <p:tav tm="100000">
                                          <p:val>
                                            <p:strVal val="#ppt_x"/>
                                          </p:val>
                                        </p:tav>
                                      </p:tavLst>
                                    </p:anim>
                                    <p:anim calcmode="lin" valueType="num">
                                      <p:cBhvr additive="base">
                                        <p:cTn id="39" dur="500" fill="hold"/>
                                        <p:tgtEl>
                                          <p:spTgt spid="75"/>
                                        </p:tgtEl>
                                        <p:attrNameLst>
                                          <p:attrName>ppt_y</p:attrName>
                                        </p:attrNameLst>
                                      </p:cBhvr>
                                      <p:tavLst>
                                        <p:tav tm="0">
                                          <p:val>
                                            <p:strVal val="1+#ppt_h/2"/>
                                          </p:val>
                                        </p:tav>
                                        <p:tav tm="100000">
                                          <p:val>
                                            <p:strVal val="#ppt_y"/>
                                          </p:val>
                                        </p:tav>
                                      </p:tavLst>
                                    </p:anim>
                                  </p:childTnLst>
                                </p:cTn>
                              </p:par>
                            </p:childTnLst>
                          </p:cTn>
                        </p:par>
                        <p:par>
                          <p:cTn id="40" fill="hold">
                            <p:stCondLst>
                              <p:cond delay="3099"/>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74"/>
                                        </p:tgtEl>
                                        <p:attrNameLst>
                                          <p:attrName>style.visibility</p:attrName>
                                        </p:attrNameLst>
                                      </p:cBhvr>
                                      <p:to>
                                        <p:strVal val="visible"/>
                                      </p:to>
                                    </p:set>
                                    <p:anim calcmode="lin" valueType="num">
                                      <p:cBhvr>
                                        <p:cTn id="43" dur="500" fill="hold"/>
                                        <p:tgtEl>
                                          <p:spTgt spid="74"/>
                                        </p:tgtEl>
                                        <p:attrNameLst>
                                          <p:attrName>ppt_w</p:attrName>
                                        </p:attrNameLst>
                                      </p:cBhvr>
                                      <p:tavLst>
                                        <p:tav tm="0">
                                          <p:val>
                                            <p:fltVal val="0"/>
                                          </p:val>
                                        </p:tav>
                                        <p:tav tm="100000">
                                          <p:val>
                                            <p:strVal val="#ppt_w"/>
                                          </p:val>
                                        </p:tav>
                                      </p:tavLst>
                                    </p:anim>
                                    <p:anim calcmode="lin" valueType="num">
                                      <p:cBhvr>
                                        <p:cTn id="44" dur="500" fill="hold"/>
                                        <p:tgtEl>
                                          <p:spTgt spid="74"/>
                                        </p:tgtEl>
                                        <p:attrNameLst>
                                          <p:attrName>ppt_h</p:attrName>
                                        </p:attrNameLst>
                                      </p:cBhvr>
                                      <p:tavLst>
                                        <p:tav tm="0">
                                          <p:val>
                                            <p:fltVal val="0"/>
                                          </p:val>
                                        </p:tav>
                                        <p:tav tm="100000">
                                          <p:val>
                                            <p:strVal val="#ppt_h"/>
                                          </p:val>
                                        </p:tav>
                                      </p:tavLst>
                                    </p:anim>
                                    <p:animEffect transition="in" filter="fade">
                                      <p:cBhvr>
                                        <p:cTn id="45" dur="500"/>
                                        <p:tgtEl>
                                          <p:spTgt spid="74"/>
                                        </p:tgtEl>
                                      </p:cBhvr>
                                    </p:animEffect>
                                  </p:childTnLst>
                                </p:cTn>
                              </p:par>
                            </p:childTnLst>
                          </p:cTn>
                        </p:par>
                        <p:par>
                          <p:cTn id="46" fill="hold">
                            <p:stCondLst>
                              <p:cond delay="3899"/>
                            </p:stCondLst>
                            <p:childTnLst>
                              <p:par>
                                <p:cTn id="47" presetID="12" presetClass="entr" presetSubtype="1"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slide(fromTop)">
                                      <p:cBhvr>
                                        <p:cTn id="49" dur="500"/>
                                        <p:tgtEl>
                                          <p:spTgt spid="11"/>
                                        </p:tgtEl>
                                      </p:cBhvr>
                                    </p:animEffect>
                                  </p:childTnLst>
                                </p:cTn>
                              </p:par>
                            </p:childTnLst>
                          </p:cTn>
                        </p:par>
                        <p:par>
                          <p:cTn id="50" fill="hold">
                            <p:stCondLst>
                              <p:cond delay="4399"/>
                            </p:stCondLst>
                            <p:childTnLst>
                              <p:par>
                                <p:cTn id="51" presetID="12" presetClass="entr" presetSubtype="1"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slide(fromTop)">
                                      <p:cBhvr>
                                        <p:cTn id="53" dur="500"/>
                                        <p:tgtEl>
                                          <p:spTgt spid="15"/>
                                        </p:tgtEl>
                                      </p:cBhvr>
                                    </p:animEffect>
                                  </p:childTnLst>
                                </p:cTn>
                              </p:par>
                            </p:childTnLst>
                          </p:cTn>
                        </p:par>
                        <p:par>
                          <p:cTn id="54" fill="hold">
                            <p:stCondLst>
                              <p:cond delay="4899"/>
                            </p:stCondLst>
                            <p:childTnLst>
                              <p:par>
                                <p:cTn id="55" presetID="12" presetClass="entr" presetSubtype="1"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slide(fromTop)">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7" grpId="0"/>
      <p:bldP spid="68" grpId="0" animBg="1"/>
      <p:bldP spid="74" grpId="0"/>
      <p:bldP spid="7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66"/>
          <p:cNvGrpSpPr/>
          <p:nvPr/>
        </p:nvGrpSpPr>
        <p:grpSpPr bwMode="auto">
          <a:xfrm>
            <a:off x="509456" y="1269822"/>
            <a:ext cx="5936475" cy="4992974"/>
            <a:chOff x="720" y="839"/>
            <a:chExt cx="3740" cy="3146"/>
          </a:xfrm>
          <a:solidFill>
            <a:srgbClr val="E8E8E6"/>
          </a:solidFill>
        </p:grpSpPr>
        <p:sp>
          <p:nvSpPr>
            <p:cNvPr id="41"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2"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sz="3200"/>
            </a:p>
          </p:txBody>
        </p:sp>
        <p:sp>
          <p:nvSpPr>
            <p:cNvPr id="43"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4"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sz="3200"/>
            </a:p>
          </p:txBody>
        </p:sp>
        <p:sp>
          <p:nvSpPr>
            <p:cNvPr id="45"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6"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sz="3200"/>
            </a:p>
          </p:txBody>
        </p:sp>
        <p:sp>
          <p:nvSpPr>
            <p:cNvPr id="47"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8"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sz="3200"/>
            </a:p>
          </p:txBody>
        </p:sp>
        <p:sp>
          <p:nvSpPr>
            <p:cNvPr id="49"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0"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sz="3200"/>
            </a:p>
          </p:txBody>
        </p:sp>
        <p:sp>
          <p:nvSpPr>
            <p:cNvPr id="51"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2"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sz="3200"/>
            </a:p>
          </p:txBody>
        </p:sp>
        <p:sp>
          <p:nvSpPr>
            <p:cNvPr id="53"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4"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sz="3200"/>
            </a:p>
          </p:txBody>
        </p:sp>
        <p:sp>
          <p:nvSpPr>
            <p:cNvPr id="55"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6"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sz="3200"/>
            </a:p>
          </p:txBody>
        </p:sp>
        <p:sp>
          <p:nvSpPr>
            <p:cNvPr id="57"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8"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59"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0"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61"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2"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sz="3200"/>
            </a:p>
          </p:txBody>
        </p:sp>
        <p:sp>
          <p:nvSpPr>
            <p:cNvPr id="63"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4"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sz="3200"/>
            </a:p>
          </p:txBody>
        </p:sp>
        <p:sp>
          <p:nvSpPr>
            <p:cNvPr id="65"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6"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81"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3"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sz="3200"/>
            </a:p>
          </p:txBody>
        </p:sp>
        <p:sp>
          <p:nvSpPr>
            <p:cNvPr id="8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7"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89"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90"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sz="3200"/>
            </a:p>
          </p:txBody>
        </p:sp>
        <p:sp>
          <p:nvSpPr>
            <p:cNvPr id="91"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92"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sz="3200"/>
            </a:p>
          </p:txBody>
        </p:sp>
        <p:sp>
          <p:nvSpPr>
            <p:cNvPr id="99"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11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sz="3200"/>
            </a:p>
          </p:txBody>
        </p:sp>
        <p:sp>
          <p:nvSpPr>
            <p:cNvPr id="11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sz="3200"/>
            </a:p>
          </p:txBody>
        </p:sp>
        <p:sp>
          <p:nvSpPr>
            <p:cNvPr id="11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1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sz="3200"/>
            </a:p>
          </p:txBody>
        </p:sp>
        <p:sp>
          <p:nvSpPr>
            <p:cNvPr id="11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sz="3200"/>
            </a:p>
          </p:txBody>
        </p:sp>
        <p:sp>
          <p:nvSpPr>
            <p:cNvPr id="12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sz="3200"/>
            </a:p>
          </p:txBody>
        </p:sp>
        <p:sp>
          <p:nvSpPr>
            <p:cNvPr id="12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sz="3200"/>
            </a:p>
          </p:txBody>
        </p:sp>
        <p:sp>
          <p:nvSpPr>
            <p:cNvPr id="12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sz="3200"/>
            </a:p>
          </p:txBody>
        </p:sp>
        <p:sp>
          <p:nvSpPr>
            <p:cNvPr id="12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chemeClr val="bg2"/>
            </a:solidFill>
            <a:ln w="6350">
              <a:solidFill>
                <a:schemeClr val="tx1">
                  <a:lumMod val="85000"/>
                  <a:lumOff val="15000"/>
                </a:schemeClr>
              </a:solidFill>
              <a:prstDash val="solid"/>
              <a:round/>
            </a:ln>
          </p:spPr>
          <p:txBody>
            <a:bodyPr/>
            <a:lstStyle/>
            <a:p>
              <a:endParaRPr lang="zh-CN" altLang="en-US" sz="3200"/>
            </a:p>
          </p:txBody>
        </p:sp>
        <p:sp>
          <p:nvSpPr>
            <p:cNvPr id="12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sz="3200"/>
            </a:p>
          </p:txBody>
        </p:sp>
        <p:sp>
          <p:nvSpPr>
            <p:cNvPr id="13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sz="3200"/>
            </a:p>
          </p:txBody>
        </p:sp>
        <p:sp>
          <p:nvSpPr>
            <p:cNvPr id="13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sz="3200"/>
            </a:p>
          </p:txBody>
        </p:sp>
        <p:sp>
          <p:nvSpPr>
            <p:cNvPr id="13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3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sz="3200"/>
            </a:p>
          </p:txBody>
        </p:sp>
        <p:sp>
          <p:nvSpPr>
            <p:cNvPr id="13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sz="3200"/>
            </a:p>
          </p:txBody>
        </p:sp>
        <p:sp>
          <p:nvSpPr>
            <p:cNvPr id="13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sz="3200"/>
            </a:p>
          </p:txBody>
        </p:sp>
      </p:grpSp>
      <p:sp>
        <p:nvSpPr>
          <p:cNvPr id="139" name="Freeform 78"/>
          <p:cNvSpPr/>
          <p:nvPr/>
        </p:nvSpPr>
        <p:spPr bwMode="gray">
          <a:xfrm>
            <a:off x="4446412" y="5205796"/>
            <a:ext cx="895233" cy="761802"/>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140" name="Freeform 92"/>
          <p:cNvSpPr/>
          <p:nvPr/>
        </p:nvSpPr>
        <p:spPr bwMode="gray">
          <a:xfrm>
            <a:off x="4863871" y="3440957"/>
            <a:ext cx="782536" cy="52532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141" name="Freeform 100"/>
          <p:cNvSpPr/>
          <p:nvPr/>
        </p:nvSpPr>
        <p:spPr bwMode="gray">
          <a:xfrm>
            <a:off x="5168631" y="2634718"/>
            <a:ext cx="682536" cy="68086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ln>
        </p:spPr>
        <p:txBody>
          <a:bodyPr lIns="91436" tIns="45717" rIns="91436" bIns="45717"/>
          <a:lstStyle/>
          <a:p>
            <a:endParaRPr lang="zh-CN" altLang="en-US" sz="3200"/>
          </a:p>
        </p:txBody>
      </p:sp>
      <p:cxnSp>
        <p:nvCxnSpPr>
          <p:cNvPr id="142" name="直接连接符 93"/>
          <p:cNvCxnSpPr/>
          <p:nvPr/>
        </p:nvCxnSpPr>
        <p:spPr>
          <a:xfrm>
            <a:off x="5768966" y="3062440"/>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94"/>
          <p:cNvCxnSpPr/>
          <p:nvPr/>
        </p:nvCxnSpPr>
        <p:spPr>
          <a:xfrm>
            <a:off x="6021346" y="3310816"/>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95"/>
          <p:cNvCxnSpPr/>
          <p:nvPr/>
        </p:nvCxnSpPr>
        <p:spPr>
          <a:xfrm>
            <a:off x="5555538" y="3571811"/>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96"/>
          <p:cNvCxnSpPr/>
          <p:nvPr/>
        </p:nvCxnSpPr>
        <p:spPr>
          <a:xfrm>
            <a:off x="5807921" y="3820189"/>
            <a:ext cx="246478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97"/>
          <p:cNvCxnSpPr/>
          <p:nvPr/>
        </p:nvCxnSpPr>
        <p:spPr>
          <a:xfrm flipV="1">
            <a:off x="5181840" y="4483675"/>
            <a:ext cx="839505" cy="26578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98"/>
          <p:cNvCxnSpPr/>
          <p:nvPr/>
        </p:nvCxnSpPr>
        <p:spPr>
          <a:xfrm>
            <a:off x="6021346" y="4483673"/>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99"/>
          <p:cNvCxnSpPr/>
          <p:nvPr/>
        </p:nvCxnSpPr>
        <p:spPr>
          <a:xfrm>
            <a:off x="5046409" y="5635106"/>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00"/>
          <p:cNvCxnSpPr/>
          <p:nvPr/>
        </p:nvCxnSpPr>
        <p:spPr>
          <a:xfrm>
            <a:off x="5298790" y="5883483"/>
            <a:ext cx="286067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0" name="矩形 101"/>
          <p:cNvSpPr/>
          <p:nvPr/>
        </p:nvSpPr>
        <p:spPr>
          <a:xfrm>
            <a:off x="6703246" y="2830488"/>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1" name="矩形 102"/>
          <p:cNvSpPr/>
          <p:nvPr/>
        </p:nvSpPr>
        <p:spPr>
          <a:xfrm>
            <a:off x="6703246" y="340604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2" name="矩形 103"/>
          <p:cNvSpPr/>
          <p:nvPr/>
        </p:nvSpPr>
        <p:spPr>
          <a:xfrm>
            <a:off x="6703246" y="4071311"/>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3" name="矩形 104"/>
          <p:cNvSpPr/>
          <p:nvPr/>
        </p:nvSpPr>
        <p:spPr>
          <a:xfrm>
            <a:off x="6657987" y="540093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4" name="矩形标注 105"/>
          <p:cNvSpPr/>
          <p:nvPr/>
        </p:nvSpPr>
        <p:spPr>
          <a:xfrm>
            <a:off x="8808815" y="2252233"/>
            <a:ext cx="2899425" cy="3897459"/>
          </a:xfrm>
          <a:prstGeom prst="wedgeRectCallout">
            <a:avLst>
              <a:gd name="adj1" fmla="val -72333"/>
              <a:gd name="adj2" fmla="val 197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55" name="TextBox 154"/>
          <p:cNvSpPr txBox="1"/>
          <p:nvPr/>
        </p:nvSpPr>
        <p:spPr>
          <a:xfrm>
            <a:off x="8825544" y="2455450"/>
            <a:ext cx="2755428" cy="2878218"/>
          </a:xfrm>
          <a:prstGeom prst="rect">
            <a:avLst/>
          </a:prstGeom>
          <a:noFill/>
        </p:spPr>
        <p:txBody>
          <a:bodyPr wrap="square" lIns="91436" tIns="45717" rIns="91436" bIns="45717" rtlCol="0">
            <a:spAutoFit/>
          </a:bodyPr>
          <a:lstStyle/>
          <a:p>
            <a:pPr>
              <a:lnSpc>
                <a:spcPct val="114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114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114000"/>
              </a:lnSpc>
            </a:pP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56" name="Freeform 118"/>
          <p:cNvSpPr/>
          <p:nvPr/>
        </p:nvSpPr>
        <p:spPr bwMode="gray">
          <a:xfrm>
            <a:off x="4819909" y="4546309"/>
            <a:ext cx="565077" cy="779260"/>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solidFill>
            <a:schemeClr val="accent3"/>
          </a:solidFill>
          <a:ln w="6350">
            <a:solidFill>
              <a:schemeClr val="tx1">
                <a:lumMod val="85000"/>
                <a:lumOff val="15000"/>
              </a:schemeClr>
            </a:solidFill>
            <a:prstDash val="solid"/>
            <a:round/>
          </a:ln>
        </p:spPr>
        <p:txBody>
          <a:bodyPr/>
          <a:lstStyle/>
          <a:p>
            <a:endParaRPr lang="zh-CN" altLang="en-US" sz="3200"/>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0-#ppt_w/2"/>
                                          </p:val>
                                        </p:tav>
                                        <p:tav tm="100000">
                                          <p:val>
                                            <p:strVal val="#ppt_x"/>
                                          </p:val>
                                        </p:tav>
                                      </p:tavLst>
                                    </p:anim>
                                    <p:anim calcmode="lin" valueType="num">
                                      <p:cBhvr additive="base">
                                        <p:cTn id="8" dur="1000" fill="hold"/>
                                        <p:tgtEl>
                                          <p:spTgt spid="4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500"/>
                                        <p:tgtEl>
                                          <p:spTgt spid="14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41"/>
                                        </p:tgtEl>
                                        <p:attrNameLst>
                                          <p:attrName>style.visibility</p:attrName>
                                        </p:attrNameLst>
                                      </p:cBhvr>
                                      <p:to>
                                        <p:strVal val="visible"/>
                                      </p:to>
                                    </p:set>
                                    <p:animEffect transition="in" filter="fade">
                                      <p:cBhvr>
                                        <p:cTn id="14" dur="500"/>
                                        <p:tgtEl>
                                          <p:spTgt spid="141"/>
                                        </p:tgtEl>
                                      </p:cBhvr>
                                    </p:animEffect>
                                  </p:childTnLst>
                                </p:cTn>
                              </p:par>
                              <p:par>
                                <p:cTn id="15" presetID="10" presetClass="entr" presetSubtype="0" fill="hold" grpId="0" nodeType="withEffect">
                                  <p:stCondLst>
                                    <p:cond delay="1500"/>
                                  </p:stCondLst>
                                  <p:childTnLst>
                                    <p:set>
                                      <p:cBhvr>
                                        <p:cTn id="16" dur="1" fill="hold">
                                          <p:stCondLst>
                                            <p:cond delay="0"/>
                                          </p:stCondLst>
                                        </p:cTn>
                                        <p:tgtEl>
                                          <p:spTgt spid="139"/>
                                        </p:tgtEl>
                                        <p:attrNameLst>
                                          <p:attrName>style.visibility</p:attrName>
                                        </p:attrNameLst>
                                      </p:cBhvr>
                                      <p:to>
                                        <p:strVal val="visible"/>
                                      </p:to>
                                    </p:set>
                                    <p:animEffect transition="in" filter="fade">
                                      <p:cBhvr>
                                        <p:cTn id="17" dur="500"/>
                                        <p:tgtEl>
                                          <p:spTgt spid="139"/>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56"/>
                                        </p:tgtEl>
                                        <p:attrNameLst>
                                          <p:attrName>style.visibility</p:attrName>
                                        </p:attrNameLst>
                                      </p:cBhvr>
                                      <p:to>
                                        <p:strVal val="visible"/>
                                      </p:to>
                                    </p:set>
                                    <p:animEffect transition="in" filter="fade">
                                      <p:cBhvr>
                                        <p:cTn id="20" dur="500"/>
                                        <p:tgtEl>
                                          <p:spTgt spid="156"/>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fade">
                                      <p:cBhvr>
                                        <p:cTn id="24" dur="500"/>
                                        <p:tgtEl>
                                          <p:spTgt spid="142"/>
                                        </p:tgtEl>
                                      </p:cBhvr>
                                    </p:animEffect>
                                  </p:childTnLst>
                                </p:cTn>
                              </p:par>
                              <p:par>
                                <p:cTn id="25" presetID="10" presetClass="entr" presetSubtype="0" fill="hold" nodeType="withEffect">
                                  <p:stCondLst>
                                    <p:cond delay="0"/>
                                  </p:stCondLst>
                                  <p:childTnLst>
                                    <p:set>
                                      <p:cBhvr>
                                        <p:cTn id="26" dur="1" fill="hold">
                                          <p:stCondLst>
                                            <p:cond delay="0"/>
                                          </p:stCondLst>
                                        </p:cTn>
                                        <p:tgtEl>
                                          <p:spTgt spid="143"/>
                                        </p:tgtEl>
                                        <p:attrNameLst>
                                          <p:attrName>style.visibility</p:attrName>
                                        </p:attrNameLst>
                                      </p:cBhvr>
                                      <p:to>
                                        <p:strVal val="visible"/>
                                      </p:to>
                                    </p:set>
                                    <p:animEffect transition="in" filter="fade">
                                      <p:cBhvr>
                                        <p:cTn id="27" dur="500"/>
                                        <p:tgtEl>
                                          <p:spTgt spid="143"/>
                                        </p:tgtEl>
                                      </p:cBhvr>
                                    </p:animEffect>
                                  </p:childTnLst>
                                </p:cTn>
                              </p:par>
                              <p:par>
                                <p:cTn id="28" presetID="10" presetClass="entr" presetSubtype="0" fill="hold" nodeType="withEffect">
                                  <p:stCondLst>
                                    <p:cond delay="0"/>
                                  </p:stCondLst>
                                  <p:childTnLst>
                                    <p:set>
                                      <p:cBhvr>
                                        <p:cTn id="29" dur="1" fill="hold">
                                          <p:stCondLst>
                                            <p:cond delay="0"/>
                                          </p:stCondLst>
                                        </p:cTn>
                                        <p:tgtEl>
                                          <p:spTgt spid="144"/>
                                        </p:tgtEl>
                                        <p:attrNameLst>
                                          <p:attrName>style.visibility</p:attrName>
                                        </p:attrNameLst>
                                      </p:cBhvr>
                                      <p:to>
                                        <p:strVal val="visible"/>
                                      </p:to>
                                    </p:set>
                                    <p:animEffect transition="in" filter="fade">
                                      <p:cBhvr>
                                        <p:cTn id="30" dur="500"/>
                                        <p:tgtEl>
                                          <p:spTgt spid="144"/>
                                        </p:tgtEl>
                                      </p:cBhvr>
                                    </p:animEffect>
                                  </p:childTnLst>
                                </p:cTn>
                              </p:par>
                              <p:par>
                                <p:cTn id="31" presetID="10" presetClass="entr" presetSubtype="0" fill="hold" nodeType="withEffect">
                                  <p:stCondLst>
                                    <p:cond delay="0"/>
                                  </p:stCondLst>
                                  <p:childTnLst>
                                    <p:set>
                                      <p:cBhvr>
                                        <p:cTn id="32" dur="1" fill="hold">
                                          <p:stCondLst>
                                            <p:cond delay="0"/>
                                          </p:stCondLst>
                                        </p:cTn>
                                        <p:tgtEl>
                                          <p:spTgt spid="145"/>
                                        </p:tgtEl>
                                        <p:attrNameLst>
                                          <p:attrName>style.visibility</p:attrName>
                                        </p:attrNameLst>
                                      </p:cBhvr>
                                      <p:to>
                                        <p:strVal val="visible"/>
                                      </p:to>
                                    </p:set>
                                    <p:animEffect transition="in" filter="fade">
                                      <p:cBhvr>
                                        <p:cTn id="33" dur="500"/>
                                        <p:tgtEl>
                                          <p:spTgt spid="145"/>
                                        </p:tgtEl>
                                      </p:cBhvr>
                                    </p:animEffect>
                                  </p:childTnLst>
                                </p:cTn>
                              </p:par>
                              <p:par>
                                <p:cTn id="34" presetID="10" presetClass="entr" presetSubtype="0" fill="hold" nodeType="withEffect">
                                  <p:stCondLst>
                                    <p:cond delay="0"/>
                                  </p:stCondLst>
                                  <p:childTnLst>
                                    <p:set>
                                      <p:cBhvr>
                                        <p:cTn id="35" dur="1" fill="hold">
                                          <p:stCondLst>
                                            <p:cond delay="0"/>
                                          </p:stCondLst>
                                        </p:cTn>
                                        <p:tgtEl>
                                          <p:spTgt spid="146"/>
                                        </p:tgtEl>
                                        <p:attrNameLst>
                                          <p:attrName>style.visibility</p:attrName>
                                        </p:attrNameLst>
                                      </p:cBhvr>
                                      <p:to>
                                        <p:strVal val="visible"/>
                                      </p:to>
                                    </p:set>
                                    <p:animEffect transition="in" filter="fade">
                                      <p:cBhvr>
                                        <p:cTn id="36" dur="500"/>
                                        <p:tgtEl>
                                          <p:spTgt spid="146"/>
                                        </p:tgtEl>
                                      </p:cBhvr>
                                    </p:animEffect>
                                  </p:childTnLst>
                                </p:cTn>
                              </p:par>
                              <p:par>
                                <p:cTn id="37" presetID="10" presetClass="entr" presetSubtype="0" fill="hold" nodeType="withEffect">
                                  <p:stCondLst>
                                    <p:cond delay="0"/>
                                  </p:stCondLst>
                                  <p:childTnLst>
                                    <p:set>
                                      <p:cBhvr>
                                        <p:cTn id="38" dur="1" fill="hold">
                                          <p:stCondLst>
                                            <p:cond delay="0"/>
                                          </p:stCondLst>
                                        </p:cTn>
                                        <p:tgtEl>
                                          <p:spTgt spid="147"/>
                                        </p:tgtEl>
                                        <p:attrNameLst>
                                          <p:attrName>style.visibility</p:attrName>
                                        </p:attrNameLst>
                                      </p:cBhvr>
                                      <p:to>
                                        <p:strVal val="visible"/>
                                      </p:to>
                                    </p:set>
                                    <p:animEffect transition="in" filter="fade">
                                      <p:cBhvr>
                                        <p:cTn id="39" dur="500"/>
                                        <p:tgtEl>
                                          <p:spTgt spid="147"/>
                                        </p:tgtEl>
                                      </p:cBhvr>
                                    </p:animEffect>
                                  </p:childTnLst>
                                </p:cTn>
                              </p:par>
                              <p:par>
                                <p:cTn id="40" presetID="10" presetClass="entr" presetSubtype="0" fill="hold"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500"/>
                                        <p:tgtEl>
                                          <p:spTgt spid="148"/>
                                        </p:tgtEl>
                                      </p:cBhvr>
                                    </p:animEffect>
                                  </p:childTnLst>
                                </p:cTn>
                              </p:par>
                              <p:par>
                                <p:cTn id="43" presetID="10" presetClass="entr" presetSubtype="0" fill="hold" nodeType="withEffect">
                                  <p:stCondLst>
                                    <p:cond delay="0"/>
                                  </p:stCondLst>
                                  <p:childTnLst>
                                    <p:set>
                                      <p:cBhvr>
                                        <p:cTn id="44" dur="1" fill="hold">
                                          <p:stCondLst>
                                            <p:cond delay="0"/>
                                          </p:stCondLst>
                                        </p:cTn>
                                        <p:tgtEl>
                                          <p:spTgt spid="149"/>
                                        </p:tgtEl>
                                        <p:attrNameLst>
                                          <p:attrName>style.visibility</p:attrName>
                                        </p:attrNameLst>
                                      </p:cBhvr>
                                      <p:to>
                                        <p:strVal val="visible"/>
                                      </p:to>
                                    </p:set>
                                    <p:animEffect transition="in" filter="fade">
                                      <p:cBhvr>
                                        <p:cTn id="45" dur="500"/>
                                        <p:tgtEl>
                                          <p:spTgt spid="14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53"/>
                                        </p:tgtEl>
                                        <p:attrNameLst>
                                          <p:attrName>style.visibility</p:attrName>
                                        </p:attrNameLst>
                                      </p:cBhvr>
                                      <p:to>
                                        <p:strVal val="visible"/>
                                      </p:to>
                                    </p:set>
                                    <p:animEffect transition="in" filter="fade">
                                      <p:cBhvr>
                                        <p:cTn id="48" dur="500"/>
                                        <p:tgtEl>
                                          <p:spTgt spid="15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52"/>
                                        </p:tgtEl>
                                        <p:attrNameLst>
                                          <p:attrName>style.visibility</p:attrName>
                                        </p:attrNameLst>
                                      </p:cBhvr>
                                      <p:to>
                                        <p:strVal val="visible"/>
                                      </p:to>
                                    </p:set>
                                    <p:animEffect transition="in" filter="fade">
                                      <p:cBhvr>
                                        <p:cTn id="51" dur="500"/>
                                        <p:tgtEl>
                                          <p:spTgt spid="15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1"/>
                                        </p:tgtEl>
                                        <p:attrNameLst>
                                          <p:attrName>style.visibility</p:attrName>
                                        </p:attrNameLst>
                                      </p:cBhvr>
                                      <p:to>
                                        <p:strVal val="visible"/>
                                      </p:to>
                                    </p:set>
                                    <p:animEffect transition="in" filter="fade">
                                      <p:cBhvr>
                                        <p:cTn id="54" dur="500"/>
                                        <p:tgtEl>
                                          <p:spTgt spid="15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50"/>
                                        </p:tgtEl>
                                        <p:attrNameLst>
                                          <p:attrName>style.visibility</p:attrName>
                                        </p:attrNameLst>
                                      </p:cBhvr>
                                      <p:to>
                                        <p:strVal val="visible"/>
                                      </p:to>
                                    </p:set>
                                    <p:animEffect transition="in" filter="fade">
                                      <p:cBhvr>
                                        <p:cTn id="57" dur="500"/>
                                        <p:tgtEl>
                                          <p:spTgt spid="150"/>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54"/>
                                        </p:tgtEl>
                                        <p:attrNameLst>
                                          <p:attrName>style.visibility</p:attrName>
                                        </p:attrNameLst>
                                      </p:cBhvr>
                                      <p:to>
                                        <p:strVal val="visible"/>
                                      </p:to>
                                    </p:set>
                                    <p:animEffect transition="in" filter="wipe(left)">
                                      <p:cBhvr>
                                        <p:cTn id="61" dur="500"/>
                                        <p:tgtEl>
                                          <p:spTgt spid="154"/>
                                        </p:tgtEl>
                                      </p:cBhvr>
                                    </p:animEffect>
                                  </p:childTnLst>
                                </p:cTn>
                              </p:par>
                            </p:childTnLst>
                          </p:cTn>
                        </p:par>
                        <p:par>
                          <p:cTn id="62" fill="hold">
                            <p:stCondLst>
                              <p:cond delay="2000"/>
                            </p:stCondLst>
                            <p:childTnLst>
                              <p:par>
                                <p:cTn id="63" presetID="12" presetClass="entr" presetSubtype="4" fill="hold" grpId="0" nodeType="afterEffect">
                                  <p:stCondLst>
                                    <p:cond delay="0"/>
                                  </p:stCondLst>
                                  <p:childTnLst>
                                    <p:set>
                                      <p:cBhvr>
                                        <p:cTn id="64" dur="1" fill="hold">
                                          <p:stCondLst>
                                            <p:cond delay="0"/>
                                          </p:stCondLst>
                                        </p:cTn>
                                        <p:tgtEl>
                                          <p:spTgt spid="155"/>
                                        </p:tgtEl>
                                        <p:attrNameLst>
                                          <p:attrName>style.visibility</p:attrName>
                                        </p:attrNameLst>
                                      </p:cBhvr>
                                      <p:to>
                                        <p:strVal val="visible"/>
                                      </p:to>
                                    </p:set>
                                    <p:animEffect transition="in" filter="slide(fromBottom)">
                                      <p:cBhvr>
                                        <p:cTn id="65"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0" grpId="0" animBg="1"/>
      <p:bldP spid="141" grpId="0" animBg="1"/>
      <p:bldP spid="150" grpId="0"/>
      <p:bldP spid="151" grpId="0"/>
      <p:bldP spid="152" grpId="0"/>
      <p:bldP spid="153" grpId="0"/>
      <p:bldP spid="154" grpId="0" animBg="1"/>
      <p:bldP spid="155" grpId="0"/>
      <p:bldP spid="15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1"/>
          <p:cNvGraphicFramePr/>
          <p:nvPr/>
        </p:nvGraphicFramePr>
        <p:xfrm>
          <a:off x="692989" y="1974323"/>
          <a:ext cx="5377619" cy="3798080"/>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Group 13"/>
          <p:cNvGrpSpPr/>
          <p:nvPr/>
        </p:nvGrpSpPr>
        <p:grpSpPr>
          <a:xfrm>
            <a:off x="7004333" y="1196000"/>
            <a:ext cx="4576641" cy="1152464"/>
            <a:chOff x="138498" y="3002145"/>
            <a:chExt cx="3433375" cy="864573"/>
          </a:xfrm>
        </p:grpSpPr>
        <p:sp>
          <p:nvSpPr>
            <p:cNvPr id="1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6"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17" name="矩形 9"/>
            <p:cNvSpPr/>
            <p:nvPr/>
          </p:nvSpPr>
          <p:spPr>
            <a:xfrm>
              <a:off x="484796" y="3271159"/>
              <a:ext cx="3087077"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 name="Group 17"/>
          <p:cNvGrpSpPr/>
          <p:nvPr/>
        </p:nvGrpSpPr>
        <p:grpSpPr>
          <a:xfrm>
            <a:off x="7017029" y="2375176"/>
            <a:ext cx="4716306" cy="1152464"/>
            <a:chOff x="138498" y="3002145"/>
            <a:chExt cx="3538151" cy="864573"/>
          </a:xfrm>
        </p:grpSpPr>
        <p:sp>
          <p:nvSpPr>
            <p:cNvPr id="19"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21" name="矩形 9"/>
            <p:cNvSpPr/>
            <p:nvPr/>
          </p:nvSpPr>
          <p:spPr>
            <a:xfrm>
              <a:off x="484796" y="3271159"/>
              <a:ext cx="3191853"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Group 21"/>
          <p:cNvGrpSpPr/>
          <p:nvPr/>
        </p:nvGrpSpPr>
        <p:grpSpPr>
          <a:xfrm>
            <a:off x="7029725" y="3553544"/>
            <a:ext cx="4551248" cy="1152464"/>
            <a:chOff x="138498" y="3002145"/>
            <a:chExt cx="3414325" cy="864573"/>
          </a:xfrm>
        </p:grpSpPr>
        <p:sp>
          <p:nvSpPr>
            <p:cNvPr id="23"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5"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 name="Group 25"/>
          <p:cNvGrpSpPr/>
          <p:nvPr/>
        </p:nvGrpSpPr>
        <p:grpSpPr>
          <a:xfrm>
            <a:off x="7029725" y="4736762"/>
            <a:ext cx="4551248" cy="1152464"/>
            <a:chOff x="138498" y="3002145"/>
            <a:chExt cx="3414325" cy="864573"/>
          </a:xfrm>
        </p:grpSpPr>
        <p:sp>
          <p:nvSpPr>
            <p:cNvPr id="27" name="椭圆 10"/>
            <p:cNvSpPr/>
            <p:nvPr/>
          </p:nvSpPr>
          <p:spPr>
            <a:xfrm>
              <a:off x="138498" y="326763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30680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lide(fromTop)">
                                      <p:cBhvr>
                                        <p:cTn id="15" dur="500"/>
                                        <p:tgtEl>
                                          <p:spTgt spid="4"/>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lide(fromTo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r="32914"/>
          <a:stretch>
            <a:fillRect/>
          </a:stretch>
        </p:blipFill>
        <p:spPr>
          <a:xfrm>
            <a:off x="3114321" y="2581340"/>
            <a:ext cx="2370197" cy="1640181"/>
          </a:xfrm>
          <a:prstGeom prst="rect">
            <a:avLst/>
          </a:prstGeom>
        </p:spPr>
      </p:pic>
      <p:pic>
        <p:nvPicPr>
          <p:cNvPr id="5" name="Picture 2" descr="F:\360云盘\02-个人资料\！PPT图片及版面资源\06-PPT精选插图\02-商务\188141-1205221426079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002"/>
          <a:stretch>
            <a:fillRect/>
          </a:stretch>
        </p:blipFill>
        <p:spPr bwMode="auto">
          <a:xfrm>
            <a:off x="5616010" y="4315239"/>
            <a:ext cx="2309694" cy="16100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9475" y="4341789"/>
            <a:ext cx="2335104" cy="15569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组合 6"/>
          <p:cNvGrpSpPr/>
          <p:nvPr/>
        </p:nvGrpSpPr>
        <p:grpSpPr>
          <a:xfrm>
            <a:off x="5616010" y="2581340"/>
            <a:ext cx="2309694" cy="1629387"/>
            <a:chOff x="3946913" y="1827911"/>
            <a:chExt cx="1958168" cy="1283142"/>
          </a:xfrm>
        </p:grpSpPr>
        <p:sp>
          <p:nvSpPr>
            <p:cNvPr id="8" name="矩形 7"/>
            <p:cNvSpPr/>
            <p:nvPr/>
          </p:nvSpPr>
          <p:spPr>
            <a:xfrm>
              <a:off x="3946913" y="1827911"/>
              <a:ext cx="1958168" cy="1283142"/>
            </a:xfrm>
            <a:prstGeom prst="rect">
              <a:avLst/>
            </a:prstGeom>
            <a:solidFill>
              <a:schemeClr val="accent5"/>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151255">
                <a:defRPr/>
              </a:pPr>
              <a:endParaRPr lang="zh-CN" altLang="en-US" sz="1700">
                <a:solidFill>
                  <a:sysClr val="window" lastClr="FFFFFF"/>
                </a:solidFill>
                <a:latin typeface="+mn-ea"/>
                <a:cs typeface="+mn-ea"/>
              </a:endParaRPr>
            </a:p>
          </p:txBody>
        </p:sp>
        <p:sp>
          <p:nvSpPr>
            <p:cNvPr id="9" name="TextBox 17"/>
            <p:cNvSpPr txBox="1">
              <a:spLocks noChangeArrowheads="1"/>
            </p:cNvSpPr>
            <p:nvPr/>
          </p:nvSpPr>
          <p:spPr bwMode="auto">
            <a:xfrm flipH="1">
              <a:off x="4238882" y="2259958"/>
              <a:ext cx="1661334" cy="399917"/>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151255">
                <a:defRPr/>
              </a:pPr>
              <a:r>
                <a:rPr lang="zh-CN" altLang="en-US" sz="2700" b="1" kern="0" dirty="0">
                  <a:solidFill>
                    <a:sysClr val="window" lastClr="FFFFFF">
                      <a:lumMod val="95000"/>
                    </a:sysClr>
                  </a:solidFill>
                  <a:latin typeface="+mn-ea"/>
                  <a:cs typeface="+mn-ea"/>
                </a:rPr>
                <a:t>填加文字</a:t>
              </a:r>
              <a:endParaRPr lang="en-US" altLang="zh-CN" sz="2700" b="1" kern="0" dirty="0">
                <a:solidFill>
                  <a:sysClr val="window" lastClr="FFFFFF">
                    <a:lumMod val="95000"/>
                  </a:sysClr>
                </a:solidFill>
                <a:latin typeface="+mn-ea"/>
                <a:cs typeface="+mn-ea"/>
              </a:endParaRPr>
            </a:p>
          </p:txBody>
        </p:sp>
      </p:grpSp>
      <p:grpSp>
        <p:nvGrpSpPr>
          <p:cNvPr id="10" name="组合 9"/>
          <p:cNvGrpSpPr/>
          <p:nvPr/>
        </p:nvGrpSpPr>
        <p:grpSpPr>
          <a:xfrm>
            <a:off x="659476" y="2581340"/>
            <a:ext cx="2335104" cy="1629387"/>
            <a:chOff x="0" y="2095862"/>
            <a:chExt cx="1979711" cy="1283142"/>
          </a:xfrm>
        </p:grpSpPr>
        <p:sp>
          <p:nvSpPr>
            <p:cNvPr id="11" name="矩形 10"/>
            <p:cNvSpPr/>
            <p:nvPr/>
          </p:nvSpPr>
          <p:spPr>
            <a:xfrm>
              <a:off x="0" y="2095862"/>
              <a:ext cx="1979711" cy="12831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cs typeface="+mn-ea"/>
              </a:endParaRPr>
            </a:p>
          </p:txBody>
        </p:sp>
        <p:sp>
          <p:nvSpPr>
            <p:cNvPr id="12" name="TextBox 18"/>
            <p:cNvSpPr txBox="1">
              <a:spLocks noChangeArrowheads="1"/>
            </p:cNvSpPr>
            <p:nvPr/>
          </p:nvSpPr>
          <p:spPr bwMode="auto">
            <a:xfrm flipH="1">
              <a:off x="295563" y="2527909"/>
              <a:ext cx="1612743" cy="399917"/>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00" b="1" kern="0" dirty="0">
                  <a:solidFill>
                    <a:sysClr val="window" lastClr="FFFFFF">
                      <a:lumMod val="95000"/>
                    </a:sysClr>
                  </a:solidFill>
                  <a:latin typeface="+mj-ea"/>
                  <a:cs typeface="+mn-ea"/>
                </a:rPr>
                <a:t>填加文字</a:t>
              </a:r>
              <a:endParaRPr lang="en-US" altLang="zh-CN" sz="2700" b="1" kern="0" dirty="0">
                <a:solidFill>
                  <a:sysClr val="window" lastClr="FFFFFF">
                    <a:lumMod val="95000"/>
                  </a:sysClr>
                </a:solidFill>
                <a:latin typeface="+mj-ea"/>
                <a:cs typeface="+mn-ea"/>
              </a:endParaRPr>
            </a:p>
          </p:txBody>
        </p:sp>
      </p:grpSp>
      <p:grpSp>
        <p:nvGrpSpPr>
          <p:cNvPr id="13" name="组合 12"/>
          <p:cNvGrpSpPr/>
          <p:nvPr/>
        </p:nvGrpSpPr>
        <p:grpSpPr>
          <a:xfrm>
            <a:off x="3114321" y="4315241"/>
            <a:ext cx="2370197" cy="1610037"/>
            <a:chOff x="2072433" y="511758"/>
            <a:chExt cx="2009463" cy="1267904"/>
          </a:xfrm>
        </p:grpSpPr>
        <p:sp>
          <p:nvSpPr>
            <p:cNvPr id="14" name="矩形 13"/>
            <p:cNvSpPr/>
            <p:nvPr/>
          </p:nvSpPr>
          <p:spPr>
            <a:xfrm>
              <a:off x="2072433" y="511758"/>
              <a:ext cx="2009463" cy="1267904"/>
            </a:xfrm>
            <a:prstGeom prst="rect">
              <a:avLst/>
            </a:prstGeom>
            <a:solidFill>
              <a:schemeClr val="accent3"/>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151255">
                <a:defRPr/>
              </a:pPr>
              <a:endParaRPr lang="zh-CN" altLang="en-US" sz="1700">
                <a:solidFill>
                  <a:sysClr val="window" lastClr="FFFFFF"/>
                </a:solidFill>
                <a:latin typeface="+mn-ea"/>
                <a:cs typeface="+mn-ea"/>
              </a:endParaRPr>
            </a:p>
          </p:txBody>
        </p:sp>
        <p:sp>
          <p:nvSpPr>
            <p:cNvPr id="15" name="TextBox 18"/>
            <p:cNvSpPr txBox="1">
              <a:spLocks noChangeArrowheads="1"/>
            </p:cNvSpPr>
            <p:nvPr/>
          </p:nvSpPr>
          <p:spPr bwMode="auto">
            <a:xfrm flipH="1">
              <a:off x="2402848" y="941132"/>
              <a:ext cx="1464978" cy="399917"/>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700" b="1" kern="0" dirty="0">
                  <a:solidFill>
                    <a:sysClr val="window" lastClr="FFFFFF">
                      <a:lumMod val="95000"/>
                    </a:sysClr>
                  </a:solidFill>
                  <a:latin typeface="+mj-ea"/>
                  <a:cs typeface="+mn-ea"/>
                </a:rPr>
                <a:t>填加文字</a:t>
              </a:r>
              <a:endParaRPr lang="en-US" altLang="zh-CN" sz="2700" b="1" kern="0" dirty="0">
                <a:solidFill>
                  <a:sysClr val="window" lastClr="FFFFFF">
                    <a:lumMod val="95000"/>
                  </a:sysClr>
                </a:solidFill>
                <a:latin typeface="+mj-ea"/>
                <a:cs typeface="+mn-ea"/>
              </a:endParaRPr>
            </a:p>
          </p:txBody>
        </p:sp>
      </p:grpSp>
      <p:sp>
        <p:nvSpPr>
          <p:cNvPr id="16" name="TextBox 15"/>
          <p:cNvSpPr txBox="1"/>
          <p:nvPr/>
        </p:nvSpPr>
        <p:spPr>
          <a:xfrm>
            <a:off x="588179" y="1604798"/>
            <a:ext cx="7523785" cy="808774"/>
          </a:xfrm>
          <a:prstGeom prst="rect">
            <a:avLst/>
          </a:prstGeom>
          <a:noFill/>
        </p:spPr>
        <p:txBody>
          <a:bodyPr wrap="square" lIns="115150" tIns="57576" rIns="115150" bIns="57576" rtlCol="0">
            <a:spAutoFit/>
          </a:bodyPr>
          <a:lstStyle/>
          <a:p>
            <a:pPr>
              <a:lnSpc>
                <a:spcPct val="150000"/>
              </a:lnSpc>
            </a:pPr>
            <a:r>
              <a:rPr lang="zh-CN" altLang="en-US" sz="1500" dirty="0">
                <a:solidFill>
                  <a:schemeClr val="bg1">
                    <a:lumMod val="50000"/>
                  </a:schemeClr>
                </a:solidFill>
                <a:latin typeface="+mn-ea"/>
                <a:cs typeface="+mn-ea"/>
              </a:rPr>
              <a:t>单击此处添加文本单击此处添加文本 单击此处添加文本单击此处添加文本单击此处添加文本单击此处添加文本单击此处添加文本单击此处添加文本</a:t>
            </a:r>
            <a:endParaRPr lang="en-US" altLang="zh-CN" sz="1500" dirty="0">
              <a:solidFill>
                <a:schemeClr val="bg1">
                  <a:lumMod val="50000"/>
                </a:schemeClr>
              </a:solidFill>
              <a:latin typeface="+mn-ea"/>
              <a:cs typeface="+mn-ea"/>
            </a:endParaRPr>
          </a:p>
        </p:txBody>
      </p:sp>
      <p:pic>
        <p:nvPicPr>
          <p:cNvPr id="17" name="图片 16" descr="Vista-desktop-12.png"/>
          <p:cNvPicPr>
            <a:picLocks noChangeAspect="1"/>
          </p:cNvPicPr>
          <p:nvPr/>
        </p:nvPicPr>
        <p:blipFill rotWithShape="1">
          <a:blip r:embed="rId4" cstate="print"/>
          <a:srcRect r="22062"/>
          <a:stretch>
            <a:fillRect/>
          </a:stretch>
        </p:blipFill>
        <p:spPr>
          <a:xfrm>
            <a:off x="8111963" y="1412777"/>
            <a:ext cx="4079245" cy="5234609"/>
          </a:xfrm>
          <a:prstGeom prst="rect">
            <a:avLst/>
          </a:prstGeom>
        </p:spPr>
      </p:pic>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750"/>
                                        <p:tgtEl>
                                          <p:spTgt spid="16"/>
                                        </p:tgtEl>
                                      </p:cBhvr>
                                    </p:animEffect>
                                  </p:childTnLst>
                                </p:cTn>
                              </p:par>
                            </p:childTnLst>
                          </p:cTn>
                        </p:par>
                        <p:par>
                          <p:cTn id="8" fill="hold">
                            <p:stCondLst>
                              <p:cond delay="1000"/>
                            </p:stCondLst>
                            <p:childTnLst>
                              <p:par>
                                <p:cTn id="9" presetID="23" presetClass="entr" presetSubtype="52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attrNameLst>
                                          <p:attrName>ppt_x</p:attrName>
                                        </p:attrNameLst>
                                      </p:cBhvr>
                                      <p:tavLst>
                                        <p:tav tm="0">
                                          <p:val>
                                            <p:fltVal val="0.5"/>
                                          </p:val>
                                        </p:tav>
                                        <p:tav tm="100000">
                                          <p:val>
                                            <p:strVal val="#ppt_x"/>
                                          </p:val>
                                        </p:tav>
                                      </p:tavLst>
                                    </p:anim>
                                    <p:anim calcmode="lin" valueType="num">
                                      <p:cBhvr>
                                        <p:cTn id="14" dur="500" fill="hold"/>
                                        <p:tgtEl>
                                          <p:spTgt spid="10"/>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 calcmode="lin" valueType="num">
                                      <p:cBhvr>
                                        <p:cTn id="19" dur="500" fill="hold"/>
                                        <p:tgtEl>
                                          <p:spTgt spid="6"/>
                                        </p:tgtEl>
                                        <p:attrNameLst>
                                          <p:attrName>ppt_x</p:attrName>
                                        </p:attrNameLst>
                                      </p:cBhvr>
                                      <p:tavLst>
                                        <p:tav tm="0">
                                          <p:val>
                                            <p:fltVal val="0.5"/>
                                          </p:val>
                                        </p:tav>
                                        <p:tav tm="100000">
                                          <p:val>
                                            <p:strVal val="#ppt_x"/>
                                          </p:val>
                                        </p:tav>
                                      </p:tavLst>
                                    </p:anim>
                                    <p:anim calcmode="lin" valueType="num">
                                      <p:cBhvr>
                                        <p:cTn id="20" dur="500" fill="hold"/>
                                        <p:tgtEl>
                                          <p:spTgt spid="6"/>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 calcmode="lin" valueType="num">
                                      <p:cBhvr>
                                        <p:cTn id="25" dur="500" fill="hold"/>
                                        <p:tgtEl>
                                          <p:spTgt spid="4"/>
                                        </p:tgtEl>
                                        <p:attrNameLst>
                                          <p:attrName>ppt_x</p:attrName>
                                        </p:attrNameLst>
                                      </p:cBhvr>
                                      <p:tavLst>
                                        <p:tav tm="0">
                                          <p:val>
                                            <p:fltVal val="0.5"/>
                                          </p:val>
                                        </p:tav>
                                        <p:tav tm="100000">
                                          <p:val>
                                            <p:strVal val="#ppt_x"/>
                                          </p:val>
                                        </p:tav>
                                      </p:tavLst>
                                    </p:anim>
                                    <p:anim calcmode="lin" valueType="num">
                                      <p:cBhvr>
                                        <p:cTn id="26" dur="500" fill="hold"/>
                                        <p:tgtEl>
                                          <p:spTgt spid="4"/>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75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 calcmode="lin" valueType="num">
                                      <p:cBhvr>
                                        <p:cTn id="31" dur="500" fill="hold"/>
                                        <p:tgtEl>
                                          <p:spTgt spid="13"/>
                                        </p:tgtEl>
                                        <p:attrNameLst>
                                          <p:attrName>ppt_x</p:attrName>
                                        </p:attrNameLst>
                                      </p:cBhvr>
                                      <p:tavLst>
                                        <p:tav tm="0">
                                          <p:val>
                                            <p:fltVal val="0.5"/>
                                          </p:val>
                                        </p:tav>
                                        <p:tav tm="100000">
                                          <p:val>
                                            <p:strVal val="#ppt_x"/>
                                          </p:val>
                                        </p:tav>
                                      </p:tavLst>
                                    </p:anim>
                                    <p:anim calcmode="lin" valueType="num">
                                      <p:cBhvr>
                                        <p:cTn id="32" dur="500" fill="hold"/>
                                        <p:tgtEl>
                                          <p:spTgt spid="13"/>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 calcmode="lin" valueType="num">
                                      <p:cBhvr>
                                        <p:cTn id="37" dur="500" fill="hold"/>
                                        <p:tgtEl>
                                          <p:spTgt spid="7"/>
                                        </p:tgtEl>
                                        <p:attrNameLst>
                                          <p:attrName>ppt_x</p:attrName>
                                        </p:attrNameLst>
                                      </p:cBhvr>
                                      <p:tavLst>
                                        <p:tav tm="0">
                                          <p:val>
                                            <p:fltVal val="0.5"/>
                                          </p:val>
                                        </p:tav>
                                        <p:tav tm="100000">
                                          <p:val>
                                            <p:strVal val="#ppt_x"/>
                                          </p:val>
                                        </p:tav>
                                      </p:tavLst>
                                    </p:anim>
                                    <p:anim calcmode="lin" valueType="num">
                                      <p:cBhvr>
                                        <p:cTn id="38" dur="500" fill="hold"/>
                                        <p:tgtEl>
                                          <p:spTgt spid="7"/>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250"/>
                                  </p:stCondLst>
                                  <p:childTnLst>
                                    <p:set>
                                      <p:cBhvr>
                                        <p:cTn id="40" dur="1" fill="hold">
                                          <p:stCondLst>
                                            <p:cond delay="0"/>
                                          </p:stCondLst>
                                        </p:cTn>
                                        <p:tgtEl>
                                          <p:spTgt spid="5"/>
                                        </p:tgtEl>
                                        <p:attrNameLst>
                                          <p:attrName>style.visibility</p:attrName>
                                        </p:attrNameLst>
                                      </p:cBhvr>
                                      <p:to>
                                        <p:strVal val="visible"/>
                                      </p:to>
                                    </p:set>
                                    <p:anim calcmode="lin" valueType="num">
                                      <p:cBhvr>
                                        <p:cTn id="41" dur="500" fill="hold"/>
                                        <p:tgtEl>
                                          <p:spTgt spid="5"/>
                                        </p:tgtEl>
                                        <p:attrNameLst>
                                          <p:attrName>ppt_w</p:attrName>
                                        </p:attrNameLst>
                                      </p:cBhvr>
                                      <p:tavLst>
                                        <p:tav tm="0">
                                          <p:val>
                                            <p:fltVal val="0"/>
                                          </p:val>
                                        </p:tav>
                                        <p:tav tm="100000">
                                          <p:val>
                                            <p:strVal val="#ppt_w"/>
                                          </p:val>
                                        </p:tav>
                                      </p:tavLst>
                                    </p:anim>
                                    <p:anim calcmode="lin" valueType="num">
                                      <p:cBhvr>
                                        <p:cTn id="42" dur="500" fill="hold"/>
                                        <p:tgtEl>
                                          <p:spTgt spid="5"/>
                                        </p:tgtEl>
                                        <p:attrNameLst>
                                          <p:attrName>ppt_h</p:attrName>
                                        </p:attrNameLst>
                                      </p:cBhvr>
                                      <p:tavLst>
                                        <p:tav tm="0">
                                          <p:val>
                                            <p:fltVal val="0"/>
                                          </p:val>
                                        </p:tav>
                                        <p:tav tm="100000">
                                          <p:val>
                                            <p:strVal val="#ppt_h"/>
                                          </p:val>
                                        </p:tav>
                                      </p:tavLst>
                                    </p:anim>
                                    <p:anim calcmode="lin" valueType="num">
                                      <p:cBhvr>
                                        <p:cTn id="43" dur="500" fill="hold"/>
                                        <p:tgtEl>
                                          <p:spTgt spid="5"/>
                                        </p:tgtEl>
                                        <p:attrNameLst>
                                          <p:attrName>ppt_x</p:attrName>
                                        </p:attrNameLst>
                                      </p:cBhvr>
                                      <p:tavLst>
                                        <p:tav tm="0">
                                          <p:val>
                                            <p:fltVal val="0.5"/>
                                          </p:val>
                                        </p:tav>
                                        <p:tav tm="100000">
                                          <p:val>
                                            <p:strVal val="#ppt_x"/>
                                          </p:val>
                                        </p:tav>
                                      </p:tavLst>
                                    </p:anim>
                                    <p:anim calcmode="lin" valueType="num">
                                      <p:cBhvr>
                                        <p:cTn id="44" dur="500" fill="hold"/>
                                        <p:tgtEl>
                                          <p:spTgt spid="5"/>
                                        </p:tgtEl>
                                        <p:attrNameLst>
                                          <p:attrName>ppt_y</p:attrName>
                                        </p:attrNameLst>
                                      </p:cBhvr>
                                      <p:tavLst>
                                        <p:tav tm="0">
                                          <p:val>
                                            <p:fltVal val="0.5"/>
                                          </p:val>
                                        </p:tav>
                                        <p:tav tm="100000">
                                          <p:val>
                                            <p:strVal val="#ppt_y"/>
                                          </p:val>
                                        </p:tav>
                                      </p:tavLst>
                                    </p:anim>
                                  </p:childTnLst>
                                </p:cTn>
                              </p:par>
                            </p:childTnLst>
                          </p:cTn>
                        </p:par>
                        <p:par>
                          <p:cTn id="45" fill="hold">
                            <p:stCondLst>
                              <p:cond delay="1500"/>
                            </p:stCondLst>
                            <p:childTnLst>
                              <p:par>
                                <p:cTn id="46" presetID="42" presetClass="entr" presetSubtype="0"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
          <p:cNvSpPr/>
          <p:nvPr/>
        </p:nvSpPr>
        <p:spPr>
          <a:xfrm>
            <a:off x="866708" y="2084852"/>
            <a:ext cx="2054811" cy="2055077"/>
          </a:xfrm>
          <a:prstGeom prst="ellipse">
            <a:avLst/>
          </a:prstGeom>
          <a:solidFill>
            <a:schemeClr val="accent1">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38" name="Oval 14"/>
          <p:cNvSpPr/>
          <p:nvPr/>
        </p:nvSpPr>
        <p:spPr>
          <a:xfrm>
            <a:off x="3694638" y="2092185"/>
            <a:ext cx="2054811" cy="2055077"/>
          </a:xfrm>
          <a:prstGeom prst="ellipse">
            <a:avLst/>
          </a:prstGeom>
          <a:solidFill>
            <a:schemeClr val="accent2">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39" name="Oval 17"/>
          <p:cNvSpPr/>
          <p:nvPr/>
        </p:nvSpPr>
        <p:spPr>
          <a:xfrm>
            <a:off x="6526536" y="2092185"/>
            <a:ext cx="2054811" cy="2055077"/>
          </a:xfrm>
          <a:prstGeom prst="ellipse">
            <a:avLst/>
          </a:prstGeom>
          <a:solidFill>
            <a:schemeClr val="accent3">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40" name="Oval 20"/>
          <p:cNvSpPr/>
          <p:nvPr/>
        </p:nvSpPr>
        <p:spPr>
          <a:xfrm>
            <a:off x="9354746" y="2092185"/>
            <a:ext cx="2054811" cy="2055077"/>
          </a:xfrm>
          <a:prstGeom prst="ellipse">
            <a:avLst/>
          </a:prstGeom>
          <a:solidFill>
            <a:schemeClr val="accent4">
              <a:alpha val="9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rtlCol="0" anchor="ctr"/>
          <a:lstStyle/>
          <a:p>
            <a:pPr algn="ctr"/>
            <a:endParaRPr lang="en-US">
              <a:latin typeface="+mn-ea"/>
              <a:cs typeface="+mn-ea"/>
            </a:endParaRPr>
          </a:p>
        </p:txBody>
      </p:sp>
      <p:sp>
        <p:nvSpPr>
          <p:cNvPr id="41" name="TextBox 40"/>
          <p:cNvSpPr txBox="1"/>
          <p:nvPr/>
        </p:nvSpPr>
        <p:spPr>
          <a:xfrm>
            <a:off x="2755911" y="2423762"/>
            <a:ext cx="1109288" cy="1235705"/>
          </a:xfrm>
          <a:prstGeom prst="rect">
            <a:avLst/>
          </a:prstGeom>
          <a:noFill/>
        </p:spPr>
        <p:txBody>
          <a:bodyPr wrap="square" lIns="121881" tIns="60939" rIns="121881" bIns="60939" rtlCol="0">
            <a:spAutoFit/>
          </a:bodyPr>
          <a:lstStyle/>
          <a:p>
            <a:pPr algn="ctr"/>
            <a:r>
              <a:rPr lang="en-US" sz="7200" b="1" dirty="0">
                <a:solidFill>
                  <a:srgbClr val="DBDBDB"/>
                </a:solidFill>
                <a:latin typeface="+mn-ea"/>
                <a:cs typeface="+mn-ea"/>
              </a:rPr>
              <a:t>+</a:t>
            </a:r>
            <a:endParaRPr lang="ru-RU" sz="7200" b="1" dirty="0">
              <a:solidFill>
                <a:srgbClr val="DBDBDB"/>
              </a:solidFill>
              <a:latin typeface="+mn-ea"/>
              <a:cs typeface="+mn-ea"/>
            </a:endParaRPr>
          </a:p>
        </p:txBody>
      </p:sp>
      <p:sp>
        <p:nvSpPr>
          <p:cNvPr id="42" name="TextBox 41"/>
          <p:cNvSpPr txBox="1"/>
          <p:nvPr/>
        </p:nvSpPr>
        <p:spPr>
          <a:xfrm>
            <a:off x="5585965" y="2423762"/>
            <a:ext cx="1109288" cy="1235705"/>
          </a:xfrm>
          <a:prstGeom prst="rect">
            <a:avLst/>
          </a:prstGeom>
          <a:noFill/>
        </p:spPr>
        <p:txBody>
          <a:bodyPr wrap="square" lIns="121881" tIns="60939" rIns="121881" bIns="60939" rtlCol="0">
            <a:spAutoFit/>
          </a:bodyPr>
          <a:lstStyle/>
          <a:p>
            <a:pPr algn="ctr"/>
            <a:r>
              <a:rPr lang="en-US" sz="7200" b="1" dirty="0">
                <a:solidFill>
                  <a:srgbClr val="DBDBDB"/>
                </a:solidFill>
                <a:latin typeface="+mn-ea"/>
                <a:cs typeface="+mn-ea"/>
              </a:rPr>
              <a:t>+</a:t>
            </a:r>
            <a:endParaRPr lang="ru-RU" sz="7200" b="1" dirty="0">
              <a:solidFill>
                <a:srgbClr val="DBDBDB"/>
              </a:solidFill>
              <a:latin typeface="+mn-ea"/>
              <a:cs typeface="+mn-ea"/>
            </a:endParaRPr>
          </a:p>
        </p:txBody>
      </p:sp>
      <p:sp>
        <p:nvSpPr>
          <p:cNvPr id="43" name="TextBox 42"/>
          <p:cNvSpPr txBox="1"/>
          <p:nvPr/>
        </p:nvSpPr>
        <p:spPr>
          <a:xfrm>
            <a:off x="8400299" y="2437361"/>
            <a:ext cx="1109288" cy="1235705"/>
          </a:xfrm>
          <a:prstGeom prst="rect">
            <a:avLst/>
          </a:prstGeom>
          <a:noFill/>
        </p:spPr>
        <p:txBody>
          <a:bodyPr wrap="square" lIns="121881" tIns="60939" rIns="121881" bIns="60939" rtlCol="0">
            <a:spAutoFit/>
          </a:bodyPr>
          <a:lstStyle/>
          <a:p>
            <a:pPr algn="ctr"/>
            <a:r>
              <a:rPr lang="en-US" sz="7200" b="1" dirty="0">
                <a:solidFill>
                  <a:srgbClr val="DBDBDB"/>
                </a:solidFill>
                <a:latin typeface="+mn-ea"/>
                <a:cs typeface="+mn-ea"/>
              </a:rPr>
              <a:t>=</a:t>
            </a:r>
            <a:endParaRPr lang="ru-RU" sz="7200" b="1" dirty="0">
              <a:solidFill>
                <a:srgbClr val="DBDBDB"/>
              </a:solidFill>
              <a:latin typeface="+mn-ea"/>
              <a:cs typeface="+mn-ea"/>
            </a:endParaRPr>
          </a:p>
        </p:txBody>
      </p:sp>
      <p:sp>
        <p:nvSpPr>
          <p:cNvPr id="44" name="TextBox 43"/>
          <p:cNvSpPr txBox="1"/>
          <p:nvPr/>
        </p:nvSpPr>
        <p:spPr>
          <a:xfrm>
            <a:off x="633172" y="4273860"/>
            <a:ext cx="2410350" cy="307776"/>
          </a:xfrm>
          <a:prstGeom prst="rect">
            <a:avLst/>
          </a:prstGeom>
          <a:noFill/>
        </p:spPr>
        <p:txBody>
          <a:bodyPr wrap="square" lIns="0" tIns="60954" rIns="0" bIns="0" rtlCol="0">
            <a:spAutoFit/>
          </a:bodyPr>
          <a:lstStyle/>
          <a:p>
            <a:pPr algn="ctr" defTabSz="0">
              <a:tabLst>
                <a:tab pos="1367155" algn="l"/>
              </a:tabLst>
            </a:pPr>
            <a:r>
              <a:rPr lang="zh-CN" altLang="en-US" sz="1600" b="1" dirty="0">
                <a:solidFill>
                  <a:schemeClr val="accent1"/>
                </a:solidFill>
                <a:latin typeface="+mn-ea"/>
                <a:cs typeface="+mn-ea"/>
              </a:rPr>
              <a:t>填加标题</a:t>
            </a:r>
            <a:endParaRPr lang="en-US" sz="1600" b="1" dirty="0">
              <a:solidFill>
                <a:schemeClr val="accent1"/>
              </a:solidFill>
              <a:latin typeface="+mn-ea"/>
              <a:cs typeface="+mn-ea"/>
            </a:endParaRPr>
          </a:p>
        </p:txBody>
      </p:sp>
      <p:sp>
        <p:nvSpPr>
          <p:cNvPr id="45" name="TextBox 44"/>
          <p:cNvSpPr txBox="1"/>
          <p:nvPr/>
        </p:nvSpPr>
        <p:spPr>
          <a:xfrm>
            <a:off x="801956" y="4679462"/>
            <a:ext cx="2063618" cy="841763"/>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单击此处文本单击添加文本单击此处文本单击添加文本单击此处文本单击添加文本</a:t>
            </a:r>
            <a:endParaRPr lang="en-US" sz="1300" dirty="0">
              <a:solidFill>
                <a:schemeClr val="bg1">
                  <a:lumMod val="50000"/>
                </a:schemeClr>
              </a:solidFill>
              <a:latin typeface="+mn-ea"/>
              <a:cs typeface="+mn-ea"/>
            </a:endParaRPr>
          </a:p>
        </p:txBody>
      </p:sp>
      <p:sp>
        <p:nvSpPr>
          <p:cNvPr id="46" name="TextBox 45"/>
          <p:cNvSpPr txBox="1"/>
          <p:nvPr/>
        </p:nvSpPr>
        <p:spPr>
          <a:xfrm>
            <a:off x="3501889" y="4270467"/>
            <a:ext cx="2410350" cy="308932"/>
          </a:xfrm>
          <a:prstGeom prst="rect">
            <a:avLst/>
          </a:prstGeom>
          <a:noFill/>
        </p:spPr>
        <p:txBody>
          <a:bodyPr wrap="square" lIns="0" tIns="60954" rIns="0" bIns="0" rtlCol="0">
            <a:spAutoFit/>
          </a:bodyPr>
          <a:lstStyle/>
          <a:p>
            <a:pPr algn="ctr" defTabSz="0">
              <a:tabLst>
                <a:tab pos="1367155" algn="l"/>
              </a:tabLst>
            </a:pPr>
            <a:r>
              <a:rPr lang="zh-CN" altLang="en-US" sz="1600" b="1" dirty="0">
                <a:solidFill>
                  <a:schemeClr val="accent2"/>
                </a:solidFill>
                <a:latin typeface="+mn-ea"/>
                <a:cs typeface="+mn-ea"/>
              </a:rPr>
              <a:t>填加标题</a:t>
            </a:r>
            <a:endParaRPr lang="en-US" altLang="zh-CN" sz="1600" b="1" dirty="0">
              <a:solidFill>
                <a:schemeClr val="accent2"/>
              </a:solidFill>
              <a:latin typeface="+mn-ea"/>
              <a:cs typeface="+mn-ea"/>
            </a:endParaRPr>
          </a:p>
        </p:txBody>
      </p:sp>
      <p:sp>
        <p:nvSpPr>
          <p:cNvPr id="47" name="TextBox 46"/>
          <p:cNvSpPr txBox="1"/>
          <p:nvPr/>
        </p:nvSpPr>
        <p:spPr>
          <a:xfrm>
            <a:off x="3670673" y="4676068"/>
            <a:ext cx="2063618" cy="841763"/>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单击此处文本单击添加文本单击此处文本单击添加文本单击此处文本单击添加文本</a:t>
            </a:r>
            <a:endParaRPr lang="en-US" altLang="zh-CN" sz="1300" dirty="0">
              <a:solidFill>
                <a:schemeClr val="bg1">
                  <a:lumMod val="50000"/>
                </a:schemeClr>
              </a:solidFill>
              <a:latin typeface="+mn-ea"/>
              <a:cs typeface="+mn-ea"/>
            </a:endParaRPr>
          </a:p>
        </p:txBody>
      </p:sp>
      <p:sp>
        <p:nvSpPr>
          <p:cNvPr id="48" name="TextBox 47"/>
          <p:cNvSpPr txBox="1"/>
          <p:nvPr/>
        </p:nvSpPr>
        <p:spPr>
          <a:xfrm>
            <a:off x="6343414" y="4267075"/>
            <a:ext cx="2410350" cy="308932"/>
          </a:xfrm>
          <a:prstGeom prst="rect">
            <a:avLst/>
          </a:prstGeom>
          <a:noFill/>
        </p:spPr>
        <p:txBody>
          <a:bodyPr wrap="square" lIns="0" tIns="60954" rIns="0" bIns="0" rtlCol="0">
            <a:spAutoFit/>
          </a:bodyPr>
          <a:lstStyle/>
          <a:p>
            <a:pPr algn="ctr" defTabSz="0">
              <a:tabLst>
                <a:tab pos="1367155" algn="l"/>
              </a:tabLst>
            </a:pPr>
            <a:r>
              <a:rPr lang="zh-CN" altLang="en-US" sz="1600" b="1" dirty="0">
                <a:solidFill>
                  <a:schemeClr val="accent3"/>
                </a:solidFill>
                <a:latin typeface="+mn-ea"/>
                <a:cs typeface="+mn-ea"/>
              </a:rPr>
              <a:t>填加标题</a:t>
            </a:r>
            <a:endParaRPr lang="en-US" altLang="zh-CN" sz="1600" b="1" dirty="0">
              <a:solidFill>
                <a:schemeClr val="accent3"/>
              </a:solidFill>
              <a:latin typeface="+mn-ea"/>
              <a:cs typeface="+mn-ea"/>
            </a:endParaRPr>
          </a:p>
        </p:txBody>
      </p:sp>
      <p:sp>
        <p:nvSpPr>
          <p:cNvPr id="49" name="TextBox 48"/>
          <p:cNvSpPr txBox="1"/>
          <p:nvPr/>
        </p:nvSpPr>
        <p:spPr>
          <a:xfrm>
            <a:off x="6512198" y="4672676"/>
            <a:ext cx="2063618" cy="841763"/>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单击此处文本单击添加文本单击此处文本单击添加文本单击此处文本单击添加文本</a:t>
            </a:r>
            <a:endParaRPr lang="en-US" altLang="zh-CN" sz="1300" dirty="0">
              <a:solidFill>
                <a:schemeClr val="bg1">
                  <a:lumMod val="50000"/>
                </a:schemeClr>
              </a:solidFill>
              <a:latin typeface="+mn-ea"/>
              <a:cs typeface="+mn-ea"/>
            </a:endParaRPr>
          </a:p>
        </p:txBody>
      </p:sp>
      <p:sp>
        <p:nvSpPr>
          <p:cNvPr id="50" name="TextBox 49"/>
          <p:cNvSpPr txBox="1"/>
          <p:nvPr/>
        </p:nvSpPr>
        <p:spPr>
          <a:xfrm>
            <a:off x="9175569" y="4273861"/>
            <a:ext cx="2410350" cy="308932"/>
          </a:xfrm>
          <a:prstGeom prst="rect">
            <a:avLst/>
          </a:prstGeom>
          <a:noFill/>
        </p:spPr>
        <p:txBody>
          <a:bodyPr wrap="square" lIns="0" tIns="60954" rIns="0" bIns="0" rtlCol="0">
            <a:spAutoFit/>
          </a:bodyPr>
          <a:lstStyle/>
          <a:p>
            <a:pPr algn="ctr" defTabSz="0">
              <a:tabLst>
                <a:tab pos="1367155" algn="l"/>
              </a:tabLst>
            </a:pPr>
            <a:r>
              <a:rPr lang="zh-CN" altLang="en-US" sz="1600" b="1" dirty="0">
                <a:solidFill>
                  <a:schemeClr val="accent4"/>
                </a:solidFill>
                <a:latin typeface="+mn-ea"/>
                <a:cs typeface="+mn-ea"/>
              </a:rPr>
              <a:t>填加标题</a:t>
            </a:r>
            <a:endParaRPr lang="en-US" altLang="zh-CN" sz="1600" b="1" dirty="0">
              <a:solidFill>
                <a:schemeClr val="accent4"/>
              </a:solidFill>
              <a:latin typeface="+mn-ea"/>
              <a:cs typeface="+mn-ea"/>
            </a:endParaRPr>
          </a:p>
        </p:txBody>
      </p:sp>
      <p:sp>
        <p:nvSpPr>
          <p:cNvPr id="51" name="TextBox 50"/>
          <p:cNvSpPr txBox="1"/>
          <p:nvPr/>
        </p:nvSpPr>
        <p:spPr>
          <a:xfrm>
            <a:off x="9344353" y="4679462"/>
            <a:ext cx="2063618" cy="841763"/>
          </a:xfrm>
          <a:prstGeom prst="rect">
            <a:avLst/>
          </a:prstGeom>
          <a:noFill/>
        </p:spPr>
        <p:txBody>
          <a:bodyPr wrap="square" lIns="0" tIns="60954" rIns="0" bIns="0" rtlCol="0">
            <a:spAutoFit/>
          </a:bodyPr>
          <a:lstStyle/>
          <a:p>
            <a:pPr algn="ct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单击此处文本单击添加文本单击此处文本单击添加文本单击此处文本单击添加文本</a:t>
            </a:r>
            <a:endParaRPr lang="en-US" altLang="zh-CN" sz="1300" dirty="0">
              <a:solidFill>
                <a:schemeClr val="bg1">
                  <a:lumMod val="50000"/>
                </a:schemeClr>
              </a:solidFill>
              <a:latin typeface="+mn-ea"/>
              <a:cs typeface="+mn-ea"/>
            </a:endParaRPr>
          </a:p>
        </p:txBody>
      </p:sp>
      <p:sp>
        <p:nvSpPr>
          <p:cNvPr id="52" name="Freeform 12"/>
          <p:cNvSpPr>
            <a:spLocks noEditPoints="1"/>
          </p:cNvSpPr>
          <p:nvPr/>
        </p:nvSpPr>
        <p:spPr bwMode="auto">
          <a:xfrm>
            <a:off x="7009318" y="2607033"/>
            <a:ext cx="1106827" cy="1010712"/>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chemeClr val="bg1"/>
          </a:solidFill>
          <a:ln w="9525">
            <a:noFill/>
            <a:round/>
          </a:ln>
        </p:spPr>
        <p:txBody>
          <a:bodyPr vert="horz" wrap="square" lIns="121908" tIns="60954" rIns="121908" bIns="6095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mn-ea"/>
              <a:cs typeface="+mn-ea"/>
            </a:endParaRPr>
          </a:p>
        </p:txBody>
      </p:sp>
      <p:grpSp>
        <p:nvGrpSpPr>
          <p:cNvPr id="53" name="Group 71"/>
          <p:cNvGrpSpPr/>
          <p:nvPr/>
        </p:nvGrpSpPr>
        <p:grpSpPr>
          <a:xfrm>
            <a:off x="4297701" y="2708260"/>
            <a:ext cx="809560" cy="808261"/>
            <a:chOff x="3810000" y="2265363"/>
            <a:chExt cx="915988" cy="914400"/>
          </a:xfrm>
          <a:solidFill>
            <a:schemeClr val="bg1"/>
          </a:solidFill>
        </p:grpSpPr>
        <p:sp>
          <p:nvSpPr>
            <p:cNvPr id="54"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5"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6"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7"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8"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59"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0"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1"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nvGrpSpPr>
          <p:cNvPr id="62" name="Group 173"/>
          <p:cNvGrpSpPr/>
          <p:nvPr/>
        </p:nvGrpSpPr>
        <p:grpSpPr>
          <a:xfrm>
            <a:off x="9840419" y="2580479"/>
            <a:ext cx="1071485" cy="1063820"/>
            <a:chOff x="6400800" y="1195388"/>
            <a:chExt cx="654050" cy="649287"/>
          </a:xfrm>
          <a:solidFill>
            <a:schemeClr val="bg1"/>
          </a:solidFill>
        </p:grpSpPr>
        <p:sp>
          <p:nvSpPr>
            <p:cNvPr id="63"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4"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5"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6"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7"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nvGrpSpPr>
          <p:cNvPr id="68" name="Group 162"/>
          <p:cNvGrpSpPr/>
          <p:nvPr/>
        </p:nvGrpSpPr>
        <p:grpSpPr>
          <a:xfrm>
            <a:off x="1475429" y="2620820"/>
            <a:ext cx="837367" cy="895701"/>
            <a:chOff x="4267200" y="1196975"/>
            <a:chExt cx="593725" cy="635001"/>
          </a:xfrm>
          <a:solidFill>
            <a:schemeClr val="bg1"/>
          </a:solidFill>
        </p:grpSpPr>
        <p:sp>
          <p:nvSpPr>
            <p:cNvPr id="69"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0"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1"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fill="hold"/>
                                        <p:tgtEl>
                                          <p:spTgt spid="43"/>
                                        </p:tgtEl>
                                        <p:attrNameLst>
                                          <p:attrName>ppt_w</p:attrName>
                                        </p:attrNameLst>
                                      </p:cBhvr>
                                      <p:tavLst>
                                        <p:tav tm="0">
                                          <p:val>
                                            <p:fltVal val="0"/>
                                          </p:val>
                                        </p:tav>
                                        <p:tav tm="100000">
                                          <p:val>
                                            <p:strVal val="#ppt_w"/>
                                          </p:val>
                                        </p:tav>
                                      </p:tavLst>
                                    </p:anim>
                                    <p:anim calcmode="lin" valueType="num">
                                      <p:cBhvr>
                                        <p:cTn id="62" dur="500" fill="hold"/>
                                        <p:tgtEl>
                                          <p:spTgt spid="43"/>
                                        </p:tgtEl>
                                        <p:attrNameLst>
                                          <p:attrName>ppt_h</p:attrName>
                                        </p:attrNameLst>
                                      </p:cBhvr>
                                      <p:tavLst>
                                        <p:tav tm="0">
                                          <p:val>
                                            <p:fltVal val="0"/>
                                          </p:val>
                                        </p:tav>
                                        <p:tav tm="100000">
                                          <p:val>
                                            <p:strVal val="#ppt_h"/>
                                          </p:val>
                                        </p:tav>
                                      </p:tavLst>
                                    </p:anim>
                                    <p:animEffect transition="in" filter="fade">
                                      <p:cBhvr>
                                        <p:cTn id="63" dur="500"/>
                                        <p:tgtEl>
                                          <p:spTgt spid="43"/>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childTnLst>
                          </p:cTn>
                        </p:par>
                        <p:par>
                          <p:cTn id="70" fill="hold">
                            <p:stCondLst>
                              <p:cond delay="6500"/>
                            </p:stCondLst>
                            <p:childTnLst>
                              <p:par>
                                <p:cTn id="71" presetID="10" presetClass="entr" presetSubtype="0"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fade">
                                      <p:cBhvr>
                                        <p:cTn id="73" dur="500"/>
                                        <p:tgtEl>
                                          <p:spTgt spid="50"/>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fade">
                                      <p:cBhvr>
                                        <p:cTn id="7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8"/>
          <p:cNvSpPr/>
          <p:nvPr/>
        </p:nvSpPr>
        <p:spPr bwMode="auto">
          <a:xfrm>
            <a:off x="1739657" y="3267855"/>
            <a:ext cx="3027078" cy="1342881"/>
          </a:xfrm>
          <a:custGeom>
            <a:avLst/>
            <a:gdLst>
              <a:gd name="T0" fmla="*/ 0 w 690"/>
              <a:gd name="T1" fmla="*/ 190 h 254"/>
              <a:gd name="T2" fmla="*/ 0 w 690"/>
              <a:gd name="T3" fmla="*/ 190 h 254"/>
              <a:gd name="T4" fmla="*/ 0 w 690"/>
              <a:gd name="T5" fmla="*/ 62 h 254"/>
              <a:gd name="T6" fmla="*/ 618 w 690"/>
              <a:gd name="T7" fmla="*/ 62 h 254"/>
              <a:gd name="T8" fmla="*/ 618 w 690"/>
              <a:gd name="T9" fmla="*/ 0 h 254"/>
              <a:gd name="T10" fmla="*/ 689 w 690"/>
              <a:gd name="T11" fmla="*/ 128 h 254"/>
              <a:gd name="T12" fmla="*/ 618 w 690"/>
              <a:gd name="T13" fmla="*/ 253 h 254"/>
              <a:gd name="T14" fmla="*/ 618 w 690"/>
              <a:gd name="T15" fmla="*/ 190 h 254"/>
              <a:gd name="T16" fmla="*/ 0 w 690"/>
              <a:gd name="T17" fmla="*/ 19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0" h="254">
                <a:moveTo>
                  <a:pt x="0" y="190"/>
                </a:moveTo>
                <a:lnTo>
                  <a:pt x="0" y="190"/>
                </a:lnTo>
                <a:lnTo>
                  <a:pt x="0" y="62"/>
                </a:lnTo>
                <a:lnTo>
                  <a:pt x="618" y="62"/>
                </a:lnTo>
                <a:lnTo>
                  <a:pt x="618" y="0"/>
                </a:lnTo>
                <a:lnTo>
                  <a:pt x="689" y="128"/>
                </a:lnTo>
                <a:lnTo>
                  <a:pt x="618" y="253"/>
                </a:lnTo>
                <a:lnTo>
                  <a:pt x="618" y="190"/>
                </a:lnTo>
                <a:lnTo>
                  <a:pt x="0" y="190"/>
                </a:lnTo>
              </a:path>
            </a:pathLst>
          </a:custGeom>
          <a:solidFill>
            <a:schemeClr val="accent4"/>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0" name="Freeform 19"/>
          <p:cNvSpPr/>
          <p:nvPr/>
        </p:nvSpPr>
        <p:spPr bwMode="auto">
          <a:xfrm>
            <a:off x="1739657" y="1604799"/>
            <a:ext cx="3953376" cy="1469767"/>
          </a:xfrm>
          <a:custGeom>
            <a:avLst/>
            <a:gdLst>
              <a:gd name="T0" fmla="*/ 0 w 893"/>
              <a:gd name="T1" fmla="*/ 0 h 278"/>
              <a:gd name="T2" fmla="*/ 0 w 893"/>
              <a:gd name="T3" fmla="*/ 0 h 278"/>
              <a:gd name="T4" fmla="*/ 696 w 893"/>
              <a:gd name="T5" fmla="*/ 0 h 278"/>
              <a:gd name="T6" fmla="*/ 838 w 893"/>
              <a:gd name="T7" fmla="*/ 155 h 278"/>
              <a:gd name="T8" fmla="*/ 892 w 893"/>
              <a:gd name="T9" fmla="*/ 112 h 278"/>
              <a:gd name="T10" fmla="*/ 835 w 893"/>
              <a:gd name="T11" fmla="*/ 244 h 278"/>
              <a:gd name="T12" fmla="*/ 686 w 893"/>
              <a:gd name="T13" fmla="*/ 277 h 278"/>
              <a:gd name="T14" fmla="*/ 735 w 893"/>
              <a:gd name="T15" fmla="*/ 237 h 278"/>
              <a:gd name="T16" fmla="*/ 639 w 893"/>
              <a:gd name="T17" fmla="*/ 135 h 278"/>
              <a:gd name="T18" fmla="*/ 0 w 893"/>
              <a:gd name="T19" fmla="*/ 135 h 278"/>
              <a:gd name="T20" fmla="*/ 0 w 893"/>
              <a:gd name="T21"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3" h="278">
                <a:moveTo>
                  <a:pt x="0" y="0"/>
                </a:moveTo>
                <a:lnTo>
                  <a:pt x="0" y="0"/>
                </a:lnTo>
                <a:lnTo>
                  <a:pt x="696" y="0"/>
                </a:lnTo>
                <a:lnTo>
                  <a:pt x="838" y="155"/>
                </a:lnTo>
                <a:lnTo>
                  <a:pt x="892" y="112"/>
                </a:lnTo>
                <a:lnTo>
                  <a:pt x="835" y="244"/>
                </a:lnTo>
                <a:lnTo>
                  <a:pt x="686" y="277"/>
                </a:lnTo>
                <a:lnTo>
                  <a:pt x="735" y="237"/>
                </a:lnTo>
                <a:lnTo>
                  <a:pt x="639" y="135"/>
                </a:lnTo>
                <a:lnTo>
                  <a:pt x="0" y="135"/>
                </a:lnTo>
                <a:lnTo>
                  <a:pt x="0" y="0"/>
                </a:lnTo>
              </a:path>
            </a:pathLst>
          </a:custGeom>
          <a:solidFill>
            <a:schemeClr val="accent3"/>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1" name="Freeform 20"/>
          <p:cNvSpPr/>
          <p:nvPr/>
        </p:nvSpPr>
        <p:spPr bwMode="auto">
          <a:xfrm>
            <a:off x="6427927" y="1604799"/>
            <a:ext cx="3953376" cy="1469767"/>
          </a:xfrm>
          <a:custGeom>
            <a:avLst/>
            <a:gdLst>
              <a:gd name="T0" fmla="*/ 892 w 893"/>
              <a:gd name="T1" fmla="*/ 0 h 278"/>
              <a:gd name="T2" fmla="*/ 892 w 893"/>
              <a:gd name="T3" fmla="*/ 0 h 278"/>
              <a:gd name="T4" fmla="*/ 195 w 893"/>
              <a:gd name="T5" fmla="*/ 0 h 278"/>
              <a:gd name="T6" fmla="*/ 53 w 893"/>
              <a:gd name="T7" fmla="*/ 155 h 278"/>
              <a:gd name="T8" fmla="*/ 0 w 893"/>
              <a:gd name="T9" fmla="*/ 112 h 278"/>
              <a:gd name="T10" fmla="*/ 57 w 893"/>
              <a:gd name="T11" fmla="*/ 244 h 278"/>
              <a:gd name="T12" fmla="*/ 206 w 893"/>
              <a:gd name="T13" fmla="*/ 277 h 278"/>
              <a:gd name="T14" fmla="*/ 156 w 893"/>
              <a:gd name="T15" fmla="*/ 237 h 278"/>
              <a:gd name="T16" fmla="*/ 252 w 893"/>
              <a:gd name="T17" fmla="*/ 135 h 278"/>
              <a:gd name="T18" fmla="*/ 892 w 893"/>
              <a:gd name="T19" fmla="*/ 135 h 278"/>
              <a:gd name="T20" fmla="*/ 892 w 893"/>
              <a:gd name="T21"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3" h="278">
                <a:moveTo>
                  <a:pt x="892" y="0"/>
                </a:moveTo>
                <a:lnTo>
                  <a:pt x="892" y="0"/>
                </a:lnTo>
                <a:lnTo>
                  <a:pt x="195" y="0"/>
                </a:lnTo>
                <a:lnTo>
                  <a:pt x="53" y="155"/>
                </a:lnTo>
                <a:lnTo>
                  <a:pt x="0" y="112"/>
                </a:lnTo>
                <a:lnTo>
                  <a:pt x="57" y="244"/>
                </a:lnTo>
                <a:lnTo>
                  <a:pt x="206" y="277"/>
                </a:lnTo>
                <a:lnTo>
                  <a:pt x="156" y="237"/>
                </a:lnTo>
                <a:lnTo>
                  <a:pt x="252" y="135"/>
                </a:lnTo>
                <a:lnTo>
                  <a:pt x="892" y="135"/>
                </a:lnTo>
                <a:lnTo>
                  <a:pt x="892" y="0"/>
                </a:lnTo>
              </a:path>
            </a:pathLst>
          </a:custGeom>
          <a:solidFill>
            <a:schemeClr val="accent4"/>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2" name="Freeform 21"/>
          <p:cNvSpPr/>
          <p:nvPr/>
        </p:nvSpPr>
        <p:spPr bwMode="auto">
          <a:xfrm>
            <a:off x="1739657" y="4706747"/>
            <a:ext cx="3953376" cy="1469767"/>
          </a:xfrm>
          <a:custGeom>
            <a:avLst/>
            <a:gdLst>
              <a:gd name="T0" fmla="*/ 0 w 893"/>
              <a:gd name="T1" fmla="*/ 277 h 278"/>
              <a:gd name="T2" fmla="*/ 0 w 893"/>
              <a:gd name="T3" fmla="*/ 277 h 278"/>
              <a:gd name="T4" fmla="*/ 696 w 893"/>
              <a:gd name="T5" fmla="*/ 277 h 278"/>
              <a:gd name="T6" fmla="*/ 838 w 893"/>
              <a:gd name="T7" fmla="*/ 125 h 278"/>
              <a:gd name="T8" fmla="*/ 892 w 893"/>
              <a:gd name="T9" fmla="*/ 165 h 278"/>
              <a:gd name="T10" fmla="*/ 835 w 893"/>
              <a:gd name="T11" fmla="*/ 33 h 278"/>
              <a:gd name="T12" fmla="*/ 686 w 893"/>
              <a:gd name="T13" fmla="*/ 0 h 278"/>
              <a:gd name="T14" fmla="*/ 735 w 893"/>
              <a:gd name="T15" fmla="*/ 40 h 278"/>
              <a:gd name="T16" fmla="*/ 639 w 893"/>
              <a:gd name="T17" fmla="*/ 142 h 278"/>
              <a:gd name="T18" fmla="*/ 0 w 893"/>
              <a:gd name="T19" fmla="*/ 142 h 278"/>
              <a:gd name="T20" fmla="*/ 0 w 893"/>
              <a:gd name="T21" fmla="*/ 27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3" h="278">
                <a:moveTo>
                  <a:pt x="0" y="277"/>
                </a:moveTo>
                <a:lnTo>
                  <a:pt x="0" y="277"/>
                </a:lnTo>
                <a:lnTo>
                  <a:pt x="696" y="277"/>
                </a:lnTo>
                <a:lnTo>
                  <a:pt x="838" y="125"/>
                </a:lnTo>
                <a:lnTo>
                  <a:pt x="892" y="165"/>
                </a:lnTo>
                <a:lnTo>
                  <a:pt x="835" y="33"/>
                </a:lnTo>
                <a:lnTo>
                  <a:pt x="686" y="0"/>
                </a:lnTo>
                <a:lnTo>
                  <a:pt x="735" y="40"/>
                </a:lnTo>
                <a:lnTo>
                  <a:pt x="639" y="142"/>
                </a:lnTo>
                <a:lnTo>
                  <a:pt x="0" y="142"/>
                </a:lnTo>
                <a:lnTo>
                  <a:pt x="0" y="277"/>
                </a:lnTo>
              </a:path>
            </a:pathLst>
          </a:custGeom>
          <a:solidFill>
            <a:schemeClr val="accent1"/>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3" name="Freeform 22"/>
          <p:cNvSpPr/>
          <p:nvPr/>
        </p:nvSpPr>
        <p:spPr bwMode="auto">
          <a:xfrm>
            <a:off x="6427927" y="4706747"/>
            <a:ext cx="3953376" cy="1469767"/>
          </a:xfrm>
          <a:custGeom>
            <a:avLst/>
            <a:gdLst>
              <a:gd name="T0" fmla="*/ 892 w 893"/>
              <a:gd name="T1" fmla="*/ 277 h 278"/>
              <a:gd name="T2" fmla="*/ 892 w 893"/>
              <a:gd name="T3" fmla="*/ 277 h 278"/>
              <a:gd name="T4" fmla="*/ 195 w 893"/>
              <a:gd name="T5" fmla="*/ 277 h 278"/>
              <a:gd name="T6" fmla="*/ 53 w 893"/>
              <a:gd name="T7" fmla="*/ 125 h 278"/>
              <a:gd name="T8" fmla="*/ 0 w 893"/>
              <a:gd name="T9" fmla="*/ 165 h 278"/>
              <a:gd name="T10" fmla="*/ 57 w 893"/>
              <a:gd name="T11" fmla="*/ 33 h 278"/>
              <a:gd name="T12" fmla="*/ 206 w 893"/>
              <a:gd name="T13" fmla="*/ 0 h 278"/>
              <a:gd name="T14" fmla="*/ 156 w 893"/>
              <a:gd name="T15" fmla="*/ 40 h 278"/>
              <a:gd name="T16" fmla="*/ 252 w 893"/>
              <a:gd name="T17" fmla="*/ 142 h 278"/>
              <a:gd name="T18" fmla="*/ 892 w 893"/>
              <a:gd name="T19" fmla="*/ 142 h 278"/>
              <a:gd name="T20" fmla="*/ 892 w 893"/>
              <a:gd name="T21" fmla="*/ 277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3" h="278">
                <a:moveTo>
                  <a:pt x="892" y="277"/>
                </a:moveTo>
                <a:lnTo>
                  <a:pt x="892" y="277"/>
                </a:lnTo>
                <a:lnTo>
                  <a:pt x="195" y="277"/>
                </a:lnTo>
                <a:lnTo>
                  <a:pt x="53" y="125"/>
                </a:lnTo>
                <a:lnTo>
                  <a:pt x="0" y="165"/>
                </a:lnTo>
                <a:lnTo>
                  <a:pt x="57" y="33"/>
                </a:lnTo>
                <a:lnTo>
                  <a:pt x="206" y="0"/>
                </a:lnTo>
                <a:lnTo>
                  <a:pt x="156" y="40"/>
                </a:lnTo>
                <a:lnTo>
                  <a:pt x="252" y="142"/>
                </a:lnTo>
                <a:lnTo>
                  <a:pt x="892" y="142"/>
                </a:lnTo>
                <a:lnTo>
                  <a:pt x="892" y="277"/>
                </a:lnTo>
              </a:path>
            </a:pathLst>
          </a:custGeom>
          <a:solidFill>
            <a:schemeClr val="accent2"/>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4" name="Freeform 23"/>
          <p:cNvSpPr/>
          <p:nvPr/>
        </p:nvSpPr>
        <p:spPr bwMode="auto">
          <a:xfrm>
            <a:off x="7279949" y="3267855"/>
            <a:ext cx="3101355" cy="1342881"/>
          </a:xfrm>
          <a:custGeom>
            <a:avLst/>
            <a:gdLst>
              <a:gd name="T0" fmla="*/ 689 w 690"/>
              <a:gd name="T1" fmla="*/ 190 h 254"/>
              <a:gd name="T2" fmla="*/ 689 w 690"/>
              <a:gd name="T3" fmla="*/ 190 h 254"/>
              <a:gd name="T4" fmla="*/ 689 w 690"/>
              <a:gd name="T5" fmla="*/ 62 h 254"/>
              <a:gd name="T6" fmla="*/ 71 w 690"/>
              <a:gd name="T7" fmla="*/ 62 h 254"/>
              <a:gd name="T8" fmla="*/ 67 w 690"/>
              <a:gd name="T9" fmla="*/ 0 h 254"/>
              <a:gd name="T10" fmla="*/ 0 w 690"/>
              <a:gd name="T11" fmla="*/ 128 h 254"/>
              <a:gd name="T12" fmla="*/ 71 w 690"/>
              <a:gd name="T13" fmla="*/ 253 h 254"/>
              <a:gd name="T14" fmla="*/ 71 w 690"/>
              <a:gd name="T15" fmla="*/ 190 h 254"/>
              <a:gd name="T16" fmla="*/ 689 w 690"/>
              <a:gd name="T17" fmla="*/ 19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0" h="254">
                <a:moveTo>
                  <a:pt x="689" y="190"/>
                </a:moveTo>
                <a:lnTo>
                  <a:pt x="689" y="190"/>
                </a:lnTo>
                <a:lnTo>
                  <a:pt x="689" y="62"/>
                </a:lnTo>
                <a:lnTo>
                  <a:pt x="71" y="62"/>
                </a:lnTo>
                <a:lnTo>
                  <a:pt x="67" y="0"/>
                </a:lnTo>
                <a:lnTo>
                  <a:pt x="0" y="128"/>
                </a:lnTo>
                <a:lnTo>
                  <a:pt x="71" y="253"/>
                </a:lnTo>
                <a:lnTo>
                  <a:pt x="71" y="190"/>
                </a:lnTo>
                <a:lnTo>
                  <a:pt x="689" y="190"/>
                </a:lnTo>
              </a:path>
            </a:pathLst>
          </a:custGeom>
          <a:solidFill>
            <a:schemeClr val="accent3"/>
          </a:solidFill>
          <a:ln w="3175" cap="flat" cmpd="sng" algn="ctr">
            <a:noFill/>
            <a:prstDash val="solid"/>
          </a:ln>
          <a:effectLst/>
        </p:spPr>
        <p:txBody>
          <a:bodyPr lIns="124369" tIns="62183" rIns="124369" bIns="62183" anchor="ctr"/>
          <a:lstStyle/>
          <a:p>
            <a:pPr>
              <a:lnSpc>
                <a:spcPct val="120000"/>
              </a:lnSpc>
            </a:pPr>
            <a:endParaRPr lang="en-US" sz="1500" kern="0">
              <a:solidFill>
                <a:schemeClr val="bg1"/>
              </a:solidFill>
              <a:latin typeface="+mn-ea"/>
              <a:cs typeface="+mn-ea"/>
            </a:endParaRPr>
          </a:p>
        </p:txBody>
      </p:sp>
      <p:sp>
        <p:nvSpPr>
          <p:cNvPr id="25" name="TextBox 53"/>
          <p:cNvSpPr txBox="1">
            <a:spLocks noChangeArrowheads="1"/>
          </p:cNvSpPr>
          <p:nvPr/>
        </p:nvSpPr>
        <p:spPr bwMode="auto">
          <a:xfrm>
            <a:off x="1797948" y="1742495"/>
            <a:ext cx="3104630"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26" name="TextBox 53"/>
          <p:cNvSpPr txBox="1">
            <a:spLocks noChangeArrowheads="1"/>
          </p:cNvSpPr>
          <p:nvPr/>
        </p:nvSpPr>
        <p:spPr bwMode="auto">
          <a:xfrm>
            <a:off x="1630763" y="3702678"/>
            <a:ext cx="3217262"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27" name="TextBox 53"/>
          <p:cNvSpPr txBox="1">
            <a:spLocks noChangeArrowheads="1"/>
          </p:cNvSpPr>
          <p:nvPr/>
        </p:nvSpPr>
        <p:spPr bwMode="auto">
          <a:xfrm>
            <a:off x="1739659" y="5598279"/>
            <a:ext cx="3091985"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28" name="TextBox 53"/>
          <p:cNvSpPr txBox="1">
            <a:spLocks noChangeArrowheads="1"/>
          </p:cNvSpPr>
          <p:nvPr/>
        </p:nvSpPr>
        <p:spPr bwMode="auto">
          <a:xfrm>
            <a:off x="7326625" y="5605221"/>
            <a:ext cx="3054681"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29" name="TextBox 53"/>
          <p:cNvSpPr txBox="1">
            <a:spLocks noChangeArrowheads="1"/>
          </p:cNvSpPr>
          <p:nvPr/>
        </p:nvSpPr>
        <p:spPr bwMode="auto">
          <a:xfrm>
            <a:off x="7198657" y="3687409"/>
            <a:ext cx="3217262"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sp>
        <p:nvSpPr>
          <p:cNvPr id="30" name="TextBox 29"/>
          <p:cNvSpPr txBox="1">
            <a:spLocks noChangeArrowheads="1"/>
          </p:cNvSpPr>
          <p:nvPr/>
        </p:nvSpPr>
        <p:spPr bwMode="auto">
          <a:xfrm>
            <a:off x="7300693" y="1742562"/>
            <a:ext cx="3083547" cy="477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94" tIns="60949" rIns="121894" bIns="60949" numCol="1" anchor="t" anchorCtr="0" compatLnSpc="1">
            <a:spAutoFit/>
          </a:bodyPr>
          <a:lstStyle/>
          <a:p>
            <a:pPr lvl="0" algn="ctr" fontAlgn="base">
              <a:spcBef>
                <a:spcPct val="0"/>
              </a:spcBef>
              <a:spcAft>
                <a:spcPct val="0"/>
              </a:spcAft>
              <a:defRPr/>
            </a:pPr>
            <a:r>
              <a:rPr lang="zh-CN" altLang="en-US" sz="2300" kern="0" dirty="0">
                <a:solidFill>
                  <a:schemeClr val="bg1"/>
                </a:solidFill>
                <a:latin typeface="+mn-ea"/>
                <a:cs typeface="+mn-ea"/>
              </a:rPr>
              <a:t>在此输入内容文本</a:t>
            </a:r>
            <a:endParaRPr lang="zh-CN" altLang="en-US" sz="3200" kern="0" dirty="0">
              <a:solidFill>
                <a:schemeClr val="bg1"/>
              </a:solidFill>
              <a:latin typeface="Arial" panose="020B0604020202020204" pitchFamily="34" charset="0"/>
              <a:cs typeface="+mn-ea"/>
            </a:endParaRPr>
          </a:p>
        </p:txBody>
      </p:sp>
      <p:grpSp>
        <p:nvGrpSpPr>
          <p:cNvPr id="31" name="组合 30"/>
          <p:cNvGrpSpPr/>
          <p:nvPr/>
        </p:nvGrpSpPr>
        <p:grpSpPr>
          <a:xfrm>
            <a:off x="5000906" y="3039038"/>
            <a:ext cx="2114723" cy="1723540"/>
            <a:chOff x="3910879" y="2268230"/>
            <a:chExt cx="1586249" cy="1292655"/>
          </a:xfrm>
        </p:grpSpPr>
        <p:sp>
          <p:nvSpPr>
            <p:cNvPr id="32" name="AutoShape 17"/>
            <p:cNvSpPr>
              <a:spLocks noChangeArrowheads="1"/>
            </p:cNvSpPr>
            <p:nvPr/>
          </p:nvSpPr>
          <p:spPr bwMode="auto">
            <a:xfrm>
              <a:off x="3910879" y="2268230"/>
              <a:ext cx="1586249" cy="1292655"/>
            </a:xfrm>
            <a:prstGeom prst="hexagon">
              <a:avLst>
                <a:gd name="adj" fmla="val 30740"/>
                <a:gd name="vf" fmla="val 115470"/>
              </a:avLst>
            </a:prstGeom>
            <a:solidFill>
              <a:schemeClr val="accent5"/>
            </a:solidFill>
            <a:ln w="3175" cap="flat" cmpd="sng" algn="ctr">
              <a:solidFill>
                <a:srgbClr val="EAEAEA"/>
              </a:solidFill>
              <a:prstDash val="solid"/>
            </a:ln>
            <a:effectLst/>
          </p:spPr>
          <p:txBody>
            <a:bodyPr anchor="ctr"/>
            <a:lstStyle/>
            <a:p>
              <a:pPr algn="ctr" fontAlgn="base">
                <a:lnSpc>
                  <a:spcPct val="120000"/>
                </a:lnSpc>
                <a:spcBef>
                  <a:spcPct val="0"/>
                </a:spcBef>
                <a:spcAft>
                  <a:spcPct val="0"/>
                </a:spcAft>
                <a:defRPr/>
              </a:pPr>
              <a:endParaRPr lang="en-US" altLang="zh-SG" sz="1500" kern="0" dirty="0">
                <a:solidFill>
                  <a:schemeClr val="bg1"/>
                </a:solidFill>
                <a:latin typeface="+mn-ea"/>
                <a:cs typeface="+mn-ea"/>
              </a:endParaRPr>
            </a:p>
          </p:txBody>
        </p:sp>
        <p:sp>
          <p:nvSpPr>
            <p:cNvPr id="33" name="TextBox 32"/>
            <p:cNvSpPr txBox="1"/>
            <p:nvPr/>
          </p:nvSpPr>
          <p:spPr>
            <a:xfrm>
              <a:off x="4278830" y="2438891"/>
              <a:ext cx="850344" cy="923330"/>
            </a:xfrm>
            <a:prstGeom prst="rect">
              <a:avLst/>
            </a:prstGeom>
            <a:noFill/>
          </p:spPr>
          <p:txBody>
            <a:bodyPr wrap="none" rtlCol="0">
              <a:spAutoFit/>
            </a:bodyPr>
            <a:lstStyle/>
            <a:p>
              <a:pPr algn="ctr"/>
              <a:r>
                <a:rPr lang="zh-CN" altLang="en-US" sz="3700" b="1" dirty="0">
                  <a:solidFill>
                    <a:schemeClr val="bg1"/>
                  </a:solidFill>
                  <a:latin typeface="+mn-ea"/>
                  <a:cs typeface="+mn-ea"/>
                </a:rPr>
                <a:t>点击</a:t>
              </a:r>
              <a:endParaRPr lang="en-US" altLang="zh-CN" sz="3700" b="1" dirty="0">
                <a:solidFill>
                  <a:schemeClr val="bg1"/>
                </a:solidFill>
                <a:latin typeface="+mn-ea"/>
                <a:cs typeface="+mn-ea"/>
              </a:endParaRPr>
            </a:p>
            <a:p>
              <a:pPr algn="ctr"/>
              <a:r>
                <a:rPr lang="zh-CN" altLang="en-US" sz="3700" b="1" dirty="0">
                  <a:solidFill>
                    <a:schemeClr val="bg1"/>
                  </a:solidFill>
                  <a:latin typeface="+mn-ea"/>
                  <a:cs typeface="+mn-ea"/>
                </a:rPr>
                <a:t>添加</a:t>
              </a:r>
              <a:endParaRPr lang="zh-CN" altLang="en-US" sz="3700" b="1" dirty="0">
                <a:solidFill>
                  <a:schemeClr val="bg1"/>
                </a:solidFill>
                <a:latin typeface="+mn-ea"/>
                <a:cs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childTnLst>
                          </p:cTn>
                        </p:par>
                        <p:par>
                          <p:cTn id="11" fill="hold">
                            <p:stCondLst>
                              <p:cond delay="1000"/>
                            </p:stCondLst>
                            <p:childTnLst>
                              <p:par>
                                <p:cTn id="12" presetID="9" presetClass="path" presetSubtype="0" accel="50000" decel="50000" fill="hold" nodeType="afterEffect">
                                  <p:stCondLst>
                                    <p:cond delay="250"/>
                                  </p:stCondLst>
                                  <p:childTnLst>
                                    <p:animMotion origin="layout" path="M -1.94444E-6 -1.23457E-6 C 0.01198 -0.03179 0.02969 -0.19105 0.05469 -0.19105 C 0.09167 -0.19105 0.1217 -0.1429 0.1217 -0.08271 C 0.1217 -0.06296 0.11875 -0.04537 0.11268 -0.02932 C 0.11372 -0.02932 -0.0033 0.2108 -0.0033 0.21266 C -0.0033 0.2108 -0.12031 -0.02932 -0.11927 -0.02932 C -0.12535 -0.04537 -0.1283 -0.06296 -0.1283 -0.08271 C -0.1283 -0.1429 -0.09826 -0.19105 -0.06024 -0.19105 C -0.03628 -0.19105 -0.01198 -0.03179 -1.94444E-6 -1.23457E-6 Z " pathEditMode="relative" rAng="0" ptsTypes="fffffffff">
                                      <p:cBhvr>
                                        <p:cTn id="13" dur="2000" fill="hold"/>
                                        <p:tgtEl>
                                          <p:spTgt spid="31"/>
                                        </p:tgtEl>
                                        <p:attrNameLst>
                                          <p:attrName>ppt_x</p:attrName>
                                          <p:attrName>ppt_y</p:attrName>
                                        </p:attrNameLst>
                                      </p:cBhvr>
                                      <p:rCtr x="-330" y="1080"/>
                                    </p:animMotion>
                                  </p:childTnLst>
                                </p:cTn>
                              </p:par>
                              <p:par>
                                <p:cTn id="14" presetID="10" presetClass="entr" presetSubtype="0" fill="hold" grpId="0" nodeType="withEffect">
                                  <p:stCondLst>
                                    <p:cond delay="6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750"/>
                                        <p:tgtEl>
                                          <p:spTgt spid="21"/>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750"/>
                                        <p:tgtEl>
                                          <p:spTgt spid="24"/>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750"/>
                                        <p:tgtEl>
                                          <p:spTgt spid="23"/>
                                        </p:tgtEl>
                                      </p:cBhvr>
                                    </p:animEffect>
                                  </p:childTnLst>
                                </p:cTn>
                              </p:par>
                              <p:par>
                                <p:cTn id="23" presetID="10" presetClass="entr" presetSubtype="0" fill="hold" grpId="0" nodeType="withEffect">
                                  <p:stCondLst>
                                    <p:cond delay="125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750"/>
                                        <p:tgtEl>
                                          <p:spTgt spid="22"/>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750"/>
                                        <p:tgtEl>
                                          <p:spTgt spid="1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750"/>
                                        <p:tgtEl>
                                          <p:spTgt spid="20"/>
                                        </p:tgtEl>
                                      </p:cBhvr>
                                    </p:animEffect>
                                  </p:childTnLst>
                                </p:cTn>
                              </p:par>
                            </p:childTnLst>
                          </p:cTn>
                        </p:par>
                        <p:par>
                          <p:cTn id="32" fill="hold">
                            <p:stCondLst>
                              <p:cond delay="3250"/>
                            </p:stCondLst>
                            <p:childTnLst>
                              <p:par>
                                <p:cTn id="33" presetID="38" presetClass="entr" presetSubtype="0" accel="50000" fill="hold" grpId="0" nodeType="afterEffect">
                                  <p:stCondLst>
                                    <p:cond delay="0"/>
                                  </p:stCondLst>
                                  <p:iterate type="lt">
                                    <p:tmPct val="10000"/>
                                  </p:iterate>
                                  <p:childTnLst>
                                    <p:set>
                                      <p:cBhvr>
                                        <p:cTn id="34" dur="1" fill="hold">
                                          <p:stCondLst>
                                            <p:cond delay="0"/>
                                          </p:stCondLst>
                                        </p:cTn>
                                        <p:tgtEl>
                                          <p:spTgt spid="30"/>
                                        </p:tgtEl>
                                        <p:attrNameLst>
                                          <p:attrName>style.visibility</p:attrName>
                                        </p:attrNameLst>
                                      </p:cBhvr>
                                      <p:to>
                                        <p:strVal val="visible"/>
                                      </p:to>
                                    </p:set>
                                    <p:set>
                                      <p:cBhvr>
                                        <p:cTn id="35" dur="455" fill="hold">
                                          <p:stCondLst>
                                            <p:cond delay="0"/>
                                          </p:stCondLst>
                                        </p:cTn>
                                        <p:tgtEl>
                                          <p:spTgt spid="30"/>
                                        </p:tgtEl>
                                        <p:attrNameLst>
                                          <p:attrName>style.rotation</p:attrName>
                                        </p:attrNameLst>
                                      </p:cBhvr>
                                      <p:to>
                                        <p:strVal val="-45.0"/>
                                      </p:to>
                                    </p:set>
                                    <p:anim calcmode="lin" valueType="num">
                                      <p:cBhvr>
                                        <p:cTn id="36" dur="455" fill="hold">
                                          <p:stCondLst>
                                            <p:cond delay="455"/>
                                          </p:stCondLst>
                                        </p:cTn>
                                        <p:tgtEl>
                                          <p:spTgt spid="30"/>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30"/>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30"/>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30"/>
                                        </p:tgtEl>
                                        <p:attrNameLst>
                                          <p:attrName>ppt_y</p:attrName>
                                        </p:attrNameLst>
                                      </p:cBhvr>
                                      <p:tavLst>
                                        <p:tav tm="0">
                                          <p:val>
                                            <p:strVal val="#ppt_y-(0.354*#ppt_w-0.172*#ppt_h)"/>
                                          </p:val>
                                        </p:tav>
                                        <p:tav tm="100000">
                                          <p:val>
                                            <p:strVal val="#ppt_y"/>
                                          </p:val>
                                        </p:tav>
                                      </p:tavLst>
                                    </p:anim>
                                  </p:childTnLst>
                                </p:cTn>
                              </p:par>
                              <p:par>
                                <p:cTn id="40" presetID="38" presetClass="entr" presetSubtype="0" accel="50000" fill="hold" grpId="0" nodeType="withEffect">
                                  <p:stCondLst>
                                    <p:cond delay="0"/>
                                  </p:stCondLst>
                                  <p:iterate type="lt">
                                    <p:tmPct val="10000"/>
                                  </p:iterate>
                                  <p:childTnLst>
                                    <p:set>
                                      <p:cBhvr>
                                        <p:cTn id="41" dur="1" fill="hold">
                                          <p:stCondLst>
                                            <p:cond delay="0"/>
                                          </p:stCondLst>
                                        </p:cTn>
                                        <p:tgtEl>
                                          <p:spTgt spid="25"/>
                                        </p:tgtEl>
                                        <p:attrNameLst>
                                          <p:attrName>style.visibility</p:attrName>
                                        </p:attrNameLst>
                                      </p:cBhvr>
                                      <p:to>
                                        <p:strVal val="visible"/>
                                      </p:to>
                                    </p:set>
                                    <p:set>
                                      <p:cBhvr>
                                        <p:cTn id="42" dur="455" fill="hold">
                                          <p:stCondLst>
                                            <p:cond delay="0"/>
                                          </p:stCondLst>
                                        </p:cTn>
                                        <p:tgtEl>
                                          <p:spTgt spid="25"/>
                                        </p:tgtEl>
                                        <p:attrNameLst>
                                          <p:attrName>style.rotation</p:attrName>
                                        </p:attrNameLst>
                                      </p:cBhvr>
                                      <p:to>
                                        <p:strVal val="-45.0"/>
                                      </p:to>
                                    </p:set>
                                    <p:anim calcmode="lin" valueType="num">
                                      <p:cBhvr>
                                        <p:cTn id="43" dur="455" fill="hold">
                                          <p:stCondLst>
                                            <p:cond delay="455"/>
                                          </p:stCondLst>
                                        </p:cTn>
                                        <p:tgtEl>
                                          <p:spTgt spid="25"/>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25"/>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25"/>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25"/>
                                        </p:tgtEl>
                                        <p:attrNameLst>
                                          <p:attrName>ppt_y</p:attrName>
                                        </p:attrNameLst>
                                      </p:cBhvr>
                                      <p:tavLst>
                                        <p:tav tm="0">
                                          <p:val>
                                            <p:strVal val="#ppt_y-(0.354*#ppt_w-0.172*#ppt_h)"/>
                                          </p:val>
                                        </p:tav>
                                        <p:tav tm="100000">
                                          <p:val>
                                            <p:strVal val="#ppt_y"/>
                                          </p:val>
                                        </p:tav>
                                      </p:tavLst>
                                    </p:anim>
                                  </p:childTnLst>
                                </p:cTn>
                              </p:par>
                              <p:par>
                                <p:cTn id="47" presetID="38" presetClass="entr" presetSubtype="0" accel="50000" fill="hold" grpId="0" nodeType="withEffect">
                                  <p:stCondLst>
                                    <p:cond delay="0"/>
                                  </p:stCondLst>
                                  <p:iterate type="lt">
                                    <p:tmPct val="10000"/>
                                  </p:iterate>
                                  <p:childTnLst>
                                    <p:set>
                                      <p:cBhvr>
                                        <p:cTn id="48" dur="1" fill="hold">
                                          <p:stCondLst>
                                            <p:cond delay="0"/>
                                          </p:stCondLst>
                                        </p:cTn>
                                        <p:tgtEl>
                                          <p:spTgt spid="26"/>
                                        </p:tgtEl>
                                        <p:attrNameLst>
                                          <p:attrName>style.visibility</p:attrName>
                                        </p:attrNameLst>
                                      </p:cBhvr>
                                      <p:to>
                                        <p:strVal val="visible"/>
                                      </p:to>
                                    </p:set>
                                    <p:set>
                                      <p:cBhvr>
                                        <p:cTn id="49" dur="455" fill="hold">
                                          <p:stCondLst>
                                            <p:cond delay="0"/>
                                          </p:stCondLst>
                                        </p:cTn>
                                        <p:tgtEl>
                                          <p:spTgt spid="26"/>
                                        </p:tgtEl>
                                        <p:attrNameLst>
                                          <p:attrName>style.rotation</p:attrName>
                                        </p:attrNameLst>
                                      </p:cBhvr>
                                      <p:to>
                                        <p:strVal val="-45.0"/>
                                      </p:to>
                                    </p:set>
                                    <p:anim calcmode="lin" valueType="num">
                                      <p:cBhvr>
                                        <p:cTn id="50" dur="455" fill="hold">
                                          <p:stCondLst>
                                            <p:cond delay="455"/>
                                          </p:stCondLst>
                                        </p:cTn>
                                        <p:tgtEl>
                                          <p:spTgt spid="26"/>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26"/>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26"/>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26"/>
                                        </p:tgtEl>
                                        <p:attrNameLst>
                                          <p:attrName>ppt_y</p:attrName>
                                        </p:attrNameLst>
                                      </p:cBhvr>
                                      <p:tavLst>
                                        <p:tav tm="0">
                                          <p:val>
                                            <p:strVal val="#ppt_y-(0.354*#ppt_w-0.172*#ppt_h)"/>
                                          </p:val>
                                        </p:tav>
                                        <p:tav tm="100000">
                                          <p:val>
                                            <p:strVal val="#ppt_y"/>
                                          </p:val>
                                        </p:tav>
                                      </p:tavLst>
                                    </p:anim>
                                  </p:childTnLst>
                                </p:cTn>
                              </p:par>
                              <p:par>
                                <p:cTn id="54" presetID="38" presetClass="entr" presetSubtype="0" accel="50000" fill="hold" grpId="0" nodeType="withEffect">
                                  <p:stCondLst>
                                    <p:cond delay="0"/>
                                  </p:stCondLst>
                                  <p:iterate type="lt">
                                    <p:tmPct val="10000"/>
                                  </p:iterate>
                                  <p:childTnLst>
                                    <p:set>
                                      <p:cBhvr>
                                        <p:cTn id="55" dur="1" fill="hold">
                                          <p:stCondLst>
                                            <p:cond delay="0"/>
                                          </p:stCondLst>
                                        </p:cTn>
                                        <p:tgtEl>
                                          <p:spTgt spid="27"/>
                                        </p:tgtEl>
                                        <p:attrNameLst>
                                          <p:attrName>style.visibility</p:attrName>
                                        </p:attrNameLst>
                                      </p:cBhvr>
                                      <p:to>
                                        <p:strVal val="visible"/>
                                      </p:to>
                                    </p:set>
                                    <p:set>
                                      <p:cBhvr>
                                        <p:cTn id="56" dur="455" fill="hold">
                                          <p:stCondLst>
                                            <p:cond delay="0"/>
                                          </p:stCondLst>
                                        </p:cTn>
                                        <p:tgtEl>
                                          <p:spTgt spid="27"/>
                                        </p:tgtEl>
                                        <p:attrNameLst>
                                          <p:attrName>style.rotation</p:attrName>
                                        </p:attrNameLst>
                                      </p:cBhvr>
                                      <p:to>
                                        <p:strVal val="-45.0"/>
                                      </p:to>
                                    </p:set>
                                    <p:anim calcmode="lin" valueType="num">
                                      <p:cBhvr>
                                        <p:cTn id="57" dur="455" fill="hold">
                                          <p:stCondLst>
                                            <p:cond delay="455"/>
                                          </p:stCondLst>
                                        </p:cTn>
                                        <p:tgtEl>
                                          <p:spTgt spid="27"/>
                                        </p:tgtEl>
                                        <p:attrNameLst>
                                          <p:attrName>style.rotation</p:attrName>
                                        </p:attrNameLst>
                                      </p:cBhvr>
                                      <p:tavLst>
                                        <p:tav tm="0">
                                          <p:val>
                                            <p:fltVal val="-45"/>
                                          </p:val>
                                        </p:tav>
                                        <p:tav tm="69900">
                                          <p:val>
                                            <p:fltVal val="45"/>
                                          </p:val>
                                        </p:tav>
                                        <p:tav tm="100000">
                                          <p:val>
                                            <p:fltVal val="0"/>
                                          </p:val>
                                        </p:tav>
                                      </p:tavLst>
                                    </p:anim>
                                    <p:anim calcmode="lin" valueType="num">
                                      <p:cBhvr>
                                        <p:cTn id="58" dur="455" fill="hold">
                                          <p:stCondLst>
                                            <p:cond delay="0"/>
                                          </p:stCondLst>
                                        </p:cTn>
                                        <p:tgtEl>
                                          <p:spTgt spid="27"/>
                                        </p:tgtEl>
                                        <p:attrNameLst>
                                          <p:attrName>ppt_y</p:attrName>
                                        </p:attrNameLst>
                                      </p:cBhvr>
                                      <p:tavLst>
                                        <p:tav tm="0">
                                          <p:val>
                                            <p:strVal val="#ppt_y-1"/>
                                          </p:val>
                                        </p:tav>
                                        <p:tav tm="100000">
                                          <p:val>
                                            <p:strVal val="#ppt_y-(0.354*#ppt_w-0.172*#ppt_h)"/>
                                          </p:val>
                                        </p:tav>
                                      </p:tavLst>
                                    </p:anim>
                                    <p:anim calcmode="lin" valueType="num">
                                      <p:cBhvr>
                                        <p:cTn id="59" dur="156" decel="50000" autoRev="1" fill="hold">
                                          <p:stCondLst>
                                            <p:cond delay="455"/>
                                          </p:stCondLst>
                                        </p:cTn>
                                        <p:tgtEl>
                                          <p:spTgt spid="27"/>
                                        </p:tgtEl>
                                        <p:attrNameLst>
                                          <p:attrName>ppt_y</p:attrName>
                                        </p:attrNameLst>
                                      </p:cBhvr>
                                      <p:tavLst>
                                        <p:tav tm="0">
                                          <p:val>
                                            <p:strVal val="#ppt_y-(0.354*#ppt_w-0.172*#ppt_h)"/>
                                          </p:val>
                                        </p:tav>
                                        <p:tav tm="100000">
                                          <p:val>
                                            <p:strVal val="#ppt_y-(0.354*#ppt_w-0.172*#ppt_h)-#ppt_h/2"/>
                                          </p:val>
                                        </p:tav>
                                      </p:tavLst>
                                    </p:anim>
                                    <p:anim calcmode="lin" valueType="num">
                                      <p:cBhvr>
                                        <p:cTn id="60" dur="136" fill="hold">
                                          <p:stCondLst>
                                            <p:cond delay="864"/>
                                          </p:stCondLst>
                                        </p:cTn>
                                        <p:tgtEl>
                                          <p:spTgt spid="27"/>
                                        </p:tgtEl>
                                        <p:attrNameLst>
                                          <p:attrName>ppt_y</p:attrName>
                                        </p:attrNameLst>
                                      </p:cBhvr>
                                      <p:tavLst>
                                        <p:tav tm="0">
                                          <p:val>
                                            <p:strVal val="#ppt_y-(0.354*#ppt_w-0.172*#ppt_h)"/>
                                          </p:val>
                                        </p:tav>
                                        <p:tav tm="100000">
                                          <p:val>
                                            <p:strVal val="#ppt_y"/>
                                          </p:val>
                                        </p:tav>
                                      </p:tavLst>
                                    </p:anim>
                                  </p:childTnLst>
                                </p:cTn>
                              </p:par>
                              <p:par>
                                <p:cTn id="61" presetID="38" presetClass="entr" presetSubtype="0" accel="50000" fill="hold" grpId="0" nodeType="withEffect">
                                  <p:stCondLst>
                                    <p:cond delay="0"/>
                                  </p:stCondLst>
                                  <p:iterate type="lt">
                                    <p:tmPct val="10000"/>
                                  </p:iterate>
                                  <p:childTnLst>
                                    <p:set>
                                      <p:cBhvr>
                                        <p:cTn id="62" dur="1" fill="hold">
                                          <p:stCondLst>
                                            <p:cond delay="0"/>
                                          </p:stCondLst>
                                        </p:cTn>
                                        <p:tgtEl>
                                          <p:spTgt spid="29"/>
                                        </p:tgtEl>
                                        <p:attrNameLst>
                                          <p:attrName>style.visibility</p:attrName>
                                        </p:attrNameLst>
                                      </p:cBhvr>
                                      <p:to>
                                        <p:strVal val="visible"/>
                                      </p:to>
                                    </p:set>
                                    <p:set>
                                      <p:cBhvr>
                                        <p:cTn id="63" dur="455" fill="hold">
                                          <p:stCondLst>
                                            <p:cond delay="0"/>
                                          </p:stCondLst>
                                        </p:cTn>
                                        <p:tgtEl>
                                          <p:spTgt spid="29"/>
                                        </p:tgtEl>
                                        <p:attrNameLst>
                                          <p:attrName>style.rotation</p:attrName>
                                        </p:attrNameLst>
                                      </p:cBhvr>
                                      <p:to>
                                        <p:strVal val="-45.0"/>
                                      </p:to>
                                    </p:set>
                                    <p:anim calcmode="lin" valueType="num">
                                      <p:cBhvr>
                                        <p:cTn id="64" dur="455" fill="hold">
                                          <p:stCondLst>
                                            <p:cond delay="455"/>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65" dur="455"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66" dur="156" decel="50000" autoRev="1" fill="hold">
                                          <p:stCondLst>
                                            <p:cond delay="455"/>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67" dur="136" fill="hold">
                                          <p:stCondLst>
                                            <p:cond delay="864"/>
                                          </p:stCondLst>
                                        </p:cTn>
                                        <p:tgtEl>
                                          <p:spTgt spid="29"/>
                                        </p:tgtEl>
                                        <p:attrNameLst>
                                          <p:attrName>ppt_y</p:attrName>
                                        </p:attrNameLst>
                                      </p:cBhvr>
                                      <p:tavLst>
                                        <p:tav tm="0">
                                          <p:val>
                                            <p:strVal val="#ppt_y-(0.354*#ppt_w-0.172*#ppt_h)"/>
                                          </p:val>
                                        </p:tav>
                                        <p:tav tm="100000">
                                          <p:val>
                                            <p:strVal val="#ppt_y"/>
                                          </p:val>
                                        </p:tav>
                                      </p:tavLst>
                                    </p:anim>
                                  </p:childTnLst>
                                </p:cTn>
                              </p:par>
                              <p:par>
                                <p:cTn id="68" presetID="38" presetClass="entr" presetSubtype="0" accel="50000" fill="hold" grpId="0" nodeType="withEffect">
                                  <p:stCondLst>
                                    <p:cond delay="0"/>
                                  </p:stCondLst>
                                  <p:iterate type="lt">
                                    <p:tmPct val="10000"/>
                                  </p:iterate>
                                  <p:childTnLst>
                                    <p:set>
                                      <p:cBhvr>
                                        <p:cTn id="69" dur="1" fill="hold">
                                          <p:stCondLst>
                                            <p:cond delay="0"/>
                                          </p:stCondLst>
                                        </p:cTn>
                                        <p:tgtEl>
                                          <p:spTgt spid="28"/>
                                        </p:tgtEl>
                                        <p:attrNameLst>
                                          <p:attrName>style.visibility</p:attrName>
                                        </p:attrNameLst>
                                      </p:cBhvr>
                                      <p:to>
                                        <p:strVal val="visible"/>
                                      </p:to>
                                    </p:set>
                                    <p:set>
                                      <p:cBhvr>
                                        <p:cTn id="70" dur="455" fill="hold">
                                          <p:stCondLst>
                                            <p:cond delay="0"/>
                                          </p:stCondLst>
                                        </p:cTn>
                                        <p:tgtEl>
                                          <p:spTgt spid="28"/>
                                        </p:tgtEl>
                                        <p:attrNameLst>
                                          <p:attrName>style.rotation</p:attrName>
                                        </p:attrNameLst>
                                      </p:cBhvr>
                                      <p:to>
                                        <p:strVal val="-45.0"/>
                                      </p:to>
                                    </p:set>
                                    <p:anim calcmode="lin" valueType="num">
                                      <p:cBhvr>
                                        <p:cTn id="71" dur="455" fill="hold">
                                          <p:stCondLst>
                                            <p:cond delay="455"/>
                                          </p:stCondLst>
                                        </p:cTn>
                                        <p:tgtEl>
                                          <p:spTgt spid="28"/>
                                        </p:tgtEl>
                                        <p:attrNameLst>
                                          <p:attrName>style.rotation</p:attrName>
                                        </p:attrNameLst>
                                      </p:cBhvr>
                                      <p:tavLst>
                                        <p:tav tm="0">
                                          <p:val>
                                            <p:fltVal val="-45"/>
                                          </p:val>
                                        </p:tav>
                                        <p:tav tm="69900">
                                          <p:val>
                                            <p:fltVal val="45"/>
                                          </p:val>
                                        </p:tav>
                                        <p:tav tm="100000">
                                          <p:val>
                                            <p:fltVal val="0"/>
                                          </p:val>
                                        </p:tav>
                                      </p:tavLst>
                                    </p:anim>
                                    <p:anim calcmode="lin" valueType="num">
                                      <p:cBhvr>
                                        <p:cTn id="72" dur="455" fill="hold">
                                          <p:stCondLst>
                                            <p:cond delay="0"/>
                                          </p:stCondLst>
                                        </p:cTn>
                                        <p:tgtEl>
                                          <p:spTgt spid="28"/>
                                        </p:tgtEl>
                                        <p:attrNameLst>
                                          <p:attrName>ppt_y</p:attrName>
                                        </p:attrNameLst>
                                      </p:cBhvr>
                                      <p:tavLst>
                                        <p:tav tm="0">
                                          <p:val>
                                            <p:strVal val="#ppt_y-1"/>
                                          </p:val>
                                        </p:tav>
                                        <p:tav tm="100000">
                                          <p:val>
                                            <p:strVal val="#ppt_y-(0.354*#ppt_w-0.172*#ppt_h)"/>
                                          </p:val>
                                        </p:tav>
                                      </p:tavLst>
                                    </p:anim>
                                    <p:anim calcmode="lin" valueType="num">
                                      <p:cBhvr>
                                        <p:cTn id="73" dur="156" decel="50000" autoRev="1" fill="hold">
                                          <p:stCondLst>
                                            <p:cond delay="455"/>
                                          </p:stCondLst>
                                        </p:cTn>
                                        <p:tgtEl>
                                          <p:spTgt spid="28"/>
                                        </p:tgtEl>
                                        <p:attrNameLst>
                                          <p:attrName>ppt_y</p:attrName>
                                        </p:attrNameLst>
                                      </p:cBhvr>
                                      <p:tavLst>
                                        <p:tav tm="0">
                                          <p:val>
                                            <p:strVal val="#ppt_y-(0.354*#ppt_w-0.172*#ppt_h)"/>
                                          </p:val>
                                        </p:tav>
                                        <p:tav tm="100000">
                                          <p:val>
                                            <p:strVal val="#ppt_y-(0.354*#ppt_w-0.172*#ppt_h)-#ppt_h/2"/>
                                          </p:val>
                                        </p:tav>
                                      </p:tavLst>
                                    </p:anim>
                                    <p:anim calcmode="lin" valueType="num">
                                      <p:cBhvr>
                                        <p:cTn id="74" dur="136" fill="hold">
                                          <p:stCondLst>
                                            <p:cond delay="864"/>
                                          </p:stCondLst>
                                        </p:cTn>
                                        <p:tgtEl>
                                          <p:spTgt spid="28"/>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
          <p:cNvSpPr>
            <a:spLocks noChangeArrowheads="1"/>
          </p:cNvSpPr>
          <p:nvPr/>
        </p:nvSpPr>
        <p:spPr bwMode="auto">
          <a:xfrm>
            <a:off x="1344704" y="1796820"/>
            <a:ext cx="2334379"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2"/>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5" name="椭圆 1"/>
          <p:cNvSpPr>
            <a:spLocks noChangeArrowheads="1"/>
          </p:cNvSpPr>
          <p:nvPr/>
        </p:nvSpPr>
        <p:spPr bwMode="auto">
          <a:xfrm>
            <a:off x="3679082" y="1817987"/>
            <a:ext cx="2336496"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3"/>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6" name="TextBox 14"/>
          <p:cNvSpPr>
            <a:spLocks noChangeArrowheads="1"/>
          </p:cNvSpPr>
          <p:nvPr/>
        </p:nvSpPr>
        <p:spPr bwMode="auto">
          <a:xfrm>
            <a:off x="2159513"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01</a:t>
            </a:r>
            <a:endParaRPr lang="en-US" altLang="zh-CN" sz="4300" b="1" dirty="0">
              <a:solidFill>
                <a:schemeClr val="bg1"/>
              </a:solidFill>
              <a:latin typeface="+mn-ea"/>
              <a:cs typeface="+mn-ea"/>
              <a:sym typeface="方正兰亭粗黑_GBK" charset="-122"/>
            </a:endParaRPr>
          </a:p>
        </p:txBody>
      </p:sp>
      <p:sp>
        <p:nvSpPr>
          <p:cNvPr id="7" name="TextBox 15"/>
          <p:cNvSpPr>
            <a:spLocks noChangeArrowheads="1"/>
          </p:cNvSpPr>
          <p:nvPr/>
        </p:nvSpPr>
        <p:spPr bwMode="auto">
          <a:xfrm>
            <a:off x="436803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02</a:t>
            </a:r>
            <a:endParaRPr lang="en-US" altLang="zh-CN" sz="4300" b="1" dirty="0">
              <a:solidFill>
                <a:schemeClr val="bg1"/>
              </a:solidFill>
              <a:latin typeface="+mn-ea"/>
              <a:cs typeface="+mn-ea"/>
              <a:sym typeface="方正兰亭粗黑_GBK" charset="-122"/>
            </a:endParaRPr>
          </a:p>
        </p:txBody>
      </p:sp>
      <p:sp>
        <p:nvSpPr>
          <p:cNvPr id="8" name="直接连接符 18"/>
          <p:cNvSpPr>
            <a:spLocks noChangeShapeType="1"/>
          </p:cNvSpPr>
          <p:nvPr/>
        </p:nvSpPr>
        <p:spPr bwMode="auto">
          <a:xfrm>
            <a:off x="163253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9" name="直接连接符 19"/>
          <p:cNvSpPr>
            <a:spLocks noChangeShapeType="1"/>
          </p:cNvSpPr>
          <p:nvPr/>
        </p:nvSpPr>
        <p:spPr bwMode="auto">
          <a:xfrm>
            <a:off x="3990194"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10" name="TextBox 22"/>
          <p:cNvSpPr>
            <a:spLocks noChangeArrowheads="1"/>
          </p:cNvSpPr>
          <p:nvPr/>
        </p:nvSpPr>
        <p:spPr bwMode="auto">
          <a:xfrm>
            <a:off x="1433592"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endParaRPr lang="zh-CN" altLang="en-US" sz="2300" b="1">
              <a:solidFill>
                <a:schemeClr val="bg1"/>
              </a:solidFill>
              <a:latin typeface="+mn-ea"/>
              <a:cs typeface="+mn-ea"/>
              <a:sym typeface="微软雅黑" panose="020B0503020204020204" pitchFamily="34" charset="-122"/>
            </a:endParaRPr>
          </a:p>
        </p:txBody>
      </p:sp>
      <p:sp>
        <p:nvSpPr>
          <p:cNvPr id="11" name="TextBox 23"/>
          <p:cNvSpPr>
            <a:spLocks noChangeArrowheads="1"/>
          </p:cNvSpPr>
          <p:nvPr/>
        </p:nvSpPr>
        <p:spPr bwMode="auto">
          <a:xfrm>
            <a:off x="1463222" y="3208636"/>
            <a:ext cx="2330146"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endParaRPr lang="zh-CN" altLang="en-US" sz="1900">
              <a:solidFill>
                <a:schemeClr val="bg1"/>
              </a:solidFill>
              <a:latin typeface="+mn-ea"/>
              <a:cs typeface="+mn-ea"/>
              <a:sym typeface="微软雅黑" panose="020B0503020204020204" pitchFamily="34" charset="-122"/>
            </a:endParaRPr>
          </a:p>
        </p:txBody>
      </p:sp>
      <p:sp>
        <p:nvSpPr>
          <p:cNvPr id="12" name="TextBox 24"/>
          <p:cNvSpPr>
            <a:spLocks noChangeArrowheads="1"/>
          </p:cNvSpPr>
          <p:nvPr/>
        </p:nvSpPr>
        <p:spPr bwMode="auto">
          <a:xfrm>
            <a:off x="3797600" y="27472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endParaRPr lang="zh-CN" altLang="en-US" sz="2300" b="1">
              <a:solidFill>
                <a:schemeClr val="bg1"/>
              </a:solidFill>
              <a:latin typeface="+mn-ea"/>
              <a:cs typeface="+mn-ea"/>
              <a:sym typeface="微软雅黑" panose="020B0503020204020204" pitchFamily="34" charset="-122"/>
            </a:endParaRPr>
          </a:p>
        </p:txBody>
      </p:sp>
      <p:sp>
        <p:nvSpPr>
          <p:cNvPr id="13" name="TextBox 25"/>
          <p:cNvSpPr>
            <a:spLocks noChangeArrowheads="1"/>
          </p:cNvSpPr>
          <p:nvPr/>
        </p:nvSpPr>
        <p:spPr bwMode="auto">
          <a:xfrm>
            <a:off x="3827229"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endParaRPr lang="zh-CN" altLang="en-US" sz="1900">
              <a:solidFill>
                <a:schemeClr val="bg1"/>
              </a:solidFill>
              <a:latin typeface="+mn-ea"/>
              <a:cs typeface="+mn-ea"/>
              <a:sym typeface="微软雅黑" panose="020B0503020204020204" pitchFamily="34" charset="-122"/>
            </a:endParaRPr>
          </a:p>
        </p:txBody>
      </p:sp>
      <p:grpSp>
        <p:nvGrpSpPr>
          <p:cNvPr id="14" name="Group 22"/>
          <p:cNvGrpSpPr/>
          <p:nvPr/>
        </p:nvGrpSpPr>
        <p:grpSpPr bwMode="auto">
          <a:xfrm>
            <a:off x="1437329" y="5183183"/>
            <a:ext cx="1324801" cy="503239"/>
            <a:chOff x="0" y="0"/>
            <a:chExt cx="1323127" cy="504056"/>
          </a:xfrm>
        </p:grpSpPr>
        <p:sp>
          <p:nvSpPr>
            <p:cNvPr id="15" name="矩形 46"/>
            <p:cNvSpPr>
              <a:spLocks noChangeArrowheads="1"/>
            </p:cNvSpPr>
            <p:nvPr/>
          </p:nvSpPr>
          <p:spPr bwMode="auto">
            <a:xfrm>
              <a:off x="0" y="0"/>
              <a:ext cx="1323127"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6" name="文本框 47"/>
            <p:cNvSpPr>
              <a:spLocks noChangeArrowheads="1"/>
            </p:cNvSpPr>
            <p:nvPr/>
          </p:nvSpPr>
          <p:spPr bwMode="auto">
            <a:xfrm>
              <a:off x="49322" y="36233"/>
              <a:ext cx="1271353"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bg1"/>
                  </a:solidFill>
                  <a:latin typeface="+mn-ea"/>
                  <a:cs typeface="+mn-ea"/>
                  <a:sym typeface="方正兰亭细黑_GBK" charset="-122"/>
                </a:rPr>
                <a:t>填加标题</a:t>
              </a:r>
              <a:endParaRPr lang="zh-CN" altLang="en-US" sz="2000" b="1" dirty="0">
                <a:solidFill>
                  <a:schemeClr val="bg1"/>
                </a:solidFill>
                <a:latin typeface="+mn-ea"/>
                <a:cs typeface="+mn-ea"/>
                <a:sym typeface="方正兰亭细黑_GBK" charset="-122"/>
              </a:endParaRPr>
            </a:p>
          </p:txBody>
        </p:sp>
      </p:grpSp>
      <p:sp>
        <p:nvSpPr>
          <p:cNvPr id="17" name="矩形 60"/>
          <p:cNvSpPr>
            <a:spLocks noChangeArrowheads="1"/>
          </p:cNvSpPr>
          <p:nvPr/>
        </p:nvSpPr>
        <p:spPr bwMode="auto">
          <a:xfrm>
            <a:off x="2832063" y="5133435"/>
            <a:ext cx="8423898"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单击此处添加文本单击此处添加文本单击此处添加文本单击此处添加文本单击此处添加文本单击此处添加</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单击此处添加文本单击此处添加文本单击此处添加文本单击此处添加文本单击此处添加文本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18" name="椭圆 1"/>
          <p:cNvSpPr>
            <a:spLocks noChangeArrowheads="1"/>
          </p:cNvSpPr>
          <p:nvPr/>
        </p:nvSpPr>
        <p:spPr bwMode="auto">
          <a:xfrm>
            <a:off x="6015578" y="1817987"/>
            <a:ext cx="2334380" cy="2495549"/>
          </a:xfrm>
          <a:custGeom>
            <a:avLst/>
            <a:gdLst>
              <a:gd name="T0" fmla="*/ 0 w 1751265"/>
              <a:gd name="T1" fmla="*/ 0 h 1872208"/>
              <a:gd name="T2" fmla="*/ 1751265 w 1751265"/>
              <a:gd name="T3" fmla="*/ 1872208 h 1872208"/>
            </a:gdLst>
            <a:ahLst/>
            <a:cxnLst/>
            <a:rect l="T0" t="T1" r="T2" b="T3"/>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accent4"/>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19" name="TextBox 16"/>
          <p:cNvSpPr>
            <a:spLocks noChangeArrowheads="1"/>
          </p:cNvSpPr>
          <p:nvPr/>
        </p:nvSpPr>
        <p:spPr bwMode="auto">
          <a:xfrm>
            <a:off x="6815574" y="1811635"/>
            <a:ext cx="925870" cy="784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03</a:t>
            </a:r>
            <a:endParaRPr lang="en-US" altLang="zh-CN" sz="4300" b="1" dirty="0">
              <a:solidFill>
                <a:schemeClr val="bg1"/>
              </a:solidFill>
              <a:latin typeface="+mn-ea"/>
              <a:cs typeface="+mn-ea"/>
              <a:sym typeface="方正兰亭粗黑_GBK" charset="-122"/>
            </a:endParaRPr>
          </a:p>
        </p:txBody>
      </p:sp>
      <p:sp>
        <p:nvSpPr>
          <p:cNvPr id="20" name="直接连接符 20"/>
          <p:cNvSpPr>
            <a:spLocks noChangeShapeType="1"/>
          </p:cNvSpPr>
          <p:nvPr/>
        </p:nvSpPr>
        <p:spPr bwMode="auto">
          <a:xfrm>
            <a:off x="6324572" y="2590569"/>
            <a:ext cx="1714277"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1" name="TextBox 26"/>
          <p:cNvSpPr>
            <a:spLocks noChangeArrowheads="1"/>
          </p:cNvSpPr>
          <p:nvPr/>
        </p:nvSpPr>
        <p:spPr bwMode="auto">
          <a:xfrm>
            <a:off x="6140446" y="2747202"/>
            <a:ext cx="2330146"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endParaRPr lang="zh-CN" altLang="en-US" sz="2300" b="1">
              <a:solidFill>
                <a:schemeClr val="bg1"/>
              </a:solidFill>
              <a:latin typeface="+mn-ea"/>
              <a:cs typeface="+mn-ea"/>
              <a:sym typeface="微软雅黑" panose="020B0503020204020204" pitchFamily="34" charset="-122"/>
            </a:endParaRPr>
          </a:p>
        </p:txBody>
      </p:sp>
      <p:sp>
        <p:nvSpPr>
          <p:cNvPr id="22" name="TextBox 27"/>
          <p:cNvSpPr>
            <a:spLocks noChangeArrowheads="1"/>
          </p:cNvSpPr>
          <p:nvPr/>
        </p:nvSpPr>
        <p:spPr bwMode="auto">
          <a:xfrm>
            <a:off x="6170075" y="32086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endParaRPr lang="zh-CN" altLang="en-US" sz="1900">
              <a:solidFill>
                <a:schemeClr val="bg1"/>
              </a:solidFill>
              <a:latin typeface="+mn-ea"/>
              <a:cs typeface="+mn-ea"/>
              <a:sym typeface="微软雅黑" panose="020B0503020204020204" pitchFamily="34" charset="-122"/>
            </a:endParaRPr>
          </a:p>
        </p:txBody>
      </p:sp>
      <p:sp>
        <p:nvSpPr>
          <p:cNvPr id="23" name="椭圆 11"/>
          <p:cNvSpPr>
            <a:spLocks noChangeArrowheads="1"/>
          </p:cNvSpPr>
          <p:nvPr/>
        </p:nvSpPr>
        <p:spPr bwMode="auto">
          <a:xfrm>
            <a:off x="8352073" y="1817987"/>
            <a:ext cx="2497342" cy="2495549"/>
          </a:xfrm>
          <a:prstGeom prst="ellipse">
            <a:avLst/>
          </a:prstGeom>
          <a:solidFill>
            <a:schemeClr val="accent5"/>
          </a:solidFill>
          <a:ln>
            <a:noFill/>
          </a:ln>
        </p:spPr>
        <p:txBody>
          <a:bodyPr lIns="121908" tIns="60954" rIns="121908" bIns="60954" anchor="ctr"/>
          <a:lstStyle/>
          <a:p>
            <a:pPr algn="ctr"/>
            <a:endParaRPr lang="zh-CN" altLang="zh-CN">
              <a:solidFill>
                <a:srgbClr val="FFFFFF"/>
              </a:solidFill>
              <a:latin typeface="+mn-ea"/>
              <a:cs typeface="+mn-ea"/>
              <a:sym typeface="宋体" panose="02010600030101010101" pitchFamily="2" charset="-122"/>
            </a:endParaRPr>
          </a:p>
        </p:txBody>
      </p:sp>
      <p:sp>
        <p:nvSpPr>
          <p:cNvPr id="24" name="TextBox 17"/>
          <p:cNvSpPr>
            <a:spLocks noChangeArrowheads="1"/>
          </p:cNvSpPr>
          <p:nvPr/>
        </p:nvSpPr>
        <p:spPr bwMode="auto">
          <a:xfrm>
            <a:off x="9071944" y="1811635"/>
            <a:ext cx="921500" cy="7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p>
            <a:r>
              <a:rPr lang="en-US" altLang="zh-CN" sz="4300" b="1" dirty="0">
                <a:solidFill>
                  <a:schemeClr val="bg1"/>
                </a:solidFill>
                <a:latin typeface="+mn-ea"/>
                <a:cs typeface="+mn-ea"/>
                <a:sym typeface="方正兰亭粗黑_GBK" charset="-122"/>
              </a:rPr>
              <a:t>04</a:t>
            </a:r>
            <a:endParaRPr lang="en-US" altLang="zh-CN" sz="4300" b="1" dirty="0">
              <a:solidFill>
                <a:schemeClr val="bg1"/>
              </a:solidFill>
              <a:latin typeface="+mn-ea"/>
              <a:cs typeface="+mn-ea"/>
              <a:sym typeface="方正兰亭粗黑_GBK" charset="-122"/>
            </a:endParaRPr>
          </a:p>
        </p:txBody>
      </p:sp>
      <p:sp>
        <p:nvSpPr>
          <p:cNvPr id="25" name="直接连接符 21"/>
          <p:cNvSpPr>
            <a:spLocks noChangeShapeType="1"/>
          </p:cNvSpPr>
          <p:nvPr/>
        </p:nvSpPr>
        <p:spPr bwMode="auto">
          <a:xfrm>
            <a:off x="8671649" y="2590569"/>
            <a:ext cx="1913218" cy="2117"/>
          </a:xfrm>
          <a:prstGeom prst="line">
            <a:avLst/>
          </a:prstGeom>
          <a:noFill/>
          <a:ln w="9525" cap="flat" cmpd="sng">
            <a:solidFill>
              <a:schemeClr val="bg1"/>
            </a:solidFill>
            <a:prstDash val="dash"/>
            <a:bevel/>
          </a:ln>
          <a:extLst>
            <a:ext uri="{909E8E84-426E-40DD-AFC4-6F175D3DCCD1}">
              <a14:hiddenFill xmlns:a14="http://schemas.microsoft.com/office/drawing/2010/main">
                <a:noFill/>
              </a14:hiddenFill>
            </a:ext>
          </a:extLst>
        </p:spPr>
        <p:txBody>
          <a:bodyPr lIns="121908" tIns="60954" rIns="121908" bIns="60954"/>
          <a:lstStyle/>
          <a:p>
            <a:endParaRPr lang="zh-CN" altLang="en-US">
              <a:latin typeface="+mn-ea"/>
              <a:cs typeface="+mn-ea"/>
            </a:endParaRPr>
          </a:p>
        </p:txBody>
      </p:sp>
      <p:sp>
        <p:nvSpPr>
          <p:cNvPr id="26" name="TextBox 28"/>
          <p:cNvSpPr>
            <a:spLocks noChangeArrowheads="1"/>
          </p:cNvSpPr>
          <p:nvPr/>
        </p:nvSpPr>
        <p:spPr bwMode="auto">
          <a:xfrm>
            <a:off x="8542549" y="2785302"/>
            <a:ext cx="2328030" cy="565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2300" b="1">
                <a:solidFill>
                  <a:schemeClr val="bg1"/>
                </a:solidFill>
                <a:latin typeface="+mn-ea"/>
                <a:cs typeface="+mn-ea"/>
                <a:sym typeface="微软雅黑" panose="020B0503020204020204" pitchFamily="34" charset="-122"/>
              </a:rPr>
              <a:t>点此输入标题</a:t>
            </a:r>
            <a:endParaRPr lang="zh-CN" altLang="en-US" sz="2300" b="1">
              <a:solidFill>
                <a:schemeClr val="bg1"/>
              </a:solidFill>
              <a:latin typeface="+mn-ea"/>
              <a:cs typeface="+mn-ea"/>
              <a:sym typeface="微软雅黑" panose="020B0503020204020204" pitchFamily="34" charset="-122"/>
            </a:endParaRPr>
          </a:p>
        </p:txBody>
      </p:sp>
      <p:sp>
        <p:nvSpPr>
          <p:cNvPr id="27" name="TextBox 29"/>
          <p:cNvSpPr>
            <a:spLocks noChangeArrowheads="1"/>
          </p:cNvSpPr>
          <p:nvPr/>
        </p:nvSpPr>
        <p:spPr bwMode="auto">
          <a:xfrm>
            <a:off x="8572178" y="3246736"/>
            <a:ext cx="2328030" cy="48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just">
              <a:lnSpc>
                <a:spcPct val="125000"/>
              </a:lnSpc>
            </a:pPr>
            <a:r>
              <a:rPr lang="zh-CN" altLang="en-US" sz="1900">
                <a:solidFill>
                  <a:schemeClr val="bg1"/>
                </a:solidFill>
                <a:latin typeface="+mn-ea"/>
                <a:cs typeface="+mn-ea"/>
                <a:sym typeface="微软雅黑" panose="020B0503020204020204" pitchFamily="34" charset="-122"/>
              </a:rPr>
              <a:t>点此输入文字</a:t>
            </a:r>
            <a:endParaRPr lang="zh-CN" altLang="en-US" sz="1900">
              <a:solidFill>
                <a:schemeClr val="bg1"/>
              </a:solidFill>
              <a:latin typeface="+mn-ea"/>
              <a:cs typeface="+mn-ea"/>
              <a:sym typeface="微软雅黑" panose="020B0503020204020204" pitchFamily="34" charset="-122"/>
            </a:endParaRPr>
          </a:p>
        </p:txBody>
      </p:sp>
      <p:cxnSp>
        <p:nvCxnSpPr>
          <p:cNvPr id="28" name="Straight Connector 42"/>
          <p:cNvCxnSpPr/>
          <p:nvPr/>
        </p:nvCxnSpPr>
        <p:spPr>
          <a:xfrm>
            <a:off x="1200096" y="4869160"/>
            <a:ext cx="9988109" cy="0"/>
          </a:xfrm>
          <a:prstGeom prst="line">
            <a:avLst/>
          </a:prstGeom>
          <a:ln w="12700">
            <a:solidFill>
              <a:schemeClr val="bg1">
                <a:lumMod val="65000"/>
              </a:schemeClr>
            </a:solidFill>
            <a:prstDash val="sysDot"/>
            <a:headEnd type="oval" w="med" len="med"/>
            <a:tailEnd type="ova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strVal val="4*#ppt_w"/>
                                          </p:val>
                                        </p:tav>
                                        <p:tav tm="100000">
                                          <p:val>
                                            <p:strVal val="#ppt_w"/>
                                          </p:val>
                                        </p:tav>
                                      </p:tavLst>
                                    </p:anim>
                                    <p:anim calcmode="lin" valueType="num">
                                      <p:cBhvr>
                                        <p:cTn id="8" dur="250" fill="hold"/>
                                        <p:tgtEl>
                                          <p:spTgt spid="4"/>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p:cTn id="11" dur="250" fill="hold"/>
                                        <p:tgtEl>
                                          <p:spTgt spid="5"/>
                                        </p:tgtEl>
                                        <p:attrNameLst>
                                          <p:attrName>ppt_w</p:attrName>
                                        </p:attrNameLst>
                                      </p:cBhvr>
                                      <p:tavLst>
                                        <p:tav tm="0">
                                          <p:val>
                                            <p:strVal val="4*#ppt_w"/>
                                          </p:val>
                                        </p:tav>
                                        <p:tav tm="100000">
                                          <p:val>
                                            <p:strVal val="#ppt_w"/>
                                          </p:val>
                                        </p:tav>
                                      </p:tavLst>
                                    </p:anim>
                                    <p:anim calcmode="lin" valueType="num">
                                      <p:cBhvr>
                                        <p:cTn id="12" dur="250" fill="hold"/>
                                        <p:tgtEl>
                                          <p:spTgt spid="5"/>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250" fill="hold"/>
                                        <p:tgtEl>
                                          <p:spTgt spid="18"/>
                                        </p:tgtEl>
                                        <p:attrNameLst>
                                          <p:attrName>ppt_w</p:attrName>
                                        </p:attrNameLst>
                                      </p:cBhvr>
                                      <p:tavLst>
                                        <p:tav tm="0">
                                          <p:val>
                                            <p:strVal val="4*#ppt_w"/>
                                          </p:val>
                                        </p:tav>
                                        <p:tav tm="100000">
                                          <p:val>
                                            <p:strVal val="#ppt_w"/>
                                          </p:val>
                                        </p:tav>
                                      </p:tavLst>
                                    </p:anim>
                                    <p:anim calcmode="lin" valueType="num">
                                      <p:cBhvr>
                                        <p:cTn id="16" dur="250" fill="hold"/>
                                        <p:tgtEl>
                                          <p:spTgt spid="18"/>
                                        </p:tgtEl>
                                        <p:attrNameLst>
                                          <p:attrName>ppt_h</p:attrName>
                                        </p:attrNameLst>
                                      </p:cBhvr>
                                      <p:tavLst>
                                        <p:tav tm="0">
                                          <p:val>
                                            <p:strVal val="4*#ppt_h"/>
                                          </p:val>
                                        </p:tav>
                                        <p:tav tm="100000">
                                          <p:val>
                                            <p:strVal val="#ppt_h"/>
                                          </p:val>
                                        </p:tav>
                                      </p:tavLst>
                                    </p:anim>
                                  </p:childTnLst>
                                </p:cTn>
                              </p:par>
                              <p:par>
                                <p:cTn id="17" presetID="23" presetClass="entr" presetSubtype="3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p:cTn id="19" dur="250" fill="hold"/>
                                        <p:tgtEl>
                                          <p:spTgt spid="23"/>
                                        </p:tgtEl>
                                        <p:attrNameLst>
                                          <p:attrName>ppt_w</p:attrName>
                                        </p:attrNameLst>
                                      </p:cBhvr>
                                      <p:tavLst>
                                        <p:tav tm="0">
                                          <p:val>
                                            <p:strVal val="4*#ppt_w"/>
                                          </p:val>
                                        </p:tav>
                                        <p:tav tm="100000">
                                          <p:val>
                                            <p:strVal val="#ppt_w"/>
                                          </p:val>
                                        </p:tav>
                                      </p:tavLst>
                                    </p:anim>
                                    <p:anim calcmode="lin" valueType="num">
                                      <p:cBhvr>
                                        <p:cTn id="20" dur="250" fill="hold"/>
                                        <p:tgtEl>
                                          <p:spTgt spid="23"/>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childTnLst>
                          </p:cTn>
                        </p:par>
                        <p:par>
                          <p:cTn id="47" fill="hold">
                            <p:stCondLst>
                              <p:cond delay="15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1"/>
                                        </p:tgtEl>
                                        <p:attrNameLst>
                                          <p:attrName>ppt_y</p:attrName>
                                        </p:attrNameLst>
                                      </p:cBhvr>
                                      <p:tavLst>
                                        <p:tav tm="0">
                                          <p:val>
                                            <p:strVal val="#ppt_y"/>
                                          </p:val>
                                        </p:tav>
                                        <p:tav tm="100000">
                                          <p:val>
                                            <p:strVal val="#ppt_y"/>
                                          </p:val>
                                        </p:tav>
                                      </p:tavLst>
                                    </p:anim>
                                    <p:anim calcmode="lin" valueType="num">
                                      <p:cBhvr>
                                        <p:cTn id="5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54" dur="500" tmFilter="0,0; .5, 1; 1, 1"/>
                                        <p:tgtEl>
                                          <p:spTgt spid="11"/>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0"/>
                                        </p:tgtEl>
                                        <p:attrNameLst>
                                          <p:attrName>ppt_y</p:attrName>
                                        </p:attrNameLst>
                                      </p:cBhvr>
                                      <p:tavLst>
                                        <p:tav tm="0">
                                          <p:val>
                                            <p:strVal val="#ppt_y"/>
                                          </p:val>
                                        </p:tav>
                                        <p:tav tm="100000">
                                          <p:val>
                                            <p:strVal val="#ppt_y"/>
                                          </p:val>
                                        </p:tav>
                                      </p:tavLst>
                                    </p:anim>
                                    <p:anim calcmode="lin" valueType="num">
                                      <p:cBhvr>
                                        <p:cTn id="5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0"/>
                                        </p:tgtEl>
                                        <p:attrNameLst>
                                          <p:attrName>ppt_w</p:attrName>
                                        </p:attrNameLst>
                                      </p:cBhvr>
                                      <p:tavLst>
                                        <p:tav tm="0">
                                          <p:val>
                                            <p:strVal val="#ppt_w/10"/>
                                          </p:val>
                                        </p:tav>
                                        <p:tav tm="50000">
                                          <p:val>
                                            <p:strVal val="#ppt_w+.01"/>
                                          </p:val>
                                        </p:tav>
                                        <p:tav tm="100000">
                                          <p:val>
                                            <p:strVal val="#ppt_w"/>
                                          </p:val>
                                        </p:tav>
                                      </p:tavLst>
                                    </p:anim>
                                    <p:animEffect>
                                      <p:cBhvr>
                                        <p:cTn id="61" dur="500" tmFilter="0,0; .5, 1; 1, 1"/>
                                        <p:tgtEl>
                                          <p:spTgt spid="10"/>
                                        </p:tgtEl>
                                      </p:cBhvr>
                                    </p:animEffect>
                                  </p:childTnLst>
                                </p:cTn>
                              </p:par>
                            </p:childTnLst>
                          </p:cTn>
                        </p:par>
                        <p:par>
                          <p:cTn id="62" fill="hold">
                            <p:stCondLst>
                              <p:cond delay="27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3"/>
                                        </p:tgtEl>
                                        <p:attrNameLst>
                                          <p:attrName>ppt_y</p:attrName>
                                        </p:attrNameLst>
                                      </p:cBhvr>
                                      <p:tavLst>
                                        <p:tav tm="0">
                                          <p:val>
                                            <p:strVal val="#ppt_y"/>
                                          </p:val>
                                        </p:tav>
                                        <p:tav tm="100000">
                                          <p:val>
                                            <p:strVal val="#ppt_y"/>
                                          </p:val>
                                        </p:tav>
                                      </p:tavLst>
                                    </p:anim>
                                    <p:anim calcmode="lin" valueType="num">
                                      <p:cBhvr>
                                        <p:cTn id="6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69" dur="500" tmFilter="0,0; .5, 1; 1, 1"/>
                                        <p:tgtEl>
                                          <p:spTgt spid="13"/>
                                        </p:tgtEl>
                                      </p:cBhvr>
                                    </p:animEffect>
                                  </p:childTnLst>
                                </p:cTn>
                              </p:par>
                              <p:par>
                                <p:cTn id="70" presetID="41" presetClass="entr" presetSubtype="0" fill="hold" grpId="0" nodeType="withEffect">
                                  <p:stCondLst>
                                    <p:cond delay="0"/>
                                  </p:stCondLst>
                                  <p:iterate type="lt">
                                    <p:tmPct val="10000"/>
                                  </p:iterate>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2"/>
                                        </p:tgtEl>
                                        <p:attrNameLst>
                                          <p:attrName>ppt_y</p:attrName>
                                        </p:attrNameLst>
                                      </p:cBhvr>
                                      <p:tavLst>
                                        <p:tav tm="0">
                                          <p:val>
                                            <p:strVal val="#ppt_y"/>
                                          </p:val>
                                        </p:tav>
                                        <p:tav tm="100000">
                                          <p:val>
                                            <p:strVal val="#ppt_y"/>
                                          </p:val>
                                        </p:tav>
                                      </p:tavLst>
                                    </p:anim>
                                    <p:anim calcmode="lin" valueType="num">
                                      <p:cBhvr>
                                        <p:cTn id="7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76" dur="500" tmFilter="0,0; .5, 1; 1, 1"/>
                                        <p:tgtEl>
                                          <p:spTgt spid="12"/>
                                        </p:tgtEl>
                                      </p:cBhvr>
                                    </p:animEffect>
                                  </p:childTnLst>
                                </p:cTn>
                              </p:par>
                            </p:childTnLst>
                          </p:cTn>
                        </p:par>
                        <p:par>
                          <p:cTn id="77" fill="hold">
                            <p:stCondLst>
                              <p:cond delay="35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22"/>
                                        </p:tgtEl>
                                        <p:attrNameLst>
                                          <p:attrName>style.visibility</p:attrName>
                                        </p:attrNameLst>
                                      </p:cBhvr>
                                      <p:to>
                                        <p:strVal val="visible"/>
                                      </p:to>
                                    </p:set>
                                    <p:anim calcmode="lin" valueType="num">
                                      <p:cBhvr>
                                        <p:cTn id="80"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2"/>
                                        </p:tgtEl>
                                        <p:attrNameLst>
                                          <p:attrName>ppt_y</p:attrName>
                                        </p:attrNameLst>
                                      </p:cBhvr>
                                      <p:tavLst>
                                        <p:tav tm="0">
                                          <p:val>
                                            <p:strVal val="#ppt_y"/>
                                          </p:val>
                                        </p:tav>
                                        <p:tav tm="100000">
                                          <p:val>
                                            <p:strVal val="#ppt_y"/>
                                          </p:val>
                                        </p:tav>
                                      </p:tavLst>
                                    </p:anim>
                                    <p:anim calcmode="lin" valueType="num">
                                      <p:cBhvr>
                                        <p:cTn id="82"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2"/>
                                        </p:tgtEl>
                                        <p:attrNameLst>
                                          <p:attrName>ppt_w</p:attrName>
                                        </p:attrNameLst>
                                      </p:cBhvr>
                                      <p:tavLst>
                                        <p:tav tm="0">
                                          <p:val>
                                            <p:strVal val="#ppt_w/10"/>
                                          </p:val>
                                        </p:tav>
                                        <p:tav tm="50000">
                                          <p:val>
                                            <p:strVal val="#ppt_w+.01"/>
                                          </p:val>
                                        </p:tav>
                                        <p:tav tm="100000">
                                          <p:val>
                                            <p:strVal val="#ppt_w"/>
                                          </p:val>
                                        </p:tav>
                                      </p:tavLst>
                                    </p:anim>
                                    <p:animEffect>
                                      <p:cBhvr>
                                        <p:cTn id="84" dur="500" tmFilter="0,0; .5, 1; 1, 1"/>
                                        <p:tgtEl>
                                          <p:spTgt spid="22"/>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1"/>
                                        </p:tgtEl>
                                        <p:attrNameLst>
                                          <p:attrName>ppt_y</p:attrName>
                                        </p:attrNameLst>
                                      </p:cBhvr>
                                      <p:tavLst>
                                        <p:tav tm="0">
                                          <p:val>
                                            <p:strVal val="#ppt_y"/>
                                          </p:val>
                                        </p:tav>
                                        <p:tav tm="100000">
                                          <p:val>
                                            <p:strVal val="#ppt_y"/>
                                          </p:val>
                                        </p:tav>
                                      </p:tavLst>
                                    </p:anim>
                                    <p:anim calcmode="lin" valueType="num">
                                      <p:cBhvr>
                                        <p:cTn id="8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91" dur="500" tmFilter="0,0; .5, 1; 1, 1"/>
                                        <p:tgtEl>
                                          <p:spTgt spid="21"/>
                                        </p:tgtEl>
                                      </p:cBhvr>
                                    </p:animEffect>
                                  </p:childTnLst>
                                </p:cTn>
                              </p:par>
                            </p:childTnLst>
                          </p:cTn>
                        </p:par>
                        <p:par>
                          <p:cTn id="92" fill="hold">
                            <p:stCondLst>
                              <p:cond delay="4250"/>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27"/>
                                        </p:tgtEl>
                                        <p:attrNameLst>
                                          <p:attrName>style.visibility</p:attrName>
                                        </p:attrNameLst>
                                      </p:cBhvr>
                                      <p:to>
                                        <p:strVal val="visible"/>
                                      </p:to>
                                    </p:set>
                                    <p:anim calcmode="lin" valueType="num">
                                      <p:cBhvr>
                                        <p:cTn id="95"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27"/>
                                        </p:tgtEl>
                                        <p:attrNameLst>
                                          <p:attrName>ppt_y</p:attrName>
                                        </p:attrNameLst>
                                      </p:cBhvr>
                                      <p:tavLst>
                                        <p:tav tm="0">
                                          <p:val>
                                            <p:strVal val="#ppt_y"/>
                                          </p:val>
                                        </p:tav>
                                        <p:tav tm="100000">
                                          <p:val>
                                            <p:strVal val="#ppt_y"/>
                                          </p:val>
                                        </p:tav>
                                      </p:tavLst>
                                    </p:anim>
                                    <p:anim calcmode="lin" valueType="num">
                                      <p:cBhvr>
                                        <p:cTn id="97"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99" dur="500" tmFilter="0,0; .5, 1; 1, 1"/>
                                        <p:tgtEl>
                                          <p:spTgt spid="27"/>
                                        </p:tgtEl>
                                      </p:cBhvr>
                                    </p:animEffect>
                                  </p:childTnLst>
                                </p:cTn>
                              </p:par>
                              <p:par>
                                <p:cTn id="100" presetID="41" presetClass="entr" presetSubtype="0" fill="hold" grpId="0" nodeType="withEffect">
                                  <p:stCondLst>
                                    <p:cond delay="0"/>
                                  </p:stCondLst>
                                  <p:iterate type="lt">
                                    <p:tmPct val="10000"/>
                                  </p:iterate>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6"/>
                                        </p:tgtEl>
                                        <p:attrNameLst>
                                          <p:attrName>ppt_y</p:attrName>
                                        </p:attrNameLst>
                                      </p:cBhvr>
                                      <p:tavLst>
                                        <p:tav tm="0">
                                          <p:val>
                                            <p:strVal val="#ppt_y"/>
                                          </p:val>
                                        </p:tav>
                                        <p:tav tm="100000">
                                          <p:val>
                                            <p:strVal val="#ppt_y"/>
                                          </p:val>
                                        </p:tav>
                                      </p:tavLst>
                                    </p:anim>
                                    <p:anim calcmode="lin" valueType="num">
                                      <p:cBhvr>
                                        <p:cTn id="104"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106" dur="500" tmFilter="0,0; .5, 1; 1, 1"/>
                                        <p:tgtEl>
                                          <p:spTgt spid="26"/>
                                        </p:tgtEl>
                                      </p:cBhvr>
                                    </p:animEffect>
                                  </p:childTnLst>
                                </p:cTn>
                              </p:par>
                            </p:childTnLst>
                          </p:cTn>
                        </p:par>
                        <p:par>
                          <p:cTn id="107" fill="hold">
                            <p:stCondLst>
                              <p:cond delay="5000"/>
                            </p:stCondLst>
                            <p:childTnLst>
                              <p:par>
                                <p:cTn id="108" presetID="2" presetClass="entr" presetSubtype="4" fill="hold" nodeType="afterEffect">
                                  <p:stCondLst>
                                    <p:cond delay="0"/>
                                  </p:stCondLst>
                                  <p:childTnLst>
                                    <p:set>
                                      <p:cBhvr>
                                        <p:cTn id="109" dur="1" fill="hold">
                                          <p:stCondLst>
                                            <p:cond delay="0"/>
                                          </p:stCondLst>
                                        </p:cTn>
                                        <p:tgtEl>
                                          <p:spTgt spid="28"/>
                                        </p:tgtEl>
                                        <p:attrNameLst>
                                          <p:attrName>style.visibility</p:attrName>
                                        </p:attrNameLst>
                                      </p:cBhvr>
                                      <p:to>
                                        <p:strVal val="visible"/>
                                      </p:to>
                                    </p:set>
                                    <p:anim calcmode="lin" valueType="num">
                                      <p:cBhvr additive="base">
                                        <p:cTn id="110" dur="500" fill="hold"/>
                                        <p:tgtEl>
                                          <p:spTgt spid="28"/>
                                        </p:tgtEl>
                                        <p:attrNameLst>
                                          <p:attrName>ppt_x</p:attrName>
                                        </p:attrNameLst>
                                      </p:cBhvr>
                                      <p:tavLst>
                                        <p:tav tm="0">
                                          <p:val>
                                            <p:strVal val="#ppt_x"/>
                                          </p:val>
                                        </p:tav>
                                        <p:tav tm="100000">
                                          <p:val>
                                            <p:strVal val="#ppt_x"/>
                                          </p:val>
                                        </p:tav>
                                      </p:tavLst>
                                    </p:anim>
                                    <p:anim calcmode="lin" valueType="num">
                                      <p:cBhvr additive="base">
                                        <p:cTn id="111" dur="500" fill="hold"/>
                                        <p:tgtEl>
                                          <p:spTgt spid="28"/>
                                        </p:tgtEl>
                                        <p:attrNameLst>
                                          <p:attrName>ppt_y</p:attrName>
                                        </p:attrNameLst>
                                      </p:cBhvr>
                                      <p:tavLst>
                                        <p:tav tm="0">
                                          <p:val>
                                            <p:strVal val="1+#ppt_h/2"/>
                                          </p:val>
                                        </p:tav>
                                        <p:tav tm="100000">
                                          <p:val>
                                            <p:strVal val="#ppt_y"/>
                                          </p:val>
                                        </p:tav>
                                      </p:tavLst>
                                    </p:anim>
                                  </p:childTnLst>
                                </p:cTn>
                              </p:par>
                            </p:childTnLst>
                          </p:cTn>
                        </p:par>
                        <p:par>
                          <p:cTn id="112" fill="hold">
                            <p:stCondLst>
                              <p:cond delay="5500"/>
                            </p:stCondLst>
                            <p:childTnLst>
                              <p:par>
                                <p:cTn id="113" presetID="10" presetClass="entr" presetSubtype="0" fill="hold" nodeType="after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500"/>
                                        <p:tgtEl>
                                          <p:spTgt spid="14"/>
                                        </p:tgtEl>
                                      </p:cBhvr>
                                    </p:animEffect>
                                  </p:childTnLst>
                                </p:cTn>
                              </p:par>
                            </p:childTnLst>
                          </p:cTn>
                        </p:par>
                        <p:par>
                          <p:cTn id="116" fill="hold">
                            <p:stCondLst>
                              <p:cond delay="6000"/>
                            </p:stCondLst>
                            <p:childTnLst>
                              <p:par>
                                <p:cTn id="117" presetID="22" presetClass="entr" presetSubtype="8"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wipe(left)">
                                      <p:cBhvr>
                                        <p:cTn id="1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autoUpdateAnimBg="0"/>
      <p:bldP spid="5" grpId="0" bldLvl="0" animBg="1" autoUpdateAnimBg="0"/>
      <p:bldP spid="6" grpId="0" bldLvl="0" autoUpdateAnimBg="0"/>
      <p:bldP spid="7" grpId="0" bldLvl="0" autoUpdateAnimBg="0"/>
      <p:bldP spid="8" grpId="0" animBg="1"/>
      <p:bldP spid="9" grpId="0" animBg="1"/>
      <p:bldP spid="10" grpId="0" bldLvl="0" autoUpdateAnimBg="0"/>
      <p:bldP spid="11" grpId="0" bldLvl="0" autoUpdateAnimBg="0"/>
      <p:bldP spid="12" grpId="0" bldLvl="0" autoUpdateAnimBg="0"/>
      <p:bldP spid="13" grpId="0" bldLvl="0" autoUpdateAnimBg="0"/>
      <p:bldP spid="17" grpId="0"/>
      <p:bldP spid="18" grpId="0" bldLvl="0" animBg="1" autoUpdateAnimBg="0"/>
      <p:bldP spid="19" grpId="0" bldLvl="0" autoUpdateAnimBg="0"/>
      <p:bldP spid="20" grpId="0" animBg="1"/>
      <p:bldP spid="21" grpId="0" bldLvl="0" autoUpdateAnimBg="0"/>
      <p:bldP spid="22" grpId="0" bldLvl="0" autoUpdateAnimBg="0"/>
      <p:bldP spid="23" grpId="0" bldLvl="0" animBg="1" autoUpdateAnimBg="0"/>
      <p:bldP spid="24" grpId="0" bldLvl="0" autoUpdateAnimBg="0"/>
      <p:bldP spid="25" grpId="0" animBg="1"/>
      <p:bldP spid="26" grpId="0" bldLvl="0" autoUpdateAnimBg="0"/>
      <p:bldP spid="27"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242647" y="2508526"/>
              <a:ext cx="1715534"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04</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工作存在不足</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083597" y="1604798"/>
            <a:ext cx="3868292" cy="2438067"/>
            <a:chOff x="6084167" y="1925354"/>
            <a:chExt cx="3070586" cy="1935163"/>
          </a:xfrm>
        </p:grpSpPr>
        <p:sp>
          <p:nvSpPr>
            <p:cNvPr id="5" name="KMA1D1FEAF"/>
            <p:cNvSpPr>
              <a:spLocks noChangeArrowheads="1"/>
            </p:cNvSpPr>
            <p:nvPr/>
          </p:nvSpPr>
          <p:spPr bwMode="ltGray">
            <a:xfrm>
              <a:off x="6084167" y="1925354"/>
              <a:ext cx="2756794" cy="1935163"/>
            </a:xfrm>
            <a:prstGeom prst="rect">
              <a:avLst/>
            </a:prstGeom>
            <a:solidFill>
              <a:schemeClr val="accent5"/>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cs typeface="+mn-ea"/>
              </a:endParaRPr>
            </a:p>
          </p:txBody>
        </p:sp>
        <p:grpSp>
          <p:nvGrpSpPr>
            <p:cNvPr id="6" name="그룹 21"/>
            <p:cNvGrpSpPr/>
            <p:nvPr/>
          </p:nvGrpSpPr>
          <p:grpSpPr>
            <a:xfrm>
              <a:off x="6586312" y="2132856"/>
              <a:ext cx="2568441" cy="1488921"/>
              <a:chOff x="6794460" y="2050996"/>
              <a:chExt cx="2314044" cy="1488921"/>
            </a:xfrm>
          </p:grpSpPr>
          <p:sp>
            <p:nvSpPr>
              <p:cNvPr id="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p:txBody>
          </p:sp>
          <p:sp>
            <p:nvSpPr>
              <p:cNvPr id="8" name="Text Box 5"/>
              <p:cNvSpPr txBox="1">
                <a:spLocks noChangeArrowheads="1"/>
              </p:cNvSpPr>
              <p:nvPr/>
            </p:nvSpPr>
            <p:spPr bwMode="auto">
              <a:xfrm>
                <a:off x="6794460" y="2050996"/>
                <a:ext cx="2314044" cy="561869"/>
              </a:xfrm>
              <a:prstGeom prst="rect">
                <a:avLst/>
              </a:prstGeom>
              <a:noFill/>
              <a:ln w="9525">
                <a:noFill/>
                <a:miter lim="800000"/>
              </a:ln>
            </p:spPr>
            <p:txBody>
              <a:bodyPr>
                <a:spAutoFit/>
              </a:bodyPr>
              <a:lstStyle/>
              <a:p>
                <a:pPr marL="168275" indent="-168275">
                  <a:defRPr/>
                </a:pPr>
                <a:r>
                  <a:rPr lang="zh-CN" altLang="en-US" sz="4000" b="1" dirty="0">
                    <a:solidFill>
                      <a:schemeClr val="bg1"/>
                    </a:solidFill>
                    <a:latin typeface="Arial" panose="020B0604020202020204" pitchFamily="34" charset="0"/>
                    <a:cs typeface="+mn-ea"/>
                  </a:rPr>
                  <a:t>主题三</a:t>
                </a:r>
                <a:endParaRPr lang="ko-KR" altLang="ko-KR" sz="4000" b="1" dirty="0">
                  <a:solidFill>
                    <a:schemeClr val="bg1"/>
                  </a:solidFill>
                  <a:latin typeface="Arial" panose="020B0604020202020204" pitchFamily="34" charset="0"/>
                  <a:cs typeface="+mn-ea"/>
                </a:endParaRPr>
              </a:p>
            </p:txBody>
          </p:sp>
        </p:grpSp>
      </p:grpSp>
      <p:grpSp>
        <p:nvGrpSpPr>
          <p:cNvPr id="9" name="组合 8"/>
          <p:cNvGrpSpPr/>
          <p:nvPr/>
        </p:nvGrpSpPr>
        <p:grpSpPr>
          <a:xfrm>
            <a:off x="4402690" y="1604798"/>
            <a:ext cx="4080234" cy="2438067"/>
            <a:chOff x="3162325" y="1925354"/>
            <a:chExt cx="3238821" cy="1935163"/>
          </a:xfrm>
        </p:grpSpPr>
        <p:sp>
          <p:nvSpPr>
            <p:cNvPr id="10" name="KMA1D1FEAF"/>
            <p:cNvSpPr>
              <a:spLocks noChangeArrowheads="1"/>
            </p:cNvSpPr>
            <p:nvPr/>
          </p:nvSpPr>
          <p:spPr bwMode="ltGray">
            <a:xfrm>
              <a:off x="3162325" y="1925354"/>
              <a:ext cx="3238821" cy="1935163"/>
            </a:xfrm>
            <a:prstGeom prst="rightArrowCallout">
              <a:avLst>
                <a:gd name="adj1" fmla="val 23031"/>
                <a:gd name="adj2" fmla="val 25000"/>
                <a:gd name="adj3" fmla="val 12695"/>
                <a:gd name="adj4" fmla="val 84741"/>
              </a:avLst>
            </a:prstGeom>
            <a:solidFill>
              <a:schemeClr val="accent4"/>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cs typeface="+mn-ea"/>
              </a:endParaRPr>
            </a:p>
          </p:txBody>
        </p:sp>
        <p:grpSp>
          <p:nvGrpSpPr>
            <p:cNvPr id="11" name="그룹 21"/>
            <p:cNvGrpSpPr/>
            <p:nvPr/>
          </p:nvGrpSpPr>
          <p:grpSpPr>
            <a:xfrm>
              <a:off x="3552615" y="2060848"/>
              <a:ext cx="2568441" cy="1560929"/>
              <a:chOff x="6794460" y="1978988"/>
              <a:chExt cx="2314044" cy="1560929"/>
            </a:xfrm>
          </p:grpSpPr>
          <p:sp>
            <p:nvSpPr>
              <p:cNvPr id="12"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p:txBody>
          </p:sp>
          <p:sp>
            <p:nvSpPr>
              <p:cNvPr id="13" name="Text Box 5"/>
              <p:cNvSpPr txBox="1">
                <a:spLocks noChangeArrowheads="1"/>
              </p:cNvSpPr>
              <p:nvPr/>
            </p:nvSpPr>
            <p:spPr bwMode="auto">
              <a:xfrm>
                <a:off x="6794460" y="1978988"/>
                <a:ext cx="2314044" cy="561869"/>
              </a:xfrm>
              <a:prstGeom prst="rect">
                <a:avLst/>
              </a:prstGeom>
              <a:noFill/>
              <a:ln w="9525">
                <a:noFill/>
                <a:miter lim="800000"/>
              </a:ln>
            </p:spPr>
            <p:txBody>
              <a:bodyPr>
                <a:spAutoFit/>
              </a:bodyPr>
              <a:lstStyle/>
              <a:p>
                <a:pPr marL="168275" indent="-168275">
                  <a:defRPr/>
                </a:pPr>
                <a:r>
                  <a:rPr lang="zh-CN" altLang="en-US" sz="4000" b="1" dirty="0">
                    <a:solidFill>
                      <a:schemeClr val="bg1"/>
                    </a:solidFill>
                    <a:latin typeface="Arial" panose="020B0604020202020204" pitchFamily="34" charset="0"/>
                    <a:cs typeface="+mn-ea"/>
                  </a:rPr>
                  <a:t>主题二</a:t>
                </a:r>
                <a:endParaRPr lang="ko-KR" altLang="ko-KR" sz="4000" b="1" dirty="0">
                  <a:solidFill>
                    <a:schemeClr val="bg1"/>
                  </a:solidFill>
                  <a:latin typeface="Arial" panose="020B0604020202020204" pitchFamily="34" charset="0"/>
                  <a:cs typeface="+mn-ea"/>
                </a:endParaRPr>
              </a:p>
            </p:txBody>
          </p:sp>
        </p:grpSp>
      </p:grpSp>
      <p:grpSp>
        <p:nvGrpSpPr>
          <p:cNvPr id="14" name="组合 13"/>
          <p:cNvGrpSpPr/>
          <p:nvPr/>
        </p:nvGrpSpPr>
        <p:grpSpPr>
          <a:xfrm>
            <a:off x="735688" y="1604798"/>
            <a:ext cx="4080234" cy="2438067"/>
            <a:chOff x="251520" y="1925354"/>
            <a:chExt cx="3238821" cy="1935163"/>
          </a:xfrm>
        </p:grpSpPr>
        <p:sp>
          <p:nvSpPr>
            <p:cNvPr id="15" name="KMA1D1FEAF"/>
            <p:cNvSpPr>
              <a:spLocks noChangeArrowheads="1"/>
            </p:cNvSpPr>
            <p:nvPr/>
          </p:nvSpPr>
          <p:spPr bwMode="ltGray">
            <a:xfrm>
              <a:off x="251520" y="1925354"/>
              <a:ext cx="3238821" cy="1935163"/>
            </a:xfrm>
            <a:prstGeom prst="rightArrowCallout">
              <a:avLst>
                <a:gd name="adj1" fmla="val 23031"/>
                <a:gd name="adj2" fmla="val 25000"/>
                <a:gd name="adj3" fmla="val 12695"/>
                <a:gd name="adj4" fmla="val 84741"/>
              </a:avLst>
            </a:prstGeom>
            <a:solidFill>
              <a:schemeClr val="accent3"/>
            </a:solidFill>
            <a:ln w="19050">
              <a:noFill/>
              <a:miter lim="800000"/>
            </a:ln>
            <a:effectLst/>
          </p:spPr>
          <p:txBody>
            <a:bodyPr wrap="none" lIns="97200" tIns="97200" rIns="98082" bIns="97200"/>
            <a:lstStyle/>
            <a:p>
              <a:pPr>
                <a:buSzPct val="80000"/>
                <a:buFont typeface="Marlett" pitchFamily="2" charset="2"/>
                <a:buChar char="i"/>
                <a:defRPr/>
              </a:pPr>
              <a:endParaRPr lang="ko-KR" altLang="ko-KR" b="1">
                <a:solidFill>
                  <a:schemeClr val="bg1"/>
                </a:solidFill>
                <a:latin typeface="Arial" panose="020B0604020202020204" pitchFamily="34" charset="0"/>
                <a:cs typeface="+mn-ea"/>
              </a:endParaRPr>
            </a:p>
          </p:txBody>
        </p:sp>
        <p:grpSp>
          <p:nvGrpSpPr>
            <p:cNvPr id="16" name="그룹 21"/>
            <p:cNvGrpSpPr/>
            <p:nvPr/>
          </p:nvGrpSpPr>
          <p:grpSpPr>
            <a:xfrm>
              <a:off x="369777" y="2132856"/>
              <a:ext cx="2568441" cy="1488921"/>
              <a:chOff x="6794460" y="2050996"/>
              <a:chExt cx="2314044" cy="1488921"/>
            </a:xfrm>
          </p:grpSpPr>
          <p:sp>
            <p:nvSpPr>
              <p:cNvPr id="17" name="Text Box 5"/>
              <p:cNvSpPr txBox="1">
                <a:spLocks noChangeArrowheads="1"/>
              </p:cNvSpPr>
              <p:nvPr/>
            </p:nvSpPr>
            <p:spPr bwMode="auto">
              <a:xfrm>
                <a:off x="6794460" y="2708920"/>
                <a:ext cx="2314044" cy="830997"/>
              </a:xfrm>
              <a:prstGeom prst="rect">
                <a:avLst/>
              </a:prstGeom>
              <a:noFill/>
              <a:ln w="9525">
                <a:noFill/>
                <a:miter lim="800000"/>
              </a:ln>
            </p:spPr>
            <p:txBody>
              <a:bodyPr>
                <a:spAutoFit/>
              </a:bodyPr>
              <a:lstStyle/>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a:p>
                <a:pPr marL="168275" indent="-168275">
                  <a:buFont typeface="Arial" panose="020B0604020202020204" pitchFamily="34" charset="0"/>
                  <a:buChar char="•"/>
                  <a:defRPr/>
                </a:pPr>
                <a:r>
                  <a:rPr lang="zh-CN" altLang="en-US" sz="2000" dirty="0">
                    <a:solidFill>
                      <a:schemeClr val="bg1"/>
                    </a:solidFill>
                    <a:latin typeface="Arial" panose="020B0604020202020204" pitchFamily="34" charset="0"/>
                    <a:cs typeface="+mn-ea"/>
                  </a:rPr>
                  <a:t>单击此处添加文本</a:t>
                </a:r>
                <a:endParaRPr lang="en-US" altLang="ko-KR" sz="2000" dirty="0">
                  <a:solidFill>
                    <a:schemeClr val="bg1"/>
                  </a:solidFill>
                  <a:latin typeface="Arial" panose="020B0604020202020204" pitchFamily="34" charset="0"/>
                  <a:cs typeface="+mn-ea"/>
                </a:endParaRPr>
              </a:p>
            </p:txBody>
          </p:sp>
          <p:sp>
            <p:nvSpPr>
              <p:cNvPr id="18" name="Text Box 5"/>
              <p:cNvSpPr txBox="1">
                <a:spLocks noChangeArrowheads="1"/>
              </p:cNvSpPr>
              <p:nvPr/>
            </p:nvSpPr>
            <p:spPr bwMode="auto">
              <a:xfrm>
                <a:off x="6794460" y="2050996"/>
                <a:ext cx="2314044" cy="561869"/>
              </a:xfrm>
              <a:prstGeom prst="rect">
                <a:avLst/>
              </a:prstGeom>
              <a:noFill/>
              <a:ln w="9525">
                <a:noFill/>
                <a:miter lim="800000"/>
              </a:ln>
            </p:spPr>
            <p:txBody>
              <a:bodyPr>
                <a:spAutoFit/>
              </a:bodyPr>
              <a:lstStyle/>
              <a:p>
                <a:pPr marL="168275" indent="-168275">
                  <a:defRPr/>
                </a:pPr>
                <a:r>
                  <a:rPr lang="zh-CN" altLang="en-US" sz="4000" b="1" dirty="0">
                    <a:solidFill>
                      <a:schemeClr val="bg1"/>
                    </a:solidFill>
                    <a:latin typeface="Arial" panose="020B0604020202020204" pitchFamily="34" charset="0"/>
                    <a:cs typeface="+mn-ea"/>
                  </a:rPr>
                  <a:t>主题一</a:t>
                </a:r>
                <a:endParaRPr lang="ko-KR" altLang="ko-KR" sz="4000" b="1" dirty="0">
                  <a:solidFill>
                    <a:schemeClr val="bg1"/>
                  </a:solidFill>
                  <a:latin typeface="Arial" panose="020B0604020202020204" pitchFamily="34" charset="0"/>
                  <a:cs typeface="+mn-ea"/>
                </a:endParaRPr>
              </a:p>
            </p:txBody>
          </p:sp>
        </p:grpSp>
      </p:grpSp>
      <p:sp>
        <p:nvSpPr>
          <p:cNvPr id="19" name="矩形 18"/>
          <p:cNvSpPr/>
          <p:nvPr/>
        </p:nvSpPr>
        <p:spPr>
          <a:xfrm>
            <a:off x="735688" y="4326434"/>
            <a:ext cx="3440348" cy="1905145"/>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115191" tIns="57596" rIns="115191" bIns="57596" rtlCol="0" anchor="ctr"/>
          <a:lstStyle/>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p:txBody>
      </p:sp>
      <p:sp>
        <p:nvSpPr>
          <p:cNvPr id="20" name="矩形 19"/>
          <p:cNvSpPr/>
          <p:nvPr/>
        </p:nvSpPr>
        <p:spPr>
          <a:xfrm>
            <a:off x="4402690" y="4311526"/>
            <a:ext cx="3469090" cy="1905145"/>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115191" tIns="57596" rIns="115191" bIns="57596" rtlCol="0" anchor="ctr"/>
          <a:lstStyle/>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p:txBody>
      </p:sp>
      <p:sp>
        <p:nvSpPr>
          <p:cNvPr id="21" name="矩形 20"/>
          <p:cNvSpPr/>
          <p:nvPr/>
        </p:nvSpPr>
        <p:spPr>
          <a:xfrm>
            <a:off x="8083598" y="4311527"/>
            <a:ext cx="3472981" cy="1905145"/>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lIns="115191" tIns="57596" rIns="115191" bIns="57596" rtlCol="0" anchor="ctr"/>
          <a:lstStyle/>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a:p>
            <a:pPr algn="ctr">
              <a:lnSpc>
                <a:spcPct val="150000"/>
              </a:lnSpc>
            </a:pPr>
            <a:r>
              <a:rPr lang="zh-CN" altLang="en-US" sz="1900" dirty="0">
                <a:solidFill>
                  <a:schemeClr val="tx1">
                    <a:lumMod val="65000"/>
                    <a:lumOff val="35000"/>
                  </a:schemeClr>
                </a:solidFill>
                <a:cs typeface="+mn-ea"/>
              </a:rPr>
              <a:t>单击此处添加文本</a:t>
            </a:r>
            <a:endParaRPr lang="zh-CN" altLang="en-US" sz="1900" dirty="0">
              <a:solidFill>
                <a:schemeClr val="tx1">
                  <a:lumMod val="65000"/>
                  <a:lumOff val="35000"/>
                </a:schemeClr>
              </a:solidFill>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ppt_x</p:attrName>
                                        </p:attrNameLst>
                                      </p:cBhvr>
                                      <p:tavLst>
                                        <p:tav tm="0">
                                          <p:val>
                                            <p:strVal val="#ppt_x-#ppt_w*1.125000"/>
                                          </p:val>
                                        </p:tav>
                                        <p:tav tm="100000">
                                          <p:val>
                                            <p:strVal val="#ppt_x"/>
                                          </p:val>
                                        </p:tav>
                                      </p:tavLst>
                                    </p:anim>
                                    <p:animEffect transition="in" filter="wipe(right)">
                                      <p:cBhvr>
                                        <p:cTn id="8" dur="500"/>
                                        <p:tgtEl>
                                          <p:spTgt spid="14"/>
                                        </p:tgtEl>
                                      </p:cBhvr>
                                    </p:animEffect>
                                  </p:childTnLst>
                                </p:cTn>
                              </p:par>
                              <p:par>
                                <p:cTn id="9" presetID="22" presetClass="entr" presetSubtype="1" fill="hold" grpId="0" nodeType="withEffect">
                                  <p:stCondLst>
                                    <p:cond delay="30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par>
                                <p:cTn id="12" presetID="12" presetClass="entr" presetSubtype="8" fill="hold" nodeType="withEffect">
                                  <p:stCondLst>
                                    <p:cond delay="30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ppt_x</p:attrName>
                                        </p:attrNameLst>
                                      </p:cBhvr>
                                      <p:tavLst>
                                        <p:tav tm="0">
                                          <p:val>
                                            <p:strVal val="#ppt_x-#ppt_w*1.125000"/>
                                          </p:val>
                                        </p:tav>
                                        <p:tav tm="100000">
                                          <p:val>
                                            <p:strVal val="#ppt_x"/>
                                          </p:val>
                                        </p:tav>
                                      </p:tavLst>
                                    </p:anim>
                                    <p:animEffect transition="in" filter="wipe(right)">
                                      <p:cBhvr>
                                        <p:cTn id="15" dur="500"/>
                                        <p:tgtEl>
                                          <p:spTgt spid="9"/>
                                        </p:tgtEl>
                                      </p:cBhvr>
                                    </p:animEffect>
                                  </p:childTnLst>
                                </p:cTn>
                              </p:par>
                              <p:par>
                                <p:cTn id="16" presetID="22" presetClass="entr" presetSubtype="1" fill="hold" grpId="0" nodeType="withEffect">
                                  <p:stCondLst>
                                    <p:cond delay="600"/>
                                  </p:stCondLst>
                                  <p:childTnLst>
                                    <p:set>
                                      <p:cBhvr>
                                        <p:cTn id="17" dur="1" fill="hold">
                                          <p:stCondLst>
                                            <p:cond delay="0"/>
                                          </p:stCondLst>
                                        </p:cTn>
                                        <p:tgtEl>
                                          <p:spTgt spid="20"/>
                                        </p:tgtEl>
                                        <p:attrNameLst>
                                          <p:attrName>style.visibility</p:attrName>
                                        </p:attrNameLst>
                                      </p:cBhvr>
                                      <p:to>
                                        <p:strVal val="visible"/>
                                      </p:to>
                                    </p:set>
                                    <p:animEffect transition="in" filter="wipe(up)">
                                      <p:cBhvr>
                                        <p:cTn id="18" dur="500"/>
                                        <p:tgtEl>
                                          <p:spTgt spid="20"/>
                                        </p:tgtEl>
                                      </p:cBhvr>
                                    </p:animEffect>
                                  </p:childTnLst>
                                </p:cTn>
                              </p:par>
                              <p:par>
                                <p:cTn id="19" presetID="12" presetClass="entr" presetSubtype="8" fill="hold" nodeType="withEffect">
                                  <p:stCondLst>
                                    <p:cond delay="6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ppt_x</p:attrName>
                                        </p:attrNameLst>
                                      </p:cBhvr>
                                      <p:tavLst>
                                        <p:tav tm="0">
                                          <p:val>
                                            <p:strVal val="#ppt_x-#ppt_w*1.125000"/>
                                          </p:val>
                                        </p:tav>
                                        <p:tav tm="100000">
                                          <p:val>
                                            <p:strVal val="#ppt_x"/>
                                          </p:val>
                                        </p:tav>
                                      </p:tavLst>
                                    </p:anim>
                                    <p:animEffect transition="in" filter="wipe(right)">
                                      <p:cBhvr>
                                        <p:cTn id="22" dur="500"/>
                                        <p:tgtEl>
                                          <p:spTgt spid="4"/>
                                        </p:tgtEl>
                                      </p:cBhvr>
                                    </p:animEffect>
                                  </p:childTnLst>
                                </p:cTn>
                              </p:par>
                              <p:par>
                                <p:cTn id="23" presetID="22" presetClass="entr" presetSubtype="1" fill="hold" grpId="0" nodeType="withEffect">
                                  <p:stCondLst>
                                    <p:cond delay="1000"/>
                                  </p:stCondLst>
                                  <p:childTnLst>
                                    <p:set>
                                      <p:cBhvr>
                                        <p:cTn id="24" dur="1" fill="hold">
                                          <p:stCondLst>
                                            <p:cond delay="0"/>
                                          </p:stCondLst>
                                        </p:cTn>
                                        <p:tgtEl>
                                          <p:spTgt spid="21"/>
                                        </p:tgtEl>
                                        <p:attrNameLst>
                                          <p:attrName>style.visibility</p:attrName>
                                        </p:attrNameLst>
                                      </p:cBhvr>
                                      <p:to>
                                        <p:strVal val="visible"/>
                                      </p:to>
                                    </p:set>
                                    <p:animEffect transition="in" filter="wipe(up)">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79521" y="1751289"/>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2"/>
                </a:solidFill>
                <a:latin typeface="Agency FB" panose="020B0503020202020204" pitchFamily="34" charset="0"/>
                <a:cs typeface="+mn-ea"/>
              </a:rPr>
              <a:t>01</a:t>
            </a:r>
            <a:endParaRPr lang="zh-CN" altLang="en-US" sz="5300" b="1" dirty="0">
              <a:solidFill>
                <a:schemeClr val="accent2"/>
              </a:solidFill>
              <a:latin typeface="Agency FB" panose="020B0503020202020204" pitchFamily="34" charset="0"/>
              <a:cs typeface="+mn-ea"/>
            </a:endParaRPr>
          </a:p>
        </p:txBody>
      </p:sp>
      <p:sp>
        <p:nvSpPr>
          <p:cNvPr id="5" name="矩形 4"/>
          <p:cNvSpPr/>
          <p:nvPr/>
        </p:nvSpPr>
        <p:spPr>
          <a:xfrm>
            <a:off x="-19337" y="3119443"/>
            <a:ext cx="1869933" cy="2615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6" name="同心圆 5"/>
          <p:cNvSpPr/>
          <p:nvPr/>
        </p:nvSpPr>
        <p:spPr>
          <a:xfrm>
            <a:off x="816402" y="1508787"/>
            <a:ext cx="1898177" cy="1872208"/>
          </a:xfrm>
          <a:prstGeom prst="donut">
            <a:avLst>
              <a:gd name="adj" fmla="val 1384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7" name="TextBox 6"/>
          <p:cNvSpPr txBox="1"/>
          <p:nvPr/>
        </p:nvSpPr>
        <p:spPr>
          <a:xfrm>
            <a:off x="2725994" y="1604798"/>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2"/>
                </a:solidFill>
                <a:latin typeface="+mn-ea"/>
                <a:cs typeface="+mn-ea"/>
              </a:rPr>
              <a:t>单击此处添加标题</a:t>
            </a:r>
            <a:endParaRPr lang="en-US" altLang="zh-CN" b="1" dirty="0">
              <a:solidFill>
                <a:schemeClr val="accent2"/>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zh-CN" altLang="en-US" sz="1500" dirty="0">
              <a:solidFill>
                <a:schemeClr val="tx1">
                  <a:lumMod val="50000"/>
                  <a:lumOff val="50000"/>
                </a:schemeClr>
              </a:solidFill>
              <a:latin typeface="+mn-ea"/>
              <a:cs typeface="+mn-ea"/>
            </a:endParaRPr>
          </a:p>
        </p:txBody>
      </p:sp>
      <p:sp>
        <p:nvSpPr>
          <p:cNvPr id="8" name="椭圆 7"/>
          <p:cNvSpPr/>
          <p:nvPr/>
        </p:nvSpPr>
        <p:spPr>
          <a:xfrm>
            <a:off x="6523391" y="2525593"/>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3"/>
                </a:solidFill>
                <a:latin typeface="Agency FB" panose="020B0503020202020204" pitchFamily="34" charset="0"/>
                <a:cs typeface="+mn-ea"/>
              </a:rPr>
              <a:t>02</a:t>
            </a:r>
            <a:endParaRPr lang="zh-CN" altLang="en-US" sz="5300" b="1" dirty="0">
              <a:solidFill>
                <a:schemeClr val="accent3"/>
              </a:solidFill>
              <a:latin typeface="Agency FB" panose="020B0503020202020204" pitchFamily="34" charset="0"/>
              <a:cs typeface="+mn-ea"/>
            </a:endParaRPr>
          </a:p>
        </p:txBody>
      </p:sp>
      <p:sp>
        <p:nvSpPr>
          <p:cNvPr id="9" name="矩形 8"/>
          <p:cNvSpPr/>
          <p:nvPr/>
        </p:nvSpPr>
        <p:spPr>
          <a:xfrm>
            <a:off x="-19336" y="3893747"/>
            <a:ext cx="7236291" cy="261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0" name="同心圆 9"/>
          <p:cNvSpPr/>
          <p:nvPr/>
        </p:nvSpPr>
        <p:spPr>
          <a:xfrm>
            <a:off x="6267867" y="2283091"/>
            <a:ext cx="1898177" cy="1872208"/>
          </a:xfrm>
          <a:prstGeom prst="donut">
            <a:avLst>
              <a:gd name="adj" fmla="val 1384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1" name="椭圆 10"/>
          <p:cNvSpPr/>
          <p:nvPr/>
        </p:nvSpPr>
        <p:spPr>
          <a:xfrm>
            <a:off x="5091014" y="4845157"/>
            <a:ext cx="138712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5300" b="1" dirty="0">
                <a:solidFill>
                  <a:schemeClr val="accent4"/>
                </a:solidFill>
                <a:latin typeface="Agency FB" panose="020B0503020202020204" pitchFamily="34" charset="0"/>
                <a:cs typeface="+mn-ea"/>
              </a:rPr>
              <a:t>03</a:t>
            </a:r>
            <a:endParaRPr lang="zh-CN" altLang="en-US" sz="5300" b="1" dirty="0">
              <a:solidFill>
                <a:schemeClr val="accent4"/>
              </a:solidFill>
              <a:latin typeface="Agency FB" panose="020B0503020202020204" pitchFamily="34" charset="0"/>
              <a:cs typeface="+mn-ea"/>
            </a:endParaRPr>
          </a:p>
        </p:txBody>
      </p:sp>
      <p:sp>
        <p:nvSpPr>
          <p:cNvPr id="12" name="矩形 11"/>
          <p:cNvSpPr/>
          <p:nvPr/>
        </p:nvSpPr>
        <p:spPr>
          <a:xfrm>
            <a:off x="-19335" y="4594369"/>
            <a:ext cx="5807211" cy="26155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3" name="同心圆 12"/>
          <p:cNvSpPr/>
          <p:nvPr/>
        </p:nvSpPr>
        <p:spPr>
          <a:xfrm flipV="1">
            <a:off x="4827895" y="4594367"/>
            <a:ext cx="1898177" cy="1872208"/>
          </a:xfrm>
          <a:prstGeom prst="donut">
            <a:avLst>
              <a:gd name="adj" fmla="val 138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CC0000"/>
              </a:solidFill>
              <a:cs typeface="+mn-ea"/>
            </a:endParaRPr>
          </a:p>
        </p:txBody>
      </p:sp>
      <p:sp>
        <p:nvSpPr>
          <p:cNvPr id="14" name="TextBox 13"/>
          <p:cNvSpPr txBox="1"/>
          <p:nvPr/>
        </p:nvSpPr>
        <p:spPr>
          <a:xfrm>
            <a:off x="8220666" y="2276873"/>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3"/>
                </a:solidFill>
                <a:latin typeface="+mn-ea"/>
                <a:cs typeface="+mn-ea"/>
              </a:rPr>
              <a:t>单击此处添加标题</a:t>
            </a:r>
            <a:endParaRPr lang="en-US" altLang="zh-CN" b="1" dirty="0">
              <a:solidFill>
                <a:schemeClr val="accent3"/>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zh-CN" altLang="en-US" sz="1500" dirty="0">
              <a:solidFill>
                <a:schemeClr val="tx1">
                  <a:lumMod val="50000"/>
                  <a:lumOff val="50000"/>
                </a:schemeClr>
              </a:solidFill>
              <a:latin typeface="+mn-ea"/>
              <a:cs typeface="+mn-ea"/>
            </a:endParaRPr>
          </a:p>
        </p:txBody>
      </p:sp>
      <p:sp>
        <p:nvSpPr>
          <p:cNvPr id="15" name="TextBox 14"/>
          <p:cNvSpPr txBox="1"/>
          <p:nvPr/>
        </p:nvSpPr>
        <p:spPr>
          <a:xfrm>
            <a:off x="6939854" y="4677140"/>
            <a:ext cx="3516323" cy="1577343"/>
          </a:xfrm>
          <a:prstGeom prst="rect">
            <a:avLst/>
          </a:prstGeom>
          <a:noFill/>
        </p:spPr>
        <p:txBody>
          <a:bodyPr wrap="none" lIns="121908" tIns="60954" rIns="121908" bIns="60954" rtlCol="0">
            <a:spAutoFit/>
          </a:bodyPr>
          <a:lstStyle/>
          <a:p>
            <a:pPr>
              <a:lnSpc>
                <a:spcPct val="150000"/>
              </a:lnSpc>
            </a:pPr>
            <a:r>
              <a:rPr lang="zh-CN" altLang="en-US" b="1" dirty="0">
                <a:solidFill>
                  <a:schemeClr val="accent4"/>
                </a:solidFill>
                <a:latin typeface="+mn-ea"/>
                <a:cs typeface="+mn-ea"/>
              </a:rPr>
              <a:t>单击此处添加标题</a:t>
            </a:r>
            <a:endParaRPr lang="en-US" altLang="zh-CN" b="1" dirty="0">
              <a:solidFill>
                <a:schemeClr val="accent4"/>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en-US" altLang="zh-CN" sz="1500" dirty="0">
              <a:solidFill>
                <a:schemeClr val="tx1">
                  <a:lumMod val="50000"/>
                  <a:lumOff val="50000"/>
                </a:schemeClr>
              </a:solidFill>
              <a:latin typeface="+mn-ea"/>
              <a:cs typeface="+mn-ea"/>
            </a:endParaRPr>
          </a:p>
          <a:p>
            <a:pPr>
              <a:lnSpc>
                <a:spcPct val="150000"/>
              </a:lnSpc>
            </a:pPr>
            <a:r>
              <a:rPr lang="zh-CN" altLang="en-US" sz="1500" dirty="0">
                <a:solidFill>
                  <a:schemeClr val="tx1">
                    <a:lumMod val="50000"/>
                    <a:lumOff val="50000"/>
                  </a:schemeClr>
                </a:solidFill>
                <a:latin typeface="+mn-ea"/>
                <a:cs typeface="+mn-ea"/>
              </a:rPr>
              <a:t>单击此处添加文本，单击此处添加文本</a:t>
            </a:r>
            <a:endParaRPr lang="zh-CN" altLang="en-US" sz="15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500"/>
                                        <p:tgtEl>
                                          <p:spTgt spid="13"/>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p:bldP spid="8" grpId="0"/>
      <p:bldP spid="9" grpId="0" animBg="1"/>
      <p:bldP spid="10" grpId="0" animBg="1"/>
      <p:bldP spid="11" grpId="0"/>
      <p:bldP spid="12" grpId="0" animBg="1"/>
      <p:bldP spid="13" grpId="0" animBg="1"/>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bwMode="auto">
          <a:xfrm>
            <a:off x="1426618" y="1534119"/>
            <a:ext cx="4241248" cy="4176713"/>
            <a:chOff x="0" y="0"/>
            <a:chExt cx="3725013" cy="3667701"/>
          </a:xfrm>
        </p:grpSpPr>
        <p:grpSp>
          <p:nvGrpSpPr>
            <p:cNvPr id="3" name="Group 10"/>
            <p:cNvGrpSpPr/>
            <p:nvPr/>
          </p:nvGrpSpPr>
          <p:grpSpPr bwMode="auto">
            <a:xfrm>
              <a:off x="0" y="0"/>
              <a:ext cx="3725013" cy="3667701"/>
              <a:chOff x="0" y="0"/>
              <a:chExt cx="3725013" cy="3667701"/>
            </a:xfrm>
          </p:grpSpPr>
          <p:sp>
            <p:nvSpPr>
              <p:cNvPr id="9" name="Freeform 24"/>
              <p:cNvSpPr>
                <a:spLocks noChangeArrowheads="1"/>
              </p:cNvSpPr>
              <p:nvPr/>
            </p:nvSpPr>
            <p:spPr bwMode="auto">
              <a:xfrm>
                <a:off x="0" y="0"/>
                <a:ext cx="1855343" cy="2020101"/>
              </a:xfrm>
              <a:custGeom>
                <a:avLst/>
                <a:gdLst>
                  <a:gd name="T0" fmla="*/ 259 w 259"/>
                  <a:gd name="T1" fmla="*/ 282 h 282"/>
                  <a:gd name="T2" fmla="*/ 259 w 259"/>
                  <a:gd name="T3" fmla="*/ 0 h 282"/>
                  <a:gd name="T4" fmla="*/ 129 w 259"/>
                  <a:gd name="T5" fmla="*/ 98 h 282"/>
                  <a:gd name="T6" fmla="*/ 0 w 259"/>
                  <a:gd name="T7" fmla="*/ 196 h 282"/>
                  <a:gd name="T8" fmla="*/ 259 w 259"/>
                  <a:gd name="T9" fmla="*/ 282 h 282"/>
                  <a:gd name="T10" fmla="*/ 0 60000 65536"/>
                  <a:gd name="T11" fmla="*/ 0 60000 65536"/>
                  <a:gd name="T12" fmla="*/ 0 60000 65536"/>
                  <a:gd name="T13" fmla="*/ 0 60000 65536"/>
                  <a:gd name="T14" fmla="*/ 0 60000 65536"/>
                  <a:gd name="T15" fmla="*/ 0 w 259"/>
                  <a:gd name="T16" fmla="*/ 0 h 282"/>
                  <a:gd name="T17" fmla="*/ 259 w 259"/>
                  <a:gd name="T18" fmla="*/ 282 h 282"/>
                </a:gdLst>
                <a:ahLst/>
                <a:cxnLst>
                  <a:cxn ang="T10">
                    <a:pos x="T0" y="T1"/>
                  </a:cxn>
                  <a:cxn ang="T11">
                    <a:pos x="T2" y="T3"/>
                  </a:cxn>
                  <a:cxn ang="T12">
                    <a:pos x="T4" y="T5"/>
                  </a:cxn>
                  <a:cxn ang="T13">
                    <a:pos x="T6" y="T7"/>
                  </a:cxn>
                  <a:cxn ang="T14">
                    <a:pos x="T8" y="T9"/>
                  </a:cxn>
                </a:cxnLst>
                <a:rect l="T15" t="T16" r="T17" b="T18"/>
                <a:pathLst>
                  <a:path w="259" h="282">
                    <a:moveTo>
                      <a:pt x="259" y="282"/>
                    </a:moveTo>
                    <a:lnTo>
                      <a:pt x="259" y="0"/>
                    </a:lnTo>
                    <a:lnTo>
                      <a:pt x="129" y="98"/>
                    </a:lnTo>
                    <a:lnTo>
                      <a:pt x="0" y="196"/>
                    </a:lnTo>
                    <a:lnTo>
                      <a:pt x="259" y="28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0" name="Freeform 25"/>
              <p:cNvSpPr>
                <a:spLocks noChangeArrowheads="1"/>
              </p:cNvSpPr>
              <p:nvPr/>
            </p:nvSpPr>
            <p:spPr bwMode="auto">
              <a:xfrm>
                <a:off x="1855343" y="0"/>
                <a:ext cx="1869670" cy="2020101"/>
              </a:xfrm>
              <a:custGeom>
                <a:avLst/>
                <a:gdLst>
                  <a:gd name="T0" fmla="*/ 0 w 261"/>
                  <a:gd name="T1" fmla="*/ 0 h 282"/>
                  <a:gd name="T2" fmla="*/ 0 w 261"/>
                  <a:gd name="T3" fmla="*/ 282 h 282"/>
                  <a:gd name="T4" fmla="*/ 261 w 261"/>
                  <a:gd name="T5" fmla="*/ 196 h 282"/>
                  <a:gd name="T6" fmla="*/ 132 w 261"/>
                  <a:gd name="T7" fmla="*/ 98 h 282"/>
                  <a:gd name="T8" fmla="*/ 0 w 261"/>
                  <a:gd name="T9" fmla="*/ 0 h 282"/>
                  <a:gd name="T10" fmla="*/ 0 60000 65536"/>
                  <a:gd name="T11" fmla="*/ 0 60000 65536"/>
                  <a:gd name="T12" fmla="*/ 0 60000 65536"/>
                  <a:gd name="T13" fmla="*/ 0 60000 65536"/>
                  <a:gd name="T14" fmla="*/ 0 60000 65536"/>
                  <a:gd name="T15" fmla="*/ 0 w 261"/>
                  <a:gd name="T16" fmla="*/ 0 h 282"/>
                  <a:gd name="T17" fmla="*/ 261 w 261"/>
                  <a:gd name="T18" fmla="*/ 282 h 282"/>
                </a:gdLst>
                <a:ahLst/>
                <a:cxnLst>
                  <a:cxn ang="T10">
                    <a:pos x="T0" y="T1"/>
                  </a:cxn>
                  <a:cxn ang="T11">
                    <a:pos x="T2" y="T3"/>
                  </a:cxn>
                  <a:cxn ang="T12">
                    <a:pos x="T4" y="T5"/>
                  </a:cxn>
                  <a:cxn ang="T13">
                    <a:pos x="T6" y="T7"/>
                  </a:cxn>
                  <a:cxn ang="T14">
                    <a:pos x="T8" y="T9"/>
                  </a:cxn>
                </a:cxnLst>
                <a:rect l="T15" t="T16" r="T17" b="T18"/>
                <a:pathLst>
                  <a:path w="261" h="282">
                    <a:moveTo>
                      <a:pt x="0" y="0"/>
                    </a:moveTo>
                    <a:lnTo>
                      <a:pt x="0" y="282"/>
                    </a:lnTo>
                    <a:lnTo>
                      <a:pt x="261" y="196"/>
                    </a:lnTo>
                    <a:lnTo>
                      <a:pt x="132" y="98"/>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1" name="Freeform 26"/>
              <p:cNvSpPr>
                <a:spLocks noChangeArrowheads="1"/>
              </p:cNvSpPr>
              <p:nvPr/>
            </p:nvSpPr>
            <p:spPr bwMode="auto">
              <a:xfrm>
                <a:off x="1855343" y="1404042"/>
                <a:ext cx="1869670" cy="2263659"/>
              </a:xfrm>
              <a:custGeom>
                <a:avLst/>
                <a:gdLst>
                  <a:gd name="T0" fmla="*/ 261 w 261"/>
                  <a:gd name="T1" fmla="*/ 0 h 316"/>
                  <a:gd name="T2" fmla="*/ 0 w 261"/>
                  <a:gd name="T3" fmla="*/ 86 h 316"/>
                  <a:gd name="T4" fmla="*/ 160 w 261"/>
                  <a:gd name="T5" fmla="*/ 316 h 316"/>
                  <a:gd name="T6" fmla="*/ 211 w 261"/>
                  <a:gd name="T7" fmla="*/ 158 h 316"/>
                  <a:gd name="T8" fmla="*/ 261 w 261"/>
                  <a:gd name="T9" fmla="*/ 0 h 316"/>
                  <a:gd name="T10" fmla="*/ 0 60000 65536"/>
                  <a:gd name="T11" fmla="*/ 0 60000 65536"/>
                  <a:gd name="T12" fmla="*/ 0 60000 65536"/>
                  <a:gd name="T13" fmla="*/ 0 60000 65536"/>
                  <a:gd name="T14" fmla="*/ 0 60000 65536"/>
                  <a:gd name="T15" fmla="*/ 0 w 261"/>
                  <a:gd name="T16" fmla="*/ 0 h 316"/>
                  <a:gd name="T17" fmla="*/ 261 w 261"/>
                  <a:gd name="T18" fmla="*/ 316 h 316"/>
                </a:gdLst>
                <a:ahLst/>
                <a:cxnLst>
                  <a:cxn ang="T10">
                    <a:pos x="T0" y="T1"/>
                  </a:cxn>
                  <a:cxn ang="T11">
                    <a:pos x="T2" y="T3"/>
                  </a:cxn>
                  <a:cxn ang="T12">
                    <a:pos x="T4" y="T5"/>
                  </a:cxn>
                  <a:cxn ang="T13">
                    <a:pos x="T6" y="T7"/>
                  </a:cxn>
                  <a:cxn ang="T14">
                    <a:pos x="T8" y="T9"/>
                  </a:cxn>
                </a:cxnLst>
                <a:rect l="T15" t="T16" r="T17" b="T18"/>
                <a:pathLst>
                  <a:path w="261" h="316">
                    <a:moveTo>
                      <a:pt x="261" y="0"/>
                    </a:moveTo>
                    <a:lnTo>
                      <a:pt x="0" y="86"/>
                    </a:lnTo>
                    <a:lnTo>
                      <a:pt x="160" y="316"/>
                    </a:lnTo>
                    <a:lnTo>
                      <a:pt x="211" y="158"/>
                    </a:lnTo>
                    <a:lnTo>
                      <a:pt x="261" y="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2" name="Freeform 27"/>
              <p:cNvSpPr>
                <a:spLocks noChangeArrowheads="1"/>
              </p:cNvSpPr>
              <p:nvPr/>
            </p:nvSpPr>
            <p:spPr bwMode="auto">
              <a:xfrm>
                <a:off x="702021" y="2020101"/>
                <a:ext cx="2299479" cy="1647600"/>
              </a:xfrm>
              <a:custGeom>
                <a:avLst/>
                <a:gdLst>
                  <a:gd name="T0" fmla="*/ 321 w 321"/>
                  <a:gd name="T1" fmla="*/ 230 h 230"/>
                  <a:gd name="T2" fmla="*/ 161 w 321"/>
                  <a:gd name="T3" fmla="*/ 0 h 230"/>
                  <a:gd name="T4" fmla="*/ 0 w 321"/>
                  <a:gd name="T5" fmla="*/ 230 h 230"/>
                  <a:gd name="T6" fmla="*/ 161 w 321"/>
                  <a:gd name="T7" fmla="*/ 230 h 230"/>
                  <a:gd name="T8" fmla="*/ 321 w 321"/>
                  <a:gd name="T9" fmla="*/ 230 h 230"/>
                  <a:gd name="T10" fmla="*/ 0 60000 65536"/>
                  <a:gd name="T11" fmla="*/ 0 60000 65536"/>
                  <a:gd name="T12" fmla="*/ 0 60000 65536"/>
                  <a:gd name="T13" fmla="*/ 0 60000 65536"/>
                  <a:gd name="T14" fmla="*/ 0 60000 65536"/>
                  <a:gd name="T15" fmla="*/ 0 w 321"/>
                  <a:gd name="T16" fmla="*/ 0 h 230"/>
                  <a:gd name="T17" fmla="*/ 321 w 321"/>
                  <a:gd name="T18" fmla="*/ 230 h 230"/>
                </a:gdLst>
                <a:ahLst/>
                <a:cxnLst>
                  <a:cxn ang="T10">
                    <a:pos x="T0" y="T1"/>
                  </a:cxn>
                  <a:cxn ang="T11">
                    <a:pos x="T2" y="T3"/>
                  </a:cxn>
                  <a:cxn ang="T12">
                    <a:pos x="T4" y="T5"/>
                  </a:cxn>
                  <a:cxn ang="T13">
                    <a:pos x="T6" y="T7"/>
                  </a:cxn>
                  <a:cxn ang="T14">
                    <a:pos x="T8" y="T9"/>
                  </a:cxn>
                </a:cxnLst>
                <a:rect l="T15" t="T16" r="T17" b="T18"/>
                <a:pathLst>
                  <a:path w="321" h="230">
                    <a:moveTo>
                      <a:pt x="321" y="230"/>
                    </a:moveTo>
                    <a:lnTo>
                      <a:pt x="161" y="0"/>
                    </a:lnTo>
                    <a:lnTo>
                      <a:pt x="0" y="230"/>
                    </a:lnTo>
                    <a:lnTo>
                      <a:pt x="161" y="230"/>
                    </a:lnTo>
                    <a:lnTo>
                      <a:pt x="321" y="230"/>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sp>
            <p:nvSpPr>
              <p:cNvPr id="13" name="Freeform 28"/>
              <p:cNvSpPr>
                <a:spLocks noChangeArrowheads="1"/>
              </p:cNvSpPr>
              <p:nvPr/>
            </p:nvSpPr>
            <p:spPr bwMode="auto">
              <a:xfrm>
                <a:off x="0" y="1404042"/>
                <a:ext cx="1855343" cy="2263659"/>
              </a:xfrm>
              <a:custGeom>
                <a:avLst/>
                <a:gdLst>
                  <a:gd name="T0" fmla="*/ 98 w 259"/>
                  <a:gd name="T1" fmla="*/ 316 h 316"/>
                  <a:gd name="T2" fmla="*/ 259 w 259"/>
                  <a:gd name="T3" fmla="*/ 86 h 316"/>
                  <a:gd name="T4" fmla="*/ 0 w 259"/>
                  <a:gd name="T5" fmla="*/ 0 h 316"/>
                  <a:gd name="T6" fmla="*/ 50 w 259"/>
                  <a:gd name="T7" fmla="*/ 158 h 316"/>
                  <a:gd name="T8" fmla="*/ 98 w 259"/>
                  <a:gd name="T9" fmla="*/ 316 h 316"/>
                  <a:gd name="T10" fmla="*/ 0 60000 65536"/>
                  <a:gd name="T11" fmla="*/ 0 60000 65536"/>
                  <a:gd name="T12" fmla="*/ 0 60000 65536"/>
                  <a:gd name="T13" fmla="*/ 0 60000 65536"/>
                  <a:gd name="T14" fmla="*/ 0 60000 65536"/>
                  <a:gd name="T15" fmla="*/ 0 w 259"/>
                  <a:gd name="T16" fmla="*/ 0 h 316"/>
                  <a:gd name="T17" fmla="*/ 259 w 259"/>
                  <a:gd name="T18" fmla="*/ 316 h 316"/>
                </a:gdLst>
                <a:ahLst/>
                <a:cxnLst>
                  <a:cxn ang="T10">
                    <a:pos x="T0" y="T1"/>
                  </a:cxn>
                  <a:cxn ang="T11">
                    <a:pos x="T2" y="T3"/>
                  </a:cxn>
                  <a:cxn ang="T12">
                    <a:pos x="T4" y="T5"/>
                  </a:cxn>
                  <a:cxn ang="T13">
                    <a:pos x="T6" y="T7"/>
                  </a:cxn>
                  <a:cxn ang="T14">
                    <a:pos x="T8" y="T9"/>
                  </a:cxn>
                </a:cxnLst>
                <a:rect l="T15" t="T16" r="T17" b="T18"/>
                <a:pathLst>
                  <a:path w="259" h="316">
                    <a:moveTo>
                      <a:pt x="98" y="316"/>
                    </a:moveTo>
                    <a:lnTo>
                      <a:pt x="259" y="86"/>
                    </a:lnTo>
                    <a:lnTo>
                      <a:pt x="0" y="0"/>
                    </a:lnTo>
                    <a:lnTo>
                      <a:pt x="50" y="158"/>
                    </a:lnTo>
                    <a:lnTo>
                      <a:pt x="98" y="31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latin typeface="方正兰亭细黑_GBK" charset="-122"/>
                  <a:cs typeface="+mn-ea"/>
                  <a:sym typeface="宋体" panose="02010600030101010101" pitchFamily="2" charset="-122"/>
                </a:endParaRPr>
              </a:p>
            </p:txBody>
          </p:sp>
        </p:grpSp>
        <p:pic>
          <p:nvPicPr>
            <p:cNvPr id="4" name="图片 3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194017" y="1010050"/>
              <a:ext cx="416768" cy="416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0279" y="2054285"/>
              <a:ext cx="415025" cy="4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584" y="2683307"/>
              <a:ext cx="411010" cy="41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3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158" y="1957035"/>
              <a:ext cx="609524" cy="609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3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0362" y="984835"/>
              <a:ext cx="435092" cy="43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Straight Connector 54"/>
          <p:cNvCxnSpPr/>
          <p:nvPr/>
        </p:nvCxnSpPr>
        <p:spPr>
          <a:xfrm>
            <a:off x="5904004" y="1663667"/>
            <a:ext cx="0" cy="416560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Group 22"/>
          <p:cNvGrpSpPr/>
          <p:nvPr/>
        </p:nvGrpSpPr>
        <p:grpSpPr bwMode="auto">
          <a:xfrm>
            <a:off x="6429234" y="1660559"/>
            <a:ext cx="1133327" cy="503239"/>
            <a:chOff x="0" y="0"/>
            <a:chExt cx="1131895" cy="504056"/>
          </a:xfrm>
        </p:grpSpPr>
        <p:sp>
          <p:nvSpPr>
            <p:cNvPr id="16" name="矩形 46"/>
            <p:cNvSpPr>
              <a:spLocks noChangeArrowheads="1"/>
            </p:cNvSpPr>
            <p:nvPr/>
          </p:nvSpPr>
          <p:spPr bwMode="auto">
            <a:xfrm>
              <a:off x="0" y="0"/>
              <a:ext cx="1080120" cy="50405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17"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n-ea"/>
                  <a:cs typeface="+mn-ea"/>
                  <a:sym typeface="方正兰亭细黑_GBK" charset="-122"/>
                </a:rPr>
                <a:t>标题一</a:t>
              </a:r>
              <a:endParaRPr lang="zh-CN" altLang="en-US" sz="2000" b="1" dirty="0">
                <a:solidFill>
                  <a:schemeClr val="bg1"/>
                </a:solidFill>
                <a:latin typeface="+mn-ea"/>
                <a:cs typeface="+mn-ea"/>
                <a:sym typeface="方正兰亭细黑_GBK" charset="-122"/>
              </a:endParaRPr>
            </a:p>
          </p:txBody>
        </p:sp>
      </p:grpSp>
      <p:sp>
        <p:nvSpPr>
          <p:cNvPr id="18" name="矩形 60"/>
          <p:cNvSpPr>
            <a:spLocks noChangeArrowheads="1"/>
          </p:cNvSpPr>
          <p:nvPr/>
        </p:nvSpPr>
        <p:spPr bwMode="auto">
          <a:xfrm>
            <a:off x="7751911" y="160479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19" name="Group 22"/>
          <p:cNvGrpSpPr/>
          <p:nvPr/>
        </p:nvGrpSpPr>
        <p:grpSpPr bwMode="auto">
          <a:xfrm>
            <a:off x="6429234" y="2543127"/>
            <a:ext cx="1133327" cy="503239"/>
            <a:chOff x="0" y="0"/>
            <a:chExt cx="1131895" cy="504056"/>
          </a:xfrm>
        </p:grpSpPr>
        <p:sp>
          <p:nvSpPr>
            <p:cNvPr id="20"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1"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标题二</a:t>
              </a:r>
              <a:endParaRPr lang="zh-CN" altLang="en-US" sz="2000" b="1" dirty="0">
                <a:solidFill>
                  <a:schemeClr val="bg1"/>
                </a:solidFill>
                <a:latin typeface="+mj-ea"/>
                <a:cs typeface="+mn-ea"/>
                <a:sym typeface="方正兰亭细黑_GBK" charset="-122"/>
              </a:endParaRPr>
            </a:p>
          </p:txBody>
        </p:sp>
      </p:grpSp>
      <p:sp>
        <p:nvSpPr>
          <p:cNvPr id="22" name="矩形 60"/>
          <p:cNvSpPr>
            <a:spLocks noChangeArrowheads="1"/>
          </p:cNvSpPr>
          <p:nvPr/>
        </p:nvSpPr>
        <p:spPr bwMode="auto">
          <a:xfrm>
            <a:off x="7751911" y="2487367"/>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3" name="Group 22"/>
          <p:cNvGrpSpPr/>
          <p:nvPr/>
        </p:nvGrpSpPr>
        <p:grpSpPr bwMode="auto">
          <a:xfrm>
            <a:off x="6429234" y="3438499"/>
            <a:ext cx="1133327" cy="503239"/>
            <a:chOff x="0" y="0"/>
            <a:chExt cx="1131895" cy="504056"/>
          </a:xfrm>
        </p:grpSpPr>
        <p:sp>
          <p:nvSpPr>
            <p:cNvPr id="24" name="矩形 46"/>
            <p:cNvSpPr>
              <a:spLocks noChangeArrowheads="1"/>
            </p:cNvSpPr>
            <p:nvPr/>
          </p:nvSpPr>
          <p:spPr bwMode="auto">
            <a:xfrm>
              <a:off x="0" y="0"/>
              <a:ext cx="1080120" cy="504056"/>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5"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标题三</a:t>
              </a:r>
              <a:endParaRPr lang="zh-CN" altLang="en-US" sz="2000" b="1" dirty="0">
                <a:solidFill>
                  <a:schemeClr val="bg1"/>
                </a:solidFill>
                <a:latin typeface="+mj-ea"/>
                <a:cs typeface="+mn-ea"/>
                <a:sym typeface="方正兰亭细黑_GBK" charset="-122"/>
              </a:endParaRPr>
            </a:p>
          </p:txBody>
        </p:sp>
      </p:grpSp>
      <p:sp>
        <p:nvSpPr>
          <p:cNvPr id="26" name="矩形 60"/>
          <p:cNvSpPr>
            <a:spLocks noChangeArrowheads="1"/>
          </p:cNvSpPr>
          <p:nvPr/>
        </p:nvSpPr>
        <p:spPr bwMode="auto">
          <a:xfrm>
            <a:off x="7751911" y="3382739"/>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27" name="Group 22"/>
          <p:cNvGrpSpPr/>
          <p:nvPr/>
        </p:nvGrpSpPr>
        <p:grpSpPr bwMode="auto">
          <a:xfrm>
            <a:off x="6429234" y="4302595"/>
            <a:ext cx="1133327" cy="503239"/>
            <a:chOff x="0" y="0"/>
            <a:chExt cx="1131895" cy="504056"/>
          </a:xfrm>
        </p:grpSpPr>
        <p:sp>
          <p:nvSpPr>
            <p:cNvPr id="28" name="矩形 46"/>
            <p:cNvSpPr>
              <a:spLocks noChangeArrowheads="1"/>
            </p:cNvSpPr>
            <p:nvPr/>
          </p:nvSpPr>
          <p:spPr bwMode="auto">
            <a:xfrm>
              <a:off x="0" y="0"/>
              <a:ext cx="1080120" cy="504056"/>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29"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标题四</a:t>
              </a:r>
              <a:endParaRPr lang="zh-CN" altLang="en-US" sz="2000" b="1" dirty="0">
                <a:solidFill>
                  <a:schemeClr val="bg1"/>
                </a:solidFill>
                <a:latin typeface="+mj-ea"/>
                <a:cs typeface="+mn-ea"/>
                <a:sym typeface="方正兰亭细黑_GBK" charset="-122"/>
              </a:endParaRPr>
            </a:p>
          </p:txBody>
        </p:sp>
      </p:grpSp>
      <p:sp>
        <p:nvSpPr>
          <p:cNvPr id="30" name="矩形 60"/>
          <p:cNvSpPr>
            <a:spLocks noChangeArrowheads="1"/>
          </p:cNvSpPr>
          <p:nvPr/>
        </p:nvSpPr>
        <p:spPr bwMode="auto">
          <a:xfrm>
            <a:off x="7751911" y="4246835"/>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grpSp>
        <p:nvGrpSpPr>
          <p:cNvPr id="31" name="Group 22"/>
          <p:cNvGrpSpPr/>
          <p:nvPr/>
        </p:nvGrpSpPr>
        <p:grpSpPr bwMode="auto">
          <a:xfrm>
            <a:off x="6429234" y="5179611"/>
            <a:ext cx="1133327" cy="503239"/>
            <a:chOff x="0" y="0"/>
            <a:chExt cx="1131895" cy="504056"/>
          </a:xfrm>
        </p:grpSpPr>
        <p:sp>
          <p:nvSpPr>
            <p:cNvPr id="32" name="矩形 46"/>
            <p:cNvSpPr>
              <a:spLocks noChangeArrowheads="1"/>
            </p:cNvSpPr>
            <p:nvPr/>
          </p:nvSpPr>
          <p:spPr bwMode="auto">
            <a:xfrm>
              <a:off x="0" y="0"/>
              <a:ext cx="1080120" cy="504056"/>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mn-ea"/>
                <a:cs typeface="+mn-ea"/>
                <a:sym typeface="宋体" panose="02010600030101010101" pitchFamily="2" charset="-122"/>
              </a:endParaRPr>
            </a:p>
          </p:txBody>
        </p:sp>
        <p:sp>
          <p:nvSpPr>
            <p:cNvPr id="33" name="文本框 47"/>
            <p:cNvSpPr>
              <a:spLocks noChangeArrowheads="1"/>
            </p:cNvSpPr>
            <p:nvPr/>
          </p:nvSpPr>
          <p:spPr bwMode="auto">
            <a:xfrm>
              <a:off x="51774" y="41772"/>
              <a:ext cx="1080121" cy="40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bg1"/>
                  </a:solidFill>
                  <a:latin typeface="+mj-ea"/>
                  <a:cs typeface="+mn-ea"/>
                  <a:sym typeface="方正兰亭细黑_GBK" charset="-122"/>
                </a:rPr>
                <a:t>标题五</a:t>
              </a:r>
              <a:endParaRPr lang="zh-CN" altLang="en-US" sz="2000" b="1" dirty="0">
                <a:solidFill>
                  <a:schemeClr val="bg1"/>
                </a:solidFill>
                <a:latin typeface="+mj-ea"/>
                <a:cs typeface="+mn-ea"/>
                <a:sym typeface="方正兰亭细黑_GBK" charset="-122"/>
              </a:endParaRPr>
            </a:p>
          </p:txBody>
        </p:sp>
      </p:grpSp>
      <p:sp>
        <p:nvSpPr>
          <p:cNvPr id="34" name="矩形 60"/>
          <p:cNvSpPr>
            <a:spLocks noChangeArrowheads="1"/>
          </p:cNvSpPr>
          <p:nvPr/>
        </p:nvSpPr>
        <p:spPr bwMode="auto">
          <a:xfrm>
            <a:off x="7751911" y="5123851"/>
            <a:ext cx="3335995" cy="61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a:p>
            <a:pPr>
              <a:lnSpc>
                <a:spcPct val="130000"/>
              </a:lnSpc>
            </a:pPr>
            <a:r>
              <a:rPr lang="zh-CN" altLang="en-US" sz="1300" dirty="0">
                <a:solidFill>
                  <a:schemeClr val="tx1">
                    <a:lumMod val="50000"/>
                    <a:lumOff val="50000"/>
                  </a:schemeClr>
                </a:solidFill>
                <a:latin typeface="微软雅黑" panose="020B0503020204020204" pitchFamily="34" charset="-122"/>
                <a:cs typeface="+mn-ea"/>
              </a:rPr>
              <a:t>单击此处添加文本单击此处添加文本</a:t>
            </a:r>
            <a:endParaRPr lang="en-US" altLang="zh-CN" sz="1300" dirty="0">
              <a:solidFill>
                <a:schemeClr val="tx1">
                  <a:lumMod val="50000"/>
                  <a:lumOff val="50000"/>
                </a:schemeClr>
              </a:solidFill>
              <a:latin typeface="微软雅黑" panose="020B0503020204020204" pitchFamily="34" charset="-122"/>
              <a:cs typeface="+mn-ea"/>
            </a:endParaRPr>
          </a:p>
        </p:txBody>
      </p:sp>
      <p:sp>
        <p:nvSpPr>
          <p:cNvPr id="35" name="标题 34"/>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2000"/>
                            </p:stCondLst>
                            <p:childTnLst>
                              <p:par>
                                <p:cTn id="20" presetID="2" presetClass="entr" presetSubtype="2" decel="10000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2" presetClass="entr" presetSubtype="2" decel="10000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4000"/>
                            </p:stCondLst>
                            <p:childTnLst>
                              <p:par>
                                <p:cTn id="38" presetID="2" presetClass="entr" presetSubtype="2" decel="10000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5000"/>
                            </p:stCondLst>
                            <p:childTnLst>
                              <p:par>
                                <p:cTn id="47" presetID="2" presetClass="entr" presetSubtype="2" decel="10000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1+#ppt_w/2"/>
                                          </p:val>
                                        </p:tav>
                                        <p:tav tm="100000">
                                          <p:val>
                                            <p:strVal val="#ppt_x"/>
                                          </p:val>
                                        </p:tav>
                                      </p:tavLst>
                                    </p:anim>
                                    <p:anim calcmode="lin" valueType="num">
                                      <p:cBhvr additive="base">
                                        <p:cTn id="50" dur="500" fill="hold"/>
                                        <p:tgtEl>
                                          <p:spTgt spid="3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par>
                          <p:cTn id="55" fill="hold">
                            <p:stCondLst>
                              <p:cond delay="6000"/>
                            </p:stCondLst>
                            <p:childTnLst>
                              <p:par>
                                <p:cTn id="56" presetID="2" presetClass="entr" presetSubtype="2" decel="100000"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P spid="30" grpId="0"/>
      <p:bldP spid="3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497858" y="1874728"/>
            <a:ext cx="4888864" cy="1554272"/>
          </a:xfrm>
          <a:prstGeom prst="rect">
            <a:avLst/>
          </a:prstGeom>
          <a:noFill/>
        </p:spPr>
        <p:txBody>
          <a:bodyPr wrap="square" lIns="76192" tIns="38096" rIns="76192" bIns="38096" rtlCol="0">
            <a:spAutoFit/>
          </a:bodyPr>
          <a:lstStyle/>
          <a:p>
            <a:pPr>
              <a:lnSpc>
                <a:spcPct val="150000"/>
              </a:lnSpc>
            </a:pPr>
            <a:r>
              <a:rPr lang="zh-CN" altLang="en-US" sz="1600" dirty="0">
                <a:solidFill>
                  <a:schemeClr val="tx1">
                    <a:lumMod val="65000"/>
                    <a:lumOff val="35000"/>
                  </a:schemeClr>
                </a:solidFill>
                <a:latin typeface="微软雅黑" panose="020B0503020204020204" pitchFamily="34" charset="-122"/>
                <a:cs typeface="+mn-ea"/>
              </a:rPr>
              <a:t>单击此处添加文本单击此处添加文本单击此处添加文本单击此处添加文本单击此处添加文本单击此处添加文本单击此处添加文本单击此处添加文本</a:t>
            </a:r>
            <a:endParaRPr lang="en-US" altLang="zh-CN" sz="1600" dirty="0">
              <a:solidFill>
                <a:schemeClr val="tx1">
                  <a:lumMod val="65000"/>
                  <a:lumOff val="35000"/>
                </a:schemeClr>
              </a:solidFill>
              <a:latin typeface="微软雅黑" panose="020B0503020204020204" pitchFamily="34" charset="-122"/>
              <a:cs typeface="+mn-ea"/>
            </a:endParaRPr>
          </a:p>
          <a:p>
            <a:pPr>
              <a:lnSpc>
                <a:spcPct val="150000"/>
              </a:lnSpc>
            </a:pPr>
            <a:endParaRPr lang="en-US" sz="1600" dirty="0">
              <a:solidFill>
                <a:schemeClr val="tx1">
                  <a:lumMod val="65000"/>
                  <a:lumOff val="35000"/>
                </a:schemeClr>
              </a:solidFill>
              <a:latin typeface="+mn-ea"/>
              <a:cs typeface="+mn-ea"/>
            </a:endParaRPr>
          </a:p>
        </p:txBody>
      </p:sp>
      <p:sp>
        <p:nvSpPr>
          <p:cNvPr id="20" name="Shape 22"/>
          <p:cNvSpPr/>
          <p:nvPr/>
        </p:nvSpPr>
        <p:spPr>
          <a:xfrm>
            <a:off x="8130198" y="3597432"/>
            <a:ext cx="2711535" cy="2711888"/>
          </a:xfrm>
          <a:prstGeom prst="gear9">
            <a:avLst/>
          </a:prstGeom>
          <a:solidFill>
            <a:schemeClr val="accent3"/>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1" name="Shape 20"/>
          <p:cNvSpPr/>
          <p:nvPr/>
        </p:nvSpPr>
        <p:spPr>
          <a:xfrm rot="19625411">
            <a:off x="6760555" y="2280094"/>
            <a:ext cx="2167185" cy="2167467"/>
          </a:xfrm>
          <a:prstGeom prst="gear6">
            <a:avLst/>
          </a:prstGeom>
          <a:solidFill>
            <a:schemeClr val="accent5"/>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2" name="Shape 18"/>
          <p:cNvSpPr/>
          <p:nvPr/>
        </p:nvSpPr>
        <p:spPr>
          <a:xfrm rot="20700000">
            <a:off x="8311574" y="943794"/>
            <a:ext cx="2123398" cy="2123675"/>
          </a:xfrm>
          <a:prstGeom prst="gear6">
            <a:avLst/>
          </a:prstGeom>
          <a:solidFill>
            <a:schemeClr val="accent4">
              <a:lumMod val="75000"/>
            </a:schemeClr>
          </a:solidFill>
        </p:spPr>
        <p:style>
          <a:lnRef idx="0">
            <a:schemeClr val="accent1"/>
          </a:lnRef>
          <a:fillRef idx="3">
            <a:schemeClr val="accent1"/>
          </a:fillRef>
          <a:effectRef idx="3">
            <a:schemeClr val="accent1"/>
          </a:effectRef>
          <a:fontRef idx="minor">
            <a:schemeClr val="lt1"/>
          </a:fontRef>
        </p:style>
        <p:txBody>
          <a:bodyPr/>
          <a:lstStyle/>
          <a:p>
            <a:endParaRPr lang="zh-CN" altLang="en-US">
              <a:cs typeface="+mn-ea"/>
            </a:endParaRPr>
          </a:p>
        </p:txBody>
      </p:sp>
      <p:sp>
        <p:nvSpPr>
          <p:cNvPr id="23" name="TextBox 22"/>
          <p:cNvSpPr txBox="1"/>
          <p:nvPr/>
        </p:nvSpPr>
        <p:spPr>
          <a:xfrm>
            <a:off x="8729773" y="1779435"/>
            <a:ext cx="1269700"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cs typeface="+mn-ea"/>
              </a:rPr>
              <a:t>分析</a:t>
            </a:r>
            <a:endParaRPr lang="en-US" sz="2400" b="1" dirty="0">
              <a:solidFill>
                <a:schemeClr val="bg1"/>
              </a:solidFill>
              <a:latin typeface="+mn-ea"/>
              <a:cs typeface="+mn-ea"/>
            </a:endParaRPr>
          </a:p>
        </p:txBody>
      </p:sp>
      <p:sp>
        <p:nvSpPr>
          <p:cNvPr id="24" name="TextBox 23"/>
          <p:cNvSpPr txBox="1"/>
          <p:nvPr/>
        </p:nvSpPr>
        <p:spPr>
          <a:xfrm>
            <a:off x="8653613" y="4662203"/>
            <a:ext cx="1516133" cy="651460"/>
          </a:xfrm>
          <a:prstGeom prst="rect">
            <a:avLst/>
          </a:prstGeom>
          <a:noFill/>
        </p:spPr>
        <p:txBody>
          <a:bodyPr wrap="square" lIns="76192" tIns="38096" rIns="76192" bIns="38096" rtlCol="0">
            <a:spAutoFit/>
          </a:bodyPr>
          <a:lstStyle/>
          <a:p>
            <a:pPr algn="ctr"/>
            <a:r>
              <a:rPr lang="zh-CN" altLang="en-US" sz="3700" b="1" dirty="0">
                <a:solidFill>
                  <a:schemeClr val="bg1"/>
                </a:solidFill>
                <a:latin typeface="+mn-ea"/>
                <a:cs typeface="+mn-ea"/>
              </a:rPr>
              <a:t>创意</a:t>
            </a:r>
            <a:endParaRPr lang="en-US" sz="3700" b="1" dirty="0">
              <a:solidFill>
                <a:schemeClr val="bg1"/>
              </a:solidFill>
              <a:latin typeface="+mn-ea"/>
              <a:cs typeface="+mn-ea"/>
            </a:endParaRPr>
          </a:p>
        </p:txBody>
      </p:sp>
      <p:sp>
        <p:nvSpPr>
          <p:cNvPr id="25" name="TextBox 24"/>
          <p:cNvSpPr txBox="1"/>
          <p:nvPr/>
        </p:nvSpPr>
        <p:spPr>
          <a:xfrm>
            <a:off x="7094481" y="3112935"/>
            <a:ext cx="1516133" cy="446276"/>
          </a:xfrm>
          <a:prstGeom prst="rect">
            <a:avLst/>
          </a:prstGeom>
          <a:noFill/>
        </p:spPr>
        <p:txBody>
          <a:bodyPr wrap="square" lIns="76192" tIns="38096" rIns="76192" bIns="38096" rtlCol="0">
            <a:spAutoFit/>
          </a:bodyPr>
          <a:lstStyle/>
          <a:p>
            <a:pPr algn="ctr"/>
            <a:r>
              <a:rPr lang="zh-CN" altLang="en-US" sz="2400" b="1" dirty="0">
                <a:solidFill>
                  <a:schemeClr val="bg1"/>
                </a:solidFill>
                <a:latin typeface="+mn-ea"/>
                <a:cs typeface="+mn-ea"/>
              </a:rPr>
              <a:t>优化</a:t>
            </a:r>
            <a:endParaRPr lang="en-US" sz="2400" b="1" dirty="0">
              <a:solidFill>
                <a:schemeClr val="bg1"/>
              </a:solidFill>
              <a:latin typeface="+mn-ea"/>
              <a:cs typeface="+mn-ea"/>
            </a:endParaRPr>
          </a:p>
        </p:txBody>
      </p:sp>
      <p:pic>
        <p:nvPicPr>
          <p:cNvPr id="26" name="Picture 5"/>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13969"/>
          <a:stretch>
            <a:fillRect/>
          </a:stretch>
        </p:blipFill>
        <p:spPr bwMode="auto">
          <a:xfrm>
            <a:off x="1586814" y="3393450"/>
            <a:ext cx="4586531" cy="2620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31"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 calcmode="lin" valueType="num">
                                      <p:cBhvr>
                                        <p:cTn id="19" dur="1000" fill="hold"/>
                                        <p:tgtEl>
                                          <p:spTgt spid="22"/>
                                        </p:tgtEl>
                                        <p:attrNameLst>
                                          <p:attrName>style.rotation</p:attrName>
                                        </p:attrNameLst>
                                      </p:cBhvr>
                                      <p:tavLst>
                                        <p:tav tm="0">
                                          <p:val>
                                            <p:fltVal val="90"/>
                                          </p:val>
                                        </p:tav>
                                        <p:tav tm="100000">
                                          <p:val>
                                            <p:fltVal val="0"/>
                                          </p:val>
                                        </p:tav>
                                      </p:tavLst>
                                    </p:anim>
                                    <p:animEffect transition="in" filter="fade">
                                      <p:cBhvr>
                                        <p:cTn id="20" dur="1000"/>
                                        <p:tgtEl>
                                          <p:spTgt spid="22"/>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1000" fill="hold"/>
                                        <p:tgtEl>
                                          <p:spTgt spid="21"/>
                                        </p:tgtEl>
                                        <p:attrNameLst>
                                          <p:attrName>ppt_w</p:attrName>
                                        </p:attrNameLst>
                                      </p:cBhvr>
                                      <p:tavLst>
                                        <p:tav tm="0">
                                          <p:val>
                                            <p:fltVal val="0"/>
                                          </p:val>
                                        </p:tav>
                                        <p:tav tm="100000">
                                          <p:val>
                                            <p:strVal val="#ppt_w"/>
                                          </p:val>
                                        </p:tav>
                                      </p:tavLst>
                                    </p:anim>
                                    <p:anim calcmode="lin" valueType="num">
                                      <p:cBhvr>
                                        <p:cTn id="29" dur="1000" fill="hold"/>
                                        <p:tgtEl>
                                          <p:spTgt spid="21"/>
                                        </p:tgtEl>
                                        <p:attrNameLst>
                                          <p:attrName>ppt_h</p:attrName>
                                        </p:attrNameLst>
                                      </p:cBhvr>
                                      <p:tavLst>
                                        <p:tav tm="0">
                                          <p:val>
                                            <p:fltVal val="0"/>
                                          </p:val>
                                        </p:tav>
                                        <p:tav tm="100000">
                                          <p:val>
                                            <p:strVal val="#ppt_h"/>
                                          </p:val>
                                        </p:tav>
                                      </p:tavLst>
                                    </p:anim>
                                    <p:anim calcmode="lin" valueType="num">
                                      <p:cBhvr>
                                        <p:cTn id="30" dur="1000" fill="hold"/>
                                        <p:tgtEl>
                                          <p:spTgt spid="21"/>
                                        </p:tgtEl>
                                        <p:attrNameLst>
                                          <p:attrName>style.rotation</p:attrName>
                                        </p:attrNameLst>
                                      </p:cBhvr>
                                      <p:tavLst>
                                        <p:tav tm="0">
                                          <p:val>
                                            <p:fltVal val="90"/>
                                          </p:val>
                                        </p:tav>
                                        <p:tav tm="100000">
                                          <p:val>
                                            <p:fltVal val="0"/>
                                          </p:val>
                                        </p:tav>
                                      </p:tavLst>
                                    </p:anim>
                                    <p:animEffect transition="in" filter="fade">
                                      <p:cBhvr>
                                        <p:cTn id="31" dur="1000"/>
                                        <p:tgtEl>
                                          <p:spTgt spid="21"/>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500"/>
                            </p:stCondLst>
                            <p:childTnLst>
                              <p:par>
                                <p:cTn id="37" presetID="31"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1000" fill="hold"/>
                                        <p:tgtEl>
                                          <p:spTgt spid="20"/>
                                        </p:tgtEl>
                                        <p:attrNameLst>
                                          <p:attrName>ppt_w</p:attrName>
                                        </p:attrNameLst>
                                      </p:cBhvr>
                                      <p:tavLst>
                                        <p:tav tm="0">
                                          <p:val>
                                            <p:fltVal val="0"/>
                                          </p:val>
                                        </p:tav>
                                        <p:tav tm="100000">
                                          <p:val>
                                            <p:strVal val="#ppt_w"/>
                                          </p:val>
                                        </p:tav>
                                      </p:tavLst>
                                    </p:anim>
                                    <p:anim calcmode="lin" valueType="num">
                                      <p:cBhvr>
                                        <p:cTn id="40" dur="1000" fill="hold"/>
                                        <p:tgtEl>
                                          <p:spTgt spid="20"/>
                                        </p:tgtEl>
                                        <p:attrNameLst>
                                          <p:attrName>ppt_h</p:attrName>
                                        </p:attrNameLst>
                                      </p:cBhvr>
                                      <p:tavLst>
                                        <p:tav tm="0">
                                          <p:val>
                                            <p:fltVal val="0"/>
                                          </p:val>
                                        </p:tav>
                                        <p:tav tm="100000">
                                          <p:val>
                                            <p:strVal val="#ppt_h"/>
                                          </p:val>
                                        </p:tav>
                                      </p:tavLst>
                                    </p:anim>
                                    <p:anim calcmode="lin" valueType="num">
                                      <p:cBhvr>
                                        <p:cTn id="41" dur="1000" fill="hold"/>
                                        <p:tgtEl>
                                          <p:spTgt spid="20"/>
                                        </p:tgtEl>
                                        <p:attrNameLst>
                                          <p:attrName>style.rotation</p:attrName>
                                        </p:attrNameLst>
                                      </p:cBhvr>
                                      <p:tavLst>
                                        <p:tav tm="0">
                                          <p:val>
                                            <p:fltVal val="90"/>
                                          </p:val>
                                        </p:tav>
                                        <p:tav tm="100000">
                                          <p:val>
                                            <p:fltVal val="0"/>
                                          </p:val>
                                        </p:tav>
                                      </p:tavLst>
                                    </p:anim>
                                    <p:animEffect transition="in" filter="fade">
                                      <p:cBhvr>
                                        <p:cTn id="42" dur="1000"/>
                                        <p:tgtEl>
                                          <p:spTgt spid="20"/>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24"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101664" y="1773097"/>
            <a:ext cx="2211037" cy="987348"/>
            <a:chOff x="465719" y="1295954"/>
            <a:chExt cx="1658494" cy="740511"/>
          </a:xfrm>
        </p:grpSpPr>
        <p:sp>
          <p:nvSpPr>
            <p:cNvPr id="5"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a:latin typeface="+mn-ea"/>
                <a:cs typeface="+mn-ea"/>
              </a:endParaRPr>
            </a:p>
          </p:txBody>
        </p:sp>
        <p:sp>
          <p:nvSpPr>
            <p:cNvPr id="6"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a:defRPr/>
              </a:pPr>
              <a:endParaRPr lang="en-US" kern="0" dirty="0">
                <a:solidFill>
                  <a:sysClr val="windowText" lastClr="000000"/>
                </a:solidFill>
                <a:latin typeface="+mn-ea"/>
                <a:cs typeface="+mn-ea"/>
              </a:endParaRPr>
            </a:p>
          </p:txBody>
        </p:sp>
      </p:grpSp>
      <p:sp>
        <p:nvSpPr>
          <p:cNvPr id="7" name="TextBox 6"/>
          <p:cNvSpPr txBox="1"/>
          <p:nvPr/>
        </p:nvSpPr>
        <p:spPr>
          <a:xfrm>
            <a:off x="3548545" y="2002695"/>
            <a:ext cx="8115350" cy="762607"/>
          </a:xfrm>
          <a:prstGeom prst="rect">
            <a:avLst/>
          </a:prstGeom>
          <a:noFill/>
        </p:spPr>
        <p:txBody>
          <a:bodyPr wrap="square" lIns="115150" tIns="57576" rIns="115150" bIns="57576" rtlCol="0">
            <a:spAutoFit/>
          </a:bodyPr>
          <a:lstStyle/>
          <a:p>
            <a:pPr>
              <a:lnSpc>
                <a:spcPct val="150000"/>
              </a:lnSpc>
            </a:pPr>
            <a:r>
              <a:rPr lang="zh-CN" altLang="en-US" sz="1400" dirty="0">
                <a:solidFill>
                  <a:schemeClr val="tx1">
                    <a:lumMod val="65000"/>
                    <a:lumOff val="35000"/>
                  </a:schemeClr>
                </a:solidFill>
                <a:latin typeface="+mn-ea"/>
                <a:cs typeface="+mn-ea"/>
              </a:rPr>
              <a:t>单击此处添加文本单击此处添加文本 单击此处添加文本单击此处添加文本单击此处添加文本</a:t>
            </a:r>
            <a:endParaRPr lang="en-US" altLang="zh-CN" sz="1400" dirty="0">
              <a:solidFill>
                <a:schemeClr val="tx1">
                  <a:lumMod val="65000"/>
                  <a:lumOff val="35000"/>
                </a:schemeClr>
              </a:solidFill>
              <a:latin typeface="+mn-ea"/>
              <a:cs typeface="+mn-ea"/>
            </a:endParaRPr>
          </a:p>
          <a:p>
            <a:pPr>
              <a:lnSpc>
                <a:spcPct val="150000"/>
              </a:lnSpc>
            </a:pPr>
            <a:r>
              <a:rPr lang="zh-CN" altLang="en-US" sz="1400" dirty="0">
                <a:solidFill>
                  <a:schemeClr val="tx1">
                    <a:lumMod val="65000"/>
                    <a:lumOff val="35000"/>
                  </a:schemeClr>
                </a:solidFill>
                <a:latin typeface="+mn-ea"/>
                <a:cs typeface="+mn-ea"/>
              </a:rPr>
              <a:t>单击此处添加文本单击此处添加文本单击此处添加文本 单击此处添加文本单击此处添加文本</a:t>
            </a:r>
            <a:endParaRPr lang="en-US" altLang="zh-CN" sz="1400" dirty="0">
              <a:solidFill>
                <a:schemeClr val="tx1">
                  <a:lumMod val="65000"/>
                  <a:lumOff val="35000"/>
                </a:schemeClr>
              </a:solidFill>
              <a:latin typeface="+mn-ea"/>
              <a:cs typeface="+mn-ea"/>
            </a:endParaRPr>
          </a:p>
        </p:txBody>
      </p:sp>
      <p:sp>
        <p:nvSpPr>
          <p:cNvPr id="8" name="TextBox 7"/>
          <p:cNvSpPr txBox="1"/>
          <p:nvPr/>
        </p:nvSpPr>
        <p:spPr>
          <a:xfrm>
            <a:off x="3392477" y="1649956"/>
            <a:ext cx="3551932" cy="405239"/>
          </a:xfrm>
          <a:prstGeom prst="rect">
            <a:avLst/>
          </a:prstGeom>
          <a:noFill/>
        </p:spPr>
        <p:txBody>
          <a:bodyPr wrap="square" lIns="76192" tIns="38096" rIns="76192" bIns="38096" rtlCol="0">
            <a:spAutoFit/>
          </a:bodyPr>
          <a:lstStyle/>
          <a:p>
            <a:r>
              <a:rPr lang="zh-CN" altLang="zh-CN" sz="2100" b="1" dirty="0">
                <a:solidFill>
                  <a:schemeClr val="accent3"/>
                </a:solidFill>
                <a:cs typeface="+mn-ea"/>
              </a:rPr>
              <a:t>（一）</a:t>
            </a:r>
            <a:r>
              <a:rPr lang="zh-CN" altLang="en-US" sz="2100" b="1" dirty="0">
                <a:solidFill>
                  <a:schemeClr val="accent3"/>
                </a:solidFill>
                <a:cs typeface="+mn-ea"/>
              </a:rPr>
              <a:t>单击填加标题</a:t>
            </a:r>
            <a:endParaRPr lang="zh-CN" altLang="en-US" sz="2100" b="1" dirty="0">
              <a:solidFill>
                <a:schemeClr val="accent3"/>
              </a:solidFill>
              <a:cs typeface="+mn-ea"/>
            </a:endParaRPr>
          </a:p>
        </p:txBody>
      </p:sp>
      <p:grpSp>
        <p:nvGrpSpPr>
          <p:cNvPr id="9" name="组合 8"/>
          <p:cNvGrpSpPr/>
          <p:nvPr/>
        </p:nvGrpSpPr>
        <p:grpSpPr>
          <a:xfrm>
            <a:off x="1101664" y="4698686"/>
            <a:ext cx="2211037" cy="1034571"/>
            <a:chOff x="465719" y="3291830"/>
            <a:chExt cx="1658494" cy="740511"/>
          </a:xfrm>
        </p:grpSpPr>
        <p:sp>
          <p:nvSpPr>
            <p:cNvPr id="10"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a:latin typeface="+mn-ea"/>
                <a:cs typeface="+mn-ea"/>
              </a:endParaRPr>
            </a:p>
          </p:txBody>
        </p:sp>
        <p:pic>
          <p:nvPicPr>
            <p:cNvPr id="11"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p:cNvSpPr txBox="1"/>
          <p:nvPr/>
        </p:nvSpPr>
        <p:spPr>
          <a:xfrm>
            <a:off x="3548545" y="3517670"/>
            <a:ext cx="8115350" cy="760095"/>
          </a:xfrm>
          <a:prstGeom prst="rect">
            <a:avLst/>
          </a:prstGeom>
          <a:noFill/>
        </p:spPr>
        <p:txBody>
          <a:bodyPr wrap="square" lIns="115150" tIns="57576" rIns="115150" bIns="57576" rtlCol="0">
            <a:spAutoFit/>
          </a:bodyPr>
          <a:lstStyle/>
          <a:p>
            <a:pPr>
              <a:lnSpc>
                <a:spcPct val="150000"/>
              </a:lnSpc>
            </a:pPr>
            <a:r>
              <a:rPr lang="zh-CN" altLang="en-US" sz="1400" dirty="0" smtClean="0">
                <a:solidFill>
                  <a:schemeClr val="tx1">
                    <a:lumMod val="65000"/>
                    <a:lumOff val="35000"/>
                  </a:schemeClr>
                </a:solidFill>
                <a:latin typeface="+mn-ea"/>
                <a:cs typeface="+mn-ea"/>
              </a:rPr>
              <a:t>  </a:t>
            </a:r>
            <a:endParaRPr lang="zh-CN" altLang="en-US" sz="1400" dirty="0" smtClean="0">
              <a:solidFill>
                <a:schemeClr val="tx1">
                  <a:lumMod val="65000"/>
                  <a:lumOff val="35000"/>
                </a:schemeClr>
              </a:solidFill>
              <a:latin typeface="+mn-ea"/>
              <a:cs typeface="+mn-ea"/>
            </a:endParaRPr>
          </a:p>
          <a:p>
            <a:pPr>
              <a:lnSpc>
                <a:spcPct val="150000"/>
              </a:lnSpc>
            </a:pPr>
            <a:r>
              <a:rPr lang="en-US" altLang="zh-CN" sz="1400" dirty="0" smtClean="0">
                <a:solidFill>
                  <a:schemeClr val="tx1">
                    <a:lumMod val="65000"/>
                    <a:lumOff val="35000"/>
                  </a:schemeClr>
                </a:solidFill>
                <a:latin typeface="+mn-ea"/>
                <a:cs typeface="+mn-ea"/>
              </a:rPr>
              <a:t></a:t>
            </a:r>
            <a:endParaRPr lang="en-US" altLang="zh-CN" sz="1400" dirty="0">
              <a:solidFill>
                <a:schemeClr val="tx1">
                  <a:lumMod val="65000"/>
                  <a:lumOff val="35000"/>
                </a:schemeClr>
              </a:solidFill>
              <a:latin typeface="+mn-ea"/>
              <a:cs typeface="+mn-ea"/>
            </a:endParaRPr>
          </a:p>
        </p:txBody>
      </p:sp>
      <p:sp>
        <p:nvSpPr>
          <p:cNvPr id="13" name="TextBox 12"/>
          <p:cNvSpPr txBox="1"/>
          <p:nvPr/>
        </p:nvSpPr>
        <p:spPr>
          <a:xfrm>
            <a:off x="3392477" y="3164931"/>
            <a:ext cx="3551932" cy="405239"/>
          </a:xfrm>
          <a:prstGeom prst="rect">
            <a:avLst/>
          </a:prstGeom>
          <a:noFill/>
        </p:spPr>
        <p:txBody>
          <a:bodyPr wrap="square" lIns="76192" tIns="38096" rIns="76192" bIns="38096" rtlCol="0">
            <a:spAutoFit/>
          </a:bodyPr>
          <a:lstStyle/>
          <a:p>
            <a:r>
              <a:rPr lang="zh-CN" altLang="zh-CN" sz="2100" b="1" dirty="0">
                <a:solidFill>
                  <a:schemeClr val="accent5"/>
                </a:solidFill>
                <a:cs typeface="+mn-ea"/>
              </a:rPr>
              <a:t>（</a:t>
            </a:r>
            <a:r>
              <a:rPr lang="zh-CN" altLang="en-US" sz="2100" b="1" dirty="0">
                <a:solidFill>
                  <a:schemeClr val="accent5"/>
                </a:solidFill>
                <a:cs typeface="+mn-ea"/>
              </a:rPr>
              <a:t>二</a:t>
            </a:r>
            <a:r>
              <a:rPr lang="zh-CN" altLang="zh-CN" sz="2100" b="1" dirty="0">
                <a:solidFill>
                  <a:schemeClr val="accent5"/>
                </a:solidFill>
                <a:cs typeface="+mn-ea"/>
              </a:rPr>
              <a:t>）</a:t>
            </a:r>
            <a:r>
              <a:rPr lang="zh-CN" altLang="en-US" sz="2100" b="1" dirty="0">
                <a:solidFill>
                  <a:schemeClr val="accent5"/>
                </a:solidFill>
                <a:cs typeface="+mn-ea"/>
              </a:rPr>
              <a:t>单击填加标题</a:t>
            </a:r>
            <a:endParaRPr lang="zh-CN" altLang="en-US" sz="2100" b="1" dirty="0">
              <a:solidFill>
                <a:schemeClr val="accent5"/>
              </a:solidFill>
              <a:cs typeface="+mn-ea"/>
            </a:endParaRPr>
          </a:p>
        </p:txBody>
      </p:sp>
      <p:sp>
        <p:nvSpPr>
          <p:cNvPr id="14" name="TextBox 13"/>
          <p:cNvSpPr txBox="1"/>
          <p:nvPr/>
        </p:nvSpPr>
        <p:spPr>
          <a:xfrm>
            <a:off x="3548545" y="4979026"/>
            <a:ext cx="8115350" cy="762607"/>
          </a:xfrm>
          <a:prstGeom prst="rect">
            <a:avLst/>
          </a:prstGeom>
          <a:noFill/>
        </p:spPr>
        <p:txBody>
          <a:bodyPr wrap="square" lIns="115150" tIns="57576" rIns="115150" bIns="57576" rtlCol="0">
            <a:spAutoFit/>
          </a:bodyPr>
          <a:lstStyle/>
          <a:p>
            <a:pPr>
              <a:lnSpc>
                <a:spcPct val="150000"/>
              </a:lnSpc>
            </a:pPr>
            <a:r>
              <a:rPr lang="zh-CN" altLang="en-US" sz="1400" dirty="0">
                <a:solidFill>
                  <a:schemeClr val="tx1">
                    <a:lumMod val="65000"/>
                    <a:lumOff val="35000"/>
                  </a:schemeClr>
                </a:solidFill>
                <a:latin typeface="+mn-ea"/>
                <a:cs typeface="+mn-ea"/>
              </a:rPr>
              <a:t>单击此处添加文本单击此处添加文本 单击此处添加文本单击此处添加文本单击此处添加文本</a:t>
            </a:r>
            <a:endParaRPr lang="en-US" altLang="zh-CN" sz="1400" dirty="0">
              <a:solidFill>
                <a:schemeClr val="tx1">
                  <a:lumMod val="65000"/>
                  <a:lumOff val="35000"/>
                </a:schemeClr>
              </a:solidFill>
              <a:latin typeface="+mn-ea"/>
              <a:cs typeface="+mn-ea"/>
            </a:endParaRPr>
          </a:p>
          <a:p>
            <a:pPr>
              <a:lnSpc>
                <a:spcPct val="150000"/>
              </a:lnSpc>
            </a:pPr>
            <a:r>
              <a:rPr lang="zh-CN" altLang="en-US" sz="1400" dirty="0">
                <a:solidFill>
                  <a:schemeClr val="tx1">
                    <a:lumMod val="65000"/>
                    <a:lumOff val="35000"/>
                  </a:schemeClr>
                </a:solidFill>
                <a:latin typeface="+mn-ea"/>
                <a:cs typeface="+mn-ea"/>
              </a:rPr>
              <a:t>单击此处添加文本单击此处添加文本单击此处添加文本 单击此处添加文本单击此处添加文本</a:t>
            </a:r>
            <a:endParaRPr lang="en-US" altLang="zh-CN" sz="1400" dirty="0">
              <a:solidFill>
                <a:schemeClr val="tx1">
                  <a:lumMod val="65000"/>
                  <a:lumOff val="35000"/>
                </a:schemeClr>
              </a:solidFill>
              <a:latin typeface="+mn-ea"/>
              <a:cs typeface="+mn-ea"/>
            </a:endParaRPr>
          </a:p>
        </p:txBody>
      </p:sp>
      <p:sp>
        <p:nvSpPr>
          <p:cNvPr id="15" name="TextBox 14"/>
          <p:cNvSpPr txBox="1"/>
          <p:nvPr/>
        </p:nvSpPr>
        <p:spPr>
          <a:xfrm>
            <a:off x="3392477" y="4626287"/>
            <a:ext cx="3551932" cy="405239"/>
          </a:xfrm>
          <a:prstGeom prst="rect">
            <a:avLst/>
          </a:prstGeom>
          <a:noFill/>
        </p:spPr>
        <p:txBody>
          <a:bodyPr wrap="square" lIns="76192" tIns="38096" rIns="76192" bIns="38096" rtlCol="0">
            <a:spAutoFit/>
          </a:bodyPr>
          <a:lstStyle/>
          <a:p>
            <a:r>
              <a:rPr lang="zh-CN" altLang="zh-CN" sz="2100" b="1" dirty="0">
                <a:solidFill>
                  <a:schemeClr val="accent2"/>
                </a:solidFill>
                <a:cs typeface="+mn-ea"/>
              </a:rPr>
              <a:t>（</a:t>
            </a:r>
            <a:r>
              <a:rPr lang="zh-CN" altLang="en-US" sz="2100" b="1" dirty="0">
                <a:solidFill>
                  <a:schemeClr val="accent2"/>
                </a:solidFill>
                <a:cs typeface="+mn-ea"/>
              </a:rPr>
              <a:t>三</a:t>
            </a:r>
            <a:r>
              <a:rPr lang="zh-CN" altLang="zh-CN" sz="2100" b="1" dirty="0">
                <a:solidFill>
                  <a:schemeClr val="accent2"/>
                </a:solidFill>
                <a:cs typeface="+mn-ea"/>
              </a:rPr>
              <a:t>）</a:t>
            </a:r>
            <a:r>
              <a:rPr lang="zh-CN" altLang="en-US" sz="2100" b="1" dirty="0">
                <a:solidFill>
                  <a:schemeClr val="accent2"/>
                </a:solidFill>
                <a:cs typeface="+mn-ea"/>
              </a:rPr>
              <a:t>单击填加标题</a:t>
            </a:r>
            <a:endParaRPr lang="zh-CN" altLang="en-US" sz="2100" b="1" dirty="0">
              <a:solidFill>
                <a:schemeClr val="accent2"/>
              </a:solidFill>
              <a:cs typeface="+mn-ea"/>
            </a:endParaRPr>
          </a:p>
        </p:txBody>
      </p:sp>
      <p:grpSp>
        <p:nvGrpSpPr>
          <p:cNvPr id="16" name="Group 4"/>
          <p:cNvGrpSpPr/>
          <p:nvPr/>
        </p:nvGrpSpPr>
        <p:grpSpPr>
          <a:xfrm>
            <a:off x="1101664" y="3236800"/>
            <a:ext cx="2211037" cy="1033581"/>
            <a:chOff x="1372486" y="3793072"/>
            <a:chExt cx="6146978" cy="2804667"/>
          </a:xfrm>
        </p:grpSpPr>
        <p:sp>
          <p:nvSpPr>
            <p:cNvPr id="17"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5"/>
            </a:solidFill>
            <a:ln>
              <a:noFill/>
            </a:ln>
            <a:effectLst/>
          </p:spPr>
          <p:txBody>
            <a:bodyPr wrap="none" anchor="ctr"/>
            <a:lstStyle/>
            <a:p>
              <a:endParaRPr lang="en-US">
                <a:latin typeface="+mn-ea"/>
                <a:cs typeface="+mn-ea"/>
              </a:endParaRPr>
            </a:p>
          </p:txBody>
        </p:sp>
        <p:grpSp>
          <p:nvGrpSpPr>
            <p:cNvPr id="18" name="Group 2"/>
            <p:cNvGrpSpPr/>
            <p:nvPr/>
          </p:nvGrpSpPr>
          <p:grpSpPr bwMode="auto">
            <a:xfrm>
              <a:off x="3531959" y="4060393"/>
              <a:ext cx="1906518" cy="1888205"/>
              <a:chOff x="1569458" y="688424"/>
              <a:chExt cx="334962" cy="331788"/>
            </a:xfrm>
            <a:solidFill>
              <a:schemeClr val="bg1"/>
            </a:solidFill>
          </p:grpSpPr>
          <p:sp>
            <p:nvSpPr>
              <p:cNvPr id="19"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0"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1"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sp>
            <p:nvSpPr>
              <p:cNvPr id="2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latin typeface="+mn-ea"/>
                  <a:cs typeface="+mn-ea"/>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750"/>
                                        <p:tgtEl>
                                          <p:spTgt spid="7"/>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0-#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750"/>
                                        <p:tgtEl>
                                          <p:spTgt spid="12"/>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14"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7"/>
          <p:cNvSpPr/>
          <p:nvPr/>
        </p:nvSpPr>
        <p:spPr>
          <a:xfrm>
            <a:off x="1464665" y="5022672"/>
            <a:ext cx="2243581" cy="7743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5" name="Rectangle 8"/>
          <p:cNvSpPr/>
          <p:nvPr/>
        </p:nvSpPr>
        <p:spPr>
          <a:xfrm>
            <a:off x="3858599" y="5022672"/>
            <a:ext cx="2194273" cy="7743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6" name="Rectangle 9"/>
          <p:cNvSpPr/>
          <p:nvPr/>
        </p:nvSpPr>
        <p:spPr>
          <a:xfrm>
            <a:off x="6178677" y="5018880"/>
            <a:ext cx="2191147" cy="8122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7" name="Rectangle 10"/>
          <p:cNvSpPr/>
          <p:nvPr/>
        </p:nvSpPr>
        <p:spPr>
          <a:xfrm>
            <a:off x="8496906" y="5014076"/>
            <a:ext cx="2194276" cy="8534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81" tIns="60939" rIns="121881" bIns="60939" rtlCol="0" anchor="ctr"/>
          <a:lstStyle/>
          <a:p>
            <a:pPr algn="ctr"/>
            <a:endParaRPr lang="en-US">
              <a:latin typeface="+mn-ea"/>
              <a:cs typeface="+mn-ea"/>
            </a:endParaRPr>
          </a:p>
        </p:txBody>
      </p:sp>
      <p:sp>
        <p:nvSpPr>
          <p:cNvPr id="38" name="TextBox 37"/>
          <p:cNvSpPr txBox="1"/>
          <p:nvPr/>
        </p:nvSpPr>
        <p:spPr>
          <a:xfrm>
            <a:off x="1499231" y="4287715"/>
            <a:ext cx="2209015" cy="461665"/>
          </a:xfrm>
          <a:prstGeom prst="rect">
            <a:avLst/>
          </a:prstGeom>
          <a:noFill/>
        </p:spPr>
        <p:txBody>
          <a:bodyPr wrap="square" lIns="0" tIns="0" rIns="0" bIns="0" rtlCol="0">
            <a:spAutoFit/>
          </a:bodyPr>
          <a:lstStyle/>
          <a:p>
            <a:pPr algn="ctr"/>
            <a:r>
              <a:rPr lang="zh-CN" altLang="en-US" dirty="0">
                <a:solidFill>
                  <a:schemeClr val="accent2"/>
                </a:solidFill>
                <a:latin typeface="+mn-ea"/>
                <a:cs typeface="+mn-ea"/>
              </a:rPr>
              <a:t>代用名</a:t>
            </a:r>
            <a:endParaRPr lang="en-US" dirty="0">
              <a:solidFill>
                <a:schemeClr val="accent2"/>
              </a:solidFill>
              <a:latin typeface="+mn-ea"/>
              <a:cs typeface="+mn-ea"/>
            </a:endParaRPr>
          </a:p>
          <a:p>
            <a:pPr algn="ctr"/>
            <a:r>
              <a:rPr lang="zh-CN" altLang="en-US" sz="1200" dirty="0">
                <a:solidFill>
                  <a:schemeClr val="bg1">
                    <a:lumMod val="50000"/>
                  </a:schemeClr>
                </a:solidFill>
                <a:latin typeface="+mn-ea"/>
                <a:cs typeface="+mn-ea"/>
              </a:rPr>
              <a:t>所属部门</a:t>
            </a:r>
            <a:r>
              <a:rPr lang="en-US"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sz="1600" dirty="0">
              <a:solidFill>
                <a:schemeClr val="bg1">
                  <a:lumMod val="50000"/>
                </a:schemeClr>
              </a:solidFill>
              <a:latin typeface="+mn-ea"/>
              <a:cs typeface="+mn-ea"/>
            </a:endParaRPr>
          </a:p>
        </p:txBody>
      </p:sp>
      <p:sp>
        <p:nvSpPr>
          <p:cNvPr id="39" name="TextBox 38"/>
          <p:cNvSpPr txBox="1"/>
          <p:nvPr/>
        </p:nvSpPr>
        <p:spPr>
          <a:xfrm>
            <a:off x="3858597" y="4304276"/>
            <a:ext cx="2194274" cy="461665"/>
          </a:xfrm>
          <a:prstGeom prst="rect">
            <a:avLst/>
          </a:prstGeom>
          <a:noFill/>
        </p:spPr>
        <p:txBody>
          <a:bodyPr wrap="square" lIns="0" tIns="0" rIns="0" bIns="0" rtlCol="0">
            <a:spAutoFit/>
          </a:bodyPr>
          <a:lstStyle/>
          <a:p>
            <a:pPr algn="ctr"/>
            <a:r>
              <a:rPr lang="zh-CN" altLang="en-US" dirty="0">
                <a:solidFill>
                  <a:schemeClr val="accent3"/>
                </a:solidFill>
                <a:latin typeface="+mn-ea"/>
                <a:cs typeface="+mn-ea"/>
              </a:rPr>
              <a:t>代用名</a:t>
            </a:r>
            <a:endParaRPr lang="en-US" dirty="0">
              <a:solidFill>
                <a:schemeClr val="accent3"/>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sp>
        <p:nvSpPr>
          <p:cNvPr id="40" name="TextBox 39"/>
          <p:cNvSpPr txBox="1"/>
          <p:nvPr/>
        </p:nvSpPr>
        <p:spPr>
          <a:xfrm>
            <a:off x="6175548" y="4313388"/>
            <a:ext cx="2194274" cy="461665"/>
          </a:xfrm>
          <a:prstGeom prst="rect">
            <a:avLst/>
          </a:prstGeom>
          <a:noFill/>
        </p:spPr>
        <p:txBody>
          <a:bodyPr wrap="square" lIns="0" tIns="0" rIns="0" bIns="0" rtlCol="0">
            <a:spAutoFit/>
          </a:bodyPr>
          <a:lstStyle/>
          <a:p>
            <a:pPr algn="ctr"/>
            <a:r>
              <a:rPr lang="zh-CN" altLang="en-US" dirty="0">
                <a:solidFill>
                  <a:schemeClr val="accent4"/>
                </a:solidFill>
                <a:latin typeface="+mn-ea"/>
                <a:cs typeface="+mn-ea"/>
              </a:rPr>
              <a:t>代用名</a:t>
            </a:r>
            <a:endParaRPr lang="en-US" dirty="0">
              <a:solidFill>
                <a:schemeClr val="accent4"/>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sp>
        <p:nvSpPr>
          <p:cNvPr id="41" name="TextBox 40"/>
          <p:cNvSpPr txBox="1"/>
          <p:nvPr/>
        </p:nvSpPr>
        <p:spPr>
          <a:xfrm>
            <a:off x="8496907" y="4313865"/>
            <a:ext cx="2194274" cy="461665"/>
          </a:xfrm>
          <a:prstGeom prst="rect">
            <a:avLst/>
          </a:prstGeom>
          <a:noFill/>
        </p:spPr>
        <p:txBody>
          <a:bodyPr wrap="square" lIns="0" tIns="0" rIns="0" bIns="0" rtlCol="0">
            <a:spAutoFit/>
          </a:bodyPr>
          <a:lstStyle/>
          <a:p>
            <a:pPr algn="ctr"/>
            <a:r>
              <a:rPr lang="zh-CN" altLang="en-US" dirty="0">
                <a:solidFill>
                  <a:schemeClr val="accent5"/>
                </a:solidFill>
                <a:latin typeface="+mn-ea"/>
                <a:cs typeface="+mn-ea"/>
              </a:rPr>
              <a:t>代用名</a:t>
            </a:r>
            <a:endParaRPr lang="en-US" dirty="0">
              <a:solidFill>
                <a:schemeClr val="accent5"/>
              </a:solidFill>
              <a:latin typeface="+mn-ea"/>
              <a:cs typeface="+mn-ea"/>
            </a:endParaRPr>
          </a:p>
          <a:p>
            <a:pPr algn="ctr"/>
            <a:r>
              <a:rPr lang="zh-CN" altLang="en-US" sz="1200" dirty="0">
                <a:solidFill>
                  <a:schemeClr val="bg1">
                    <a:lumMod val="50000"/>
                  </a:schemeClr>
                </a:solidFill>
                <a:latin typeface="+mn-ea"/>
                <a:cs typeface="+mn-ea"/>
              </a:rPr>
              <a:t>所属部门</a:t>
            </a:r>
            <a:r>
              <a:rPr lang="en-US" altLang="zh-CN" sz="1200" dirty="0">
                <a:solidFill>
                  <a:schemeClr val="bg1">
                    <a:lumMod val="50000"/>
                  </a:schemeClr>
                </a:solidFill>
                <a:latin typeface="+mn-ea"/>
                <a:cs typeface="+mn-ea"/>
              </a:rPr>
              <a:t> &amp; </a:t>
            </a:r>
            <a:r>
              <a:rPr lang="zh-CN" altLang="en-US" sz="1200" dirty="0">
                <a:solidFill>
                  <a:schemeClr val="bg1">
                    <a:lumMod val="50000"/>
                  </a:schemeClr>
                </a:solidFill>
                <a:latin typeface="+mn-ea"/>
                <a:cs typeface="+mn-ea"/>
              </a:rPr>
              <a:t>公司职位</a:t>
            </a:r>
            <a:endParaRPr lang="en-US" altLang="zh-CN" sz="1600" dirty="0">
              <a:solidFill>
                <a:schemeClr val="bg1">
                  <a:lumMod val="50000"/>
                </a:schemeClr>
              </a:solidFill>
              <a:latin typeface="+mn-ea"/>
              <a:cs typeface="+mn-ea"/>
            </a:endParaRPr>
          </a:p>
        </p:txBody>
      </p:sp>
      <p:pic>
        <p:nvPicPr>
          <p:cNvPr id="42" name="图片占位符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513971" y="1912875"/>
            <a:ext cx="2194274" cy="2194560"/>
          </a:xfrm>
          <a:prstGeom prst="rect">
            <a:avLst/>
          </a:prstGeom>
        </p:spPr>
      </p:pic>
      <p:pic>
        <p:nvPicPr>
          <p:cNvPr id="43" name="图片占位符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8596" y="1912875"/>
            <a:ext cx="2194274" cy="2194560"/>
          </a:xfrm>
          <a:prstGeom prst="rect">
            <a:avLst/>
          </a:prstGeom>
        </p:spPr>
      </p:pic>
      <p:pic>
        <p:nvPicPr>
          <p:cNvPr id="44" name="图片占位符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546" y="1912875"/>
            <a:ext cx="2194274" cy="2194560"/>
          </a:xfrm>
          <a:prstGeom prst="rect">
            <a:avLst/>
          </a:prstGeom>
        </p:spPr>
      </p:pic>
      <p:pic>
        <p:nvPicPr>
          <p:cNvPr id="45" name="图片占位符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6905" y="1912875"/>
            <a:ext cx="2194274" cy="2194560"/>
          </a:xfrm>
          <a:prstGeom prst="rect">
            <a:avLst/>
          </a:prstGeom>
        </p:spPr>
      </p:pic>
      <p:grpSp>
        <p:nvGrpSpPr>
          <p:cNvPr id="46" name="组合 45"/>
          <p:cNvGrpSpPr/>
          <p:nvPr/>
        </p:nvGrpSpPr>
        <p:grpSpPr>
          <a:xfrm>
            <a:off x="2021365" y="5264823"/>
            <a:ext cx="1158097" cy="276413"/>
            <a:chOff x="1488391" y="4145096"/>
            <a:chExt cx="947221" cy="226052"/>
          </a:xfrm>
        </p:grpSpPr>
        <p:sp>
          <p:nvSpPr>
            <p:cNvPr id="47"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48" name="组合 47"/>
            <p:cNvGrpSpPr/>
            <p:nvPr/>
          </p:nvGrpSpPr>
          <p:grpSpPr>
            <a:xfrm>
              <a:off x="2212311" y="4145096"/>
              <a:ext cx="223301" cy="222983"/>
              <a:chOff x="8782050" y="1495425"/>
              <a:chExt cx="1116013" cy="1114425"/>
            </a:xfrm>
            <a:solidFill>
              <a:schemeClr val="accent3"/>
            </a:solidFill>
          </p:grpSpPr>
          <p:sp>
            <p:nvSpPr>
              <p:cNvPr id="67"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8"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9"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0"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1"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49"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62" name="组合 61"/>
            <p:cNvGrpSpPr/>
            <p:nvPr/>
          </p:nvGrpSpPr>
          <p:grpSpPr>
            <a:xfrm>
              <a:off x="1488391" y="4145096"/>
              <a:ext cx="222030" cy="222983"/>
              <a:chOff x="2473325" y="1495425"/>
              <a:chExt cx="1109663" cy="1114425"/>
            </a:xfrm>
            <a:solidFill>
              <a:schemeClr val="accent5"/>
            </a:solidFill>
          </p:grpSpPr>
          <p:sp>
            <p:nvSpPr>
              <p:cNvPr id="63"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4"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5"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66"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72" name="组合 71"/>
          <p:cNvGrpSpPr/>
          <p:nvPr/>
        </p:nvGrpSpPr>
        <p:grpSpPr>
          <a:xfrm>
            <a:off x="4376685" y="5264823"/>
            <a:ext cx="1158097" cy="276413"/>
            <a:chOff x="1488391" y="4145096"/>
            <a:chExt cx="947221" cy="226052"/>
          </a:xfrm>
        </p:grpSpPr>
        <p:sp>
          <p:nvSpPr>
            <p:cNvPr id="73"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74" name="组合 73"/>
            <p:cNvGrpSpPr/>
            <p:nvPr/>
          </p:nvGrpSpPr>
          <p:grpSpPr>
            <a:xfrm>
              <a:off x="2212311" y="4145096"/>
              <a:ext cx="223301" cy="222983"/>
              <a:chOff x="8782050" y="1495425"/>
              <a:chExt cx="1116013" cy="1114425"/>
            </a:xfrm>
            <a:solidFill>
              <a:schemeClr val="accent3"/>
            </a:solidFill>
          </p:grpSpPr>
          <p:sp>
            <p:nvSpPr>
              <p:cNvPr id="81"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2"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3"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4"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5"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75"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76" name="组合 75"/>
            <p:cNvGrpSpPr/>
            <p:nvPr/>
          </p:nvGrpSpPr>
          <p:grpSpPr>
            <a:xfrm>
              <a:off x="1488391" y="4145096"/>
              <a:ext cx="222030" cy="222983"/>
              <a:chOff x="2473325" y="1495425"/>
              <a:chExt cx="1109663" cy="1114425"/>
            </a:xfrm>
            <a:solidFill>
              <a:schemeClr val="accent5"/>
            </a:solidFill>
          </p:grpSpPr>
          <p:sp>
            <p:nvSpPr>
              <p:cNvPr id="77"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8"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79"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80"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86" name="组合 85"/>
          <p:cNvGrpSpPr/>
          <p:nvPr/>
        </p:nvGrpSpPr>
        <p:grpSpPr>
          <a:xfrm>
            <a:off x="6693636" y="5264823"/>
            <a:ext cx="1158097" cy="276413"/>
            <a:chOff x="1488391" y="4145096"/>
            <a:chExt cx="947221" cy="226052"/>
          </a:xfrm>
        </p:grpSpPr>
        <p:sp>
          <p:nvSpPr>
            <p:cNvPr id="87"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88" name="组合 87"/>
            <p:cNvGrpSpPr/>
            <p:nvPr/>
          </p:nvGrpSpPr>
          <p:grpSpPr>
            <a:xfrm>
              <a:off x="2212311" y="4145096"/>
              <a:ext cx="223301" cy="222983"/>
              <a:chOff x="8782050" y="1495425"/>
              <a:chExt cx="1116013" cy="1114425"/>
            </a:xfrm>
            <a:solidFill>
              <a:schemeClr val="accent3"/>
            </a:solidFill>
          </p:grpSpPr>
          <p:sp>
            <p:nvSpPr>
              <p:cNvPr id="95"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6"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7"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8"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9"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89"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90" name="组合 89"/>
            <p:cNvGrpSpPr/>
            <p:nvPr/>
          </p:nvGrpSpPr>
          <p:grpSpPr>
            <a:xfrm>
              <a:off x="1488391" y="4145096"/>
              <a:ext cx="222030" cy="222983"/>
              <a:chOff x="2473325" y="1495425"/>
              <a:chExt cx="1109663" cy="1114425"/>
            </a:xfrm>
            <a:solidFill>
              <a:schemeClr val="accent5"/>
            </a:solidFill>
          </p:grpSpPr>
          <p:sp>
            <p:nvSpPr>
              <p:cNvPr id="91"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2"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3"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94"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grpSp>
        <p:nvGrpSpPr>
          <p:cNvPr id="100" name="组合 99"/>
          <p:cNvGrpSpPr/>
          <p:nvPr/>
        </p:nvGrpSpPr>
        <p:grpSpPr>
          <a:xfrm>
            <a:off x="9014995" y="5264823"/>
            <a:ext cx="1158097" cy="276413"/>
            <a:chOff x="1488391" y="4145096"/>
            <a:chExt cx="947221" cy="226052"/>
          </a:xfrm>
        </p:grpSpPr>
        <p:sp>
          <p:nvSpPr>
            <p:cNvPr id="101" name="Freeform 5"/>
            <p:cNvSpPr>
              <a:spLocks noEditPoints="1"/>
            </p:cNvSpPr>
            <p:nvPr/>
          </p:nvSpPr>
          <p:spPr bwMode="auto">
            <a:xfrm>
              <a:off x="1969710" y="4148165"/>
              <a:ext cx="223301" cy="222983"/>
            </a:xfrm>
            <a:custGeom>
              <a:avLst/>
              <a:gdLst>
                <a:gd name="T0" fmla="*/ 176 w 207"/>
                <a:gd name="T1" fmla="*/ 206 h 206"/>
                <a:gd name="T2" fmla="*/ 170 w 207"/>
                <a:gd name="T3" fmla="*/ 134 h 206"/>
                <a:gd name="T4" fmla="*/ 168 w 207"/>
                <a:gd name="T5" fmla="*/ 141 h 206"/>
                <a:gd name="T6" fmla="*/ 165 w 207"/>
                <a:gd name="T7" fmla="*/ 141 h 206"/>
                <a:gd name="T8" fmla="*/ 163 w 207"/>
                <a:gd name="T9" fmla="*/ 141 h 206"/>
                <a:gd name="T10" fmla="*/ 158 w 207"/>
                <a:gd name="T11" fmla="*/ 134 h 206"/>
                <a:gd name="T12" fmla="*/ 155 w 207"/>
                <a:gd name="T13" fmla="*/ 139 h 206"/>
                <a:gd name="T14" fmla="*/ 148 w 207"/>
                <a:gd name="T15" fmla="*/ 149 h 206"/>
                <a:gd name="T16" fmla="*/ 154 w 207"/>
                <a:gd name="T17" fmla="*/ 155 h 206"/>
                <a:gd name="T18" fmla="*/ 159 w 207"/>
                <a:gd name="T19" fmla="*/ 160 h 206"/>
                <a:gd name="T20" fmla="*/ 159 w 207"/>
                <a:gd name="T21" fmla="*/ 164 h 206"/>
                <a:gd name="T22" fmla="*/ 156 w 207"/>
                <a:gd name="T23" fmla="*/ 168 h 206"/>
                <a:gd name="T24" fmla="*/ 148 w 207"/>
                <a:gd name="T25" fmla="*/ 171 h 206"/>
                <a:gd name="T26" fmla="*/ 135 w 207"/>
                <a:gd name="T27" fmla="*/ 174 h 206"/>
                <a:gd name="T28" fmla="*/ 120 w 207"/>
                <a:gd name="T29" fmla="*/ 171 h 206"/>
                <a:gd name="T30" fmla="*/ 109 w 207"/>
                <a:gd name="T31" fmla="*/ 168 h 206"/>
                <a:gd name="T32" fmla="*/ 101 w 207"/>
                <a:gd name="T33" fmla="*/ 168 h 206"/>
                <a:gd name="T34" fmla="*/ 90 w 207"/>
                <a:gd name="T35" fmla="*/ 173 h 206"/>
                <a:gd name="T36" fmla="*/ 80 w 207"/>
                <a:gd name="T37" fmla="*/ 174 h 206"/>
                <a:gd name="T38" fmla="*/ 63 w 207"/>
                <a:gd name="T39" fmla="*/ 173 h 206"/>
                <a:gd name="T40" fmla="*/ 53 w 207"/>
                <a:gd name="T41" fmla="*/ 169 h 206"/>
                <a:gd name="T42" fmla="*/ 50 w 207"/>
                <a:gd name="T43" fmla="*/ 166 h 206"/>
                <a:gd name="T44" fmla="*/ 49 w 207"/>
                <a:gd name="T45" fmla="*/ 161 h 206"/>
                <a:gd name="T46" fmla="*/ 51 w 207"/>
                <a:gd name="T47" fmla="*/ 157 h 206"/>
                <a:gd name="T48" fmla="*/ 54 w 207"/>
                <a:gd name="T49" fmla="*/ 154 h 206"/>
                <a:gd name="T50" fmla="*/ 61 w 207"/>
                <a:gd name="T51" fmla="*/ 152 h 206"/>
                <a:gd name="T52" fmla="*/ 59 w 207"/>
                <a:gd name="T53" fmla="*/ 150 h 206"/>
                <a:gd name="T54" fmla="*/ 52 w 207"/>
                <a:gd name="T55" fmla="*/ 142 h 206"/>
                <a:gd name="T56" fmla="*/ 48 w 207"/>
                <a:gd name="T57" fmla="*/ 133 h 206"/>
                <a:gd name="T58" fmla="*/ 46 w 207"/>
                <a:gd name="T59" fmla="*/ 131 h 206"/>
                <a:gd name="T60" fmla="*/ 44 w 207"/>
                <a:gd name="T61" fmla="*/ 135 h 206"/>
                <a:gd name="T62" fmla="*/ 38 w 207"/>
                <a:gd name="T63" fmla="*/ 141 h 206"/>
                <a:gd name="T64" fmla="*/ 35 w 207"/>
                <a:gd name="T65" fmla="*/ 141 h 206"/>
                <a:gd name="T66" fmla="*/ 33 w 207"/>
                <a:gd name="T67" fmla="*/ 135 h 206"/>
                <a:gd name="T68" fmla="*/ 33 w 207"/>
                <a:gd name="T69" fmla="*/ 123 h 206"/>
                <a:gd name="T70" fmla="*/ 38 w 207"/>
                <a:gd name="T71" fmla="*/ 112 h 206"/>
                <a:gd name="T72" fmla="*/ 45 w 207"/>
                <a:gd name="T73" fmla="*/ 102 h 206"/>
                <a:gd name="T74" fmla="*/ 52 w 207"/>
                <a:gd name="T75" fmla="*/ 96 h 206"/>
                <a:gd name="T76" fmla="*/ 51 w 207"/>
                <a:gd name="T77" fmla="*/ 90 h 206"/>
                <a:gd name="T78" fmla="*/ 55 w 207"/>
                <a:gd name="T79" fmla="*/ 83 h 206"/>
                <a:gd name="T80" fmla="*/ 55 w 207"/>
                <a:gd name="T81" fmla="*/ 77 h 206"/>
                <a:gd name="T82" fmla="*/ 58 w 207"/>
                <a:gd name="T83" fmla="*/ 66 h 206"/>
                <a:gd name="T84" fmla="*/ 63 w 207"/>
                <a:gd name="T85" fmla="*/ 56 h 206"/>
                <a:gd name="T86" fmla="*/ 69 w 207"/>
                <a:gd name="T87" fmla="*/ 47 h 206"/>
                <a:gd name="T88" fmla="*/ 80 w 207"/>
                <a:gd name="T89" fmla="*/ 38 h 206"/>
                <a:gd name="T90" fmla="*/ 92 w 207"/>
                <a:gd name="T91" fmla="*/ 34 h 206"/>
                <a:gd name="T92" fmla="*/ 107 w 207"/>
                <a:gd name="T93" fmla="*/ 32 h 206"/>
                <a:gd name="T94" fmla="*/ 122 w 207"/>
                <a:gd name="T95" fmla="*/ 34 h 206"/>
                <a:gd name="T96" fmla="*/ 136 w 207"/>
                <a:gd name="T97" fmla="*/ 41 h 206"/>
                <a:gd name="T98" fmla="*/ 144 w 207"/>
                <a:gd name="T99" fmla="*/ 48 h 206"/>
                <a:gd name="T100" fmla="*/ 150 w 207"/>
                <a:gd name="T101" fmla="*/ 59 h 206"/>
                <a:gd name="T102" fmla="*/ 153 w 207"/>
                <a:gd name="T103" fmla="*/ 69 h 206"/>
                <a:gd name="T104" fmla="*/ 156 w 207"/>
                <a:gd name="T105" fmla="*/ 80 h 206"/>
                <a:gd name="T106" fmla="*/ 159 w 207"/>
                <a:gd name="T107" fmla="*/ 88 h 206"/>
                <a:gd name="T108" fmla="*/ 158 w 207"/>
                <a:gd name="T109" fmla="*/ 94 h 206"/>
                <a:gd name="T110" fmla="*/ 162 w 207"/>
                <a:gd name="T111" fmla="*/ 102 h 206"/>
                <a:gd name="T112" fmla="*/ 168 w 207"/>
                <a:gd name="T113" fmla="*/ 114 h 206"/>
                <a:gd name="T114" fmla="*/ 170 w 207"/>
                <a:gd name="T115" fmla="*/ 12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 h="206">
                  <a:moveTo>
                    <a:pt x="207" y="31"/>
                  </a:moveTo>
                  <a:cubicBezTo>
                    <a:pt x="207" y="14"/>
                    <a:pt x="193" y="0"/>
                    <a:pt x="176" y="0"/>
                  </a:cubicBezTo>
                  <a:cubicBezTo>
                    <a:pt x="32" y="0"/>
                    <a:pt x="32" y="0"/>
                    <a:pt x="32" y="0"/>
                  </a:cubicBezTo>
                  <a:cubicBezTo>
                    <a:pt x="15" y="0"/>
                    <a:pt x="0" y="14"/>
                    <a:pt x="0" y="31"/>
                  </a:cubicBezTo>
                  <a:cubicBezTo>
                    <a:pt x="0" y="175"/>
                    <a:pt x="0" y="175"/>
                    <a:pt x="0" y="175"/>
                  </a:cubicBezTo>
                  <a:cubicBezTo>
                    <a:pt x="0" y="192"/>
                    <a:pt x="15" y="206"/>
                    <a:pt x="32" y="206"/>
                  </a:cubicBezTo>
                  <a:cubicBezTo>
                    <a:pt x="176" y="206"/>
                    <a:pt x="176" y="206"/>
                    <a:pt x="176" y="206"/>
                  </a:cubicBezTo>
                  <a:cubicBezTo>
                    <a:pt x="193" y="206"/>
                    <a:pt x="207" y="192"/>
                    <a:pt x="207" y="175"/>
                  </a:cubicBezTo>
                  <a:lnTo>
                    <a:pt x="207" y="31"/>
                  </a:lnTo>
                  <a:close/>
                  <a:moveTo>
                    <a:pt x="169" y="129"/>
                  </a:moveTo>
                  <a:cubicBezTo>
                    <a:pt x="169" y="130"/>
                    <a:pt x="169" y="130"/>
                    <a:pt x="169" y="130"/>
                  </a:cubicBezTo>
                  <a:cubicBezTo>
                    <a:pt x="169" y="131"/>
                    <a:pt x="169" y="131"/>
                    <a:pt x="169" y="131"/>
                  </a:cubicBezTo>
                  <a:cubicBezTo>
                    <a:pt x="170" y="132"/>
                    <a:pt x="170" y="132"/>
                    <a:pt x="170" y="132"/>
                  </a:cubicBezTo>
                  <a:cubicBezTo>
                    <a:pt x="170" y="134"/>
                    <a:pt x="170" y="134"/>
                    <a:pt x="170" y="134"/>
                  </a:cubicBezTo>
                  <a:cubicBezTo>
                    <a:pt x="170" y="136"/>
                    <a:pt x="170" y="136"/>
                    <a:pt x="170" y="136"/>
                  </a:cubicBezTo>
                  <a:cubicBezTo>
                    <a:pt x="170" y="138"/>
                    <a:pt x="170" y="138"/>
                    <a:pt x="170" y="138"/>
                  </a:cubicBezTo>
                  <a:cubicBezTo>
                    <a:pt x="170" y="138"/>
                    <a:pt x="170" y="138"/>
                    <a:pt x="170" y="138"/>
                  </a:cubicBezTo>
                  <a:cubicBezTo>
                    <a:pt x="169" y="139"/>
                    <a:pt x="169" y="139"/>
                    <a:pt x="169" y="139"/>
                  </a:cubicBezTo>
                  <a:cubicBezTo>
                    <a:pt x="169" y="140"/>
                    <a:pt x="169" y="140"/>
                    <a:pt x="169" y="140"/>
                  </a:cubicBezTo>
                  <a:cubicBezTo>
                    <a:pt x="169" y="140"/>
                    <a:pt x="169" y="140"/>
                    <a:pt x="169" y="140"/>
                  </a:cubicBezTo>
                  <a:cubicBezTo>
                    <a:pt x="168" y="141"/>
                    <a:pt x="168" y="141"/>
                    <a:pt x="168" y="141"/>
                  </a:cubicBezTo>
                  <a:cubicBezTo>
                    <a:pt x="168" y="141"/>
                    <a:pt x="168" y="141"/>
                    <a:pt x="168" y="141"/>
                  </a:cubicBezTo>
                  <a:cubicBezTo>
                    <a:pt x="167" y="142"/>
                    <a:pt x="167" y="142"/>
                    <a:pt x="167" y="142"/>
                  </a:cubicBezTo>
                  <a:cubicBezTo>
                    <a:pt x="167" y="142"/>
                    <a:pt x="167" y="142"/>
                    <a:pt x="167" y="142"/>
                  </a:cubicBezTo>
                  <a:cubicBezTo>
                    <a:pt x="166" y="142"/>
                    <a:pt x="166" y="142"/>
                    <a:pt x="166" y="142"/>
                  </a:cubicBezTo>
                  <a:cubicBezTo>
                    <a:pt x="166" y="142"/>
                    <a:pt x="166" y="142"/>
                    <a:pt x="166" y="142"/>
                  </a:cubicBezTo>
                  <a:cubicBezTo>
                    <a:pt x="166" y="141"/>
                    <a:pt x="166" y="141"/>
                    <a:pt x="166" y="141"/>
                  </a:cubicBezTo>
                  <a:cubicBezTo>
                    <a:pt x="165" y="141"/>
                    <a:pt x="165" y="141"/>
                    <a:pt x="165" y="141"/>
                  </a:cubicBezTo>
                  <a:cubicBezTo>
                    <a:pt x="165" y="141"/>
                    <a:pt x="165" y="141"/>
                    <a:pt x="165" y="141"/>
                  </a:cubicBezTo>
                  <a:cubicBezTo>
                    <a:pt x="165" y="142"/>
                    <a:pt x="165" y="142"/>
                    <a:pt x="165" y="142"/>
                  </a:cubicBezTo>
                  <a:cubicBezTo>
                    <a:pt x="164" y="142"/>
                    <a:pt x="164" y="142"/>
                    <a:pt x="164" y="142"/>
                  </a:cubicBezTo>
                  <a:cubicBezTo>
                    <a:pt x="164" y="142"/>
                    <a:pt x="164" y="142"/>
                    <a:pt x="164" y="142"/>
                  </a:cubicBezTo>
                  <a:cubicBezTo>
                    <a:pt x="163" y="142"/>
                    <a:pt x="163" y="142"/>
                    <a:pt x="163" y="142"/>
                  </a:cubicBezTo>
                  <a:cubicBezTo>
                    <a:pt x="163" y="141"/>
                    <a:pt x="163" y="141"/>
                    <a:pt x="163" y="141"/>
                  </a:cubicBezTo>
                  <a:cubicBezTo>
                    <a:pt x="163" y="141"/>
                    <a:pt x="163" y="141"/>
                    <a:pt x="163" y="141"/>
                  </a:cubicBezTo>
                  <a:cubicBezTo>
                    <a:pt x="162" y="140"/>
                    <a:pt x="162" y="140"/>
                    <a:pt x="162" y="140"/>
                  </a:cubicBezTo>
                  <a:cubicBezTo>
                    <a:pt x="161" y="139"/>
                    <a:pt x="161" y="139"/>
                    <a:pt x="161" y="139"/>
                  </a:cubicBezTo>
                  <a:cubicBezTo>
                    <a:pt x="161" y="138"/>
                    <a:pt x="161" y="138"/>
                    <a:pt x="161" y="138"/>
                  </a:cubicBezTo>
                  <a:cubicBezTo>
                    <a:pt x="160" y="137"/>
                    <a:pt x="160" y="137"/>
                    <a:pt x="160" y="137"/>
                  </a:cubicBezTo>
                  <a:cubicBezTo>
                    <a:pt x="159" y="137"/>
                    <a:pt x="159" y="137"/>
                    <a:pt x="159" y="137"/>
                  </a:cubicBezTo>
                  <a:cubicBezTo>
                    <a:pt x="159" y="135"/>
                    <a:pt x="159" y="135"/>
                    <a:pt x="159" y="135"/>
                  </a:cubicBezTo>
                  <a:cubicBezTo>
                    <a:pt x="158" y="134"/>
                    <a:pt x="158" y="134"/>
                    <a:pt x="158" y="134"/>
                  </a:cubicBezTo>
                  <a:cubicBezTo>
                    <a:pt x="158" y="136"/>
                    <a:pt x="158" y="136"/>
                    <a:pt x="158" y="136"/>
                  </a:cubicBezTo>
                  <a:cubicBezTo>
                    <a:pt x="157" y="136"/>
                    <a:pt x="157" y="136"/>
                    <a:pt x="157" y="136"/>
                  </a:cubicBezTo>
                  <a:cubicBezTo>
                    <a:pt x="157" y="135"/>
                    <a:pt x="157" y="135"/>
                    <a:pt x="157" y="135"/>
                  </a:cubicBezTo>
                  <a:cubicBezTo>
                    <a:pt x="157" y="134"/>
                    <a:pt x="157" y="134"/>
                    <a:pt x="157" y="134"/>
                  </a:cubicBezTo>
                  <a:cubicBezTo>
                    <a:pt x="157" y="135"/>
                    <a:pt x="157" y="135"/>
                    <a:pt x="157" y="135"/>
                  </a:cubicBezTo>
                  <a:cubicBezTo>
                    <a:pt x="156" y="136"/>
                    <a:pt x="156" y="136"/>
                    <a:pt x="156" y="136"/>
                  </a:cubicBezTo>
                  <a:cubicBezTo>
                    <a:pt x="155" y="139"/>
                    <a:pt x="155" y="139"/>
                    <a:pt x="155" y="139"/>
                  </a:cubicBezTo>
                  <a:cubicBezTo>
                    <a:pt x="154" y="141"/>
                    <a:pt x="154" y="141"/>
                    <a:pt x="154" y="141"/>
                  </a:cubicBezTo>
                  <a:cubicBezTo>
                    <a:pt x="153" y="143"/>
                    <a:pt x="153" y="143"/>
                    <a:pt x="153" y="143"/>
                  </a:cubicBezTo>
                  <a:cubicBezTo>
                    <a:pt x="152" y="144"/>
                    <a:pt x="152" y="144"/>
                    <a:pt x="152" y="144"/>
                  </a:cubicBezTo>
                  <a:cubicBezTo>
                    <a:pt x="151" y="146"/>
                    <a:pt x="151" y="146"/>
                    <a:pt x="151" y="146"/>
                  </a:cubicBezTo>
                  <a:cubicBezTo>
                    <a:pt x="150" y="148"/>
                    <a:pt x="150" y="148"/>
                    <a:pt x="150" y="148"/>
                  </a:cubicBezTo>
                  <a:cubicBezTo>
                    <a:pt x="149" y="148"/>
                    <a:pt x="149" y="148"/>
                    <a:pt x="149" y="148"/>
                  </a:cubicBezTo>
                  <a:cubicBezTo>
                    <a:pt x="148" y="149"/>
                    <a:pt x="148" y="149"/>
                    <a:pt x="148" y="149"/>
                  </a:cubicBezTo>
                  <a:cubicBezTo>
                    <a:pt x="147" y="151"/>
                    <a:pt x="147" y="151"/>
                    <a:pt x="147" y="151"/>
                  </a:cubicBezTo>
                  <a:cubicBezTo>
                    <a:pt x="147" y="151"/>
                    <a:pt x="147" y="151"/>
                    <a:pt x="147" y="151"/>
                  </a:cubicBezTo>
                  <a:cubicBezTo>
                    <a:pt x="147" y="151"/>
                    <a:pt x="147" y="151"/>
                    <a:pt x="147" y="151"/>
                  </a:cubicBezTo>
                  <a:cubicBezTo>
                    <a:pt x="148" y="152"/>
                    <a:pt x="148" y="152"/>
                    <a:pt x="148" y="152"/>
                  </a:cubicBezTo>
                  <a:cubicBezTo>
                    <a:pt x="151" y="153"/>
                    <a:pt x="151" y="153"/>
                    <a:pt x="151" y="153"/>
                  </a:cubicBezTo>
                  <a:cubicBezTo>
                    <a:pt x="153" y="154"/>
                    <a:pt x="153" y="154"/>
                    <a:pt x="153" y="154"/>
                  </a:cubicBezTo>
                  <a:cubicBezTo>
                    <a:pt x="154" y="155"/>
                    <a:pt x="154" y="155"/>
                    <a:pt x="154" y="155"/>
                  </a:cubicBezTo>
                  <a:cubicBezTo>
                    <a:pt x="156" y="156"/>
                    <a:pt x="156" y="156"/>
                    <a:pt x="156" y="156"/>
                  </a:cubicBezTo>
                  <a:cubicBezTo>
                    <a:pt x="157" y="157"/>
                    <a:pt x="157" y="157"/>
                    <a:pt x="157" y="157"/>
                  </a:cubicBezTo>
                  <a:cubicBezTo>
                    <a:pt x="158" y="158"/>
                    <a:pt x="158" y="158"/>
                    <a:pt x="158" y="158"/>
                  </a:cubicBezTo>
                  <a:cubicBezTo>
                    <a:pt x="158" y="158"/>
                    <a:pt x="158" y="158"/>
                    <a:pt x="158" y="158"/>
                  </a:cubicBezTo>
                  <a:cubicBezTo>
                    <a:pt x="159" y="159"/>
                    <a:pt x="159" y="159"/>
                    <a:pt x="159" y="159"/>
                  </a:cubicBezTo>
                  <a:cubicBezTo>
                    <a:pt x="159" y="160"/>
                    <a:pt x="159" y="160"/>
                    <a:pt x="159" y="160"/>
                  </a:cubicBezTo>
                  <a:cubicBezTo>
                    <a:pt x="159" y="160"/>
                    <a:pt x="159" y="160"/>
                    <a:pt x="159" y="160"/>
                  </a:cubicBezTo>
                  <a:cubicBezTo>
                    <a:pt x="160" y="161"/>
                    <a:pt x="160" y="161"/>
                    <a:pt x="160" y="161"/>
                  </a:cubicBezTo>
                  <a:cubicBezTo>
                    <a:pt x="160" y="162"/>
                    <a:pt x="160" y="162"/>
                    <a:pt x="160" y="162"/>
                  </a:cubicBezTo>
                  <a:cubicBezTo>
                    <a:pt x="159" y="162"/>
                    <a:pt x="159" y="162"/>
                    <a:pt x="159" y="162"/>
                  </a:cubicBezTo>
                  <a:cubicBezTo>
                    <a:pt x="158" y="163"/>
                    <a:pt x="158" y="163"/>
                    <a:pt x="158" y="163"/>
                  </a:cubicBezTo>
                  <a:cubicBezTo>
                    <a:pt x="158" y="163"/>
                    <a:pt x="158" y="163"/>
                    <a:pt x="158" y="163"/>
                  </a:cubicBezTo>
                  <a:cubicBezTo>
                    <a:pt x="159" y="164"/>
                    <a:pt x="159" y="164"/>
                    <a:pt x="159" y="164"/>
                  </a:cubicBezTo>
                  <a:cubicBezTo>
                    <a:pt x="159" y="164"/>
                    <a:pt x="159" y="164"/>
                    <a:pt x="159" y="164"/>
                  </a:cubicBezTo>
                  <a:cubicBezTo>
                    <a:pt x="159" y="165"/>
                    <a:pt x="159" y="165"/>
                    <a:pt x="159" y="165"/>
                  </a:cubicBezTo>
                  <a:cubicBezTo>
                    <a:pt x="159" y="165"/>
                    <a:pt x="159" y="165"/>
                    <a:pt x="159" y="165"/>
                  </a:cubicBezTo>
                  <a:cubicBezTo>
                    <a:pt x="158" y="166"/>
                    <a:pt x="158" y="166"/>
                    <a:pt x="158" y="166"/>
                  </a:cubicBezTo>
                  <a:cubicBezTo>
                    <a:pt x="158" y="167"/>
                    <a:pt x="158" y="167"/>
                    <a:pt x="158" y="167"/>
                  </a:cubicBezTo>
                  <a:cubicBezTo>
                    <a:pt x="157" y="167"/>
                    <a:pt x="157" y="167"/>
                    <a:pt x="157" y="167"/>
                  </a:cubicBezTo>
                  <a:cubicBezTo>
                    <a:pt x="157" y="168"/>
                    <a:pt x="157" y="168"/>
                    <a:pt x="157" y="168"/>
                  </a:cubicBezTo>
                  <a:cubicBezTo>
                    <a:pt x="156" y="168"/>
                    <a:pt x="156" y="168"/>
                    <a:pt x="156" y="168"/>
                  </a:cubicBezTo>
                  <a:cubicBezTo>
                    <a:pt x="155" y="169"/>
                    <a:pt x="155" y="169"/>
                    <a:pt x="155" y="169"/>
                  </a:cubicBezTo>
                  <a:cubicBezTo>
                    <a:pt x="154" y="169"/>
                    <a:pt x="154" y="169"/>
                    <a:pt x="154" y="169"/>
                  </a:cubicBezTo>
                  <a:cubicBezTo>
                    <a:pt x="152" y="170"/>
                    <a:pt x="152" y="170"/>
                    <a:pt x="152" y="170"/>
                  </a:cubicBezTo>
                  <a:cubicBezTo>
                    <a:pt x="151" y="171"/>
                    <a:pt x="151" y="171"/>
                    <a:pt x="151" y="171"/>
                  </a:cubicBezTo>
                  <a:cubicBezTo>
                    <a:pt x="150" y="171"/>
                    <a:pt x="150" y="171"/>
                    <a:pt x="150" y="171"/>
                  </a:cubicBezTo>
                  <a:cubicBezTo>
                    <a:pt x="150" y="171"/>
                    <a:pt x="150" y="171"/>
                    <a:pt x="150" y="171"/>
                  </a:cubicBezTo>
                  <a:cubicBezTo>
                    <a:pt x="148" y="171"/>
                    <a:pt x="148" y="171"/>
                    <a:pt x="148" y="171"/>
                  </a:cubicBezTo>
                  <a:cubicBezTo>
                    <a:pt x="146" y="172"/>
                    <a:pt x="146" y="172"/>
                    <a:pt x="146" y="172"/>
                  </a:cubicBezTo>
                  <a:cubicBezTo>
                    <a:pt x="145" y="172"/>
                    <a:pt x="145" y="172"/>
                    <a:pt x="145" y="172"/>
                  </a:cubicBezTo>
                  <a:cubicBezTo>
                    <a:pt x="143" y="172"/>
                    <a:pt x="143" y="172"/>
                    <a:pt x="143" y="172"/>
                  </a:cubicBezTo>
                  <a:cubicBezTo>
                    <a:pt x="141" y="173"/>
                    <a:pt x="141" y="173"/>
                    <a:pt x="141" y="173"/>
                  </a:cubicBezTo>
                  <a:cubicBezTo>
                    <a:pt x="139" y="174"/>
                    <a:pt x="139" y="174"/>
                    <a:pt x="139" y="174"/>
                  </a:cubicBezTo>
                  <a:cubicBezTo>
                    <a:pt x="137" y="174"/>
                    <a:pt x="137" y="174"/>
                    <a:pt x="137" y="174"/>
                  </a:cubicBezTo>
                  <a:cubicBezTo>
                    <a:pt x="135" y="174"/>
                    <a:pt x="135" y="174"/>
                    <a:pt x="135" y="174"/>
                  </a:cubicBezTo>
                  <a:cubicBezTo>
                    <a:pt x="133" y="174"/>
                    <a:pt x="133" y="174"/>
                    <a:pt x="133" y="174"/>
                  </a:cubicBezTo>
                  <a:cubicBezTo>
                    <a:pt x="131" y="173"/>
                    <a:pt x="131" y="173"/>
                    <a:pt x="131" y="173"/>
                  </a:cubicBezTo>
                  <a:cubicBezTo>
                    <a:pt x="129" y="173"/>
                    <a:pt x="129" y="173"/>
                    <a:pt x="129" y="173"/>
                  </a:cubicBezTo>
                  <a:cubicBezTo>
                    <a:pt x="127" y="172"/>
                    <a:pt x="127" y="172"/>
                    <a:pt x="127" y="172"/>
                  </a:cubicBezTo>
                  <a:cubicBezTo>
                    <a:pt x="124" y="172"/>
                    <a:pt x="124" y="172"/>
                    <a:pt x="124" y="172"/>
                  </a:cubicBezTo>
                  <a:cubicBezTo>
                    <a:pt x="122" y="172"/>
                    <a:pt x="122" y="172"/>
                    <a:pt x="122" y="172"/>
                  </a:cubicBezTo>
                  <a:cubicBezTo>
                    <a:pt x="120" y="171"/>
                    <a:pt x="120" y="171"/>
                    <a:pt x="120" y="171"/>
                  </a:cubicBezTo>
                  <a:cubicBezTo>
                    <a:pt x="118" y="171"/>
                    <a:pt x="118" y="171"/>
                    <a:pt x="118" y="171"/>
                  </a:cubicBezTo>
                  <a:cubicBezTo>
                    <a:pt x="116" y="170"/>
                    <a:pt x="116" y="170"/>
                    <a:pt x="116" y="170"/>
                  </a:cubicBezTo>
                  <a:cubicBezTo>
                    <a:pt x="113" y="169"/>
                    <a:pt x="113" y="169"/>
                    <a:pt x="113" y="169"/>
                  </a:cubicBezTo>
                  <a:cubicBezTo>
                    <a:pt x="111" y="169"/>
                    <a:pt x="111" y="169"/>
                    <a:pt x="111" y="169"/>
                  </a:cubicBezTo>
                  <a:cubicBezTo>
                    <a:pt x="110" y="168"/>
                    <a:pt x="110" y="168"/>
                    <a:pt x="110" y="168"/>
                  </a:cubicBezTo>
                  <a:cubicBezTo>
                    <a:pt x="109" y="168"/>
                    <a:pt x="109" y="168"/>
                    <a:pt x="109" y="168"/>
                  </a:cubicBezTo>
                  <a:cubicBezTo>
                    <a:pt x="109" y="168"/>
                    <a:pt x="109" y="168"/>
                    <a:pt x="109" y="168"/>
                  </a:cubicBezTo>
                  <a:cubicBezTo>
                    <a:pt x="108" y="168"/>
                    <a:pt x="108" y="168"/>
                    <a:pt x="108" y="168"/>
                  </a:cubicBezTo>
                  <a:cubicBezTo>
                    <a:pt x="107" y="168"/>
                    <a:pt x="107" y="168"/>
                    <a:pt x="107" y="168"/>
                  </a:cubicBezTo>
                  <a:cubicBezTo>
                    <a:pt x="106" y="168"/>
                    <a:pt x="106" y="168"/>
                    <a:pt x="106" y="168"/>
                  </a:cubicBezTo>
                  <a:cubicBezTo>
                    <a:pt x="104" y="168"/>
                    <a:pt x="104" y="168"/>
                    <a:pt x="104" y="168"/>
                  </a:cubicBezTo>
                  <a:cubicBezTo>
                    <a:pt x="103" y="167"/>
                    <a:pt x="103" y="167"/>
                    <a:pt x="103" y="167"/>
                  </a:cubicBezTo>
                  <a:cubicBezTo>
                    <a:pt x="102" y="167"/>
                    <a:pt x="102" y="167"/>
                    <a:pt x="102" y="167"/>
                  </a:cubicBezTo>
                  <a:cubicBezTo>
                    <a:pt x="101" y="168"/>
                    <a:pt x="101" y="168"/>
                    <a:pt x="101" y="168"/>
                  </a:cubicBezTo>
                  <a:cubicBezTo>
                    <a:pt x="100" y="169"/>
                    <a:pt x="100" y="169"/>
                    <a:pt x="100" y="169"/>
                  </a:cubicBezTo>
                  <a:cubicBezTo>
                    <a:pt x="98" y="169"/>
                    <a:pt x="98" y="169"/>
                    <a:pt x="98" y="169"/>
                  </a:cubicBezTo>
                  <a:cubicBezTo>
                    <a:pt x="96" y="170"/>
                    <a:pt x="96" y="170"/>
                    <a:pt x="96" y="170"/>
                  </a:cubicBezTo>
                  <a:cubicBezTo>
                    <a:pt x="95" y="171"/>
                    <a:pt x="95" y="171"/>
                    <a:pt x="95" y="171"/>
                  </a:cubicBezTo>
                  <a:cubicBezTo>
                    <a:pt x="94" y="171"/>
                    <a:pt x="94" y="171"/>
                    <a:pt x="94" y="171"/>
                  </a:cubicBezTo>
                  <a:cubicBezTo>
                    <a:pt x="92" y="172"/>
                    <a:pt x="92" y="172"/>
                    <a:pt x="92" y="172"/>
                  </a:cubicBezTo>
                  <a:cubicBezTo>
                    <a:pt x="90" y="173"/>
                    <a:pt x="90" y="173"/>
                    <a:pt x="90" y="173"/>
                  </a:cubicBezTo>
                  <a:cubicBezTo>
                    <a:pt x="89" y="173"/>
                    <a:pt x="89" y="173"/>
                    <a:pt x="89" y="173"/>
                  </a:cubicBezTo>
                  <a:cubicBezTo>
                    <a:pt x="87" y="173"/>
                    <a:pt x="87" y="173"/>
                    <a:pt x="87" y="173"/>
                  </a:cubicBezTo>
                  <a:cubicBezTo>
                    <a:pt x="86" y="173"/>
                    <a:pt x="86" y="173"/>
                    <a:pt x="86" y="173"/>
                  </a:cubicBezTo>
                  <a:cubicBezTo>
                    <a:pt x="84" y="174"/>
                    <a:pt x="84" y="174"/>
                    <a:pt x="84" y="174"/>
                  </a:cubicBezTo>
                  <a:cubicBezTo>
                    <a:pt x="83" y="174"/>
                    <a:pt x="83" y="174"/>
                    <a:pt x="83" y="174"/>
                  </a:cubicBezTo>
                  <a:cubicBezTo>
                    <a:pt x="81" y="174"/>
                    <a:pt x="81" y="174"/>
                    <a:pt x="81" y="174"/>
                  </a:cubicBezTo>
                  <a:cubicBezTo>
                    <a:pt x="80" y="174"/>
                    <a:pt x="80" y="174"/>
                    <a:pt x="80" y="174"/>
                  </a:cubicBezTo>
                  <a:cubicBezTo>
                    <a:pt x="78" y="174"/>
                    <a:pt x="78" y="174"/>
                    <a:pt x="78" y="174"/>
                  </a:cubicBezTo>
                  <a:cubicBezTo>
                    <a:pt x="75" y="174"/>
                    <a:pt x="75" y="174"/>
                    <a:pt x="75" y="174"/>
                  </a:cubicBezTo>
                  <a:cubicBezTo>
                    <a:pt x="71" y="174"/>
                    <a:pt x="71" y="174"/>
                    <a:pt x="71" y="174"/>
                  </a:cubicBezTo>
                  <a:cubicBezTo>
                    <a:pt x="68" y="173"/>
                    <a:pt x="68" y="173"/>
                    <a:pt x="68" y="173"/>
                  </a:cubicBezTo>
                  <a:cubicBezTo>
                    <a:pt x="66" y="173"/>
                    <a:pt x="66" y="173"/>
                    <a:pt x="66" y="173"/>
                  </a:cubicBezTo>
                  <a:cubicBezTo>
                    <a:pt x="64" y="173"/>
                    <a:pt x="64" y="173"/>
                    <a:pt x="64" y="173"/>
                  </a:cubicBezTo>
                  <a:cubicBezTo>
                    <a:pt x="63" y="173"/>
                    <a:pt x="63" y="173"/>
                    <a:pt x="63" y="173"/>
                  </a:cubicBezTo>
                  <a:cubicBezTo>
                    <a:pt x="61" y="172"/>
                    <a:pt x="61" y="172"/>
                    <a:pt x="61" y="172"/>
                  </a:cubicBezTo>
                  <a:cubicBezTo>
                    <a:pt x="59" y="172"/>
                    <a:pt x="59" y="172"/>
                    <a:pt x="59" y="172"/>
                  </a:cubicBezTo>
                  <a:cubicBezTo>
                    <a:pt x="58" y="171"/>
                    <a:pt x="58" y="171"/>
                    <a:pt x="58" y="171"/>
                  </a:cubicBezTo>
                  <a:cubicBezTo>
                    <a:pt x="57" y="171"/>
                    <a:pt x="57" y="171"/>
                    <a:pt x="57" y="171"/>
                  </a:cubicBezTo>
                  <a:cubicBezTo>
                    <a:pt x="55" y="170"/>
                    <a:pt x="55" y="170"/>
                    <a:pt x="55" y="170"/>
                  </a:cubicBezTo>
                  <a:cubicBezTo>
                    <a:pt x="54" y="170"/>
                    <a:pt x="54" y="170"/>
                    <a:pt x="54" y="170"/>
                  </a:cubicBezTo>
                  <a:cubicBezTo>
                    <a:pt x="53" y="169"/>
                    <a:pt x="53" y="169"/>
                    <a:pt x="53" y="169"/>
                  </a:cubicBezTo>
                  <a:cubicBezTo>
                    <a:pt x="52" y="168"/>
                    <a:pt x="52" y="168"/>
                    <a:pt x="52" y="168"/>
                  </a:cubicBezTo>
                  <a:cubicBezTo>
                    <a:pt x="51" y="168"/>
                    <a:pt x="51" y="168"/>
                    <a:pt x="51" y="168"/>
                  </a:cubicBezTo>
                  <a:cubicBezTo>
                    <a:pt x="51" y="167"/>
                    <a:pt x="51" y="167"/>
                    <a:pt x="51" y="167"/>
                  </a:cubicBezTo>
                  <a:cubicBezTo>
                    <a:pt x="51" y="167"/>
                    <a:pt x="51" y="167"/>
                    <a:pt x="51" y="167"/>
                  </a:cubicBezTo>
                  <a:cubicBezTo>
                    <a:pt x="50" y="167"/>
                    <a:pt x="50" y="167"/>
                    <a:pt x="50" y="167"/>
                  </a:cubicBezTo>
                  <a:cubicBezTo>
                    <a:pt x="50" y="166"/>
                    <a:pt x="50" y="166"/>
                    <a:pt x="50" y="166"/>
                  </a:cubicBezTo>
                  <a:cubicBezTo>
                    <a:pt x="50" y="166"/>
                    <a:pt x="50" y="166"/>
                    <a:pt x="50" y="166"/>
                  </a:cubicBezTo>
                  <a:cubicBezTo>
                    <a:pt x="49" y="165"/>
                    <a:pt x="49" y="165"/>
                    <a:pt x="49" y="165"/>
                  </a:cubicBezTo>
                  <a:cubicBezTo>
                    <a:pt x="49" y="164"/>
                    <a:pt x="49" y="164"/>
                    <a:pt x="49" y="164"/>
                  </a:cubicBezTo>
                  <a:cubicBezTo>
                    <a:pt x="49" y="164"/>
                    <a:pt x="49" y="164"/>
                    <a:pt x="49" y="164"/>
                  </a:cubicBezTo>
                  <a:cubicBezTo>
                    <a:pt x="49" y="163"/>
                    <a:pt x="49" y="163"/>
                    <a:pt x="49" y="163"/>
                  </a:cubicBezTo>
                  <a:cubicBezTo>
                    <a:pt x="49" y="162"/>
                    <a:pt x="49" y="162"/>
                    <a:pt x="49" y="162"/>
                  </a:cubicBezTo>
                  <a:cubicBezTo>
                    <a:pt x="49" y="162"/>
                    <a:pt x="49" y="162"/>
                    <a:pt x="49" y="162"/>
                  </a:cubicBezTo>
                  <a:cubicBezTo>
                    <a:pt x="49" y="161"/>
                    <a:pt x="49" y="161"/>
                    <a:pt x="49" y="161"/>
                  </a:cubicBezTo>
                  <a:cubicBezTo>
                    <a:pt x="49" y="161"/>
                    <a:pt x="49" y="161"/>
                    <a:pt x="49" y="161"/>
                  </a:cubicBezTo>
                  <a:cubicBezTo>
                    <a:pt x="49" y="160"/>
                    <a:pt x="49" y="160"/>
                    <a:pt x="49" y="160"/>
                  </a:cubicBezTo>
                  <a:cubicBezTo>
                    <a:pt x="49" y="159"/>
                    <a:pt x="49" y="159"/>
                    <a:pt x="49" y="159"/>
                  </a:cubicBezTo>
                  <a:cubicBezTo>
                    <a:pt x="50" y="159"/>
                    <a:pt x="50" y="159"/>
                    <a:pt x="50" y="159"/>
                  </a:cubicBezTo>
                  <a:cubicBezTo>
                    <a:pt x="50" y="158"/>
                    <a:pt x="50" y="158"/>
                    <a:pt x="50" y="158"/>
                  </a:cubicBezTo>
                  <a:cubicBezTo>
                    <a:pt x="50" y="157"/>
                    <a:pt x="50" y="157"/>
                    <a:pt x="50" y="157"/>
                  </a:cubicBezTo>
                  <a:cubicBezTo>
                    <a:pt x="51" y="157"/>
                    <a:pt x="51" y="157"/>
                    <a:pt x="51" y="157"/>
                  </a:cubicBezTo>
                  <a:cubicBezTo>
                    <a:pt x="51" y="156"/>
                    <a:pt x="51" y="156"/>
                    <a:pt x="51" y="156"/>
                  </a:cubicBezTo>
                  <a:cubicBezTo>
                    <a:pt x="52" y="156"/>
                    <a:pt x="52" y="156"/>
                    <a:pt x="52" y="156"/>
                  </a:cubicBezTo>
                  <a:cubicBezTo>
                    <a:pt x="52" y="155"/>
                    <a:pt x="52" y="155"/>
                    <a:pt x="52" y="155"/>
                  </a:cubicBezTo>
                  <a:cubicBezTo>
                    <a:pt x="53" y="155"/>
                    <a:pt x="53" y="155"/>
                    <a:pt x="53" y="155"/>
                  </a:cubicBezTo>
                  <a:cubicBezTo>
                    <a:pt x="53" y="155"/>
                    <a:pt x="53" y="155"/>
                    <a:pt x="53" y="155"/>
                  </a:cubicBezTo>
                  <a:cubicBezTo>
                    <a:pt x="54" y="154"/>
                    <a:pt x="54" y="154"/>
                    <a:pt x="54" y="154"/>
                  </a:cubicBezTo>
                  <a:cubicBezTo>
                    <a:pt x="54" y="154"/>
                    <a:pt x="54" y="154"/>
                    <a:pt x="54" y="154"/>
                  </a:cubicBezTo>
                  <a:cubicBezTo>
                    <a:pt x="55" y="154"/>
                    <a:pt x="55" y="154"/>
                    <a:pt x="55" y="154"/>
                  </a:cubicBezTo>
                  <a:cubicBezTo>
                    <a:pt x="56" y="153"/>
                    <a:pt x="56" y="153"/>
                    <a:pt x="56" y="153"/>
                  </a:cubicBezTo>
                  <a:cubicBezTo>
                    <a:pt x="57" y="153"/>
                    <a:pt x="57" y="153"/>
                    <a:pt x="57" y="153"/>
                  </a:cubicBezTo>
                  <a:cubicBezTo>
                    <a:pt x="58" y="153"/>
                    <a:pt x="58" y="153"/>
                    <a:pt x="58" y="153"/>
                  </a:cubicBezTo>
                  <a:cubicBezTo>
                    <a:pt x="59" y="153"/>
                    <a:pt x="59" y="153"/>
                    <a:pt x="59" y="153"/>
                  </a:cubicBezTo>
                  <a:cubicBezTo>
                    <a:pt x="60" y="153"/>
                    <a:pt x="60" y="153"/>
                    <a:pt x="60" y="153"/>
                  </a:cubicBezTo>
                  <a:cubicBezTo>
                    <a:pt x="61" y="152"/>
                    <a:pt x="61" y="152"/>
                    <a:pt x="61" y="152"/>
                  </a:cubicBezTo>
                  <a:cubicBezTo>
                    <a:pt x="61" y="152"/>
                    <a:pt x="61" y="152"/>
                    <a:pt x="61" y="152"/>
                  </a:cubicBezTo>
                  <a:cubicBezTo>
                    <a:pt x="61" y="152"/>
                    <a:pt x="61" y="152"/>
                    <a:pt x="61" y="152"/>
                  </a:cubicBezTo>
                  <a:cubicBezTo>
                    <a:pt x="60" y="152"/>
                    <a:pt x="60" y="152"/>
                    <a:pt x="60" y="152"/>
                  </a:cubicBezTo>
                  <a:cubicBezTo>
                    <a:pt x="60" y="152"/>
                    <a:pt x="60" y="152"/>
                    <a:pt x="60" y="152"/>
                  </a:cubicBezTo>
                  <a:cubicBezTo>
                    <a:pt x="61" y="152"/>
                    <a:pt x="61" y="152"/>
                    <a:pt x="61" y="152"/>
                  </a:cubicBezTo>
                  <a:cubicBezTo>
                    <a:pt x="60" y="152"/>
                    <a:pt x="60" y="152"/>
                    <a:pt x="60" y="152"/>
                  </a:cubicBezTo>
                  <a:cubicBezTo>
                    <a:pt x="59" y="150"/>
                    <a:pt x="59" y="150"/>
                    <a:pt x="59" y="150"/>
                  </a:cubicBezTo>
                  <a:cubicBezTo>
                    <a:pt x="58" y="149"/>
                    <a:pt x="58" y="149"/>
                    <a:pt x="58" y="149"/>
                  </a:cubicBezTo>
                  <a:cubicBezTo>
                    <a:pt x="57" y="148"/>
                    <a:pt x="57" y="148"/>
                    <a:pt x="57" y="148"/>
                  </a:cubicBezTo>
                  <a:cubicBezTo>
                    <a:pt x="56" y="147"/>
                    <a:pt x="56" y="147"/>
                    <a:pt x="56" y="147"/>
                  </a:cubicBezTo>
                  <a:cubicBezTo>
                    <a:pt x="54" y="146"/>
                    <a:pt x="54" y="146"/>
                    <a:pt x="54" y="146"/>
                  </a:cubicBezTo>
                  <a:cubicBezTo>
                    <a:pt x="53" y="144"/>
                    <a:pt x="53" y="144"/>
                    <a:pt x="53" y="144"/>
                  </a:cubicBezTo>
                  <a:cubicBezTo>
                    <a:pt x="52" y="143"/>
                    <a:pt x="52" y="143"/>
                    <a:pt x="52" y="143"/>
                  </a:cubicBezTo>
                  <a:cubicBezTo>
                    <a:pt x="52" y="142"/>
                    <a:pt x="52" y="142"/>
                    <a:pt x="52" y="142"/>
                  </a:cubicBezTo>
                  <a:cubicBezTo>
                    <a:pt x="51" y="141"/>
                    <a:pt x="51" y="141"/>
                    <a:pt x="51" y="141"/>
                  </a:cubicBezTo>
                  <a:cubicBezTo>
                    <a:pt x="50" y="140"/>
                    <a:pt x="50" y="140"/>
                    <a:pt x="50" y="140"/>
                  </a:cubicBezTo>
                  <a:cubicBezTo>
                    <a:pt x="50" y="138"/>
                    <a:pt x="50" y="138"/>
                    <a:pt x="50" y="138"/>
                  </a:cubicBezTo>
                  <a:cubicBezTo>
                    <a:pt x="49" y="137"/>
                    <a:pt x="49" y="137"/>
                    <a:pt x="49" y="137"/>
                  </a:cubicBezTo>
                  <a:cubicBezTo>
                    <a:pt x="49" y="136"/>
                    <a:pt x="49" y="136"/>
                    <a:pt x="49" y="136"/>
                  </a:cubicBezTo>
                  <a:cubicBezTo>
                    <a:pt x="48" y="134"/>
                    <a:pt x="48" y="134"/>
                    <a:pt x="48" y="134"/>
                  </a:cubicBezTo>
                  <a:cubicBezTo>
                    <a:pt x="48" y="133"/>
                    <a:pt x="48" y="133"/>
                    <a:pt x="48" y="133"/>
                  </a:cubicBezTo>
                  <a:cubicBezTo>
                    <a:pt x="47" y="131"/>
                    <a:pt x="47" y="131"/>
                    <a:pt x="47" y="131"/>
                  </a:cubicBezTo>
                  <a:cubicBezTo>
                    <a:pt x="47" y="130"/>
                    <a:pt x="47" y="130"/>
                    <a:pt x="47" y="130"/>
                  </a:cubicBezTo>
                  <a:cubicBezTo>
                    <a:pt x="47" y="130"/>
                    <a:pt x="47" y="130"/>
                    <a:pt x="47" y="130"/>
                  </a:cubicBezTo>
                  <a:cubicBezTo>
                    <a:pt x="47" y="130"/>
                    <a:pt x="47" y="130"/>
                    <a:pt x="47" y="130"/>
                  </a:cubicBezTo>
                  <a:cubicBezTo>
                    <a:pt x="47" y="130"/>
                    <a:pt x="47" y="130"/>
                    <a:pt x="47" y="130"/>
                  </a:cubicBezTo>
                  <a:cubicBezTo>
                    <a:pt x="46" y="131"/>
                    <a:pt x="46" y="131"/>
                    <a:pt x="46" y="131"/>
                  </a:cubicBezTo>
                  <a:cubicBezTo>
                    <a:pt x="46" y="131"/>
                    <a:pt x="46" y="131"/>
                    <a:pt x="46" y="131"/>
                  </a:cubicBezTo>
                  <a:cubicBezTo>
                    <a:pt x="46" y="131"/>
                    <a:pt x="46" y="131"/>
                    <a:pt x="46" y="131"/>
                  </a:cubicBezTo>
                  <a:cubicBezTo>
                    <a:pt x="46" y="132"/>
                    <a:pt x="46" y="132"/>
                    <a:pt x="46" y="132"/>
                  </a:cubicBezTo>
                  <a:cubicBezTo>
                    <a:pt x="46" y="132"/>
                    <a:pt x="46" y="132"/>
                    <a:pt x="46" y="132"/>
                  </a:cubicBezTo>
                  <a:cubicBezTo>
                    <a:pt x="46" y="133"/>
                    <a:pt x="46" y="133"/>
                    <a:pt x="46" y="133"/>
                  </a:cubicBezTo>
                  <a:cubicBezTo>
                    <a:pt x="45" y="134"/>
                    <a:pt x="45" y="134"/>
                    <a:pt x="45" y="134"/>
                  </a:cubicBezTo>
                  <a:cubicBezTo>
                    <a:pt x="45" y="135"/>
                    <a:pt x="45" y="135"/>
                    <a:pt x="45" y="135"/>
                  </a:cubicBezTo>
                  <a:cubicBezTo>
                    <a:pt x="44" y="135"/>
                    <a:pt x="44" y="135"/>
                    <a:pt x="44" y="135"/>
                  </a:cubicBezTo>
                  <a:cubicBezTo>
                    <a:pt x="43" y="136"/>
                    <a:pt x="43" y="136"/>
                    <a:pt x="43" y="136"/>
                  </a:cubicBezTo>
                  <a:cubicBezTo>
                    <a:pt x="43" y="137"/>
                    <a:pt x="43" y="137"/>
                    <a:pt x="43" y="137"/>
                  </a:cubicBezTo>
                  <a:cubicBezTo>
                    <a:pt x="42" y="138"/>
                    <a:pt x="42" y="138"/>
                    <a:pt x="42" y="138"/>
                  </a:cubicBezTo>
                  <a:cubicBezTo>
                    <a:pt x="41" y="139"/>
                    <a:pt x="41" y="139"/>
                    <a:pt x="41" y="139"/>
                  </a:cubicBezTo>
                  <a:cubicBezTo>
                    <a:pt x="40" y="139"/>
                    <a:pt x="40" y="139"/>
                    <a:pt x="40" y="139"/>
                  </a:cubicBezTo>
                  <a:cubicBezTo>
                    <a:pt x="39" y="140"/>
                    <a:pt x="39" y="140"/>
                    <a:pt x="39" y="140"/>
                  </a:cubicBezTo>
                  <a:cubicBezTo>
                    <a:pt x="38" y="141"/>
                    <a:pt x="38" y="141"/>
                    <a:pt x="38" y="141"/>
                  </a:cubicBezTo>
                  <a:cubicBezTo>
                    <a:pt x="38" y="141"/>
                    <a:pt x="38" y="141"/>
                    <a:pt x="38" y="141"/>
                  </a:cubicBezTo>
                  <a:cubicBezTo>
                    <a:pt x="36" y="141"/>
                    <a:pt x="36" y="141"/>
                    <a:pt x="36"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5" y="141"/>
                    <a:pt x="35" y="141"/>
                    <a:pt x="35" y="141"/>
                  </a:cubicBezTo>
                  <a:cubicBezTo>
                    <a:pt x="34" y="141"/>
                    <a:pt x="34" y="141"/>
                    <a:pt x="34" y="141"/>
                  </a:cubicBezTo>
                  <a:cubicBezTo>
                    <a:pt x="34" y="140"/>
                    <a:pt x="34" y="140"/>
                    <a:pt x="34" y="140"/>
                  </a:cubicBezTo>
                  <a:cubicBezTo>
                    <a:pt x="34" y="139"/>
                    <a:pt x="34" y="139"/>
                    <a:pt x="34" y="139"/>
                  </a:cubicBezTo>
                  <a:cubicBezTo>
                    <a:pt x="33" y="138"/>
                    <a:pt x="33" y="138"/>
                    <a:pt x="33" y="138"/>
                  </a:cubicBezTo>
                  <a:cubicBezTo>
                    <a:pt x="33" y="137"/>
                    <a:pt x="33" y="137"/>
                    <a:pt x="33" y="137"/>
                  </a:cubicBezTo>
                  <a:cubicBezTo>
                    <a:pt x="33" y="137"/>
                    <a:pt x="33" y="137"/>
                    <a:pt x="33" y="137"/>
                  </a:cubicBezTo>
                  <a:cubicBezTo>
                    <a:pt x="33" y="135"/>
                    <a:pt x="33" y="135"/>
                    <a:pt x="33" y="135"/>
                  </a:cubicBezTo>
                  <a:cubicBezTo>
                    <a:pt x="33" y="134"/>
                    <a:pt x="33" y="134"/>
                    <a:pt x="33" y="134"/>
                  </a:cubicBezTo>
                  <a:cubicBezTo>
                    <a:pt x="33" y="133"/>
                    <a:pt x="33" y="133"/>
                    <a:pt x="33" y="133"/>
                  </a:cubicBezTo>
                  <a:cubicBezTo>
                    <a:pt x="33" y="130"/>
                    <a:pt x="33" y="130"/>
                    <a:pt x="33" y="130"/>
                  </a:cubicBezTo>
                  <a:cubicBezTo>
                    <a:pt x="33" y="128"/>
                    <a:pt x="33" y="128"/>
                    <a:pt x="33" y="128"/>
                  </a:cubicBezTo>
                  <a:cubicBezTo>
                    <a:pt x="33" y="126"/>
                    <a:pt x="33" y="126"/>
                    <a:pt x="33" y="126"/>
                  </a:cubicBezTo>
                  <a:cubicBezTo>
                    <a:pt x="33" y="125"/>
                    <a:pt x="33" y="125"/>
                    <a:pt x="33" y="125"/>
                  </a:cubicBezTo>
                  <a:cubicBezTo>
                    <a:pt x="33" y="123"/>
                    <a:pt x="33" y="123"/>
                    <a:pt x="33" y="123"/>
                  </a:cubicBezTo>
                  <a:cubicBezTo>
                    <a:pt x="34" y="122"/>
                    <a:pt x="34" y="122"/>
                    <a:pt x="34" y="122"/>
                  </a:cubicBezTo>
                  <a:cubicBezTo>
                    <a:pt x="34" y="120"/>
                    <a:pt x="34" y="120"/>
                    <a:pt x="34" y="120"/>
                  </a:cubicBezTo>
                  <a:cubicBezTo>
                    <a:pt x="35" y="119"/>
                    <a:pt x="35" y="119"/>
                    <a:pt x="35" y="119"/>
                  </a:cubicBezTo>
                  <a:cubicBezTo>
                    <a:pt x="35" y="117"/>
                    <a:pt x="35" y="117"/>
                    <a:pt x="35" y="117"/>
                  </a:cubicBezTo>
                  <a:cubicBezTo>
                    <a:pt x="36" y="116"/>
                    <a:pt x="36" y="116"/>
                    <a:pt x="36" y="116"/>
                  </a:cubicBezTo>
                  <a:cubicBezTo>
                    <a:pt x="37" y="114"/>
                    <a:pt x="37" y="114"/>
                    <a:pt x="37" y="114"/>
                  </a:cubicBezTo>
                  <a:cubicBezTo>
                    <a:pt x="38" y="112"/>
                    <a:pt x="38" y="112"/>
                    <a:pt x="38" y="112"/>
                  </a:cubicBezTo>
                  <a:cubicBezTo>
                    <a:pt x="38" y="111"/>
                    <a:pt x="38" y="111"/>
                    <a:pt x="38" y="111"/>
                  </a:cubicBezTo>
                  <a:cubicBezTo>
                    <a:pt x="40" y="109"/>
                    <a:pt x="40" y="109"/>
                    <a:pt x="40" y="109"/>
                  </a:cubicBezTo>
                  <a:cubicBezTo>
                    <a:pt x="41" y="108"/>
                    <a:pt x="41" y="108"/>
                    <a:pt x="41" y="108"/>
                  </a:cubicBezTo>
                  <a:cubicBezTo>
                    <a:pt x="42" y="106"/>
                    <a:pt x="42" y="106"/>
                    <a:pt x="42" y="106"/>
                  </a:cubicBezTo>
                  <a:cubicBezTo>
                    <a:pt x="43" y="105"/>
                    <a:pt x="43" y="105"/>
                    <a:pt x="43" y="105"/>
                  </a:cubicBezTo>
                  <a:cubicBezTo>
                    <a:pt x="44" y="103"/>
                    <a:pt x="44" y="103"/>
                    <a:pt x="44" y="103"/>
                  </a:cubicBezTo>
                  <a:cubicBezTo>
                    <a:pt x="45" y="102"/>
                    <a:pt x="45" y="102"/>
                    <a:pt x="45" y="102"/>
                  </a:cubicBezTo>
                  <a:cubicBezTo>
                    <a:pt x="46" y="101"/>
                    <a:pt x="46" y="101"/>
                    <a:pt x="46" y="101"/>
                  </a:cubicBezTo>
                  <a:cubicBezTo>
                    <a:pt x="47" y="101"/>
                    <a:pt x="47" y="101"/>
                    <a:pt x="47" y="101"/>
                  </a:cubicBezTo>
                  <a:cubicBezTo>
                    <a:pt x="48" y="100"/>
                    <a:pt x="48" y="100"/>
                    <a:pt x="48" y="100"/>
                  </a:cubicBezTo>
                  <a:cubicBezTo>
                    <a:pt x="49" y="99"/>
                    <a:pt x="49" y="99"/>
                    <a:pt x="49" y="99"/>
                  </a:cubicBezTo>
                  <a:cubicBezTo>
                    <a:pt x="51" y="97"/>
                    <a:pt x="51" y="97"/>
                    <a:pt x="51" y="97"/>
                  </a:cubicBezTo>
                  <a:cubicBezTo>
                    <a:pt x="52" y="96"/>
                    <a:pt x="52" y="96"/>
                    <a:pt x="52" y="96"/>
                  </a:cubicBezTo>
                  <a:cubicBezTo>
                    <a:pt x="52" y="96"/>
                    <a:pt x="52" y="96"/>
                    <a:pt x="52" y="96"/>
                  </a:cubicBezTo>
                  <a:cubicBezTo>
                    <a:pt x="52" y="95"/>
                    <a:pt x="52" y="95"/>
                    <a:pt x="52" y="95"/>
                  </a:cubicBezTo>
                  <a:cubicBezTo>
                    <a:pt x="51" y="94"/>
                    <a:pt x="51" y="94"/>
                    <a:pt x="51" y="94"/>
                  </a:cubicBezTo>
                  <a:cubicBezTo>
                    <a:pt x="49" y="93"/>
                    <a:pt x="49" y="93"/>
                    <a:pt x="49" y="93"/>
                  </a:cubicBezTo>
                  <a:cubicBezTo>
                    <a:pt x="49" y="93"/>
                    <a:pt x="49" y="93"/>
                    <a:pt x="49" y="93"/>
                  </a:cubicBezTo>
                  <a:cubicBezTo>
                    <a:pt x="49" y="92"/>
                    <a:pt x="49" y="92"/>
                    <a:pt x="49" y="92"/>
                  </a:cubicBezTo>
                  <a:cubicBezTo>
                    <a:pt x="49" y="91"/>
                    <a:pt x="49" y="91"/>
                    <a:pt x="49" y="91"/>
                  </a:cubicBezTo>
                  <a:cubicBezTo>
                    <a:pt x="51" y="90"/>
                    <a:pt x="51" y="90"/>
                    <a:pt x="51" y="90"/>
                  </a:cubicBezTo>
                  <a:cubicBezTo>
                    <a:pt x="52" y="89"/>
                    <a:pt x="52" y="89"/>
                    <a:pt x="52" y="89"/>
                  </a:cubicBezTo>
                  <a:cubicBezTo>
                    <a:pt x="52" y="88"/>
                    <a:pt x="52" y="88"/>
                    <a:pt x="52" y="88"/>
                  </a:cubicBezTo>
                  <a:cubicBezTo>
                    <a:pt x="53" y="87"/>
                    <a:pt x="53" y="87"/>
                    <a:pt x="53" y="87"/>
                  </a:cubicBezTo>
                  <a:cubicBezTo>
                    <a:pt x="54" y="86"/>
                    <a:pt x="54" y="86"/>
                    <a:pt x="54" y="86"/>
                  </a:cubicBezTo>
                  <a:cubicBezTo>
                    <a:pt x="55" y="84"/>
                    <a:pt x="55" y="84"/>
                    <a:pt x="55" y="84"/>
                  </a:cubicBezTo>
                  <a:cubicBezTo>
                    <a:pt x="55" y="83"/>
                    <a:pt x="55" y="83"/>
                    <a:pt x="55" y="83"/>
                  </a:cubicBezTo>
                  <a:cubicBezTo>
                    <a:pt x="55" y="83"/>
                    <a:pt x="55" y="83"/>
                    <a:pt x="55" y="83"/>
                  </a:cubicBezTo>
                  <a:cubicBezTo>
                    <a:pt x="55" y="82"/>
                    <a:pt x="55" y="82"/>
                    <a:pt x="55" y="82"/>
                  </a:cubicBezTo>
                  <a:cubicBezTo>
                    <a:pt x="55" y="80"/>
                    <a:pt x="55" y="80"/>
                    <a:pt x="55" y="80"/>
                  </a:cubicBezTo>
                  <a:cubicBezTo>
                    <a:pt x="56" y="79"/>
                    <a:pt x="56" y="79"/>
                    <a:pt x="56" y="79"/>
                  </a:cubicBezTo>
                  <a:cubicBezTo>
                    <a:pt x="56" y="78"/>
                    <a:pt x="56" y="78"/>
                    <a:pt x="56" y="78"/>
                  </a:cubicBezTo>
                  <a:cubicBezTo>
                    <a:pt x="56" y="78"/>
                    <a:pt x="56" y="78"/>
                    <a:pt x="56" y="78"/>
                  </a:cubicBezTo>
                  <a:cubicBezTo>
                    <a:pt x="55" y="77"/>
                    <a:pt x="55" y="77"/>
                    <a:pt x="55" y="77"/>
                  </a:cubicBezTo>
                  <a:cubicBezTo>
                    <a:pt x="55" y="77"/>
                    <a:pt x="55" y="77"/>
                    <a:pt x="55" y="77"/>
                  </a:cubicBezTo>
                  <a:cubicBezTo>
                    <a:pt x="55" y="76"/>
                    <a:pt x="55" y="76"/>
                    <a:pt x="55" y="76"/>
                  </a:cubicBezTo>
                  <a:cubicBezTo>
                    <a:pt x="55" y="75"/>
                    <a:pt x="55" y="75"/>
                    <a:pt x="55" y="75"/>
                  </a:cubicBezTo>
                  <a:cubicBezTo>
                    <a:pt x="55" y="74"/>
                    <a:pt x="55" y="74"/>
                    <a:pt x="55" y="74"/>
                  </a:cubicBezTo>
                  <a:cubicBezTo>
                    <a:pt x="56" y="72"/>
                    <a:pt x="56" y="72"/>
                    <a:pt x="56" y="72"/>
                  </a:cubicBezTo>
                  <a:cubicBezTo>
                    <a:pt x="57" y="70"/>
                    <a:pt x="57" y="70"/>
                    <a:pt x="57" y="70"/>
                  </a:cubicBezTo>
                  <a:cubicBezTo>
                    <a:pt x="58" y="68"/>
                    <a:pt x="58" y="68"/>
                    <a:pt x="58" y="68"/>
                  </a:cubicBezTo>
                  <a:cubicBezTo>
                    <a:pt x="58" y="66"/>
                    <a:pt x="58" y="66"/>
                    <a:pt x="58" y="66"/>
                  </a:cubicBezTo>
                  <a:cubicBezTo>
                    <a:pt x="59" y="65"/>
                    <a:pt x="59" y="65"/>
                    <a:pt x="59" y="65"/>
                  </a:cubicBezTo>
                  <a:cubicBezTo>
                    <a:pt x="59" y="63"/>
                    <a:pt x="59" y="63"/>
                    <a:pt x="59" y="63"/>
                  </a:cubicBezTo>
                  <a:cubicBezTo>
                    <a:pt x="60" y="62"/>
                    <a:pt x="60" y="62"/>
                    <a:pt x="60" y="62"/>
                  </a:cubicBezTo>
                  <a:cubicBezTo>
                    <a:pt x="61" y="61"/>
                    <a:pt x="61" y="61"/>
                    <a:pt x="61" y="61"/>
                  </a:cubicBezTo>
                  <a:cubicBezTo>
                    <a:pt x="61" y="59"/>
                    <a:pt x="61" y="59"/>
                    <a:pt x="61" y="59"/>
                  </a:cubicBezTo>
                  <a:cubicBezTo>
                    <a:pt x="62" y="58"/>
                    <a:pt x="62" y="58"/>
                    <a:pt x="62" y="58"/>
                  </a:cubicBezTo>
                  <a:cubicBezTo>
                    <a:pt x="63" y="56"/>
                    <a:pt x="63" y="56"/>
                    <a:pt x="63" y="56"/>
                  </a:cubicBezTo>
                  <a:cubicBezTo>
                    <a:pt x="64" y="55"/>
                    <a:pt x="64" y="55"/>
                    <a:pt x="64" y="55"/>
                  </a:cubicBezTo>
                  <a:cubicBezTo>
                    <a:pt x="64" y="54"/>
                    <a:pt x="64" y="54"/>
                    <a:pt x="64" y="54"/>
                  </a:cubicBezTo>
                  <a:cubicBezTo>
                    <a:pt x="65" y="53"/>
                    <a:pt x="65" y="53"/>
                    <a:pt x="65" y="53"/>
                  </a:cubicBezTo>
                  <a:cubicBezTo>
                    <a:pt x="66" y="52"/>
                    <a:pt x="66" y="52"/>
                    <a:pt x="66" y="52"/>
                  </a:cubicBezTo>
                  <a:cubicBezTo>
                    <a:pt x="67" y="50"/>
                    <a:pt x="67" y="50"/>
                    <a:pt x="67" y="50"/>
                  </a:cubicBezTo>
                  <a:cubicBezTo>
                    <a:pt x="68" y="49"/>
                    <a:pt x="68" y="49"/>
                    <a:pt x="68" y="49"/>
                  </a:cubicBezTo>
                  <a:cubicBezTo>
                    <a:pt x="69" y="47"/>
                    <a:pt x="69" y="47"/>
                    <a:pt x="69" y="47"/>
                  </a:cubicBezTo>
                  <a:cubicBezTo>
                    <a:pt x="71" y="46"/>
                    <a:pt x="71" y="46"/>
                    <a:pt x="71" y="46"/>
                  </a:cubicBezTo>
                  <a:cubicBezTo>
                    <a:pt x="72" y="44"/>
                    <a:pt x="72" y="44"/>
                    <a:pt x="72" y="44"/>
                  </a:cubicBezTo>
                  <a:cubicBezTo>
                    <a:pt x="74" y="42"/>
                    <a:pt x="74" y="42"/>
                    <a:pt x="74" y="42"/>
                  </a:cubicBezTo>
                  <a:cubicBezTo>
                    <a:pt x="75" y="41"/>
                    <a:pt x="75" y="41"/>
                    <a:pt x="75" y="41"/>
                  </a:cubicBezTo>
                  <a:cubicBezTo>
                    <a:pt x="77" y="40"/>
                    <a:pt x="77" y="40"/>
                    <a:pt x="77" y="40"/>
                  </a:cubicBezTo>
                  <a:cubicBezTo>
                    <a:pt x="78" y="39"/>
                    <a:pt x="78" y="39"/>
                    <a:pt x="78" y="39"/>
                  </a:cubicBezTo>
                  <a:cubicBezTo>
                    <a:pt x="80" y="38"/>
                    <a:pt x="80" y="38"/>
                    <a:pt x="80" y="38"/>
                  </a:cubicBezTo>
                  <a:cubicBezTo>
                    <a:pt x="81" y="37"/>
                    <a:pt x="81" y="37"/>
                    <a:pt x="81" y="37"/>
                  </a:cubicBezTo>
                  <a:cubicBezTo>
                    <a:pt x="83" y="37"/>
                    <a:pt x="83" y="37"/>
                    <a:pt x="83" y="37"/>
                  </a:cubicBezTo>
                  <a:cubicBezTo>
                    <a:pt x="85" y="36"/>
                    <a:pt x="85" y="36"/>
                    <a:pt x="85" y="36"/>
                  </a:cubicBezTo>
                  <a:cubicBezTo>
                    <a:pt x="87" y="35"/>
                    <a:pt x="87" y="35"/>
                    <a:pt x="87" y="35"/>
                  </a:cubicBezTo>
                  <a:cubicBezTo>
                    <a:pt x="89" y="35"/>
                    <a:pt x="89" y="35"/>
                    <a:pt x="89" y="35"/>
                  </a:cubicBezTo>
                  <a:cubicBezTo>
                    <a:pt x="90" y="34"/>
                    <a:pt x="90" y="34"/>
                    <a:pt x="90" y="34"/>
                  </a:cubicBezTo>
                  <a:cubicBezTo>
                    <a:pt x="92" y="34"/>
                    <a:pt x="92" y="34"/>
                    <a:pt x="92" y="34"/>
                  </a:cubicBezTo>
                  <a:cubicBezTo>
                    <a:pt x="94" y="33"/>
                    <a:pt x="94" y="33"/>
                    <a:pt x="94" y="33"/>
                  </a:cubicBezTo>
                  <a:cubicBezTo>
                    <a:pt x="97" y="33"/>
                    <a:pt x="97" y="33"/>
                    <a:pt x="97" y="33"/>
                  </a:cubicBezTo>
                  <a:cubicBezTo>
                    <a:pt x="99" y="33"/>
                    <a:pt x="99" y="33"/>
                    <a:pt x="99" y="33"/>
                  </a:cubicBezTo>
                  <a:cubicBezTo>
                    <a:pt x="101" y="32"/>
                    <a:pt x="101" y="32"/>
                    <a:pt x="101" y="32"/>
                  </a:cubicBezTo>
                  <a:cubicBezTo>
                    <a:pt x="103" y="32"/>
                    <a:pt x="103" y="32"/>
                    <a:pt x="103" y="32"/>
                  </a:cubicBezTo>
                  <a:cubicBezTo>
                    <a:pt x="105" y="32"/>
                    <a:pt x="105" y="32"/>
                    <a:pt x="105" y="32"/>
                  </a:cubicBezTo>
                  <a:cubicBezTo>
                    <a:pt x="107" y="32"/>
                    <a:pt x="107" y="32"/>
                    <a:pt x="107" y="32"/>
                  </a:cubicBezTo>
                  <a:cubicBezTo>
                    <a:pt x="109" y="32"/>
                    <a:pt x="109" y="32"/>
                    <a:pt x="109" y="32"/>
                  </a:cubicBezTo>
                  <a:cubicBezTo>
                    <a:pt x="111" y="33"/>
                    <a:pt x="111" y="33"/>
                    <a:pt x="111" y="33"/>
                  </a:cubicBezTo>
                  <a:cubicBezTo>
                    <a:pt x="113" y="33"/>
                    <a:pt x="113" y="33"/>
                    <a:pt x="113" y="33"/>
                  </a:cubicBezTo>
                  <a:cubicBezTo>
                    <a:pt x="116" y="33"/>
                    <a:pt x="116" y="33"/>
                    <a:pt x="116" y="33"/>
                  </a:cubicBezTo>
                  <a:cubicBezTo>
                    <a:pt x="118" y="33"/>
                    <a:pt x="118" y="33"/>
                    <a:pt x="118" y="33"/>
                  </a:cubicBezTo>
                  <a:cubicBezTo>
                    <a:pt x="120" y="34"/>
                    <a:pt x="120" y="34"/>
                    <a:pt x="120" y="34"/>
                  </a:cubicBezTo>
                  <a:cubicBezTo>
                    <a:pt x="122" y="34"/>
                    <a:pt x="122" y="34"/>
                    <a:pt x="122" y="34"/>
                  </a:cubicBezTo>
                  <a:cubicBezTo>
                    <a:pt x="124" y="35"/>
                    <a:pt x="124" y="35"/>
                    <a:pt x="124" y="35"/>
                  </a:cubicBezTo>
                  <a:cubicBezTo>
                    <a:pt x="126" y="36"/>
                    <a:pt x="126" y="36"/>
                    <a:pt x="126" y="36"/>
                  </a:cubicBezTo>
                  <a:cubicBezTo>
                    <a:pt x="128" y="37"/>
                    <a:pt x="128" y="37"/>
                    <a:pt x="128" y="37"/>
                  </a:cubicBezTo>
                  <a:cubicBezTo>
                    <a:pt x="130" y="37"/>
                    <a:pt x="130" y="37"/>
                    <a:pt x="130" y="37"/>
                  </a:cubicBezTo>
                  <a:cubicBezTo>
                    <a:pt x="132" y="38"/>
                    <a:pt x="132" y="38"/>
                    <a:pt x="132" y="38"/>
                  </a:cubicBezTo>
                  <a:cubicBezTo>
                    <a:pt x="134" y="39"/>
                    <a:pt x="134" y="39"/>
                    <a:pt x="134" y="39"/>
                  </a:cubicBezTo>
                  <a:cubicBezTo>
                    <a:pt x="136" y="41"/>
                    <a:pt x="136" y="41"/>
                    <a:pt x="136" y="41"/>
                  </a:cubicBezTo>
                  <a:cubicBezTo>
                    <a:pt x="137" y="42"/>
                    <a:pt x="137" y="42"/>
                    <a:pt x="137" y="42"/>
                  </a:cubicBezTo>
                  <a:cubicBezTo>
                    <a:pt x="138" y="42"/>
                    <a:pt x="138" y="42"/>
                    <a:pt x="138" y="42"/>
                  </a:cubicBezTo>
                  <a:cubicBezTo>
                    <a:pt x="139" y="43"/>
                    <a:pt x="139" y="43"/>
                    <a:pt x="139" y="43"/>
                  </a:cubicBezTo>
                  <a:cubicBezTo>
                    <a:pt x="140" y="44"/>
                    <a:pt x="140" y="44"/>
                    <a:pt x="140" y="44"/>
                  </a:cubicBezTo>
                  <a:cubicBezTo>
                    <a:pt x="141" y="45"/>
                    <a:pt x="141" y="45"/>
                    <a:pt x="141" y="45"/>
                  </a:cubicBezTo>
                  <a:cubicBezTo>
                    <a:pt x="142" y="46"/>
                    <a:pt x="142" y="46"/>
                    <a:pt x="142" y="46"/>
                  </a:cubicBezTo>
                  <a:cubicBezTo>
                    <a:pt x="144" y="48"/>
                    <a:pt x="144" y="48"/>
                    <a:pt x="144" y="48"/>
                  </a:cubicBezTo>
                  <a:cubicBezTo>
                    <a:pt x="145" y="49"/>
                    <a:pt x="145" y="49"/>
                    <a:pt x="145" y="49"/>
                  </a:cubicBezTo>
                  <a:cubicBezTo>
                    <a:pt x="146" y="50"/>
                    <a:pt x="146" y="50"/>
                    <a:pt x="146" y="50"/>
                  </a:cubicBezTo>
                  <a:cubicBezTo>
                    <a:pt x="147" y="52"/>
                    <a:pt x="147" y="52"/>
                    <a:pt x="147" y="52"/>
                  </a:cubicBezTo>
                  <a:cubicBezTo>
                    <a:pt x="147" y="53"/>
                    <a:pt x="147" y="53"/>
                    <a:pt x="147" y="53"/>
                  </a:cubicBezTo>
                  <a:cubicBezTo>
                    <a:pt x="148" y="55"/>
                    <a:pt x="148" y="55"/>
                    <a:pt x="148" y="55"/>
                  </a:cubicBezTo>
                  <a:cubicBezTo>
                    <a:pt x="149" y="56"/>
                    <a:pt x="149" y="56"/>
                    <a:pt x="149" y="56"/>
                  </a:cubicBezTo>
                  <a:cubicBezTo>
                    <a:pt x="150" y="59"/>
                    <a:pt x="150" y="59"/>
                    <a:pt x="150" y="59"/>
                  </a:cubicBezTo>
                  <a:cubicBezTo>
                    <a:pt x="151" y="60"/>
                    <a:pt x="151" y="60"/>
                    <a:pt x="151" y="60"/>
                  </a:cubicBezTo>
                  <a:cubicBezTo>
                    <a:pt x="151" y="61"/>
                    <a:pt x="151" y="61"/>
                    <a:pt x="151" y="61"/>
                  </a:cubicBezTo>
                  <a:cubicBezTo>
                    <a:pt x="152" y="63"/>
                    <a:pt x="152" y="63"/>
                    <a:pt x="152" y="63"/>
                  </a:cubicBezTo>
                  <a:cubicBezTo>
                    <a:pt x="152" y="64"/>
                    <a:pt x="152" y="64"/>
                    <a:pt x="152" y="64"/>
                  </a:cubicBezTo>
                  <a:cubicBezTo>
                    <a:pt x="152" y="65"/>
                    <a:pt x="152" y="65"/>
                    <a:pt x="152" y="65"/>
                  </a:cubicBezTo>
                  <a:cubicBezTo>
                    <a:pt x="153" y="67"/>
                    <a:pt x="153" y="67"/>
                    <a:pt x="153" y="67"/>
                  </a:cubicBezTo>
                  <a:cubicBezTo>
                    <a:pt x="153" y="69"/>
                    <a:pt x="153" y="69"/>
                    <a:pt x="153" y="69"/>
                  </a:cubicBezTo>
                  <a:cubicBezTo>
                    <a:pt x="154" y="71"/>
                    <a:pt x="154" y="71"/>
                    <a:pt x="154" y="71"/>
                  </a:cubicBezTo>
                  <a:cubicBezTo>
                    <a:pt x="154" y="73"/>
                    <a:pt x="154" y="73"/>
                    <a:pt x="154" y="73"/>
                  </a:cubicBezTo>
                  <a:cubicBezTo>
                    <a:pt x="154" y="75"/>
                    <a:pt x="154" y="75"/>
                    <a:pt x="154" y="75"/>
                  </a:cubicBezTo>
                  <a:cubicBezTo>
                    <a:pt x="155" y="77"/>
                    <a:pt x="155" y="77"/>
                    <a:pt x="155" y="77"/>
                  </a:cubicBezTo>
                  <a:cubicBezTo>
                    <a:pt x="155" y="78"/>
                    <a:pt x="155" y="78"/>
                    <a:pt x="155" y="78"/>
                  </a:cubicBezTo>
                  <a:cubicBezTo>
                    <a:pt x="155" y="78"/>
                    <a:pt x="155" y="78"/>
                    <a:pt x="155" y="78"/>
                  </a:cubicBezTo>
                  <a:cubicBezTo>
                    <a:pt x="156" y="80"/>
                    <a:pt x="156" y="80"/>
                    <a:pt x="156" y="80"/>
                  </a:cubicBezTo>
                  <a:cubicBezTo>
                    <a:pt x="156" y="81"/>
                    <a:pt x="156" y="81"/>
                    <a:pt x="156" y="81"/>
                  </a:cubicBezTo>
                  <a:cubicBezTo>
                    <a:pt x="157" y="81"/>
                    <a:pt x="157" y="81"/>
                    <a:pt x="157" y="81"/>
                  </a:cubicBezTo>
                  <a:cubicBezTo>
                    <a:pt x="157" y="82"/>
                    <a:pt x="157" y="82"/>
                    <a:pt x="157" y="82"/>
                  </a:cubicBezTo>
                  <a:cubicBezTo>
                    <a:pt x="158" y="84"/>
                    <a:pt x="158" y="84"/>
                    <a:pt x="158" y="84"/>
                  </a:cubicBezTo>
                  <a:cubicBezTo>
                    <a:pt x="158" y="85"/>
                    <a:pt x="158" y="85"/>
                    <a:pt x="158" y="85"/>
                  </a:cubicBezTo>
                  <a:cubicBezTo>
                    <a:pt x="159" y="86"/>
                    <a:pt x="159" y="86"/>
                    <a:pt x="159" y="86"/>
                  </a:cubicBezTo>
                  <a:cubicBezTo>
                    <a:pt x="159" y="88"/>
                    <a:pt x="159" y="88"/>
                    <a:pt x="159" y="88"/>
                  </a:cubicBezTo>
                  <a:cubicBezTo>
                    <a:pt x="159" y="88"/>
                    <a:pt x="159" y="88"/>
                    <a:pt x="159" y="88"/>
                  </a:cubicBezTo>
                  <a:cubicBezTo>
                    <a:pt x="158" y="89"/>
                    <a:pt x="158" y="89"/>
                    <a:pt x="158" y="89"/>
                  </a:cubicBezTo>
                  <a:cubicBezTo>
                    <a:pt x="158" y="90"/>
                    <a:pt x="158" y="90"/>
                    <a:pt x="158" y="90"/>
                  </a:cubicBezTo>
                  <a:cubicBezTo>
                    <a:pt x="158" y="90"/>
                    <a:pt x="158" y="90"/>
                    <a:pt x="158" y="90"/>
                  </a:cubicBezTo>
                  <a:cubicBezTo>
                    <a:pt x="158" y="91"/>
                    <a:pt x="158" y="91"/>
                    <a:pt x="158" y="91"/>
                  </a:cubicBezTo>
                  <a:cubicBezTo>
                    <a:pt x="158" y="92"/>
                    <a:pt x="158" y="92"/>
                    <a:pt x="158" y="92"/>
                  </a:cubicBezTo>
                  <a:cubicBezTo>
                    <a:pt x="158" y="94"/>
                    <a:pt x="158" y="94"/>
                    <a:pt x="158" y="94"/>
                  </a:cubicBezTo>
                  <a:cubicBezTo>
                    <a:pt x="158" y="95"/>
                    <a:pt x="158" y="95"/>
                    <a:pt x="158" y="95"/>
                  </a:cubicBezTo>
                  <a:cubicBezTo>
                    <a:pt x="158" y="96"/>
                    <a:pt x="158" y="96"/>
                    <a:pt x="158" y="96"/>
                  </a:cubicBezTo>
                  <a:cubicBezTo>
                    <a:pt x="158" y="96"/>
                    <a:pt x="158" y="96"/>
                    <a:pt x="158" y="96"/>
                  </a:cubicBezTo>
                  <a:cubicBezTo>
                    <a:pt x="158" y="96"/>
                    <a:pt x="158" y="96"/>
                    <a:pt x="158" y="96"/>
                  </a:cubicBezTo>
                  <a:cubicBezTo>
                    <a:pt x="158" y="97"/>
                    <a:pt x="158" y="97"/>
                    <a:pt x="158" y="97"/>
                  </a:cubicBezTo>
                  <a:cubicBezTo>
                    <a:pt x="160" y="100"/>
                    <a:pt x="160" y="100"/>
                    <a:pt x="160" y="100"/>
                  </a:cubicBezTo>
                  <a:cubicBezTo>
                    <a:pt x="162" y="102"/>
                    <a:pt x="162" y="102"/>
                    <a:pt x="162" y="102"/>
                  </a:cubicBezTo>
                  <a:cubicBezTo>
                    <a:pt x="162" y="103"/>
                    <a:pt x="162" y="103"/>
                    <a:pt x="162" y="103"/>
                  </a:cubicBezTo>
                  <a:cubicBezTo>
                    <a:pt x="163" y="105"/>
                    <a:pt x="163" y="105"/>
                    <a:pt x="163" y="105"/>
                  </a:cubicBezTo>
                  <a:cubicBezTo>
                    <a:pt x="164" y="106"/>
                    <a:pt x="164" y="106"/>
                    <a:pt x="164" y="106"/>
                  </a:cubicBezTo>
                  <a:cubicBezTo>
                    <a:pt x="165" y="108"/>
                    <a:pt x="165" y="108"/>
                    <a:pt x="165" y="108"/>
                  </a:cubicBezTo>
                  <a:cubicBezTo>
                    <a:pt x="166" y="110"/>
                    <a:pt x="166" y="110"/>
                    <a:pt x="166" y="110"/>
                  </a:cubicBezTo>
                  <a:cubicBezTo>
                    <a:pt x="167" y="112"/>
                    <a:pt x="167" y="112"/>
                    <a:pt x="167" y="112"/>
                  </a:cubicBezTo>
                  <a:cubicBezTo>
                    <a:pt x="168" y="114"/>
                    <a:pt x="168" y="114"/>
                    <a:pt x="168" y="114"/>
                  </a:cubicBezTo>
                  <a:cubicBezTo>
                    <a:pt x="168" y="115"/>
                    <a:pt x="168" y="115"/>
                    <a:pt x="168" y="115"/>
                  </a:cubicBezTo>
                  <a:cubicBezTo>
                    <a:pt x="169" y="117"/>
                    <a:pt x="169" y="117"/>
                    <a:pt x="169" y="117"/>
                  </a:cubicBezTo>
                  <a:cubicBezTo>
                    <a:pt x="169" y="118"/>
                    <a:pt x="169" y="118"/>
                    <a:pt x="169" y="118"/>
                  </a:cubicBezTo>
                  <a:cubicBezTo>
                    <a:pt x="170" y="119"/>
                    <a:pt x="170" y="119"/>
                    <a:pt x="170" y="119"/>
                  </a:cubicBezTo>
                  <a:cubicBezTo>
                    <a:pt x="170" y="121"/>
                    <a:pt x="170" y="121"/>
                    <a:pt x="170" y="121"/>
                  </a:cubicBezTo>
                  <a:cubicBezTo>
                    <a:pt x="171" y="123"/>
                    <a:pt x="171" y="123"/>
                    <a:pt x="171" y="123"/>
                  </a:cubicBezTo>
                  <a:cubicBezTo>
                    <a:pt x="170" y="126"/>
                    <a:pt x="170" y="126"/>
                    <a:pt x="170" y="126"/>
                  </a:cubicBezTo>
                  <a:cubicBezTo>
                    <a:pt x="169" y="128"/>
                    <a:pt x="169" y="128"/>
                    <a:pt x="169" y="128"/>
                  </a:cubicBezTo>
                  <a:lnTo>
                    <a:pt x="169" y="129"/>
                  </a:lnTo>
                  <a:close/>
                </a:path>
              </a:pathLst>
            </a:custGeom>
            <a:solidFill>
              <a:schemeClr val="accent4"/>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102" name="组合 101"/>
            <p:cNvGrpSpPr/>
            <p:nvPr/>
          </p:nvGrpSpPr>
          <p:grpSpPr>
            <a:xfrm>
              <a:off x="2212311" y="4145096"/>
              <a:ext cx="223301" cy="222983"/>
              <a:chOff x="8782050" y="1495425"/>
              <a:chExt cx="1116013" cy="1114425"/>
            </a:xfrm>
            <a:solidFill>
              <a:schemeClr val="accent3"/>
            </a:solidFill>
          </p:grpSpPr>
          <p:sp>
            <p:nvSpPr>
              <p:cNvPr id="109" name="Oval 11"/>
              <p:cNvSpPr>
                <a:spLocks noChangeArrowheads="1"/>
              </p:cNvSpPr>
              <p:nvPr/>
            </p:nvSpPr>
            <p:spPr bwMode="auto">
              <a:xfrm>
                <a:off x="9047163"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0" name="Freeform 12"/>
              <p:cNvSpPr/>
              <p:nvPr/>
            </p:nvSpPr>
            <p:spPr bwMode="auto">
              <a:xfrm>
                <a:off x="9402763" y="2052638"/>
                <a:ext cx="74613"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1" name="Freeform 13"/>
              <p:cNvSpPr>
                <a:spLocks noEditPoints="1"/>
              </p:cNvSpPr>
              <p:nvPr/>
            </p:nvSpPr>
            <p:spPr bwMode="auto">
              <a:xfrm>
                <a:off x="8782050" y="1495425"/>
                <a:ext cx="1116013" cy="1114425"/>
              </a:xfrm>
              <a:custGeom>
                <a:avLst/>
                <a:gdLst>
                  <a:gd name="T0" fmla="*/ 207 w 207"/>
                  <a:gd name="T1" fmla="*/ 31 h 206"/>
                  <a:gd name="T2" fmla="*/ 175 w 207"/>
                  <a:gd name="T3" fmla="*/ 0 h 206"/>
                  <a:gd name="T4" fmla="*/ 31 w 207"/>
                  <a:gd name="T5" fmla="*/ 0 h 206"/>
                  <a:gd name="T6" fmla="*/ 0 w 207"/>
                  <a:gd name="T7" fmla="*/ 31 h 206"/>
                  <a:gd name="T8" fmla="*/ 0 w 207"/>
                  <a:gd name="T9" fmla="*/ 175 h 206"/>
                  <a:gd name="T10" fmla="*/ 31 w 207"/>
                  <a:gd name="T11" fmla="*/ 206 h 206"/>
                  <a:gd name="T12" fmla="*/ 175 w 207"/>
                  <a:gd name="T13" fmla="*/ 206 h 206"/>
                  <a:gd name="T14" fmla="*/ 207 w 207"/>
                  <a:gd name="T15" fmla="*/ 175 h 206"/>
                  <a:gd name="T16" fmla="*/ 207 w 207"/>
                  <a:gd name="T17" fmla="*/ 31 h 206"/>
                  <a:gd name="T18" fmla="*/ 78 w 207"/>
                  <a:gd name="T19" fmla="*/ 137 h 206"/>
                  <a:gd name="T20" fmla="*/ 57 w 207"/>
                  <a:gd name="T21" fmla="*/ 134 h 206"/>
                  <a:gd name="T22" fmla="*/ 35 w 207"/>
                  <a:gd name="T23" fmla="*/ 145 h 206"/>
                  <a:gd name="T24" fmla="*/ 42 w 207"/>
                  <a:gd name="T25" fmla="*/ 126 h 206"/>
                  <a:gd name="T26" fmla="*/ 17 w 207"/>
                  <a:gd name="T27" fmla="*/ 85 h 206"/>
                  <a:gd name="T28" fmla="*/ 78 w 207"/>
                  <a:gd name="T29" fmla="*/ 32 h 206"/>
                  <a:gd name="T30" fmla="*/ 140 w 207"/>
                  <a:gd name="T31" fmla="*/ 75 h 206"/>
                  <a:gd name="T32" fmla="*/ 135 w 207"/>
                  <a:gd name="T33" fmla="*/ 75 h 206"/>
                  <a:gd name="T34" fmla="*/ 82 w 207"/>
                  <a:gd name="T35" fmla="*/ 124 h 206"/>
                  <a:gd name="T36" fmla="*/ 84 w 207"/>
                  <a:gd name="T37" fmla="*/ 137 h 206"/>
                  <a:gd name="T38" fmla="*/ 78 w 207"/>
                  <a:gd name="T39" fmla="*/ 137 h 206"/>
                  <a:gd name="T40" fmla="*/ 169 w 207"/>
                  <a:gd name="T41" fmla="*/ 158 h 206"/>
                  <a:gd name="T42" fmla="*/ 174 w 207"/>
                  <a:gd name="T43" fmla="*/ 174 h 206"/>
                  <a:gd name="T44" fmla="*/ 157 w 207"/>
                  <a:gd name="T45" fmla="*/ 165 h 206"/>
                  <a:gd name="T46" fmla="*/ 138 w 207"/>
                  <a:gd name="T47" fmla="*/ 168 h 206"/>
                  <a:gd name="T48" fmla="*/ 86 w 207"/>
                  <a:gd name="T49" fmla="*/ 123 h 206"/>
                  <a:gd name="T50" fmla="*/ 138 w 207"/>
                  <a:gd name="T51" fmla="*/ 78 h 206"/>
                  <a:gd name="T52" fmla="*/ 191 w 207"/>
                  <a:gd name="T53" fmla="*/ 123 h 206"/>
                  <a:gd name="T54" fmla="*/ 169 w 207"/>
                  <a:gd name="T55" fmla="*/ 15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7" h="206">
                    <a:moveTo>
                      <a:pt x="207" y="31"/>
                    </a:moveTo>
                    <a:cubicBezTo>
                      <a:pt x="207" y="14"/>
                      <a:pt x="193"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3" y="206"/>
                      <a:pt x="207" y="192"/>
                      <a:pt x="207" y="175"/>
                    </a:cubicBezTo>
                    <a:lnTo>
                      <a:pt x="207" y="31"/>
                    </a:lnTo>
                    <a:close/>
                    <a:moveTo>
                      <a:pt x="78" y="137"/>
                    </a:moveTo>
                    <a:cubicBezTo>
                      <a:pt x="71" y="137"/>
                      <a:pt x="65" y="135"/>
                      <a:pt x="57" y="134"/>
                    </a:cubicBezTo>
                    <a:cubicBezTo>
                      <a:pt x="35" y="145"/>
                      <a:pt x="35" y="145"/>
                      <a:pt x="35" y="145"/>
                    </a:cubicBezTo>
                    <a:cubicBezTo>
                      <a:pt x="42" y="126"/>
                      <a:pt x="42" y="126"/>
                      <a:pt x="42" y="126"/>
                    </a:cubicBezTo>
                    <a:cubicBezTo>
                      <a:pt x="26" y="115"/>
                      <a:pt x="17" y="101"/>
                      <a:pt x="17" y="85"/>
                    </a:cubicBezTo>
                    <a:cubicBezTo>
                      <a:pt x="17" y="55"/>
                      <a:pt x="45" y="32"/>
                      <a:pt x="78" y="32"/>
                    </a:cubicBezTo>
                    <a:cubicBezTo>
                      <a:pt x="109" y="32"/>
                      <a:pt x="135" y="51"/>
                      <a:pt x="140" y="75"/>
                    </a:cubicBezTo>
                    <a:cubicBezTo>
                      <a:pt x="138" y="75"/>
                      <a:pt x="137" y="75"/>
                      <a:pt x="135" y="75"/>
                    </a:cubicBezTo>
                    <a:cubicBezTo>
                      <a:pt x="105" y="75"/>
                      <a:pt x="82" y="97"/>
                      <a:pt x="82" y="124"/>
                    </a:cubicBezTo>
                    <a:cubicBezTo>
                      <a:pt x="82" y="128"/>
                      <a:pt x="83" y="133"/>
                      <a:pt x="84" y="137"/>
                    </a:cubicBezTo>
                    <a:cubicBezTo>
                      <a:pt x="82" y="137"/>
                      <a:pt x="80" y="137"/>
                      <a:pt x="78" y="137"/>
                    </a:cubicBezTo>
                    <a:close/>
                    <a:moveTo>
                      <a:pt x="169" y="158"/>
                    </a:moveTo>
                    <a:cubicBezTo>
                      <a:pt x="174" y="174"/>
                      <a:pt x="174" y="174"/>
                      <a:pt x="174" y="174"/>
                    </a:cubicBezTo>
                    <a:cubicBezTo>
                      <a:pt x="157" y="165"/>
                      <a:pt x="157" y="165"/>
                      <a:pt x="157" y="165"/>
                    </a:cubicBezTo>
                    <a:cubicBezTo>
                      <a:pt x="151" y="166"/>
                      <a:pt x="145" y="168"/>
                      <a:pt x="138" y="168"/>
                    </a:cubicBezTo>
                    <a:cubicBezTo>
                      <a:pt x="109" y="168"/>
                      <a:pt x="86" y="148"/>
                      <a:pt x="86" y="123"/>
                    </a:cubicBezTo>
                    <a:cubicBezTo>
                      <a:pt x="86" y="98"/>
                      <a:pt x="109" y="78"/>
                      <a:pt x="138" y="78"/>
                    </a:cubicBezTo>
                    <a:cubicBezTo>
                      <a:pt x="166" y="78"/>
                      <a:pt x="191" y="98"/>
                      <a:pt x="191" y="123"/>
                    </a:cubicBezTo>
                    <a:cubicBezTo>
                      <a:pt x="191" y="137"/>
                      <a:pt x="181" y="149"/>
                      <a:pt x="169"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2" name="Freeform 14"/>
              <p:cNvSpPr/>
              <p:nvPr/>
            </p:nvSpPr>
            <p:spPr bwMode="auto">
              <a:xfrm>
                <a:off x="9585325" y="2052638"/>
                <a:ext cx="76200" cy="65088"/>
              </a:xfrm>
              <a:custGeom>
                <a:avLst/>
                <a:gdLst>
                  <a:gd name="T0" fmla="*/ 6 w 14"/>
                  <a:gd name="T1" fmla="*/ 0 h 12"/>
                  <a:gd name="T2" fmla="*/ 0 w 14"/>
                  <a:gd name="T3" fmla="*/ 6 h 12"/>
                  <a:gd name="T4" fmla="*/ 6 w 14"/>
                  <a:gd name="T5" fmla="*/ 12 h 12"/>
                  <a:gd name="T6" fmla="*/ 14 w 14"/>
                  <a:gd name="T7" fmla="*/ 6 h 12"/>
                  <a:gd name="T8" fmla="*/ 6 w 14"/>
                  <a:gd name="T9" fmla="*/ 0 h 12"/>
                </a:gdLst>
                <a:ahLst/>
                <a:cxnLst>
                  <a:cxn ang="0">
                    <a:pos x="T0" y="T1"/>
                  </a:cxn>
                  <a:cxn ang="0">
                    <a:pos x="T2" y="T3"/>
                  </a:cxn>
                  <a:cxn ang="0">
                    <a:pos x="T4" y="T5"/>
                  </a:cxn>
                  <a:cxn ang="0">
                    <a:pos x="T6" y="T7"/>
                  </a:cxn>
                  <a:cxn ang="0">
                    <a:pos x="T8" y="T9"/>
                  </a:cxn>
                </a:cxnLst>
                <a:rect l="0" t="0" r="r" b="b"/>
                <a:pathLst>
                  <a:path w="14" h="12">
                    <a:moveTo>
                      <a:pt x="6" y="0"/>
                    </a:moveTo>
                    <a:cubicBezTo>
                      <a:pt x="3" y="0"/>
                      <a:pt x="0" y="3"/>
                      <a:pt x="0" y="6"/>
                    </a:cubicBezTo>
                    <a:cubicBezTo>
                      <a:pt x="0" y="9"/>
                      <a:pt x="3" y="12"/>
                      <a:pt x="6" y="12"/>
                    </a:cubicBezTo>
                    <a:cubicBezTo>
                      <a:pt x="11" y="12"/>
                      <a:pt x="14" y="9"/>
                      <a:pt x="14" y="6"/>
                    </a:cubicBezTo>
                    <a:cubicBezTo>
                      <a:pt x="14" y="3"/>
                      <a:pt x="11"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13" name="Oval 15"/>
              <p:cNvSpPr>
                <a:spLocks noChangeArrowheads="1"/>
              </p:cNvSpPr>
              <p:nvPr/>
            </p:nvSpPr>
            <p:spPr bwMode="auto">
              <a:xfrm>
                <a:off x="9278938" y="1809750"/>
                <a:ext cx="90488"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sp>
          <p:nvSpPr>
            <p:cNvPr id="103" name="Freeform 19"/>
            <p:cNvSpPr>
              <a:spLocks noEditPoints="1"/>
            </p:cNvSpPr>
            <p:nvPr/>
          </p:nvSpPr>
          <p:spPr bwMode="auto">
            <a:xfrm>
              <a:off x="1728892" y="4148165"/>
              <a:ext cx="222347" cy="222983"/>
            </a:xfrm>
            <a:custGeom>
              <a:avLst/>
              <a:gdLst>
                <a:gd name="T0" fmla="*/ 175 w 206"/>
                <a:gd name="T1" fmla="*/ 0 h 206"/>
                <a:gd name="T2" fmla="*/ 0 w 206"/>
                <a:gd name="T3" fmla="*/ 31 h 206"/>
                <a:gd name="T4" fmla="*/ 31 w 206"/>
                <a:gd name="T5" fmla="*/ 206 h 206"/>
                <a:gd name="T6" fmla="*/ 206 w 206"/>
                <a:gd name="T7" fmla="*/ 175 h 206"/>
                <a:gd name="T8" fmla="*/ 27 w 206"/>
                <a:gd name="T9" fmla="*/ 181 h 206"/>
                <a:gd name="T10" fmla="*/ 22 w 206"/>
                <a:gd name="T11" fmla="*/ 190 h 206"/>
                <a:gd name="T12" fmla="*/ 37 w 206"/>
                <a:gd name="T13" fmla="*/ 96 h 206"/>
                <a:gd name="T14" fmla="*/ 47 w 206"/>
                <a:gd name="T15" fmla="*/ 75 h 206"/>
                <a:gd name="T16" fmla="*/ 81 w 206"/>
                <a:gd name="T17" fmla="*/ 75 h 206"/>
                <a:gd name="T18" fmla="*/ 54 w 206"/>
                <a:gd name="T19" fmla="*/ 89 h 206"/>
                <a:gd name="T20" fmla="*/ 27 w 206"/>
                <a:gd name="T21" fmla="*/ 181 h 206"/>
                <a:gd name="T22" fmla="*/ 52 w 206"/>
                <a:gd name="T23" fmla="*/ 126 h 206"/>
                <a:gd name="T24" fmla="*/ 54 w 206"/>
                <a:gd name="T25" fmla="*/ 117 h 206"/>
                <a:gd name="T26" fmla="*/ 105 w 206"/>
                <a:gd name="T27" fmla="*/ 76 h 206"/>
                <a:gd name="T28" fmla="*/ 21 w 206"/>
                <a:gd name="T29" fmla="*/ 76 h 206"/>
                <a:gd name="T30" fmla="*/ 24 w 206"/>
                <a:gd name="T31" fmla="*/ 101 h 206"/>
                <a:gd name="T32" fmla="*/ 12 w 206"/>
                <a:gd name="T33" fmla="*/ 76 h 206"/>
                <a:gd name="T34" fmla="*/ 114 w 206"/>
                <a:gd name="T35" fmla="*/ 76 h 206"/>
                <a:gd name="T36" fmla="*/ 158 w 206"/>
                <a:gd name="T37" fmla="*/ 68 h 206"/>
                <a:gd name="T38" fmla="*/ 131 w 206"/>
                <a:gd name="T39" fmla="*/ 26 h 206"/>
                <a:gd name="T40" fmla="*/ 184 w 206"/>
                <a:gd name="T41" fmla="*/ 51 h 206"/>
                <a:gd name="T42" fmla="*/ 177 w 206"/>
                <a:gd name="T43" fmla="*/ 57 h 206"/>
                <a:gd name="T44" fmla="*/ 179 w 206"/>
                <a:gd name="T45" fmla="*/ 49 h 206"/>
                <a:gd name="T46" fmla="*/ 136 w 206"/>
                <a:gd name="T47" fmla="*/ 29 h 206"/>
                <a:gd name="T48" fmla="*/ 158 w 206"/>
                <a:gd name="T49" fmla="*/ 63 h 206"/>
                <a:gd name="T50" fmla="*/ 158 w 206"/>
                <a:gd name="T51" fmla="*/ 68 h 206"/>
                <a:gd name="T52" fmla="*/ 202 w 206"/>
                <a:gd name="T53" fmla="*/ 86 h 206"/>
                <a:gd name="T54" fmla="*/ 161 w 206"/>
                <a:gd name="T55" fmla="*/ 57 h 206"/>
                <a:gd name="T56" fmla="*/ 153 w 206"/>
                <a:gd name="T57" fmla="*/ 47 h 206"/>
                <a:gd name="T58" fmla="*/ 161 w 206"/>
                <a:gd name="T59" fmla="*/ 30 h 206"/>
                <a:gd name="T60" fmla="*/ 162 w 206"/>
                <a:gd name="T61" fmla="*/ 47 h 206"/>
                <a:gd name="T62" fmla="*/ 200 w 206"/>
                <a:gd name="T63" fmla="*/ 8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6" h="206">
                  <a:moveTo>
                    <a:pt x="206" y="31"/>
                  </a:moveTo>
                  <a:cubicBezTo>
                    <a:pt x="206" y="14"/>
                    <a:pt x="192" y="0"/>
                    <a:pt x="175" y="0"/>
                  </a:cubicBez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lnTo>
                    <a:pt x="206" y="31"/>
                  </a:lnTo>
                  <a:close/>
                  <a:moveTo>
                    <a:pt x="27" y="181"/>
                  </a:moveTo>
                  <a:cubicBezTo>
                    <a:pt x="27" y="184"/>
                    <a:pt x="25" y="190"/>
                    <a:pt x="22" y="190"/>
                  </a:cubicBezTo>
                  <a:cubicBezTo>
                    <a:pt x="22" y="190"/>
                    <a:pt x="22" y="190"/>
                    <a:pt x="22" y="190"/>
                  </a:cubicBezTo>
                  <a:cubicBezTo>
                    <a:pt x="20" y="190"/>
                    <a:pt x="18" y="184"/>
                    <a:pt x="17" y="182"/>
                  </a:cubicBezTo>
                  <a:cubicBezTo>
                    <a:pt x="14" y="144"/>
                    <a:pt x="26" y="112"/>
                    <a:pt x="37" y="96"/>
                  </a:cubicBezTo>
                  <a:cubicBezTo>
                    <a:pt x="41" y="91"/>
                    <a:pt x="45" y="86"/>
                    <a:pt x="48" y="82"/>
                  </a:cubicBezTo>
                  <a:cubicBezTo>
                    <a:pt x="48" y="80"/>
                    <a:pt x="47" y="78"/>
                    <a:pt x="47" y="75"/>
                  </a:cubicBezTo>
                  <a:cubicBezTo>
                    <a:pt x="47" y="66"/>
                    <a:pt x="55" y="58"/>
                    <a:pt x="64" y="58"/>
                  </a:cubicBezTo>
                  <a:cubicBezTo>
                    <a:pt x="73" y="58"/>
                    <a:pt x="81" y="66"/>
                    <a:pt x="81" y="75"/>
                  </a:cubicBezTo>
                  <a:cubicBezTo>
                    <a:pt x="81" y="85"/>
                    <a:pt x="73" y="92"/>
                    <a:pt x="64" y="92"/>
                  </a:cubicBezTo>
                  <a:cubicBezTo>
                    <a:pt x="60" y="92"/>
                    <a:pt x="57" y="91"/>
                    <a:pt x="54" y="89"/>
                  </a:cubicBezTo>
                  <a:cubicBezTo>
                    <a:pt x="51" y="93"/>
                    <a:pt x="48" y="99"/>
                    <a:pt x="44" y="104"/>
                  </a:cubicBezTo>
                  <a:cubicBezTo>
                    <a:pt x="30" y="125"/>
                    <a:pt x="24" y="153"/>
                    <a:pt x="27" y="181"/>
                  </a:cubicBezTo>
                  <a:close/>
                  <a:moveTo>
                    <a:pt x="63" y="127"/>
                  </a:moveTo>
                  <a:cubicBezTo>
                    <a:pt x="59" y="127"/>
                    <a:pt x="55" y="127"/>
                    <a:pt x="52" y="126"/>
                  </a:cubicBezTo>
                  <a:cubicBezTo>
                    <a:pt x="49" y="125"/>
                    <a:pt x="48" y="123"/>
                    <a:pt x="48" y="121"/>
                  </a:cubicBezTo>
                  <a:cubicBezTo>
                    <a:pt x="49" y="118"/>
                    <a:pt x="51" y="117"/>
                    <a:pt x="54" y="117"/>
                  </a:cubicBezTo>
                  <a:cubicBezTo>
                    <a:pt x="57" y="118"/>
                    <a:pt x="60" y="118"/>
                    <a:pt x="63" y="118"/>
                  </a:cubicBezTo>
                  <a:cubicBezTo>
                    <a:pt x="86" y="118"/>
                    <a:pt x="105" y="99"/>
                    <a:pt x="105" y="76"/>
                  </a:cubicBezTo>
                  <a:cubicBezTo>
                    <a:pt x="105" y="53"/>
                    <a:pt x="86" y="34"/>
                    <a:pt x="63" y="34"/>
                  </a:cubicBezTo>
                  <a:cubicBezTo>
                    <a:pt x="40" y="34"/>
                    <a:pt x="21" y="53"/>
                    <a:pt x="21" y="76"/>
                  </a:cubicBezTo>
                  <a:cubicBezTo>
                    <a:pt x="21" y="83"/>
                    <a:pt x="23" y="89"/>
                    <a:pt x="26" y="95"/>
                  </a:cubicBezTo>
                  <a:cubicBezTo>
                    <a:pt x="27" y="98"/>
                    <a:pt x="26" y="100"/>
                    <a:pt x="24" y="101"/>
                  </a:cubicBezTo>
                  <a:cubicBezTo>
                    <a:pt x="22" y="103"/>
                    <a:pt x="19" y="102"/>
                    <a:pt x="18" y="99"/>
                  </a:cubicBezTo>
                  <a:cubicBezTo>
                    <a:pt x="14" y="92"/>
                    <a:pt x="12" y="84"/>
                    <a:pt x="12" y="76"/>
                  </a:cubicBezTo>
                  <a:cubicBezTo>
                    <a:pt x="12" y="48"/>
                    <a:pt x="35" y="25"/>
                    <a:pt x="63" y="25"/>
                  </a:cubicBezTo>
                  <a:cubicBezTo>
                    <a:pt x="91" y="25"/>
                    <a:pt x="114" y="48"/>
                    <a:pt x="114" y="76"/>
                  </a:cubicBezTo>
                  <a:cubicBezTo>
                    <a:pt x="114" y="104"/>
                    <a:pt x="91" y="127"/>
                    <a:pt x="63" y="127"/>
                  </a:cubicBezTo>
                  <a:close/>
                  <a:moveTo>
                    <a:pt x="158" y="68"/>
                  </a:moveTo>
                  <a:cubicBezTo>
                    <a:pt x="154" y="68"/>
                    <a:pt x="149" y="67"/>
                    <a:pt x="145" y="65"/>
                  </a:cubicBezTo>
                  <a:cubicBezTo>
                    <a:pt x="131" y="58"/>
                    <a:pt x="124" y="41"/>
                    <a:pt x="131" y="26"/>
                  </a:cubicBezTo>
                  <a:cubicBezTo>
                    <a:pt x="138" y="12"/>
                    <a:pt x="155" y="6"/>
                    <a:pt x="170" y="13"/>
                  </a:cubicBezTo>
                  <a:cubicBezTo>
                    <a:pt x="184" y="19"/>
                    <a:pt x="190" y="37"/>
                    <a:pt x="184" y="51"/>
                  </a:cubicBezTo>
                  <a:cubicBezTo>
                    <a:pt x="183" y="53"/>
                    <a:pt x="181" y="55"/>
                    <a:pt x="180" y="57"/>
                  </a:cubicBezTo>
                  <a:cubicBezTo>
                    <a:pt x="179" y="58"/>
                    <a:pt x="178" y="58"/>
                    <a:pt x="177" y="57"/>
                  </a:cubicBezTo>
                  <a:cubicBezTo>
                    <a:pt x="175" y="56"/>
                    <a:pt x="175" y="55"/>
                    <a:pt x="176" y="54"/>
                  </a:cubicBezTo>
                  <a:cubicBezTo>
                    <a:pt x="177" y="52"/>
                    <a:pt x="178" y="51"/>
                    <a:pt x="179" y="49"/>
                  </a:cubicBezTo>
                  <a:cubicBezTo>
                    <a:pt x="185" y="37"/>
                    <a:pt x="180" y="23"/>
                    <a:pt x="168" y="17"/>
                  </a:cubicBezTo>
                  <a:cubicBezTo>
                    <a:pt x="156" y="12"/>
                    <a:pt x="142" y="17"/>
                    <a:pt x="136" y="29"/>
                  </a:cubicBezTo>
                  <a:cubicBezTo>
                    <a:pt x="130" y="40"/>
                    <a:pt x="135" y="55"/>
                    <a:pt x="147" y="60"/>
                  </a:cubicBezTo>
                  <a:cubicBezTo>
                    <a:pt x="151" y="62"/>
                    <a:pt x="154" y="63"/>
                    <a:pt x="158" y="63"/>
                  </a:cubicBezTo>
                  <a:cubicBezTo>
                    <a:pt x="160" y="63"/>
                    <a:pt x="161" y="64"/>
                    <a:pt x="161" y="65"/>
                  </a:cubicBezTo>
                  <a:cubicBezTo>
                    <a:pt x="161" y="67"/>
                    <a:pt x="160" y="68"/>
                    <a:pt x="158" y="68"/>
                  </a:cubicBezTo>
                  <a:close/>
                  <a:moveTo>
                    <a:pt x="202" y="86"/>
                  </a:moveTo>
                  <a:cubicBezTo>
                    <a:pt x="202" y="86"/>
                    <a:pt x="202" y="86"/>
                    <a:pt x="202" y="86"/>
                  </a:cubicBezTo>
                  <a:cubicBezTo>
                    <a:pt x="201" y="87"/>
                    <a:pt x="200" y="88"/>
                    <a:pt x="198" y="87"/>
                  </a:cubicBezTo>
                  <a:cubicBezTo>
                    <a:pt x="178" y="80"/>
                    <a:pt x="167" y="67"/>
                    <a:pt x="161" y="57"/>
                  </a:cubicBezTo>
                  <a:cubicBezTo>
                    <a:pt x="159" y="54"/>
                    <a:pt x="158" y="51"/>
                    <a:pt x="157" y="48"/>
                  </a:cubicBezTo>
                  <a:cubicBezTo>
                    <a:pt x="155" y="48"/>
                    <a:pt x="154" y="47"/>
                    <a:pt x="153" y="47"/>
                  </a:cubicBezTo>
                  <a:cubicBezTo>
                    <a:pt x="148" y="45"/>
                    <a:pt x="146" y="39"/>
                    <a:pt x="148" y="34"/>
                  </a:cubicBezTo>
                  <a:cubicBezTo>
                    <a:pt x="151" y="29"/>
                    <a:pt x="156" y="27"/>
                    <a:pt x="161" y="30"/>
                  </a:cubicBezTo>
                  <a:cubicBezTo>
                    <a:pt x="166" y="32"/>
                    <a:pt x="168" y="38"/>
                    <a:pt x="166" y="42"/>
                  </a:cubicBezTo>
                  <a:cubicBezTo>
                    <a:pt x="165" y="44"/>
                    <a:pt x="163" y="46"/>
                    <a:pt x="162" y="47"/>
                  </a:cubicBezTo>
                  <a:cubicBezTo>
                    <a:pt x="163" y="49"/>
                    <a:pt x="164" y="52"/>
                    <a:pt x="166" y="55"/>
                  </a:cubicBezTo>
                  <a:cubicBezTo>
                    <a:pt x="173" y="67"/>
                    <a:pt x="185" y="77"/>
                    <a:pt x="200" y="82"/>
                  </a:cubicBezTo>
                  <a:cubicBezTo>
                    <a:pt x="202" y="83"/>
                    <a:pt x="202" y="84"/>
                    <a:pt x="202" y="86"/>
                  </a:cubicBezTo>
                  <a:close/>
                </a:path>
              </a:pathLst>
            </a:custGeom>
            <a:solidFill>
              <a:schemeClr val="accent2"/>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nvGrpSpPr>
            <p:cNvPr id="104" name="组合 103"/>
            <p:cNvGrpSpPr/>
            <p:nvPr/>
          </p:nvGrpSpPr>
          <p:grpSpPr>
            <a:xfrm>
              <a:off x="1488391" y="4145096"/>
              <a:ext cx="222030" cy="222983"/>
              <a:chOff x="2473325" y="1495425"/>
              <a:chExt cx="1109663" cy="1114425"/>
            </a:xfrm>
            <a:solidFill>
              <a:schemeClr val="accent5"/>
            </a:solidFill>
          </p:grpSpPr>
          <p:sp>
            <p:nvSpPr>
              <p:cNvPr id="105" name="Freeform 28"/>
              <p:cNvSpPr>
                <a:spLocks noEditPoints="1"/>
              </p:cNvSpPr>
              <p:nvPr/>
            </p:nvSpPr>
            <p:spPr bwMode="auto">
              <a:xfrm>
                <a:off x="2651125" y="1998663"/>
                <a:ext cx="571500" cy="384175"/>
              </a:xfrm>
              <a:custGeom>
                <a:avLst/>
                <a:gdLst>
                  <a:gd name="T0" fmla="*/ 53 w 106"/>
                  <a:gd name="T1" fmla="*/ 1 h 71"/>
                  <a:gd name="T2" fmla="*/ 0 w 106"/>
                  <a:gd name="T3" fmla="*/ 37 h 71"/>
                  <a:gd name="T4" fmla="*/ 53 w 106"/>
                  <a:gd name="T5" fmla="*/ 70 h 71"/>
                  <a:gd name="T6" fmla="*/ 106 w 106"/>
                  <a:gd name="T7" fmla="*/ 31 h 71"/>
                  <a:gd name="T8" fmla="*/ 53 w 106"/>
                  <a:gd name="T9" fmla="*/ 1 h 71"/>
                  <a:gd name="T10" fmla="*/ 73 w 106"/>
                  <a:gd name="T11" fmla="*/ 50 h 71"/>
                  <a:gd name="T12" fmla="*/ 29 w 106"/>
                  <a:gd name="T13" fmla="*/ 58 h 71"/>
                  <a:gd name="T14" fmla="*/ 21 w 106"/>
                  <a:gd name="T15" fmla="*/ 45 h 71"/>
                  <a:gd name="T16" fmla="*/ 47 w 106"/>
                  <a:gd name="T17" fmla="*/ 14 h 71"/>
                  <a:gd name="T18" fmla="*/ 73 w 106"/>
                  <a:gd name="T19" fmla="*/ 5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71">
                    <a:moveTo>
                      <a:pt x="53" y="1"/>
                    </a:moveTo>
                    <a:cubicBezTo>
                      <a:pt x="24" y="2"/>
                      <a:pt x="0" y="18"/>
                      <a:pt x="0" y="37"/>
                    </a:cubicBezTo>
                    <a:cubicBezTo>
                      <a:pt x="0" y="57"/>
                      <a:pt x="24" y="71"/>
                      <a:pt x="53" y="70"/>
                    </a:cubicBezTo>
                    <a:cubicBezTo>
                      <a:pt x="82" y="69"/>
                      <a:pt x="106" y="50"/>
                      <a:pt x="106" y="31"/>
                    </a:cubicBezTo>
                    <a:cubicBezTo>
                      <a:pt x="106" y="12"/>
                      <a:pt x="82" y="0"/>
                      <a:pt x="53" y="1"/>
                    </a:cubicBezTo>
                    <a:close/>
                    <a:moveTo>
                      <a:pt x="73" y="50"/>
                    </a:moveTo>
                    <a:cubicBezTo>
                      <a:pt x="64" y="61"/>
                      <a:pt x="46" y="67"/>
                      <a:pt x="29" y="58"/>
                    </a:cubicBezTo>
                    <a:cubicBezTo>
                      <a:pt x="21" y="53"/>
                      <a:pt x="21" y="45"/>
                      <a:pt x="21" y="45"/>
                    </a:cubicBezTo>
                    <a:cubicBezTo>
                      <a:pt x="21" y="45"/>
                      <a:pt x="18" y="17"/>
                      <a:pt x="47" y="14"/>
                    </a:cubicBezTo>
                    <a:cubicBezTo>
                      <a:pt x="77" y="10"/>
                      <a:pt x="82" y="38"/>
                      <a:pt x="73"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6" name="Freeform 29"/>
              <p:cNvSpPr/>
              <p:nvPr/>
            </p:nvSpPr>
            <p:spPr bwMode="auto">
              <a:xfrm>
                <a:off x="2925763" y="2160588"/>
                <a:ext cx="47625" cy="49213"/>
              </a:xfrm>
              <a:custGeom>
                <a:avLst/>
                <a:gdLst>
                  <a:gd name="T0" fmla="*/ 2 w 9"/>
                  <a:gd name="T1" fmla="*/ 1 h 9"/>
                  <a:gd name="T2" fmla="*/ 1 w 9"/>
                  <a:gd name="T3" fmla="*/ 7 h 9"/>
                  <a:gd name="T4" fmla="*/ 6 w 9"/>
                  <a:gd name="T5" fmla="*/ 7 h 9"/>
                  <a:gd name="T6" fmla="*/ 8 w 9"/>
                  <a:gd name="T7" fmla="*/ 2 h 9"/>
                  <a:gd name="T8" fmla="*/ 2 w 9"/>
                  <a:gd name="T9" fmla="*/ 1 h 9"/>
                </a:gdLst>
                <a:ahLst/>
                <a:cxnLst>
                  <a:cxn ang="0">
                    <a:pos x="T0" y="T1"/>
                  </a:cxn>
                  <a:cxn ang="0">
                    <a:pos x="T2" y="T3"/>
                  </a:cxn>
                  <a:cxn ang="0">
                    <a:pos x="T4" y="T5"/>
                  </a:cxn>
                  <a:cxn ang="0">
                    <a:pos x="T6" y="T7"/>
                  </a:cxn>
                  <a:cxn ang="0">
                    <a:pos x="T8" y="T9"/>
                  </a:cxn>
                </a:cxnLst>
                <a:rect l="0" t="0" r="r" b="b"/>
                <a:pathLst>
                  <a:path w="9" h="9">
                    <a:moveTo>
                      <a:pt x="2" y="1"/>
                    </a:moveTo>
                    <a:cubicBezTo>
                      <a:pt x="0" y="3"/>
                      <a:pt x="0" y="5"/>
                      <a:pt x="1" y="7"/>
                    </a:cubicBezTo>
                    <a:cubicBezTo>
                      <a:pt x="2" y="9"/>
                      <a:pt x="4" y="9"/>
                      <a:pt x="6" y="7"/>
                    </a:cubicBezTo>
                    <a:cubicBezTo>
                      <a:pt x="8" y="6"/>
                      <a:pt x="9" y="4"/>
                      <a:pt x="8" y="2"/>
                    </a:cubicBezTo>
                    <a:cubicBezTo>
                      <a:pt x="7" y="0"/>
                      <a:pt x="5"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7" name="Freeform 30"/>
              <p:cNvSpPr/>
              <p:nvPr/>
            </p:nvSpPr>
            <p:spPr bwMode="auto">
              <a:xfrm>
                <a:off x="2813050" y="2187575"/>
                <a:ext cx="107950" cy="98425"/>
              </a:xfrm>
              <a:custGeom>
                <a:avLst/>
                <a:gdLst>
                  <a:gd name="T0" fmla="*/ 9 w 20"/>
                  <a:gd name="T1" fmla="*/ 0 h 18"/>
                  <a:gd name="T2" fmla="*/ 0 w 20"/>
                  <a:gd name="T3" fmla="*/ 10 h 18"/>
                  <a:gd name="T4" fmla="*/ 10 w 20"/>
                  <a:gd name="T5" fmla="*/ 17 h 18"/>
                  <a:gd name="T6" fmla="*/ 20 w 20"/>
                  <a:gd name="T7" fmla="*/ 8 h 18"/>
                  <a:gd name="T8" fmla="*/ 9 w 20"/>
                  <a:gd name="T9" fmla="*/ 0 h 18"/>
                </a:gdLst>
                <a:ahLst/>
                <a:cxnLst>
                  <a:cxn ang="0">
                    <a:pos x="T0" y="T1"/>
                  </a:cxn>
                  <a:cxn ang="0">
                    <a:pos x="T2" y="T3"/>
                  </a:cxn>
                  <a:cxn ang="0">
                    <a:pos x="T4" y="T5"/>
                  </a:cxn>
                  <a:cxn ang="0">
                    <a:pos x="T6" y="T7"/>
                  </a:cxn>
                  <a:cxn ang="0">
                    <a:pos x="T8" y="T9"/>
                  </a:cxn>
                </a:cxnLst>
                <a:rect l="0" t="0" r="r" b="b"/>
                <a:pathLst>
                  <a:path w="20" h="18">
                    <a:moveTo>
                      <a:pt x="9" y="0"/>
                    </a:moveTo>
                    <a:cubicBezTo>
                      <a:pt x="4" y="1"/>
                      <a:pt x="0" y="6"/>
                      <a:pt x="0" y="10"/>
                    </a:cubicBezTo>
                    <a:cubicBezTo>
                      <a:pt x="0" y="15"/>
                      <a:pt x="4" y="18"/>
                      <a:pt x="10" y="17"/>
                    </a:cubicBezTo>
                    <a:cubicBezTo>
                      <a:pt x="15" y="17"/>
                      <a:pt x="20" y="12"/>
                      <a:pt x="20" y="8"/>
                    </a:cubicBezTo>
                    <a:cubicBezTo>
                      <a:pt x="20" y="3"/>
                      <a:pt x="16"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sp>
            <p:nvSpPr>
              <p:cNvPr id="108" name="Freeform 31"/>
              <p:cNvSpPr>
                <a:spLocks noEditPoints="1"/>
              </p:cNvSpPr>
              <p:nvPr/>
            </p:nvSpPr>
            <p:spPr bwMode="auto">
              <a:xfrm>
                <a:off x="2473325" y="1495425"/>
                <a:ext cx="1109663" cy="1114425"/>
              </a:xfrm>
              <a:custGeom>
                <a:avLst/>
                <a:gdLst>
                  <a:gd name="T0" fmla="*/ 175 w 206"/>
                  <a:gd name="T1" fmla="*/ 0 h 206"/>
                  <a:gd name="T2" fmla="*/ 31 w 206"/>
                  <a:gd name="T3" fmla="*/ 0 h 206"/>
                  <a:gd name="T4" fmla="*/ 0 w 206"/>
                  <a:gd name="T5" fmla="*/ 31 h 206"/>
                  <a:gd name="T6" fmla="*/ 0 w 206"/>
                  <a:gd name="T7" fmla="*/ 175 h 206"/>
                  <a:gd name="T8" fmla="*/ 31 w 206"/>
                  <a:gd name="T9" fmla="*/ 206 h 206"/>
                  <a:gd name="T10" fmla="*/ 175 w 206"/>
                  <a:gd name="T11" fmla="*/ 206 h 206"/>
                  <a:gd name="T12" fmla="*/ 206 w 206"/>
                  <a:gd name="T13" fmla="*/ 175 h 206"/>
                  <a:gd name="T14" fmla="*/ 206 w 206"/>
                  <a:gd name="T15" fmla="*/ 31 h 206"/>
                  <a:gd name="T16" fmla="*/ 175 w 206"/>
                  <a:gd name="T17" fmla="*/ 0 h 206"/>
                  <a:gd name="T18" fmla="*/ 165 w 206"/>
                  <a:gd name="T19" fmla="*/ 137 h 206"/>
                  <a:gd name="T20" fmla="*/ 84 w 206"/>
                  <a:gd name="T21" fmla="*/ 172 h 206"/>
                  <a:gd name="T22" fmla="*/ 17 w 206"/>
                  <a:gd name="T23" fmla="*/ 127 h 206"/>
                  <a:gd name="T24" fmla="*/ 29 w 206"/>
                  <a:gd name="T25" fmla="*/ 92 h 206"/>
                  <a:gd name="T26" fmla="*/ 76 w 206"/>
                  <a:gd name="T27" fmla="*/ 54 h 206"/>
                  <a:gd name="T28" fmla="*/ 103 w 206"/>
                  <a:gd name="T29" fmla="*/ 68 h 206"/>
                  <a:gd name="T30" fmla="*/ 109 w 206"/>
                  <a:gd name="T31" fmla="*/ 77 h 206"/>
                  <a:gd name="T32" fmla="*/ 143 w 206"/>
                  <a:gd name="T33" fmla="*/ 75 h 206"/>
                  <a:gd name="T34" fmla="*/ 145 w 206"/>
                  <a:gd name="T35" fmla="*/ 95 h 206"/>
                  <a:gd name="T36" fmla="*/ 148 w 206"/>
                  <a:gd name="T37" fmla="*/ 100 h 206"/>
                  <a:gd name="T38" fmla="*/ 165 w 206"/>
                  <a:gd name="T39" fmla="*/ 137 h 206"/>
                  <a:gd name="T40" fmla="*/ 141 w 206"/>
                  <a:gd name="T41" fmla="*/ 66 h 206"/>
                  <a:gd name="T42" fmla="*/ 136 w 206"/>
                  <a:gd name="T43" fmla="*/ 62 h 206"/>
                  <a:gd name="T44" fmla="*/ 141 w 206"/>
                  <a:gd name="T45" fmla="*/ 57 h 206"/>
                  <a:gd name="T46" fmla="*/ 167 w 206"/>
                  <a:gd name="T47" fmla="*/ 83 h 206"/>
                  <a:gd name="T48" fmla="*/ 167 w 206"/>
                  <a:gd name="T49" fmla="*/ 84 h 206"/>
                  <a:gd name="T50" fmla="*/ 162 w 206"/>
                  <a:gd name="T51" fmla="*/ 88 h 206"/>
                  <a:gd name="T52" fmla="*/ 158 w 206"/>
                  <a:gd name="T53" fmla="*/ 83 h 206"/>
                  <a:gd name="T54" fmla="*/ 141 w 206"/>
                  <a:gd name="T55" fmla="*/ 66 h 206"/>
                  <a:gd name="T56" fmla="*/ 191 w 206"/>
                  <a:gd name="T57" fmla="*/ 92 h 206"/>
                  <a:gd name="T58" fmla="*/ 191 w 206"/>
                  <a:gd name="T59" fmla="*/ 92 h 206"/>
                  <a:gd name="T60" fmla="*/ 185 w 206"/>
                  <a:gd name="T61" fmla="*/ 98 h 206"/>
                  <a:gd name="T62" fmla="*/ 178 w 206"/>
                  <a:gd name="T63" fmla="*/ 92 h 206"/>
                  <a:gd name="T64" fmla="*/ 179 w 206"/>
                  <a:gd name="T65" fmla="*/ 85 h 206"/>
                  <a:gd name="T66" fmla="*/ 177 w 206"/>
                  <a:gd name="T67" fmla="*/ 62 h 206"/>
                  <a:gd name="T68" fmla="*/ 142 w 206"/>
                  <a:gd name="T69" fmla="*/ 45 h 206"/>
                  <a:gd name="T70" fmla="*/ 136 w 206"/>
                  <a:gd name="T71" fmla="*/ 46 h 206"/>
                  <a:gd name="T72" fmla="*/ 129 w 206"/>
                  <a:gd name="T73" fmla="*/ 39 h 206"/>
                  <a:gd name="T74" fmla="*/ 134 w 206"/>
                  <a:gd name="T75" fmla="*/ 32 h 206"/>
                  <a:gd name="T76" fmla="*/ 134 w 206"/>
                  <a:gd name="T77" fmla="*/ 32 h 206"/>
                  <a:gd name="T78" fmla="*/ 135 w 206"/>
                  <a:gd name="T79" fmla="*/ 32 h 206"/>
                  <a:gd name="T80" fmla="*/ 159 w 206"/>
                  <a:gd name="T81" fmla="*/ 32 h 206"/>
                  <a:gd name="T82" fmla="*/ 191 w 206"/>
                  <a:gd name="T83"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06">
                    <a:moveTo>
                      <a:pt x="175" y="0"/>
                    </a:moveTo>
                    <a:cubicBezTo>
                      <a:pt x="31" y="0"/>
                      <a:pt x="31" y="0"/>
                      <a:pt x="31" y="0"/>
                    </a:cubicBezTo>
                    <a:cubicBezTo>
                      <a:pt x="14" y="0"/>
                      <a:pt x="0" y="14"/>
                      <a:pt x="0" y="31"/>
                    </a:cubicBezTo>
                    <a:cubicBezTo>
                      <a:pt x="0" y="175"/>
                      <a:pt x="0" y="175"/>
                      <a:pt x="0" y="175"/>
                    </a:cubicBezTo>
                    <a:cubicBezTo>
                      <a:pt x="0" y="192"/>
                      <a:pt x="14" y="206"/>
                      <a:pt x="31" y="206"/>
                    </a:cubicBezTo>
                    <a:cubicBezTo>
                      <a:pt x="175" y="206"/>
                      <a:pt x="175" y="206"/>
                      <a:pt x="175" y="206"/>
                    </a:cubicBezTo>
                    <a:cubicBezTo>
                      <a:pt x="192" y="206"/>
                      <a:pt x="206" y="192"/>
                      <a:pt x="206" y="175"/>
                    </a:cubicBezTo>
                    <a:cubicBezTo>
                      <a:pt x="206" y="31"/>
                      <a:pt x="206" y="31"/>
                      <a:pt x="206" y="31"/>
                    </a:cubicBezTo>
                    <a:cubicBezTo>
                      <a:pt x="206" y="14"/>
                      <a:pt x="192" y="0"/>
                      <a:pt x="175" y="0"/>
                    </a:cubicBezTo>
                    <a:close/>
                    <a:moveTo>
                      <a:pt x="165" y="137"/>
                    </a:moveTo>
                    <a:cubicBezTo>
                      <a:pt x="153" y="162"/>
                      <a:pt x="113" y="175"/>
                      <a:pt x="84" y="172"/>
                    </a:cubicBezTo>
                    <a:cubicBezTo>
                      <a:pt x="56" y="170"/>
                      <a:pt x="20" y="161"/>
                      <a:pt x="17" y="127"/>
                    </a:cubicBezTo>
                    <a:cubicBezTo>
                      <a:pt x="17" y="127"/>
                      <a:pt x="15" y="112"/>
                      <a:pt x="29" y="92"/>
                    </a:cubicBezTo>
                    <a:cubicBezTo>
                      <a:pt x="29" y="92"/>
                      <a:pt x="51" y="62"/>
                      <a:pt x="76" y="54"/>
                    </a:cubicBezTo>
                    <a:cubicBezTo>
                      <a:pt x="100" y="46"/>
                      <a:pt x="103" y="60"/>
                      <a:pt x="103" y="68"/>
                    </a:cubicBezTo>
                    <a:cubicBezTo>
                      <a:pt x="102" y="75"/>
                      <a:pt x="99" y="80"/>
                      <a:pt x="109" y="77"/>
                    </a:cubicBezTo>
                    <a:cubicBezTo>
                      <a:pt x="109" y="77"/>
                      <a:pt x="133" y="65"/>
                      <a:pt x="143" y="75"/>
                    </a:cubicBezTo>
                    <a:cubicBezTo>
                      <a:pt x="151" y="84"/>
                      <a:pt x="145" y="95"/>
                      <a:pt x="145" y="95"/>
                    </a:cubicBezTo>
                    <a:cubicBezTo>
                      <a:pt x="145" y="95"/>
                      <a:pt x="141" y="98"/>
                      <a:pt x="148" y="100"/>
                    </a:cubicBezTo>
                    <a:cubicBezTo>
                      <a:pt x="155" y="101"/>
                      <a:pt x="177" y="111"/>
                      <a:pt x="165" y="137"/>
                    </a:cubicBezTo>
                    <a:close/>
                    <a:moveTo>
                      <a:pt x="141" y="66"/>
                    </a:moveTo>
                    <a:cubicBezTo>
                      <a:pt x="138" y="66"/>
                      <a:pt x="136" y="64"/>
                      <a:pt x="136" y="62"/>
                    </a:cubicBezTo>
                    <a:cubicBezTo>
                      <a:pt x="136" y="59"/>
                      <a:pt x="138" y="57"/>
                      <a:pt x="141" y="57"/>
                    </a:cubicBezTo>
                    <a:cubicBezTo>
                      <a:pt x="141" y="57"/>
                      <a:pt x="171" y="51"/>
                      <a:pt x="167" y="83"/>
                    </a:cubicBezTo>
                    <a:cubicBezTo>
                      <a:pt x="167" y="84"/>
                      <a:pt x="167" y="84"/>
                      <a:pt x="167" y="84"/>
                    </a:cubicBezTo>
                    <a:cubicBezTo>
                      <a:pt x="167" y="86"/>
                      <a:pt x="165" y="88"/>
                      <a:pt x="162" y="88"/>
                    </a:cubicBezTo>
                    <a:cubicBezTo>
                      <a:pt x="160" y="88"/>
                      <a:pt x="158" y="86"/>
                      <a:pt x="158" y="83"/>
                    </a:cubicBezTo>
                    <a:cubicBezTo>
                      <a:pt x="158" y="83"/>
                      <a:pt x="162" y="62"/>
                      <a:pt x="141" y="66"/>
                    </a:cubicBezTo>
                    <a:close/>
                    <a:moveTo>
                      <a:pt x="191" y="92"/>
                    </a:moveTo>
                    <a:cubicBezTo>
                      <a:pt x="191" y="92"/>
                      <a:pt x="191" y="92"/>
                      <a:pt x="191" y="92"/>
                    </a:cubicBezTo>
                    <a:cubicBezTo>
                      <a:pt x="191" y="98"/>
                      <a:pt x="188" y="98"/>
                      <a:pt x="185" y="98"/>
                    </a:cubicBezTo>
                    <a:cubicBezTo>
                      <a:pt x="181" y="98"/>
                      <a:pt x="178" y="96"/>
                      <a:pt x="178" y="92"/>
                    </a:cubicBezTo>
                    <a:cubicBezTo>
                      <a:pt x="178" y="88"/>
                      <a:pt x="179" y="85"/>
                      <a:pt x="179" y="85"/>
                    </a:cubicBezTo>
                    <a:cubicBezTo>
                      <a:pt x="180" y="84"/>
                      <a:pt x="183" y="75"/>
                      <a:pt x="177" y="62"/>
                    </a:cubicBezTo>
                    <a:cubicBezTo>
                      <a:pt x="166" y="44"/>
                      <a:pt x="145" y="44"/>
                      <a:pt x="142" y="45"/>
                    </a:cubicBezTo>
                    <a:cubicBezTo>
                      <a:pt x="140" y="46"/>
                      <a:pt x="136" y="46"/>
                      <a:pt x="136" y="46"/>
                    </a:cubicBezTo>
                    <a:cubicBezTo>
                      <a:pt x="132" y="46"/>
                      <a:pt x="129" y="43"/>
                      <a:pt x="129" y="39"/>
                    </a:cubicBezTo>
                    <a:cubicBezTo>
                      <a:pt x="129" y="36"/>
                      <a:pt x="131" y="33"/>
                      <a:pt x="134" y="32"/>
                    </a:cubicBezTo>
                    <a:cubicBezTo>
                      <a:pt x="134" y="32"/>
                      <a:pt x="134" y="32"/>
                      <a:pt x="134" y="32"/>
                    </a:cubicBezTo>
                    <a:cubicBezTo>
                      <a:pt x="135" y="32"/>
                      <a:pt x="135" y="32"/>
                      <a:pt x="135" y="32"/>
                    </a:cubicBezTo>
                    <a:cubicBezTo>
                      <a:pt x="138" y="31"/>
                      <a:pt x="149" y="29"/>
                      <a:pt x="159" y="32"/>
                    </a:cubicBezTo>
                    <a:cubicBezTo>
                      <a:pt x="177" y="36"/>
                      <a:pt x="203" y="54"/>
                      <a:pt x="191"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cs typeface="+mn-ea"/>
                </a:endParaRPr>
              </a:p>
            </p:txBody>
          </p:sp>
        </p:grpSp>
      </p:grpSp>
      <p:sp>
        <p:nvSpPr>
          <p:cNvPr id="2" name="标题 1"/>
          <p:cNvSpPr>
            <a:spLocks noGrp="1"/>
          </p:cNvSpPr>
          <p:nvPr>
            <p:ph type="title"/>
          </p:nvPr>
        </p:nvSpPr>
        <p:spPr/>
        <p:txBody>
          <a:bodyPr/>
          <a:lstStyle/>
          <a:p>
            <a:r>
              <a:rPr lang="zh-CN" altLang="en-US" dirty="0"/>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750"/>
                                        <p:tgtEl>
                                          <p:spTgt spid="43"/>
                                        </p:tgtEl>
                                      </p:cBhvr>
                                    </p:animEffect>
                                    <p:anim calcmode="lin" valueType="num">
                                      <p:cBhvr>
                                        <p:cTn id="13" dur="750" fill="hold"/>
                                        <p:tgtEl>
                                          <p:spTgt spid="43"/>
                                        </p:tgtEl>
                                        <p:attrNameLst>
                                          <p:attrName>ppt_x</p:attrName>
                                        </p:attrNameLst>
                                      </p:cBhvr>
                                      <p:tavLst>
                                        <p:tav tm="0">
                                          <p:val>
                                            <p:strVal val="#ppt_x"/>
                                          </p:val>
                                        </p:tav>
                                        <p:tav tm="100000">
                                          <p:val>
                                            <p:strVal val="#ppt_x"/>
                                          </p:val>
                                        </p:tav>
                                      </p:tavLst>
                                    </p:anim>
                                    <p:anim calcmode="lin" valueType="num">
                                      <p:cBhvr>
                                        <p:cTn id="14" dur="750" fill="hold"/>
                                        <p:tgtEl>
                                          <p:spTgt spid="4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750"/>
                                        <p:tgtEl>
                                          <p:spTgt spid="44"/>
                                        </p:tgtEl>
                                      </p:cBhvr>
                                    </p:animEffect>
                                    <p:anim calcmode="lin" valueType="num">
                                      <p:cBhvr>
                                        <p:cTn id="18" dur="750" fill="hold"/>
                                        <p:tgtEl>
                                          <p:spTgt spid="44"/>
                                        </p:tgtEl>
                                        <p:attrNameLst>
                                          <p:attrName>ppt_x</p:attrName>
                                        </p:attrNameLst>
                                      </p:cBhvr>
                                      <p:tavLst>
                                        <p:tav tm="0">
                                          <p:val>
                                            <p:strVal val="#ppt_x"/>
                                          </p:val>
                                        </p:tav>
                                        <p:tav tm="100000">
                                          <p:val>
                                            <p:strVal val="#ppt_x"/>
                                          </p:val>
                                        </p:tav>
                                      </p:tavLst>
                                    </p:anim>
                                    <p:anim calcmode="lin" valueType="num">
                                      <p:cBhvr>
                                        <p:cTn id="19" dur="750" fill="hold"/>
                                        <p:tgtEl>
                                          <p:spTgt spid="4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750"/>
                                        <p:tgtEl>
                                          <p:spTgt spid="45"/>
                                        </p:tgtEl>
                                      </p:cBhvr>
                                    </p:animEffect>
                                    <p:anim calcmode="lin" valueType="num">
                                      <p:cBhvr>
                                        <p:cTn id="23" dur="750" fill="hold"/>
                                        <p:tgtEl>
                                          <p:spTgt spid="45"/>
                                        </p:tgtEl>
                                        <p:attrNameLst>
                                          <p:attrName>ppt_x</p:attrName>
                                        </p:attrNameLst>
                                      </p:cBhvr>
                                      <p:tavLst>
                                        <p:tav tm="0">
                                          <p:val>
                                            <p:strVal val="#ppt_x"/>
                                          </p:val>
                                        </p:tav>
                                        <p:tav tm="100000">
                                          <p:val>
                                            <p:strVal val="#ppt_x"/>
                                          </p:val>
                                        </p:tav>
                                      </p:tavLst>
                                    </p:anim>
                                    <p:anim calcmode="lin" valueType="num">
                                      <p:cBhvr>
                                        <p:cTn id="24" dur="750" fill="hold"/>
                                        <p:tgtEl>
                                          <p:spTgt spid="45"/>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Effect transition="in" filter="fade">
                                      <p:cBhvr>
                                        <p:cTn id="42" dur="500"/>
                                        <p:tgtEl>
                                          <p:spTgt spid="39"/>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childTnLst>
                          </p:cTn>
                        </p:par>
                        <p:par>
                          <p:cTn id="61" fill="hold">
                            <p:stCondLst>
                              <p:cond delay="4000"/>
                            </p:stCondLst>
                            <p:childTnLst>
                              <p:par>
                                <p:cTn id="62" presetID="53" presetClass="entr" presetSubtype="16"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Effect transition="in" filter="fade">
                                      <p:cBhvr>
                                        <p:cTn id="66" dur="500"/>
                                        <p:tgtEl>
                                          <p:spTgt spid="41"/>
                                        </p:tgtEl>
                                      </p:cBhvr>
                                    </p:animEffect>
                                  </p:childTnLst>
                                </p:cTn>
                              </p:par>
                            </p:childTnLst>
                          </p:cTn>
                        </p:par>
                        <p:par>
                          <p:cTn id="67" fill="hold">
                            <p:stCondLst>
                              <p:cond delay="4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childTnLst>
                          </p:cTn>
                        </p:par>
                        <p:par>
                          <p:cTn id="73" fill="hold">
                            <p:stCondLst>
                              <p:cond delay="5000"/>
                            </p:stCondLst>
                            <p:childTnLst>
                              <p:par>
                                <p:cTn id="74" presetID="10" presetClass="entr" presetSubtype="0"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par>
                          <p:cTn id="77" fill="hold">
                            <p:stCondLst>
                              <p:cond delay="5500"/>
                            </p:stCondLst>
                            <p:childTnLst>
                              <p:par>
                                <p:cTn id="78" presetID="10" presetClass="entr" presetSubtype="0" fill="hold" nodeType="afterEffect">
                                  <p:stCondLst>
                                    <p:cond delay="0"/>
                                  </p:stCondLst>
                                  <p:childTnLst>
                                    <p:set>
                                      <p:cBhvr>
                                        <p:cTn id="79" dur="1" fill="hold">
                                          <p:stCondLst>
                                            <p:cond delay="0"/>
                                          </p:stCondLst>
                                        </p:cTn>
                                        <p:tgtEl>
                                          <p:spTgt spid="72"/>
                                        </p:tgtEl>
                                        <p:attrNameLst>
                                          <p:attrName>style.visibility</p:attrName>
                                        </p:attrNameLst>
                                      </p:cBhvr>
                                      <p:to>
                                        <p:strVal val="visible"/>
                                      </p:to>
                                    </p:set>
                                    <p:animEffect transition="in" filter="fade">
                                      <p:cBhvr>
                                        <p:cTn id="80" dur="500"/>
                                        <p:tgtEl>
                                          <p:spTgt spid="72"/>
                                        </p:tgtEl>
                                      </p:cBhvr>
                                    </p:animEffect>
                                  </p:childTnLst>
                                </p:cTn>
                              </p:par>
                            </p:childTnLst>
                          </p:cTn>
                        </p:par>
                        <p:par>
                          <p:cTn id="81" fill="hold">
                            <p:stCondLst>
                              <p:cond delay="6000"/>
                            </p:stCondLst>
                            <p:childTnLst>
                              <p:par>
                                <p:cTn id="82" presetID="10" presetClass="entr" presetSubtype="0" fill="hold" nodeType="after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fade">
                                      <p:cBhvr>
                                        <p:cTn id="84" dur="500"/>
                                        <p:tgtEl>
                                          <p:spTgt spid="86"/>
                                        </p:tgtEl>
                                      </p:cBhvr>
                                    </p:animEffect>
                                  </p:childTnLst>
                                </p:cTn>
                              </p:par>
                            </p:childTnLst>
                          </p:cTn>
                        </p:par>
                        <p:par>
                          <p:cTn id="85" fill="hold">
                            <p:stCondLst>
                              <p:cond delay="6500"/>
                            </p:stCondLst>
                            <p:childTnLst>
                              <p:par>
                                <p:cTn id="86" presetID="10" presetClass="entr" presetSubtype="0" fill="hold" nodeType="afterEffect">
                                  <p:stCondLst>
                                    <p:cond delay="0"/>
                                  </p:stCondLst>
                                  <p:childTnLst>
                                    <p:set>
                                      <p:cBhvr>
                                        <p:cTn id="87" dur="1" fill="hold">
                                          <p:stCondLst>
                                            <p:cond delay="0"/>
                                          </p:stCondLst>
                                        </p:cTn>
                                        <p:tgtEl>
                                          <p:spTgt spid="100"/>
                                        </p:tgtEl>
                                        <p:attrNameLst>
                                          <p:attrName>style.visibility</p:attrName>
                                        </p:attrNameLst>
                                      </p:cBhvr>
                                      <p:to>
                                        <p:strVal val="visible"/>
                                      </p:to>
                                    </p:set>
                                    <p:animEffect transition="in" filter="fade">
                                      <p:cBhvr>
                                        <p:cTn id="88"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p:bldP spid="39" grpId="0"/>
      <p:bldP spid="40"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17"/>
          <p:cNvSpPr/>
          <p:nvPr/>
        </p:nvSpPr>
        <p:spPr>
          <a:xfrm flipH="1">
            <a:off x="598228"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34" name="组合 33"/>
          <p:cNvGrpSpPr/>
          <p:nvPr/>
        </p:nvGrpSpPr>
        <p:grpSpPr>
          <a:xfrm>
            <a:off x="689920" y="1510171"/>
            <a:ext cx="3006442" cy="3006441"/>
            <a:chOff x="359073" y="916229"/>
            <a:chExt cx="2255419" cy="2255418"/>
          </a:xfrm>
        </p:grpSpPr>
        <p:sp>
          <p:nvSpPr>
            <p:cNvPr id="35" name="椭圆 34"/>
            <p:cNvSpPr/>
            <p:nvPr/>
          </p:nvSpPr>
          <p:spPr>
            <a:xfrm>
              <a:off x="359073"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36" name="图片 35"/>
            <p:cNvPicPr/>
            <p:nvPr/>
          </p:nvPicPr>
          <p:blipFill>
            <a:blip r:embed="rId1" cstate="print">
              <a:extLst>
                <a:ext uri="{28A0092B-C50C-407E-A947-70E740481C1C}">
                  <a14:useLocalDpi xmlns:a14="http://schemas.microsoft.com/office/drawing/2010/main" val="0"/>
                </a:ext>
              </a:extLst>
            </a:blip>
            <a:stretch>
              <a:fillRect/>
            </a:stretch>
          </p:blipFill>
          <p:spPr>
            <a:xfrm>
              <a:off x="509765" y="1131590"/>
              <a:ext cx="1954036" cy="1824696"/>
            </a:xfrm>
            <a:prstGeom prst="ellipse">
              <a:avLst/>
            </a:prstGeom>
          </p:spPr>
        </p:pic>
      </p:grpSp>
      <p:sp>
        <p:nvSpPr>
          <p:cNvPr id="37" name="矩形 17"/>
          <p:cNvSpPr/>
          <p:nvPr/>
        </p:nvSpPr>
        <p:spPr>
          <a:xfrm flipH="1">
            <a:off x="4546937"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38" name="组合 37"/>
          <p:cNvGrpSpPr/>
          <p:nvPr/>
        </p:nvGrpSpPr>
        <p:grpSpPr>
          <a:xfrm>
            <a:off x="4638628" y="1510171"/>
            <a:ext cx="3006442" cy="3006441"/>
            <a:chOff x="3478684" y="916229"/>
            <a:chExt cx="2255419" cy="2255418"/>
          </a:xfrm>
        </p:grpSpPr>
        <p:sp>
          <p:nvSpPr>
            <p:cNvPr id="39" name="椭圆 38"/>
            <p:cNvSpPr/>
            <p:nvPr/>
          </p:nvSpPr>
          <p:spPr>
            <a:xfrm>
              <a:off x="3478684"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0" name="图片 39"/>
            <p:cNvPicPr/>
            <p:nvPr/>
          </p:nvPicPr>
          <p:blipFill>
            <a:blip r:embed="rId2" cstate="print">
              <a:extLst>
                <a:ext uri="{28A0092B-C50C-407E-A947-70E740481C1C}">
                  <a14:useLocalDpi xmlns:a14="http://schemas.microsoft.com/office/drawing/2010/main" val="0"/>
                </a:ext>
              </a:extLst>
            </a:blip>
            <a:stretch>
              <a:fillRect/>
            </a:stretch>
          </p:blipFill>
          <p:spPr>
            <a:xfrm>
              <a:off x="3612088" y="1076573"/>
              <a:ext cx="1988612" cy="1934730"/>
            </a:xfrm>
            <a:prstGeom prst="ellipse">
              <a:avLst/>
            </a:prstGeom>
          </p:spPr>
        </p:pic>
      </p:grpSp>
      <p:sp>
        <p:nvSpPr>
          <p:cNvPr id="41" name="矩形 17"/>
          <p:cNvSpPr/>
          <p:nvPr/>
        </p:nvSpPr>
        <p:spPr>
          <a:xfrm flipH="1">
            <a:off x="8469052" y="3672538"/>
            <a:ext cx="691001" cy="527768"/>
          </a:xfrm>
          <a:custGeom>
            <a:avLst/>
            <a:gdLst/>
            <a:ahLst/>
            <a:cxnLst/>
            <a:rect l="l" t="t" r="r" b="b"/>
            <a:pathLst>
              <a:path w="637499" h="486904">
                <a:moveTo>
                  <a:pt x="637499" y="0"/>
                </a:moveTo>
                <a:lnTo>
                  <a:pt x="49403" y="345353"/>
                </a:lnTo>
                <a:lnTo>
                  <a:pt x="0" y="486904"/>
                </a:lnTo>
                <a:lnTo>
                  <a:pt x="620809" y="346293"/>
                </a:lnTo>
                <a:lnTo>
                  <a:pt x="637499" y="336073"/>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grpSp>
        <p:nvGrpSpPr>
          <p:cNvPr id="42" name="组合 41"/>
          <p:cNvGrpSpPr/>
          <p:nvPr/>
        </p:nvGrpSpPr>
        <p:grpSpPr>
          <a:xfrm>
            <a:off x="8560744" y="1510171"/>
            <a:ext cx="3006442" cy="3006441"/>
            <a:chOff x="6598295" y="916229"/>
            <a:chExt cx="2255419" cy="2255418"/>
          </a:xfrm>
        </p:grpSpPr>
        <p:sp>
          <p:nvSpPr>
            <p:cNvPr id="43" name="椭圆 42"/>
            <p:cNvSpPr/>
            <p:nvPr/>
          </p:nvSpPr>
          <p:spPr>
            <a:xfrm>
              <a:off x="6598295" y="916229"/>
              <a:ext cx="2255419" cy="2255418"/>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pic>
          <p:nvPicPr>
            <p:cNvPr id="44" name="图片 43"/>
            <p:cNvPicPr/>
            <p:nvPr/>
          </p:nvPicPr>
          <p:blipFill>
            <a:blip r:embed="rId3" cstate="print">
              <a:extLst>
                <a:ext uri="{28A0092B-C50C-407E-A947-70E740481C1C}">
                  <a14:useLocalDpi xmlns:a14="http://schemas.microsoft.com/office/drawing/2010/main" val="0"/>
                </a:ext>
              </a:extLst>
            </a:blip>
            <a:stretch>
              <a:fillRect/>
            </a:stretch>
          </p:blipFill>
          <p:spPr>
            <a:xfrm>
              <a:off x="6745338" y="1076574"/>
              <a:ext cx="1961333" cy="1934728"/>
            </a:xfrm>
            <a:prstGeom prst="ellipse">
              <a:avLst/>
            </a:prstGeom>
          </p:spPr>
        </p:pic>
      </p:grpSp>
      <p:grpSp>
        <p:nvGrpSpPr>
          <p:cNvPr id="45" name="组合 44"/>
          <p:cNvGrpSpPr/>
          <p:nvPr/>
        </p:nvGrpSpPr>
        <p:grpSpPr>
          <a:xfrm>
            <a:off x="598224" y="3501950"/>
            <a:ext cx="3098134" cy="780513"/>
            <a:chOff x="290286" y="2410449"/>
            <a:chExt cx="2324206" cy="585537"/>
          </a:xfrm>
        </p:grpSpPr>
        <p:sp>
          <p:nvSpPr>
            <p:cNvPr id="46" name="矩形 15"/>
            <p:cNvSpPr/>
            <p:nvPr/>
          </p:nvSpPr>
          <p:spPr>
            <a:xfrm flipH="1">
              <a:off x="290286"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47" name="文本框 66"/>
            <p:cNvSpPr txBox="1"/>
            <p:nvPr/>
          </p:nvSpPr>
          <p:spPr>
            <a:xfrm>
              <a:off x="678850"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endParaRPr lang="zh-CN" altLang="en-US" sz="2665"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4546933" y="3501950"/>
            <a:ext cx="3098134" cy="780513"/>
            <a:chOff x="3409897" y="2410449"/>
            <a:chExt cx="2324206" cy="585537"/>
          </a:xfrm>
        </p:grpSpPr>
        <p:sp>
          <p:nvSpPr>
            <p:cNvPr id="49" name="矩形 15"/>
            <p:cNvSpPr/>
            <p:nvPr/>
          </p:nvSpPr>
          <p:spPr>
            <a:xfrm flipH="1">
              <a:off x="3409897"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50" name="文本框 66"/>
            <p:cNvSpPr txBox="1"/>
            <p:nvPr/>
          </p:nvSpPr>
          <p:spPr>
            <a:xfrm>
              <a:off x="3928286"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endParaRPr lang="zh-CN" altLang="en-US" sz="2665"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8469049" y="3501950"/>
            <a:ext cx="3098134" cy="780513"/>
            <a:chOff x="6529508" y="2410449"/>
            <a:chExt cx="2324206" cy="585537"/>
          </a:xfrm>
        </p:grpSpPr>
        <p:sp>
          <p:nvSpPr>
            <p:cNvPr id="52" name="矩形 15"/>
            <p:cNvSpPr/>
            <p:nvPr/>
          </p:nvSpPr>
          <p:spPr>
            <a:xfrm flipH="1">
              <a:off x="6529508" y="2410449"/>
              <a:ext cx="2324206" cy="585537"/>
            </a:xfrm>
            <a:custGeom>
              <a:avLst/>
              <a:gdLst/>
              <a:ahLst/>
              <a:cxnLst/>
              <a:rect l="l" t="t" r="r" b="b"/>
              <a:pathLst>
                <a:path w="3106957" h="776923">
                  <a:moveTo>
                    <a:pt x="0" y="0"/>
                  </a:moveTo>
                  <a:lnTo>
                    <a:pt x="191750" y="776923"/>
                  </a:lnTo>
                  <a:lnTo>
                    <a:pt x="3106957" y="526631"/>
                  </a:lnTo>
                  <a:lnTo>
                    <a:pt x="3106957" y="15192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p>
          </p:txBody>
        </p:sp>
        <p:sp>
          <p:nvSpPr>
            <p:cNvPr id="53" name="文本框 66"/>
            <p:cNvSpPr txBox="1"/>
            <p:nvPr/>
          </p:nvSpPr>
          <p:spPr>
            <a:xfrm>
              <a:off x="7047897" y="2497180"/>
              <a:ext cx="1615864" cy="377028"/>
            </a:xfrm>
            <a:prstGeom prst="rect">
              <a:avLst/>
            </a:prstGeom>
          </p:spPr>
          <p:txBody>
            <a:bodyPr wrap="square">
              <a:spAutoFit/>
            </a:bodyPr>
            <a:lstStyle>
              <a:defPPr>
                <a:defRPr lang="zh-CN"/>
              </a:defPPr>
              <a:lvl1pPr>
                <a:defRPr sz="2400">
                  <a:latin typeface="方正正大黑简体" panose="02000000000000000000" pitchFamily="2" charset="-122"/>
                  <a:ea typeface="方正正大黑简体" panose="02000000000000000000" pitchFamily="2" charset="-122"/>
                </a:defRPr>
              </a:lvl1pPr>
            </a:lstStyle>
            <a:p>
              <a:pPr algn="ctr"/>
              <a:r>
                <a:rPr lang="zh-CN" altLang="en-US" sz="2665" dirty="0">
                  <a:solidFill>
                    <a:schemeClr val="bg1"/>
                  </a:solidFill>
                  <a:latin typeface="微软雅黑" panose="020B0503020204020204" pitchFamily="34" charset="-122"/>
                  <a:ea typeface="微软雅黑" panose="020B0503020204020204" pitchFamily="34" charset="-122"/>
                </a:rPr>
                <a:t>输入标题</a:t>
              </a:r>
              <a:endParaRPr lang="zh-CN" altLang="en-US" sz="2665" dirty="0">
                <a:solidFill>
                  <a:schemeClr val="bg1"/>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567112"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4515821"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8656836" y="4811570"/>
            <a:ext cx="3160361" cy="1401018"/>
          </a:xfrm>
          <a:prstGeom prst="rect">
            <a:avLst/>
          </a:prstGeom>
        </p:spPr>
        <p:txBody>
          <a:bodyPr wrap="square">
            <a:no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HK"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标题 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heel(1)">
                                      <p:cBhvr>
                                        <p:cTn id="7" dur="1500"/>
                                        <p:tgtEl>
                                          <p:spTgt spid="34"/>
                                        </p:tgtEl>
                                      </p:cBhvr>
                                    </p:animEffect>
                                  </p:childTnLst>
                                </p:cTn>
                              </p:par>
                            </p:childTnLst>
                          </p:cTn>
                        </p:par>
                        <p:par>
                          <p:cTn id="8" fill="hold">
                            <p:stCondLst>
                              <p:cond delay="1500"/>
                            </p:stCondLst>
                            <p:childTnLst>
                              <p:par>
                                <p:cTn id="9" presetID="22" presetClass="entr" presetSubtype="2"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right)">
                                      <p:cBhvr>
                                        <p:cTn id="11" dur="500"/>
                                        <p:tgtEl>
                                          <p:spTgt spid="33"/>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2500"/>
                            </p:stCondLst>
                            <p:childTnLst>
                              <p:par>
                                <p:cTn id="17" presetID="21"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heel(1)">
                                      <p:cBhvr>
                                        <p:cTn id="19" dur="1500"/>
                                        <p:tgtEl>
                                          <p:spTgt spid="38"/>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right)">
                                      <p:cBhvr>
                                        <p:cTn id="23" dur="500"/>
                                        <p:tgtEl>
                                          <p:spTgt spid="37"/>
                                        </p:tgtEl>
                                      </p:cBhvr>
                                    </p:animEffect>
                                  </p:childTnLst>
                                </p:cTn>
                              </p:par>
                            </p:childTnLst>
                          </p:cTn>
                        </p:par>
                        <p:par>
                          <p:cTn id="24" fill="hold">
                            <p:stCondLst>
                              <p:cond delay="4500"/>
                            </p:stCondLst>
                            <p:childTnLst>
                              <p:par>
                                <p:cTn id="25" presetID="2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par>
                          <p:cTn id="28" fill="hold">
                            <p:stCondLst>
                              <p:cond delay="5000"/>
                            </p:stCondLst>
                            <p:childTnLst>
                              <p:par>
                                <p:cTn id="29" presetID="21" presetClass="entr" presetSubtype="1"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heel(1)">
                                      <p:cBhvr>
                                        <p:cTn id="31" dur="1500"/>
                                        <p:tgtEl>
                                          <p:spTgt spid="42"/>
                                        </p:tgtEl>
                                      </p:cBhvr>
                                    </p:animEffect>
                                  </p:childTnLst>
                                </p:cTn>
                              </p:par>
                            </p:childTnLst>
                          </p:cTn>
                        </p:par>
                        <p:par>
                          <p:cTn id="32" fill="hold">
                            <p:stCondLst>
                              <p:cond delay="6500"/>
                            </p:stCondLst>
                            <p:childTnLst>
                              <p:par>
                                <p:cTn id="33" presetID="22" presetClass="entr" presetSubtype="2"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right)">
                                      <p:cBhvr>
                                        <p:cTn id="35" dur="500"/>
                                        <p:tgtEl>
                                          <p:spTgt spid="41"/>
                                        </p:tgtEl>
                                      </p:cBhvr>
                                    </p:animEffect>
                                  </p:childTnLst>
                                </p:cTn>
                              </p:par>
                            </p:childTnLst>
                          </p:cTn>
                        </p:par>
                        <p:par>
                          <p:cTn id="36" fill="hold">
                            <p:stCondLst>
                              <p:cond delay="7000"/>
                            </p:stCondLst>
                            <p:childTnLst>
                              <p:par>
                                <p:cTn id="37" presetID="22" presetClass="entr" presetSubtype="8"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wipe(left)">
                                      <p:cBhvr>
                                        <p:cTn id="39" dur="500"/>
                                        <p:tgtEl>
                                          <p:spTgt spid="51"/>
                                        </p:tgtEl>
                                      </p:cBhvr>
                                    </p:animEffect>
                                  </p:childTnLst>
                                </p:cTn>
                              </p:par>
                            </p:childTnLst>
                          </p:cTn>
                        </p:par>
                        <p:par>
                          <p:cTn id="40" fill="hold">
                            <p:stCondLst>
                              <p:cond delay="7500"/>
                            </p:stCondLst>
                            <p:childTnLst>
                              <p:par>
                                <p:cTn id="41" presetID="22" presetClass="entr" presetSubtype="1"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up)">
                                      <p:cBhvr>
                                        <p:cTn id="43" dur="500"/>
                                        <p:tgtEl>
                                          <p:spTgt spid="54"/>
                                        </p:tgtEl>
                                      </p:cBhvr>
                                    </p:animEffect>
                                  </p:childTnLst>
                                </p:cTn>
                              </p:par>
                            </p:childTnLst>
                          </p:cTn>
                        </p:par>
                        <p:par>
                          <p:cTn id="44" fill="hold">
                            <p:stCondLst>
                              <p:cond delay="8000"/>
                            </p:stCondLst>
                            <p:childTnLst>
                              <p:par>
                                <p:cTn id="45" presetID="22" presetClass="entr" presetSubtype="1"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up)">
                                      <p:cBhvr>
                                        <p:cTn id="47" dur="500"/>
                                        <p:tgtEl>
                                          <p:spTgt spid="55"/>
                                        </p:tgtEl>
                                      </p:cBhvr>
                                    </p:animEffect>
                                  </p:childTnLst>
                                </p:cTn>
                              </p:par>
                            </p:childTnLst>
                          </p:cTn>
                        </p:par>
                        <p:par>
                          <p:cTn id="48" fill="hold">
                            <p:stCondLst>
                              <p:cond delay="8500"/>
                            </p:stCondLst>
                            <p:childTnLst>
                              <p:par>
                                <p:cTn id="49" presetID="22" presetClass="entr" presetSubtype="1"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up)">
                                      <p:cBhvr>
                                        <p:cTn id="5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7" grpId="0" animBg="1"/>
      <p:bldP spid="41" grpId="0" animBg="1"/>
      <p:bldP spid="54" grpId="0"/>
      <p:bldP spid="55" grpId="0"/>
      <p:bldP spid="5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
          <p:cNvSpPr/>
          <p:nvPr/>
        </p:nvSpPr>
        <p:spPr bwMode="auto">
          <a:xfrm>
            <a:off x="2742301" y="903666"/>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grpSp>
        <p:nvGrpSpPr>
          <p:cNvPr id="3" name="组合 2"/>
          <p:cNvGrpSpPr/>
          <p:nvPr/>
        </p:nvGrpSpPr>
        <p:grpSpPr>
          <a:xfrm>
            <a:off x="2932447" y="1132065"/>
            <a:ext cx="2196057" cy="2461843"/>
            <a:chOff x="5002386" y="2208630"/>
            <a:chExt cx="2196057" cy="2461843"/>
          </a:xfrm>
        </p:grpSpPr>
        <p:sp>
          <p:nvSpPr>
            <p:cNvPr id="4" name="Freeform 19"/>
            <p:cNvSpPr/>
            <p:nvPr/>
          </p:nvSpPr>
          <p:spPr bwMode="auto">
            <a:xfrm>
              <a:off x="5002386" y="2208630"/>
              <a:ext cx="2196057" cy="2461843"/>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4C8B"/>
                </a:solidFill>
              </a:endParaRPr>
            </a:p>
          </p:txBody>
        </p:sp>
        <p:sp>
          <p:nvSpPr>
            <p:cNvPr id="5" name="文本框 4"/>
            <p:cNvSpPr txBox="1"/>
            <p:nvPr/>
          </p:nvSpPr>
          <p:spPr>
            <a:xfrm flipH="1">
              <a:off x="5216999" y="2508526"/>
              <a:ext cx="1766830"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05</a:t>
              </a:r>
              <a:endParaRPr lang="zh-CN" altLang="en-US" sz="11500" dirty="0">
                <a:solidFill>
                  <a:schemeClr val="bg1"/>
                </a:solidFill>
                <a:latin typeface="Impact" panose="020B0806030902050204" pitchFamily="34" charset="0"/>
              </a:endParaRPr>
            </a:p>
          </p:txBody>
        </p:sp>
      </p:grpSp>
      <p:sp>
        <p:nvSpPr>
          <p:cNvPr id="6" name="文本框 5"/>
          <p:cNvSpPr txBox="1"/>
          <p:nvPr/>
        </p:nvSpPr>
        <p:spPr>
          <a:xfrm>
            <a:off x="5638625" y="1514264"/>
            <a:ext cx="3877985" cy="830997"/>
          </a:xfrm>
          <a:prstGeom prst="rect">
            <a:avLst/>
          </a:prstGeom>
          <a:noFill/>
        </p:spPr>
        <p:txBody>
          <a:bodyPr wrap="none" rtlCol="0">
            <a:spAutoFit/>
          </a:bodyPr>
          <a:lstStyle/>
          <a:p>
            <a:r>
              <a:rPr lang="zh-CN" altLang="en-US" sz="4800" b="1" dirty="0" smtClean="0">
                <a:solidFill>
                  <a:srgbClr val="084C8B"/>
                </a:solidFill>
                <a:latin typeface="微软雅黑" panose="020B0503020204020204" pitchFamily="34" charset="-122"/>
                <a:ea typeface="微软雅黑" panose="020B0503020204020204" pitchFamily="34" charset="-122"/>
              </a:rPr>
              <a:t>明年工作计划</a:t>
            </a:r>
            <a:endParaRPr lang="zh-CN" altLang="en-US" sz="4800" b="1" dirty="0">
              <a:solidFill>
                <a:srgbClr val="084C8B"/>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5706894" y="2366137"/>
            <a:ext cx="128922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a:t>
            </a:r>
            <a:r>
              <a:rPr lang="zh-CN" altLang="en-US" dirty="0" smtClean="0">
                <a:solidFill>
                  <a:srgbClr val="084C8B"/>
                </a:solidFill>
                <a:latin typeface="微软雅黑" panose="020B0503020204020204" pitchFamily="34" charset="-122"/>
                <a:ea typeface="微软雅黑" panose="020B0503020204020204" pitchFamily="34" charset="-122"/>
              </a:rPr>
              <a:t>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7127008" y="2362986"/>
            <a:ext cx="1331236"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8483004" y="2366136"/>
            <a:ext cx="1457613"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0" name="TextBox 27"/>
          <p:cNvSpPr txBox="1"/>
          <p:nvPr/>
        </p:nvSpPr>
        <p:spPr>
          <a:xfrm>
            <a:off x="5706894"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1" name="TextBox 28"/>
          <p:cNvSpPr txBox="1"/>
          <p:nvPr/>
        </p:nvSpPr>
        <p:spPr>
          <a:xfrm>
            <a:off x="7127008" y="2778839"/>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
        <p:nvSpPr>
          <p:cNvPr id="12" name="TextBox 29"/>
          <p:cNvSpPr txBox="1"/>
          <p:nvPr/>
        </p:nvSpPr>
        <p:spPr>
          <a:xfrm>
            <a:off x="8503526" y="2763821"/>
            <a:ext cx="2031699" cy="338059"/>
          </a:xfrm>
          <a:prstGeom prst="rect">
            <a:avLst/>
          </a:prstGeom>
          <a:noFill/>
        </p:spPr>
        <p:txBody>
          <a:bodyPr wrap="square" lIns="60469" tIns="30235" rIns="60469" bIns="30235" rtlCol="0">
            <a:spAutoFit/>
          </a:bodyPr>
          <a:lstStyle/>
          <a:p>
            <a:r>
              <a:rPr lang="zh-CN" altLang="en-US" dirty="0">
                <a:solidFill>
                  <a:srgbClr val="084C8B"/>
                </a:solidFill>
                <a:latin typeface="微软雅黑" panose="020B0503020204020204" pitchFamily="34" charset="-122"/>
                <a:ea typeface="微软雅黑" panose="020B0503020204020204" pitchFamily="34" charset="-122"/>
              </a:rPr>
              <a:t>√ 副标题</a:t>
            </a:r>
            <a:endParaRPr lang="zh-CN" altLang="en-US" dirty="0">
              <a:solidFill>
                <a:srgbClr val="084C8B"/>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par>
                          <p:cTn id="8" fill="hold">
                            <p:stCondLst>
                              <p:cond delay="1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par>
                          <p:cTn id="18" fill="hold">
                            <p:stCondLst>
                              <p:cond delay="2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20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4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8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18"/>
          <p:cNvSpPr/>
          <p:nvPr/>
        </p:nvSpPr>
        <p:spPr>
          <a:xfrm>
            <a:off x="3946558" y="1690391"/>
            <a:ext cx="3709179" cy="3709179"/>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1"/>
          </a:solid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chemeClr val="accent1">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5" name="任意多边形 33"/>
          <p:cNvSpPr/>
          <p:nvPr/>
        </p:nvSpPr>
        <p:spPr>
          <a:xfrm>
            <a:off x="4780167" y="2334131"/>
            <a:ext cx="3065436" cy="3065436"/>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solidFill>
            <a:schemeClr val="accent2"/>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2">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6" name="文本框 36"/>
          <p:cNvSpPr txBox="1"/>
          <p:nvPr/>
        </p:nvSpPr>
        <p:spPr>
          <a:xfrm>
            <a:off x="4111449" y="2951024"/>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01</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7" name="文本框 37"/>
          <p:cNvSpPr txBox="1"/>
          <p:nvPr/>
        </p:nvSpPr>
        <p:spPr>
          <a:xfrm>
            <a:off x="4830925" y="3360230"/>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02</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8" name="任意多边形 29"/>
          <p:cNvSpPr/>
          <p:nvPr/>
        </p:nvSpPr>
        <p:spPr>
          <a:xfrm>
            <a:off x="5478485" y="2866149"/>
            <a:ext cx="2533419" cy="2533419"/>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chemeClr val="accent3"/>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3">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9" name="文本框 38"/>
          <p:cNvSpPr txBox="1"/>
          <p:nvPr/>
        </p:nvSpPr>
        <p:spPr>
          <a:xfrm>
            <a:off x="5414003" y="3800988"/>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03</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50" name="任意多边形 31"/>
          <p:cNvSpPr/>
          <p:nvPr/>
        </p:nvSpPr>
        <p:spPr>
          <a:xfrm>
            <a:off x="6151713" y="3305835"/>
            <a:ext cx="2093733" cy="2093733"/>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4"/>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4">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51" name="文本框 39"/>
          <p:cNvSpPr txBox="1"/>
          <p:nvPr/>
        </p:nvSpPr>
        <p:spPr>
          <a:xfrm>
            <a:off x="6010306" y="4038442"/>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04</a:t>
            </a:r>
            <a:endParaRPr lang="zh-CN" altLang="en-US" sz="3200" dirty="0">
              <a:solidFill>
                <a:schemeClr val="bg1"/>
              </a:solidFill>
              <a:latin typeface="Impact" panose="020B0806030902050204" pitchFamily="34" charset="0"/>
              <a:ea typeface="宋体" panose="02010600030101010101" pitchFamily="2" charset="-122"/>
            </a:endParaRPr>
          </a:p>
        </p:txBody>
      </p:sp>
      <p:grpSp>
        <p:nvGrpSpPr>
          <p:cNvPr id="52" name="组合 53"/>
          <p:cNvGrpSpPr/>
          <p:nvPr/>
        </p:nvGrpSpPr>
        <p:grpSpPr>
          <a:xfrm flipH="1" flipV="1">
            <a:off x="1795493" y="2136840"/>
            <a:ext cx="2684215" cy="333279"/>
            <a:chOff x="5272248" y="4626108"/>
            <a:chExt cx="2684915" cy="333365"/>
          </a:xfrm>
          <a:effectLst>
            <a:outerShdw blurRad="76200" dist="25400" dir="2700000" algn="tl" rotWithShape="0">
              <a:prstClr val="black">
                <a:alpha val="30000"/>
              </a:prstClr>
            </a:outerShdw>
          </a:effectLst>
        </p:grpSpPr>
        <p:sp>
          <p:nvSpPr>
            <p:cNvPr id="53" name="椭圆 56"/>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5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Rectangle 40"/>
          <p:cNvSpPr>
            <a:spLocks noChangeArrowheads="1"/>
          </p:cNvSpPr>
          <p:nvPr/>
        </p:nvSpPr>
        <p:spPr bwMode="auto">
          <a:xfrm>
            <a:off x="3703993" y="2056563"/>
            <a:ext cx="206875" cy="16718"/>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4" name="Group 93"/>
          <p:cNvGrpSpPr/>
          <p:nvPr/>
        </p:nvGrpSpPr>
        <p:grpSpPr>
          <a:xfrm>
            <a:off x="3589481" y="1697146"/>
            <a:ext cx="435481" cy="356075"/>
            <a:chOff x="2691620" y="1272520"/>
            <a:chExt cx="326696" cy="267126"/>
          </a:xfrm>
          <a:solidFill>
            <a:schemeClr val="accent1"/>
          </a:solidFill>
        </p:grpSpPr>
        <p:sp>
          <p:nvSpPr>
            <p:cNvPr id="57" name="Freeform 37"/>
            <p:cNvSpPr>
              <a:spLocks noEditPoints="1"/>
            </p:cNvSpPr>
            <p:nvPr/>
          </p:nvSpPr>
          <p:spPr bwMode="auto">
            <a:xfrm>
              <a:off x="2691620" y="1272520"/>
              <a:ext cx="326696" cy="233579"/>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58" name="Rectangle 38"/>
            <p:cNvSpPr>
              <a:spLocks noChangeArrowheads="1"/>
            </p:cNvSpPr>
            <p:nvPr/>
          </p:nvSpPr>
          <p:spPr bwMode="auto">
            <a:xfrm>
              <a:off x="2815464" y="1509233"/>
              <a:ext cx="79009" cy="30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60" name="Freeform 42"/>
            <p:cNvSpPr/>
            <p:nvPr/>
          </p:nvSpPr>
          <p:spPr bwMode="auto">
            <a:xfrm>
              <a:off x="2726735" y="1317354"/>
              <a:ext cx="241730" cy="125412"/>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61" name="组合 59"/>
          <p:cNvGrpSpPr/>
          <p:nvPr/>
        </p:nvGrpSpPr>
        <p:grpSpPr>
          <a:xfrm flipH="1">
            <a:off x="1722387" y="4510945"/>
            <a:ext cx="3376046" cy="528877"/>
            <a:chOff x="4580237" y="4436808"/>
            <a:chExt cx="3376925" cy="529015"/>
          </a:xfrm>
          <a:effectLst>
            <a:outerShdw blurRad="76200" dist="25400" dir="2700000" algn="tl" rotWithShape="0">
              <a:prstClr val="black">
                <a:alpha val="30000"/>
              </a:prstClr>
            </a:outerShdw>
          </a:effectLst>
        </p:grpSpPr>
        <p:sp>
          <p:nvSpPr>
            <p:cNvPr id="62" name="椭圆 62"/>
            <p:cNvSpPr/>
            <p:nvPr/>
          </p:nvSpPr>
          <p:spPr>
            <a:xfrm>
              <a:off x="4580237" y="44368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3"/>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 name="connsiteX0-7" fmla="*/ 325514 w 3141285"/>
                <a:gd name="connsiteY0-8" fmla="*/ 0 h 649982"/>
                <a:gd name="connsiteX1-9" fmla="*/ 0 w 3141285"/>
                <a:gd name="connsiteY1-10" fmla="*/ 649982 h 649982"/>
                <a:gd name="connsiteX2-11" fmla="*/ 3141285 w 3141285"/>
                <a:gd name="connsiteY2-12" fmla="*/ 638628 h 649982"/>
                <a:gd name="connsiteX0-13" fmla="*/ 0 w 3572787"/>
                <a:gd name="connsiteY0-14" fmla="*/ 0 h 1149622"/>
                <a:gd name="connsiteX1-15" fmla="*/ 431502 w 3572787"/>
                <a:gd name="connsiteY1-16" fmla="*/ 1149622 h 1149622"/>
                <a:gd name="connsiteX2-17" fmla="*/ 3572787 w 3572787"/>
                <a:gd name="connsiteY2-18" fmla="*/ 1138268 h 1149622"/>
                <a:gd name="connsiteX0-19" fmla="*/ 0 w 3572787"/>
                <a:gd name="connsiteY0-20" fmla="*/ 0 h 1164763"/>
                <a:gd name="connsiteX1-21" fmla="*/ 376942 w 3572787"/>
                <a:gd name="connsiteY1-22" fmla="*/ 1164763 h 1164763"/>
                <a:gd name="connsiteX2-23" fmla="*/ 3572787 w 3572787"/>
                <a:gd name="connsiteY2-24" fmla="*/ 1138268 h 1164763"/>
                <a:gd name="connsiteX0-25" fmla="*/ 0 w 3572787"/>
                <a:gd name="connsiteY0-26" fmla="*/ 0 h 1164763"/>
                <a:gd name="connsiteX1-27" fmla="*/ 561081 w 3572787"/>
                <a:gd name="connsiteY1-28" fmla="*/ 1164763 h 1164763"/>
                <a:gd name="connsiteX2-29" fmla="*/ 3572787 w 3572787"/>
                <a:gd name="connsiteY2-30" fmla="*/ 1138268 h 1164763"/>
              </a:gdLst>
              <a:ahLst/>
              <a:cxnLst>
                <a:cxn ang="0">
                  <a:pos x="connsiteX0-1" y="connsiteY0-2"/>
                </a:cxn>
                <a:cxn ang="0">
                  <a:pos x="connsiteX1-3" y="connsiteY1-4"/>
                </a:cxn>
                <a:cxn ang="0">
                  <a:pos x="connsiteX2-5" y="connsiteY2-6"/>
                </a:cxn>
              </a:cxnLst>
              <a:rect l="l" t="t" r="r" b="b"/>
              <a:pathLst>
                <a:path w="3572787" h="1164763">
                  <a:moveTo>
                    <a:pt x="0" y="0"/>
                  </a:moveTo>
                  <a:lnTo>
                    <a:pt x="561081" y="1164763"/>
                  </a:lnTo>
                  <a:lnTo>
                    <a:pt x="3572787" y="113826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53"/>
          <p:cNvSpPr>
            <a:spLocks noEditPoints="1"/>
          </p:cNvSpPr>
          <p:nvPr/>
        </p:nvSpPr>
        <p:spPr bwMode="auto">
          <a:xfrm>
            <a:off x="3473590" y="4591384"/>
            <a:ext cx="405772" cy="40577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79" name="组合 41"/>
          <p:cNvGrpSpPr/>
          <p:nvPr/>
        </p:nvGrpSpPr>
        <p:grpSpPr>
          <a:xfrm flipV="1">
            <a:off x="7271580" y="2892575"/>
            <a:ext cx="2684215" cy="333279"/>
            <a:chOff x="5272248" y="4626108"/>
            <a:chExt cx="2684915" cy="333365"/>
          </a:xfrm>
          <a:effectLst>
            <a:outerShdw blurRad="76200" dist="25400" dir="2700000" algn="tl" rotWithShape="0">
              <a:prstClr val="black">
                <a:alpha val="30000"/>
              </a:prstClr>
            </a:outerShdw>
          </a:effectLst>
        </p:grpSpPr>
        <p:sp>
          <p:nvSpPr>
            <p:cNvPr id="80" name="椭圆 44"/>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任意多边形 4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Group 92"/>
          <p:cNvGrpSpPr/>
          <p:nvPr/>
        </p:nvGrpSpPr>
        <p:grpSpPr>
          <a:xfrm>
            <a:off x="7614211" y="2501795"/>
            <a:ext cx="513261" cy="317764"/>
            <a:chOff x="5616373" y="1557898"/>
            <a:chExt cx="385046" cy="238385"/>
          </a:xfrm>
          <a:solidFill>
            <a:schemeClr val="accent3"/>
          </a:solidFill>
        </p:grpSpPr>
        <p:sp>
          <p:nvSpPr>
            <p:cNvPr id="84" name="Freeform 47"/>
            <p:cNvSpPr/>
            <p:nvPr/>
          </p:nvSpPr>
          <p:spPr bwMode="auto">
            <a:xfrm>
              <a:off x="5712246" y="1557898"/>
              <a:ext cx="193300" cy="23838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5" name="Freeform 48"/>
            <p:cNvSpPr/>
            <p:nvPr/>
          </p:nvSpPr>
          <p:spPr bwMode="auto">
            <a:xfrm>
              <a:off x="5616373" y="1601947"/>
              <a:ext cx="123080" cy="194336"/>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6" name="Freeform 49"/>
            <p:cNvSpPr/>
            <p:nvPr/>
          </p:nvSpPr>
          <p:spPr bwMode="auto">
            <a:xfrm>
              <a:off x="5878598" y="1601947"/>
              <a:ext cx="122821" cy="194336"/>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87" name="组合 47"/>
          <p:cNvGrpSpPr/>
          <p:nvPr/>
        </p:nvGrpSpPr>
        <p:grpSpPr>
          <a:xfrm>
            <a:off x="7843679" y="4854277"/>
            <a:ext cx="2684215" cy="333279"/>
            <a:chOff x="5272248" y="4626108"/>
            <a:chExt cx="2684915" cy="333365"/>
          </a:xfrm>
          <a:effectLst>
            <a:outerShdw blurRad="76200" dist="25400" dir="2700000" algn="tl" rotWithShape="0">
              <a:prstClr val="black">
                <a:alpha val="30000"/>
              </a:prstClr>
            </a:outerShdw>
          </a:effectLst>
        </p:grpSpPr>
        <p:sp>
          <p:nvSpPr>
            <p:cNvPr id="88" name="椭圆 50"/>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5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2" name="Freeform 57"/>
          <p:cNvSpPr>
            <a:spLocks noEditPoints="1"/>
          </p:cNvSpPr>
          <p:nvPr/>
        </p:nvSpPr>
        <p:spPr bwMode="auto">
          <a:xfrm>
            <a:off x="8349512" y="4794360"/>
            <a:ext cx="358521" cy="3592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4">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5" name="组合 25"/>
          <p:cNvGrpSpPr/>
          <p:nvPr/>
        </p:nvGrpSpPr>
        <p:grpSpPr>
          <a:xfrm>
            <a:off x="8127471" y="2413264"/>
            <a:ext cx="3486502" cy="1058300"/>
            <a:chOff x="503238" y="2770637"/>
            <a:chExt cx="3204356" cy="793932"/>
          </a:xfrm>
        </p:grpSpPr>
        <p:sp>
          <p:nvSpPr>
            <p:cNvPr id="96"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8" name="组合 25"/>
          <p:cNvGrpSpPr/>
          <p:nvPr/>
        </p:nvGrpSpPr>
        <p:grpSpPr>
          <a:xfrm>
            <a:off x="8703910" y="4749456"/>
            <a:ext cx="3486502" cy="1058300"/>
            <a:chOff x="503238" y="2770637"/>
            <a:chExt cx="3204356" cy="793932"/>
          </a:xfrm>
        </p:grpSpPr>
        <p:sp>
          <p:nvSpPr>
            <p:cNvPr id="99"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1" name="组合 25"/>
          <p:cNvGrpSpPr/>
          <p:nvPr/>
        </p:nvGrpSpPr>
        <p:grpSpPr>
          <a:xfrm>
            <a:off x="509455" y="4546309"/>
            <a:ext cx="3148780" cy="1086557"/>
            <a:chOff x="-523652" y="2770637"/>
            <a:chExt cx="2893963" cy="815130"/>
          </a:xfrm>
        </p:grpSpPr>
        <p:sp>
          <p:nvSpPr>
            <p:cNvPr id="102" name="矩形 26"/>
            <p:cNvSpPr/>
            <p:nvPr/>
          </p:nvSpPr>
          <p:spPr>
            <a:xfrm>
              <a:off x="-523652" y="3165639"/>
              <a:ext cx="2893963"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4" name="组合 25"/>
          <p:cNvGrpSpPr/>
          <p:nvPr/>
        </p:nvGrpSpPr>
        <p:grpSpPr>
          <a:xfrm>
            <a:off x="611029" y="1600676"/>
            <a:ext cx="2945634" cy="1086557"/>
            <a:chOff x="-523652" y="2770637"/>
            <a:chExt cx="2707256" cy="815130"/>
          </a:xfrm>
        </p:grpSpPr>
        <p:sp>
          <p:nvSpPr>
            <p:cNvPr id="105" name="矩形 26"/>
            <p:cNvSpPr/>
            <p:nvPr/>
          </p:nvSpPr>
          <p:spPr>
            <a:xfrm>
              <a:off x="-523652" y="3165639"/>
              <a:ext cx="2707256"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矩形 27"/>
            <p:cNvSpPr/>
            <p:nvPr/>
          </p:nvSpPr>
          <p:spPr>
            <a:xfrm>
              <a:off x="540868" y="2770637"/>
              <a:ext cx="1486833"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anim calcmode="lin" valueType="num">
                                      <p:cBhvr>
                                        <p:cTn id="32" dur="1000" fill="hold"/>
                                        <p:tgtEl>
                                          <p:spTgt spid="46"/>
                                        </p:tgtEl>
                                        <p:attrNameLst>
                                          <p:attrName>ppt_x</p:attrName>
                                        </p:attrNameLst>
                                      </p:cBhvr>
                                      <p:tavLst>
                                        <p:tav tm="0">
                                          <p:val>
                                            <p:strVal val="#ppt_x"/>
                                          </p:val>
                                        </p:tav>
                                        <p:tav tm="100000">
                                          <p:val>
                                            <p:strVal val="#ppt_x"/>
                                          </p:val>
                                        </p:tav>
                                      </p:tavLst>
                                    </p:anim>
                                    <p:anim calcmode="lin" valueType="num">
                                      <p:cBhvr>
                                        <p:cTn id="33" dur="1000" fill="hold"/>
                                        <p:tgtEl>
                                          <p:spTgt spid="4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1000"/>
                                        <p:tgtEl>
                                          <p:spTgt spid="47"/>
                                        </p:tgtEl>
                                      </p:cBhvr>
                                    </p:animEffect>
                                    <p:anim calcmode="lin" valueType="num">
                                      <p:cBhvr>
                                        <p:cTn id="37" dur="1000" fill="hold"/>
                                        <p:tgtEl>
                                          <p:spTgt spid="47"/>
                                        </p:tgtEl>
                                        <p:attrNameLst>
                                          <p:attrName>ppt_x</p:attrName>
                                        </p:attrNameLst>
                                      </p:cBhvr>
                                      <p:tavLst>
                                        <p:tav tm="0">
                                          <p:val>
                                            <p:strVal val="#ppt_x"/>
                                          </p:val>
                                        </p:tav>
                                        <p:tav tm="100000">
                                          <p:val>
                                            <p:strVal val="#ppt_x"/>
                                          </p:val>
                                        </p:tav>
                                      </p:tavLst>
                                    </p:anim>
                                    <p:anim calcmode="lin" valueType="num">
                                      <p:cBhvr>
                                        <p:cTn id="38" dur="1000" fill="hold"/>
                                        <p:tgtEl>
                                          <p:spTgt spid="4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anim calcmode="lin" valueType="num">
                                      <p:cBhvr>
                                        <p:cTn id="42" dur="1000" fill="hold"/>
                                        <p:tgtEl>
                                          <p:spTgt spid="49"/>
                                        </p:tgtEl>
                                        <p:attrNameLst>
                                          <p:attrName>ppt_x</p:attrName>
                                        </p:attrNameLst>
                                      </p:cBhvr>
                                      <p:tavLst>
                                        <p:tav tm="0">
                                          <p:val>
                                            <p:strVal val="#ppt_x"/>
                                          </p:val>
                                        </p:tav>
                                        <p:tav tm="100000">
                                          <p:val>
                                            <p:strVal val="#ppt_x"/>
                                          </p:val>
                                        </p:tav>
                                      </p:tavLst>
                                    </p:anim>
                                    <p:anim calcmode="lin" valueType="num">
                                      <p:cBhvr>
                                        <p:cTn id="43" dur="1000" fill="hold"/>
                                        <p:tgtEl>
                                          <p:spTgt spid="4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par>
                                <p:cTn id="49" presetID="10"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2000"/>
                                        <p:tgtEl>
                                          <p:spTgt spid="52"/>
                                        </p:tgtEl>
                                      </p:cBhvr>
                                    </p:animEffect>
                                  </p:childTnLst>
                                </p:cTn>
                              </p:par>
                              <p:par>
                                <p:cTn id="52" presetID="10" presetClass="entr" presetSubtype="0" fill="hold"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2000"/>
                                        <p:tgtEl>
                                          <p:spTgt spid="79"/>
                                        </p:tgtEl>
                                      </p:cBhvr>
                                    </p:animEffect>
                                  </p:childTnLst>
                                </p:cTn>
                              </p:par>
                              <p:par>
                                <p:cTn id="55" presetID="10" presetClass="entr" presetSubtype="0" fill="hold" nodeType="with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2000"/>
                                        <p:tgtEl>
                                          <p:spTgt spid="61"/>
                                        </p:tgtEl>
                                      </p:cBhvr>
                                    </p:animEffect>
                                  </p:childTnLst>
                                </p:cTn>
                              </p:par>
                              <p:par>
                                <p:cTn id="58" presetID="10" presetClass="entr" presetSubtype="0"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2000"/>
                                        <p:tgtEl>
                                          <p:spTgt spid="87"/>
                                        </p:tgtEl>
                                      </p:cBhvr>
                                    </p:animEffect>
                                  </p:childTnLst>
                                </p:cTn>
                              </p:par>
                            </p:childTnLst>
                          </p:cTn>
                        </p:par>
                        <p:par>
                          <p:cTn id="61" fill="hold">
                            <p:stCondLst>
                              <p:cond delay="5000"/>
                            </p:stCondLst>
                            <p:childTnLst>
                              <p:par>
                                <p:cTn id="62" presetID="23" presetClass="entr" presetSubtype="16" fill="hold" nodeType="afterEffect">
                                  <p:stCondLst>
                                    <p:cond delay="0"/>
                                  </p:stCondLst>
                                  <p:childTnLst>
                                    <p:set>
                                      <p:cBhvr>
                                        <p:cTn id="63" dur="1" fill="hold">
                                          <p:stCondLst>
                                            <p:cond delay="0"/>
                                          </p:stCondLst>
                                        </p:cTn>
                                        <p:tgtEl>
                                          <p:spTgt spid="94"/>
                                        </p:tgtEl>
                                        <p:attrNameLst>
                                          <p:attrName>style.visibility</p:attrName>
                                        </p:attrNameLst>
                                      </p:cBhvr>
                                      <p:to>
                                        <p:strVal val="visible"/>
                                      </p:to>
                                    </p:set>
                                    <p:anim calcmode="lin" valueType="num">
                                      <p:cBhvr>
                                        <p:cTn id="64" dur="500" fill="hold"/>
                                        <p:tgtEl>
                                          <p:spTgt spid="94"/>
                                        </p:tgtEl>
                                        <p:attrNameLst>
                                          <p:attrName>ppt_w</p:attrName>
                                        </p:attrNameLst>
                                      </p:cBhvr>
                                      <p:tavLst>
                                        <p:tav tm="0">
                                          <p:val>
                                            <p:fltVal val="0"/>
                                          </p:val>
                                        </p:tav>
                                        <p:tav tm="100000">
                                          <p:val>
                                            <p:strVal val="#ppt_w"/>
                                          </p:val>
                                        </p:tav>
                                      </p:tavLst>
                                    </p:anim>
                                    <p:anim calcmode="lin" valueType="num">
                                      <p:cBhvr>
                                        <p:cTn id="65" dur="500" fill="hold"/>
                                        <p:tgtEl>
                                          <p:spTgt spid="94"/>
                                        </p:tgtEl>
                                        <p:attrNameLst>
                                          <p:attrName>ppt_h</p:attrName>
                                        </p:attrNameLst>
                                      </p:cBhvr>
                                      <p:tavLst>
                                        <p:tav tm="0">
                                          <p:val>
                                            <p:fltVal val="0"/>
                                          </p:val>
                                        </p:tav>
                                        <p:tav tm="100000">
                                          <p:val>
                                            <p:strVal val="#ppt_h"/>
                                          </p:val>
                                        </p:tav>
                                      </p:tavLst>
                                    </p:anim>
                                  </p:childTnLst>
                                </p:cTn>
                              </p:par>
                              <p:par>
                                <p:cTn id="66" presetID="23" presetClass="entr" presetSubtype="16" fill="hold" grpId="0" nodeType="with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p:cTn id="68" dur="500" fill="hold"/>
                                        <p:tgtEl>
                                          <p:spTgt spid="78"/>
                                        </p:tgtEl>
                                        <p:attrNameLst>
                                          <p:attrName>ppt_w</p:attrName>
                                        </p:attrNameLst>
                                      </p:cBhvr>
                                      <p:tavLst>
                                        <p:tav tm="0">
                                          <p:val>
                                            <p:fltVal val="0"/>
                                          </p:val>
                                        </p:tav>
                                        <p:tav tm="100000">
                                          <p:val>
                                            <p:strVal val="#ppt_w"/>
                                          </p:val>
                                        </p:tav>
                                      </p:tavLst>
                                    </p:anim>
                                    <p:anim calcmode="lin" valueType="num">
                                      <p:cBhvr>
                                        <p:cTn id="69" dur="500" fill="hold"/>
                                        <p:tgtEl>
                                          <p:spTgt spid="78"/>
                                        </p:tgtEl>
                                        <p:attrNameLst>
                                          <p:attrName>ppt_h</p:attrName>
                                        </p:attrNameLst>
                                      </p:cBhvr>
                                      <p:tavLst>
                                        <p:tav tm="0">
                                          <p:val>
                                            <p:flt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93"/>
                                        </p:tgtEl>
                                        <p:attrNameLst>
                                          <p:attrName>style.visibility</p:attrName>
                                        </p:attrNameLst>
                                      </p:cBhvr>
                                      <p:to>
                                        <p:strVal val="visible"/>
                                      </p:to>
                                    </p:set>
                                    <p:anim calcmode="lin" valueType="num">
                                      <p:cBhvr>
                                        <p:cTn id="72" dur="500" fill="hold"/>
                                        <p:tgtEl>
                                          <p:spTgt spid="93"/>
                                        </p:tgtEl>
                                        <p:attrNameLst>
                                          <p:attrName>ppt_w</p:attrName>
                                        </p:attrNameLst>
                                      </p:cBhvr>
                                      <p:tavLst>
                                        <p:tav tm="0">
                                          <p:val>
                                            <p:fltVal val="0"/>
                                          </p:val>
                                        </p:tav>
                                        <p:tav tm="100000">
                                          <p:val>
                                            <p:strVal val="#ppt_w"/>
                                          </p:val>
                                        </p:tav>
                                      </p:tavLst>
                                    </p:anim>
                                    <p:anim calcmode="lin" valueType="num">
                                      <p:cBhvr>
                                        <p:cTn id="73" dur="500" fill="hold"/>
                                        <p:tgtEl>
                                          <p:spTgt spid="93"/>
                                        </p:tgtEl>
                                        <p:attrNameLst>
                                          <p:attrName>ppt_h</p:attrName>
                                        </p:attrNameLst>
                                      </p:cBhvr>
                                      <p:tavLst>
                                        <p:tav tm="0">
                                          <p:val>
                                            <p:fltVal val="0"/>
                                          </p:val>
                                        </p:tav>
                                        <p:tav tm="100000">
                                          <p:val>
                                            <p:strVal val="#ppt_h"/>
                                          </p:val>
                                        </p:tav>
                                      </p:tavLst>
                                    </p:anim>
                                  </p:childTnLst>
                                </p:cTn>
                              </p:par>
                              <p:par>
                                <p:cTn id="74" presetID="23" presetClass="entr" presetSubtype="16" fill="hold" grpId="0" nodeType="with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p:cTn id="76" dur="500" fill="hold"/>
                                        <p:tgtEl>
                                          <p:spTgt spid="92"/>
                                        </p:tgtEl>
                                        <p:attrNameLst>
                                          <p:attrName>ppt_w</p:attrName>
                                        </p:attrNameLst>
                                      </p:cBhvr>
                                      <p:tavLst>
                                        <p:tav tm="0">
                                          <p:val>
                                            <p:fltVal val="0"/>
                                          </p:val>
                                        </p:tav>
                                        <p:tav tm="100000">
                                          <p:val>
                                            <p:strVal val="#ppt_w"/>
                                          </p:val>
                                        </p:tav>
                                      </p:tavLst>
                                    </p:anim>
                                    <p:anim calcmode="lin" valueType="num">
                                      <p:cBhvr>
                                        <p:cTn id="77" dur="500" fill="hold"/>
                                        <p:tgtEl>
                                          <p:spTgt spid="92"/>
                                        </p:tgtEl>
                                        <p:attrNameLst>
                                          <p:attrName>ppt_h</p:attrName>
                                        </p:attrNameLst>
                                      </p:cBhvr>
                                      <p:tavLst>
                                        <p:tav tm="0">
                                          <p:val>
                                            <p:fltVal val="0"/>
                                          </p:val>
                                        </p:tav>
                                        <p:tav tm="100000">
                                          <p:val>
                                            <p:strVal val="#ppt_h"/>
                                          </p:val>
                                        </p:tav>
                                      </p:tavLst>
                                    </p:anim>
                                  </p:childTnLst>
                                </p:cTn>
                              </p:par>
                            </p:childTnLst>
                          </p:cTn>
                        </p:par>
                        <p:par>
                          <p:cTn id="78" fill="hold">
                            <p:stCondLst>
                              <p:cond delay="5500"/>
                            </p:stCondLst>
                            <p:childTnLst>
                              <p:par>
                                <p:cTn id="79" presetID="12" presetClass="entr" presetSubtype="4" fill="hold" nodeType="afterEffect">
                                  <p:stCondLst>
                                    <p:cond delay="0"/>
                                  </p:stCondLst>
                                  <p:childTnLst>
                                    <p:set>
                                      <p:cBhvr>
                                        <p:cTn id="80" dur="1" fill="hold">
                                          <p:stCondLst>
                                            <p:cond delay="0"/>
                                          </p:stCondLst>
                                        </p:cTn>
                                        <p:tgtEl>
                                          <p:spTgt spid="104"/>
                                        </p:tgtEl>
                                        <p:attrNameLst>
                                          <p:attrName>style.visibility</p:attrName>
                                        </p:attrNameLst>
                                      </p:cBhvr>
                                      <p:to>
                                        <p:strVal val="visible"/>
                                      </p:to>
                                    </p:set>
                                    <p:animEffect transition="in" filter="slide(fromBottom)">
                                      <p:cBhvr>
                                        <p:cTn id="81" dur="500"/>
                                        <p:tgtEl>
                                          <p:spTgt spid="104"/>
                                        </p:tgtEl>
                                      </p:cBhvr>
                                    </p:animEffect>
                                  </p:childTnLst>
                                </p:cTn>
                              </p:par>
                            </p:childTnLst>
                          </p:cTn>
                        </p:par>
                        <p:par>
                          <p:cTn id="82" fill="hold">
                            <p:stCondLst>
                              <p:cond delay="6000"/>
                            </p:stCondLst>
                            <p:childTnLst>
                              <p:par>
                                <p:cTn id="83" presetID="12" presetClass="entr" presetSubtype="4"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slide(fromBottom)">
                                      <p:cBhvr>
                                        <p:cTn id="85" dur="500"/>
                                        <p:tgtEl>
                                          <p:spTgt spid="101"/>
                                        </p:tgtEl>
                                      </p:cBhvr>
                                    </p:animEffect>
                                  </p:childTnLst>
                                </p:cTn>
                              </p:par>
                            </p:childTnLst>
                          </p:cTn>
                        </p:par>
                        <p:par>
                          <p:cTn id="86" fill="hold">
                            <p:stCondLst>
                              <p:cond delay="6500"/>
                            </p:stCondLst>
                            <p:childTnLst>
                              <p:par>
                                <p:cTn id="87" presetID="12" presetClass="entr" presetSubtype="4"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slide(fromBottom)">
                                      <p:cBhvr>
                                        <p:cTn id="89" dur="500"/>
                                        <p:tgtEl>
                                          <p:spTgt spid="95"/>
                                        </p:tgtEl>
                                      </p:cBhvr>
                                    </p:animEffect>
                                  </p:childTnLst>
                                </p:cTn>
                              </p:par>
                            </p:childTnLst>
                          </p:cTn>
                        </p:par>
                        <p:par>
                          <p:cTn id="90" fill="hold">
                            <p:stCondLst>
                              <p:cond delay="7000"/>
                            </p:stCondLst>
                            <p:childTnLst>
                              <p:par>
                                <p:cTn id="91" presetID="12" presetClass="entr" presetSubtype="4" fill="hold" nodeType="afterEffect">
                                  <p:stCondLst>
                                    <p:cond delay="0"/>
                                  </p:stCondLst>
                                  <p:childTnLst>
                                    <p:set>
                                      <p:cBhvr>
                                        <p:cTn id="92" dur="1" fill="hold">
                                          <p:stCondLst>
                                            <p:cond delay="0"/>
                                          </p:stCondLst>
                                        </p:cTn>
                                        <p:tgtEl>
                                          <p:spTgt spid="98"/>
                                        </p:tgtEl>
                                        <p:attrNameLst>
                                          <p:attrName>style.visibility</p:attrName>
                                        </p:attrNameLst>
                                      </p:cBhvr>
                                      <p:to>
                                        <p:strVal val="visible"/>
                                      </p:to>
                                    </p:set>
                                    <p:animEffect transition="in" filter="slide(fromBottom)">
                                      <p:cBhvr>
                                        <p:cTn id="9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p:bldP spid="47" grpId="0"/>
      <p:bldP spid="48" grpId="0" animBg="1"/>
      <p:bldP spid="49" grpId="0"/>
      <p:bldP spid="50" grpId="0" animBg="1"/>
      <p:bldP spid="51" grpId="0"/>
      <p:bldP spid="78" grpId="0" animBg="1"/>
      <p:bldP spid="9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
          <p:cNvGrpSpPr/>
          <p:nvPr/>
        </p:nvGrpSpPr>
        <p:grpSpPr>
          <a:xfrm>
            <a:off x="2198221" y="1586658"/>
            <a:ext cx="7795560" cy="3916996"/>
            <a:chOff x="3650968" y="2196025"/>
            <a:chExt cx="4890106" cy="2457106"/>
          </a:xfrm>
          <a:scene3d>
            <a:camera prst="perspectiveRelaxedModerately">
              <a:rot lat="17390632" lon="0" rev="0"/>
            </a:camera>
            <a:lightRig rig="flat" dir="t">
              <a:rot lat="0" lon="0" rev="4200000"/>
            </a:lightRig>
          </a:scene3d>
        </p:grpSpPr>
        <p:grpSp>
          <p:nvGrpSpPr>
            <p:cNvPr id="14" name="组合 2"/>
            <p:cNvGrpSpPr/>
            <p:nvPr/>
          </p:nvGrpSpPr>
          <p:grpSpPr>
            <a:xfrm rot="16200000">
              <a:off x="4867468" y="979525"/>
              <a:ext cx="2457106" cy="4890106"/>
              <a:chOff x="1910354" y="1548938"/>
              <a:chExt cx="1697887" cy="3379127"/>
            </a:xfrm>
          </p:grpSpPr>
          <p:sp>
            <p:nvSpPr>
              <p:cNvPr id="16" name="圆角矩形 4"/>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圆角矩形 5"/>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圆角矩形 6"/>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19" name="组合 7"/>
              <p:cNvGrpSpPr/>
              <p:nvPr/>
            </p:nvGrpSpPr>
            <p:grpSpPr>
              <a:xfrm>
                <a:off x="1958085" y="1548938"/>
                <a:ext cx="1617852" cy="3379127"/>
                <a:chOff x="1958085" y="1548938"/>
                <a:chExt cx="1617852" cy="3379127"/>
              </a:xfrm>
            </p:grpSpPr>
            <p:sp>
              <p:nvSpPr>
                <p:cNvPr id="24" name="圆角矩形 12"/>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5" name="圆角矩形 13"/>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0" name="矩形 8"/>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 name="圆角矩形 9"/>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10"/>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椭圆 11"/>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15"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183898" y="2353443"/>
              <a:ext cx="3824204" cy="2151114"/>
            </a:xfrm>
            <a:prstGeom prst="rect">
              <a:avLst/>
            </a:prstGeom>
            <a:ln w="6350">
              <a:solidFill>
                <a:schemeClr val="tx1">
                  <a:lumMod val="65000"/>
                  <a:lumOff val="35000"/>
                </a:schemeClr>
              </a:solidFill>
            </a:ln>
          </p:spPr>
        </p:pic>
      </p:grpSp>
      <p:grpSp>
        <p:nvGrpSpPr>
          <p:cNvPr id="28" name="组合 29"/>
          <p:cNvGrpSpPr/>
          <p:nvPr/>
        </p:nvGrpSpPr>
        <p:grpSpPr>
          <a:xfrm>
            <a:off x="915751" y="4873720"/>
            <a:ext cx="2374565" cy="1419665"/>
            <a:chOff x="2744012" y="4399037"/>
            <a:chExt cx="2375184" cy="1420035"/>
          </a:xfrm>
        </p:grpSpPr>
        <p:sp>
          <p:nvSpPr>
            <p:cNvPr id="29" name="文本框 30"/>
            <p:cNvSpPr txBox="1"/>
            <p:nvPr/>
          </p:nvSpPr>
          <p:spPr bwMode="auto">
            <a:xfrm>
              <a:off x="2915604" y="4884341"/>
              <a:ext cx="2203592" cy="934731"/>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31"/>
            <p:cNvSpPr txBox="1"/>
            <p:nvPr/>
          </p:nvSpPr>
          <p:spPr bwMode="auto">
            <a:xfrm>
              <a:off x="2744012" y="4399037"/>
              <a:ext cx="2349784" cy="420674"/>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endParaRPr lang="zh-CN" altLang="en-US" sz="2135" spc="100" dirty="0">
                <a:solidFill>
                  <a:schemeClr val="accent1"/>
                </a:solidFill>
                <a:latin typeface="微软雅黑" panose="020B0503020204020204" pitchFamily="34" charset="-122"/>
                <a:ea typeface="微软雅黑" panose="020B0503020204020204" pitchFamily="34" charset="-122"/>
              </a:endParaRPr>
            </a:p>
          </p:txBody>
        </p:sp>
      </p:grpSp>
      <p:grpSp>
        <p:nvGrpSpPr>
          <p:cNvPr id="31" name="组合 32"/>
          <p:cNvGrpSpPr/>
          <p:nvPr/>
        </p:nvGrpSpPr>
        <p:grpSpPr>
          <a:xfrm>
            <a:off x="3556662" y="4882689"/>
            <a:ext cx="2355378" cy="1383322"/>
            <a:chOff x="2744012" y="4408005"/>
            <a:chExt cx="2355992" cy="1383682"/>
          </a:xfrm>
        </p:grpSpPr>
        <p:sp>
          <p:nvSpPr>
            <p:cNvPr id="32" name="文本框 33"/>
            <p:cNvSpPr txBox="1"/>
            <p:nvPr/>
          </p:nvSpPr>
          <p:spPr bwMode="auto">
            <a:xfrm>
              <a:off x="2845612" y="4856957"/>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文本框 34"/>
            <p:cNvSpPr txBox="1"/>
            <p:nvPr/>
          </p:nvSpPr>
          <p:spPr bwMode="auto">
            <a:xfrm>
              <a:off x="2744012" y="4408005"/>
              <a:ext cx="2349784" cy="420673"/>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endParaRPr lang="zh-CN" altLang="en-US" sz="2135" spc="100" dirty="0">
                <a:solidFill>
                  <a:schemeClr val="accent1"/>
                </a:solidFill>
                <a:latin typeface="微软雅黑" panose="020B0503020204020204" pitchFamily="34" charset="-122"/>
                <a:ea typeface="微软雅黑" panose="020B0503020204020204" pitchFamily="34" charset="-122"/>
              </a:endParaRPr>
            </a:p>
          </p:txBody>
        </p:sp>
      </p:grpSp>
      <p:grpSp>
        <p:nvGrpSpPr>
          <p:cNvPr id="34" name="组合 35"/>
          <p:cNvGrpSpPr/>
          <p:nvPr/>
        </p:nvGrpSpPr>
        <p:grpSpPr>
          <a:xfrm>
            <a:off x="6229173" y="4882693"/>
            <a:ext cx="2349172" cy="1383323"/>
            <a:chOff x="2744012" y="4408005"/>
            <a:chExt cx="2349784" cy="1383683"/>
          </a:xfrm>
        </p:grpSpPr>
        <p:sp>
          <p:nvSpPr>
            <p:cNvPr id="35" name="文本框 36"/>
            <p:cNvSpPr txBox="1"/>
            <p:nvPr/>
          </p:nvSpPr>
          <p:spPr bwMode="auto">
            <a:xfrm>
              <a:off x="2845612" y="4856958"/>
              <a:ext cx="22035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文本框 37"/>
            <p:cNvSpPr txBox="1"/>
            <p:nvPr/>
          </p:nvSpPr>
          <p:spPr bwMode="auto">
            <a:xfrm>
              <a:off x="2744012" y="4408005"/>
              <a:ext cx="2349784" cy="420673"/>
            </a:xfrm>
            <a:prstGeom prst="rect">
              <a:avLst/>
            </a:prstGeom>
            <a:noFill/>
          </p:spPr>
          <p:txBody>
            <a:bodyPr wrap="square">
              <a:spAutoFit/>
            </a:bodyPr>
            <a:lstStyle/>
            <a:p>
              <a:pPr marL="285750" indent="-285750" algn="ctr">
                <a:defRPr/>
              </a:pPr>
              <a:r>
                <a:rPr lang="zh-CN" altLang="en-US" sz="2135" spc="100" dirty="0">
                  <a:solidFill>
                    <a:schemeClr val="accent3"/>
                  </a:solidFill>
                  <a:latin typeface="微软雅黑" panose="020B0503020204020204" pitchFamily="34" charset="-122"/>
                  <a:ea typeface="微软雅黑" panose="020B0503020204020204" pitchFamily="34" charset="-122"/>
                </a:rPr>
                <a:t>在此添加标题</a:t>
              </a:r>
              <a:endParaRPr lang="zh-CN" altLang="en-US" sz="2135" spc="100" dirty="0">
                <a:solidFill>
                  <a:schemeClr val="accent3"/>
                </a:solidFill>
                <a:latin typeface="微软雅黑" panose="020B0503020204020204" pitchFamily="34" charset="-122"/>
                <a:ea typeface="微软雅黑" panose="020B0503020204020204" pitchFamily="34" charset="-122"/>
              </a:endParaRPr>
            </a:p>
          </p:txBody>
        </p:sp>
      </p:grpSp>
      <p:grpSp>
        <p:nvGrpSpPr>
          <p:cNvPr id="37" name="组合 38"/>
          <p:cNvGrpSpPr/>
          <p:nvPr/>
        </p:nvGrpSpPr>
        <p:grpSpPr>
          <a:xfrm>
            <a:off x="8819299" y="4851032"/>
            <a:ext cx="2355378" cy="1414983"/>
            <a:chOff x="2744012" y="4376337"/>
            <a:chExt cx="2355992" cy="1415351"/>
          </a:xfrm>
        </p:grpSpPr>
        <p:sp>
          <p:nvSpPr>
            <p:cNvPr id="38" name="文本框 39"/>
            <p:cNvSpPr txBox="1"/>
            <p:nvPr/>
          </p:nvSpPr>
          <p:spPr bwMode="auto">
            <a:xfrm>
              <a:off x="2845612" y="4856958"/>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40"/>
            <p:cNvSpPr txBox="1"/>
            <p:nvPr/>
          </p:nvSpPr>
          <p:spPr bwMode="auto">
            <a:xfrm>
              <a:off x="2744012" y="4376337"/>
              <a:ext cx="2349784" cy="420673"/>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endParaRPr lang="zh-CN" altLang="en-US" sz="2135" spc="100" dirty="0">
                <a:solidFill>
                  <a:schemeClr val="accent1"/>
                </a:solidFill>
                <a:latin typeface="微软雅黑" panose="020B0503020204020204" pitchFamily="34" charset="-122"/>
                <a:ea typeface="微软雅黑" panose="020B0503020204020204" pitchFamily="34" charset="-122"/>
              </a:endParaRPr>
            </a:p>
          </p:txBody>
        </p:sp>
      </p:grpSp>
      <p:sp>
        <p:nvSpPr>
          <p:cNvPr id="40" name="Rectangle 5"/>
          <p:cNvSpPr>
            <a:spLocks noChangeArrowheads="1"/>
          </p:cNvSpPr>
          <p:nvPr/>
        </p:nvSpPr>
        <p:spPr bwMode="auto">
          <a:xfrm>
            <a:off x="4845468" y="2784327"/>
            <a:ext cx="970924" cy="964453"/>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1" name="Rectangle 6"/>
          <p:cNvSpPr>
            <a:spLocks noChangeArrowheads="1"/>
          </p:cNvSpPr>
          <p:nvPr/>
        </p:nvSpPr>
        <p:spPr bwMode="auto">
          <a:xfrm>
            <a:off x="6147070" y="2459439"/>
            <a:ext cx="970924" cy="1289343"/>
          </a:xfrm>
          <a:prstGeom prst="rect">
            <a:avLst/>
          </a:prstGeom>
          <a:solidFill>
            <a:schemeClr val="accent3"/>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2" name="Rectangle 7"/>
          <p:cNvSpPr>
            <a:spLocks noChangeArrowheads="1"/>
          </p:cNvSpPr>
          <p:nvPr/>
        </p:nvSpPr>
        <p:spPr bwMode="auto">
          <a:xfrm>
            <a:off x="7460580" y="2144766"/>
            <a:ext cx="957325" cy="1604016"/>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3" name="Rectangle 8"/>
          <p:cNvSpPr>
            <a:spLocks noChangeArrowheads="1"/>
          </p:cNvSpPr>
          <p:nvPr/>
        </p:nvSpPr>
        <p:spPr bwMode="auto">
          <a:xfrm>
            <a:off x="3545559" y="3109220"/>
            <a:ext cx="957325" cy="639563"/>
          </a:xfrm>
          <a:prstGeom prst="rect">
            <a:avLst/>
          </a:prstGeom>
          <a:solidFill>
            <a:schemeClr val="accent1"/>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4" name="文本框 48"/>
          <p:cNvSpPr txBox="1"/>
          <p:nvPr/>
        </p:nvSpPr>
        <p:spPr>
          <a:xfrm>
            <a:off x="347499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2014</a:t>
            </a:r>
            <a:endParaRPr lang="zh-CN" altLang="en-US" sz="2000" dirty="0">
              <a:solidFill>
                <a:schemeClr val="bg1"/>
              </a:solidFill>
              <a:latin typeface="Impact" panose="020B0806030902050204" pitchFamily="34" charset="0"/>
            </a:endParaRPr>
          </a:p>
        </p:txBody>
      </p:sp>
      <p:sp>
        <p:nvSpPr>
          <p:cNvPr id="45" name="文本框 49"/>
          <p:cNvSpPr txBox="1"/>
          <p:nvPr/>
        </p:nvSpPr>
        <p:spPr>
          <a:xfrm>
            <a:off x="4781702"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2015</a:t>
            </a:r>
            <a:endParaRPr lang="zh-CN" altLang="en-US" sz="2000" dirty="0">
              <a:solidFill>
                <a:schemeClr val="bg1"/>
              </a:solidFill>
              <a:latin typeface="Impact" panose="020B0806030902050204" pitchFamily="34" charset="0"/>
            </a:endParaRPr>
          </a:p>
        </p:txBody>
      </p:sp>
      <p:sp>
        <p:nvSpPr>
          <p:cNvPr id="46" name="文本框 50"/>
          <p:cNvSpPr txBox="1"/>
          <p:nvPr/>
        </p:nvSpPr>
        <p:spPr>
          <a:xfrm>
            <a:off x="6080757"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2016</a:t>
            </a:r>
            <a:endParaRPr lang="zh-CN" altLang="en-US" sz="2000" dirty="0">
              <a:solidFill>
                <a:schemeClr val="bg1"/>
              </a:solidFill>
              <a:latin typeface="Impact" panose="020B0806030902050204" pitchFamily="34" charset="0"/>
            </a:endParaRPr>
          </a:p>
        </p:txBody>
      </p:sp>
      <p:sp>
        <p:nvSpPr>
          <p:cNvPr id="47" name="文本框 51"/>
          <p:cNvSpPr txBox="1"/>
          <p:nvPr/>
        </p:nvSpPr>
        <p:spPr>
          <a:xfrm>
            <a:off x="739001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2017</a:t>
            </a:r>
            <a:endParaRPr lang="zh-CN" altLang="en-US" sz="2000" dirty="0">
              <a:solidFill>
                <a:schemeClr val="bg1"/>
              </a:solidFill>
              <a:latin typeface="Impact" panose="020B0806030902050204" pitchFamily="34" charset="0"/>
            </a:endParaRPr>
          </a:p>
        </p:txBody>
      </p:sp>
      <p:grpSp>
        <p:nvGrpSpPr>
          <p:cNvPr id="48" name="Group 4"/>
          <p:cNvGrpSpPr>
            <a:grpSpLocks noChangeAspect="1"/>
          </p:cNvGrpSpPr>
          <p:nvPr/>
        </p:nvGrpSpPr>
        <p:grpSpPr bwMode="auto">
          <a:xfrm flipH="1">
            <a:off x="5096136" y="2300723"/>
            <a:ext cx="548472" cy="486768"/>
            <a:chOff x="330" y="1320"/>
            <a:chExt cx="560" cy="497"/>
          </a:xfrm>
        </p:grpSpPr>
        <p:sp>
          <p:nvSpPr>
            <p:cNvPr id="49"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 name="Freeform 8"/>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Freeform 9"/>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10"/>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 name="Freeform 11"/>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 name="Freeform 12"/>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6" name="Freeform 15"/>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down)">
                                      <p:cBhvr>
                                        <p:cTn id="14" dur="500"/>
                                        <p:tgtEl>
                                          <p:spTgt spid="43"/>
                                        </p:tgtEl>
                                      </p:cBhvr>
                                    </p:animEffect>
                                  </p:childTnLst>
                                </p:cTn>
                              </p:par>
                              <p:par>
                                <p:cTn id="15" presetID="53" presetClass="entr" presetSubtype="16" fill="hold" grpId="0" nodeType="withEffect">
                                  <p:stCondLst>
                                    <p:cond delay="0"/>
                                  </p:stCondLst>
                                  <p:iterate type="lt">
                                    <p:tmPct val="10000"/>
                                  </p:iterate>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childTnLst>
                          </p:cTn>
                        </p:par>
                        <p:par>
                          <p:cTn id="20" fill="hold">
                            <p:stCondLst>
                              <p:cond delay="1649"/>
                            </p:stCondLst>
                            <p:childTnLst>
                              <p:par>
                                <p:cTn id="21" presetID="22" presetClass="entr" presetSubtype="4"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par>
                                <p:cTn id="24" presetID="53" presetClass="entr" presetSubtype="16" fill="hold" grpId="0" nodeType="with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ppt_w</p:attrName>
                                        </p:attrNameLst>
                                      </p:cBhvr>
                                      <p:tavLst>
                                        <p:tav tm="0">
                                          <p:val>
                                            <p:fltVal val="0"/>
                                          </p:val>
                                        </p:tav>
                                        <p:tav tm="100000">
                                          <p:val>
                                            <p:strVal val="#ppt_w"/>
                                          </p:val>
                                        </p:tav>
                                      </p:tavLst>
                                    </p:anim>
                                    <p:anim calcmode="lin" valueType="num">
                                      <p:cBhvr>
                                        <p:cTn id="27" dur="500" fill="hold"/>
                                        <p:tgtEl>
                                          <p:spTgt spid="45"/>
                                        </p:tgtEl>
                                        <p:attrNameLst>
                                          <p:attrName>ppt_h</p:attrName>
                                        </p:attrNameLst>
                                      </p:cBhvr>
                                      <p:tavLst>
                                        <p:tav tm="0">
                                          <p:val>
                                            <p:fltVal val="0"/>
                                          </p:val>
                                        </p:tav>
                                        <p:tav tm="100000">
                                          <p:val>
                                            <p:strVal val="#ppt_h"/>
                                          </p:val>
                                        </p:tav>
                                      </p:tavLst>
                                    </p:anim>
                                    <p:animEffect transition="in" filter="fade">
                                      <p:cBhvr>
                                        <p:cTn id="28" dur="500"/>
                                        <p:tgtEl>
                                          <p:spTgt spid="45"/>
                                        </p:tgtEl>
                                      </p:cBhvr>
                                    </p:animEffect>
                                  </p:childTnLst>
                                </p:cTn>
                              </p:par>
                            </p:childTnLst>
                          </p:cTn>
                        </p:par>
                        <p:par>
                          <p:cTn id="29" fill="hold">
                            <p:stCondLst>
                              <p:cond delay="2299"/>
                            </p:stCondLst>
                            <p:childTnLst>
                              <p:par>
                                <p:cTn id="30" presetID="2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down)">
                                      <p:cBhvr>
                                        <p:cTn id="32" dur="500"/>
                                        <p:tgtEl>
                                          <p:spTgt spid="41"/>
                                        </p:tgtEl>
                                      </p:cBhvr>
                                    </p:animEffect>
                                  </p:childTnLst>
                                </p:cTn>
                              </p:par>
                              <p:par>
                                <p:cTn id="33" presetID="53" presetClass="entr" presetSubtype="16" fill="hold" grpId="0" nodeType="withEffect">
                                  <p:stCondLst>
                                    <p:cond delay="0"/>
                                  </p:stCondLst>
                                  <p:iterate type="lt">
                                    <p:tmPct val="10000"/>
                                  </p:iterate>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childTnLst>
                          </p:cTn>
                        </p:par>
                        <p:par>
                          <p:cTn id="38" fill="hold">
                            <p:stCondLst>
                              <p:cond delay="2949"/>
                            </p:stCondLst>
                            <p:childTnLst>
                              <p:par>
                                <p:cTn id="39" presetID="22" presetClass="entr" presetSubtype="4"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par>
                                <p:cTn id="42" presetID="53" presetClass="entr" presetSubtype="16" fill="hold" grpId="0" nodeType="withEffect">
                                  <p:stCondLst>
                                    <p:cond delay="0"/>
                                  </p:stCondLst>
                                  <p:iterate type="lt">
                                    <p:tmPct val="10000"/>
                                  </p:iterate>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Effect transition="in" filter="fade">
                                      <p:cBhvr>
                                        <p:cTn id="46" dur="500"/>
                                        <p:tgtEl>
                                          <p:spTgt spid="47"/>
                                        </p:tgtEl>
                                      </p:cBhvr>
                                    </p:animEffect>
                                  </p:childTnLst>
                                </p:cTn>
                              </p:par>
                            </p:childTnLst>
                          </p:cTn>
                        </p:par>
                        <p:par>
                          <p:cTn id="47" fill="hold">
                            <p:stCondLst>
                              <p:cond delay="3599"/>
                            </p:stCondLst>
                            <p:childTnLst>
                              <p:par>
                                <p:cTn id="48" presetID="52" presetClass="entr" presetSubtype="0"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Scale>
                                      <p:cBhvr>
                                        <p:cTn id="50"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48"/>
                                        </p:tgtEl>
                                        <p:attrNameLst>
                                          <p:attrName>ppt_x</p:attrName>
                                          <p:attrName>ppt_y</p:attrName>
                                        </p:attrNameLst>
                                      </p:cBhvr>
                                    </p:animMotion>
                                    <p:animEffect transition="in" filter="fade">
                                      <p:cBhvr>
                                        <p:cTn id="52" dur="500"/>
                                        <p:tgtEl>
                                          <p:spTgt spid="48"/>
                                        </p:tgtEl>
                                      </p:cBhvr>
                                    </p:animEffect>
                                  </p:childTnLst>
                                </p:cTn>
                              </p:par>
                            </p:childTnLst>
                          </p:cTn>
                        </p:par>
                        <p:par>
                          <p:cTn id="53" fill="hold">
                            <p:stCondLst>
                              <p:cond delay="4099"/>
                            </p:stCondLst>
                            <p:childTnLst>
                              <p:par>
                                <p:cTn id="54" presetID="16" presetClass="entr" presetSubtype="37"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barn(outVertical)">
                                      <p:cBhvr>
                                        <p:cTn id="56" dur="500"/>
                                        <p:tgtEl>
                                          <p:spTgt spid="28"/>
                                        </p:tgtEl>
                                      </p:cBhvr>
                                    </p:animEffect>
                                  </p:childTnLst>
                                </p:cTn>
                              </p:par>
                              <p:par>
                                <p:cTn id="57" presetID="16" presetClass="entr" presetSubtype="37"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outVertical)">
                                      <p:cBhvr>
                                        <p:cTn id="59" dur="500"/>
                                        <p:tgtEl>
                                          <p:spTgt spid="31"/>
                                        </p:tgtEl>
                                      </p:cBhvr>
                                    </p:animEffect>
                                  </p:childTnLst>
                                </p:cTn>
                              </p:par>
                              <p:par>
                                <p:cTn id="60" presetID="16" presetClass="entr" presetSubtype="37"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outVertical)">
                                      <p:cBhvr>
                                        <p:cTn id="62" dur="500"/>
                                        <p:tgtEl>
                                          <p:spTgt spid="34"/>
                                        </p:tgtEl>
                                      </p:cBhvr>
                                    </p:animEffect>
                                  </p:childTnLst>
                                </p:cTn>
                              </p:par>
                              <p:par>
                                <p:cTn id="63" presetID="16" presetClass="entr" presetSubtype="37"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barn(outVertical)">
                                      <p:cBhvr>
                                        <p:cTn id="6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p:bldP spid="45" grpId="0"/>
      <p:bldP spid="46" grpId="0"/>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a:off x="6289321" y="1605272"/>
            <a:ext cx="0" cy="451132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文本框 81"/>
          <p:cNvSpPr txBox="1">
            <a:spLocks noChangeArrowheads="1"/>
          </p:cNvSpPr>
          <p:nvPr/>
        </p:nvSpPr>
        <p:spPr bwMode="auto">
          <a:xfrm>
            <a:off x="2145066" y="1582045"/>
            <a:ext cx="3403631" cy="1128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tx2"/>
                </a:solidFill>
                <a:latin typeface="微软雅黑" panose="020B0503020204020204" pitchFamily="34" charset="-122"/>
                <a:ea typeface="微软雅黑" panose="020B0503020204020204" pitchFamily="34" charset="-122"/>
              </a:rPr>
              <a:t>输入您的标题</a:t>
            </a:r>
            <a:endParaRPr lang="en-US" altLang="zh-CN" sz="1600" b="1" dirty="0">
              <a:solidFill>
                <a:schemeClr val="tx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81"/>
          <p:cNvSpPr txBox="1">
            <a:spLocks noChangeArrowheads="1"/>
          </p:cNvSpPr>
          <p:nvPr/>
        </p:nvSpPr>
        <p:spPr bwMode="auto">
          <a:xfrm>
            <a:off x="2137735" y="3309787"/>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1"/>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1"/>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文本框 81"/>
          <p:cNvSpPr txBox="1">
            <a:spLocks noChangeArrowheads="1"/>
          </p:cNvSpPr>
          <p:nvPr/>
        </p:nvSpPr>
        <p:spPr bwMode="auto">
          <a:xfrm>
            <a:off x="2093212" y="5206670"/>
            <a:ext cx="3455484" cy="1174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2"/>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2"/>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文本框 81"/>
          <p:cNvSpPr txBox="1">
            <a:spLocks noChangeArrowheads="1"/>
          </p:cNvSpPr>
          <p:nvPr/>
        </p:nvSpPr>
        <p:spPr bwMode="auto">
          <a:xfrm>
            <a:off x="7780960" y="1630035"/>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3"/>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3"/>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文本框 81"/>
          <p:cNvSpPr txBox="1">
            <a:spLocks noChangeArrowheads="1"/>
          </p:cNvSpPr>
          <p:nvPr/>
        </p:nvSpPr>
        <p:spPr bwMode="auto">
          <a:xfrm>
            <a:off x="7780960" y="3382940"/>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4"/>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4"/>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文本框 81"/>
          <p:cNvSpPr txBox="1">
            <a:spLocks noChangeArrowheads="1"/>
          </p:cNvSpPr>
          <p:nvPr/>
        </p:nvSpPr>
        <p:spPr bwMode="auto">
          <a:xfrm>
            <a:off x="7780960" y="5039859"/>
            <a:ext cx="3499616" cy="134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spcAft>
                <a:spcPts val="800"/>
              </a:spcAft>
            </a:pPr>
            <a:r>
              <a:rPr lang="zh-CN" altLang="en-US" sz="1600" b="1" dirty="0">
                <a:solidFill>
                  <a:schemeClr val="accent5"/>
                </a:solidFill>
                <a:latin typeface="微软雅黑" panose="020B0503020204020204" pitchFamily="34" charset="-122"/>
                <a:ea typeface="微软雅黑" panose="020B0503020204020204" pitchFamily="34" charset="-122"/>
              </a:rPr>
              <a:t>输入您的标题</a:t>
            </a:r>
            <a:endParaRPr lang="en-US" altLang="zh-CN" sz="1600" b="1" dirty="0">
              <a:solidFill>
                <a:schemeClr val="accent5"/>
              </a:solidFill>
              <a:latin typeface="微软雅黑" panose="020B0503020204020204" pitchFamily="34" charset="-122"/>
              <a:ea typeface="微软雅黑" panose="020B0503020204020204" pitchFamily="34" charset="-122"/>
            </a:endParaRPr>
          </a:p>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165809" y="1749252"/>
            <a:ext cx="767885" cy="767886"/>
            <a:chOff x="635906" y="1669368"/>
            <a:chExt cx="576064" cy="576064"/>
          </a:xfrm>
        </p:grpSpPr>
        <p:sp>
          <p:nvSpPr>
            <p:cNvPr id="16" name="椭圆 15"/>
            <p:cNvSpPr/>
            <p:nvPr/>
          </p:nvSpPr>
          <p:spPr>
            <a:xfrm>
              <a:off x="635906" y="1669368"/>
              <a:ext cx="576064" cy="57606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7" name="矩形 16"/>
            <p:cNvSpPr/>
            <p:nvPr/>
          </p:nvSpPr>
          <p:spPr>
            <a:xfrm>
              <a:off x="682690" y="1772734"/>
              <a:ext cx="419936"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01</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18" name="组合 17"/>
          <p:cNvGrpSpPr/>
          <p:nvPr/>
        </p:nvGrpSpPr>
        <p:grpSpPr>
          <a:xfrm>
            <a:off x="1165810" y="3476996"/>
            <a:ext cx="767885" cy="767886"/>
            <a:chOff x="635906" y="2965512"/>
            <a:chExt cx="576064" cy="576064"/>
          </a:xfrm>
        </p:grpSpPr>
        <p:sp>
          <p:nvSpPr>
            <p:cNvPr id="19" name="椭圆 18"/>
            <p:cNvSpPr/>
            <p:nvPr/>
          </p:nvSpPr>
          <p:spPr>
            <a:xfrm>
              <a:off x="635906" y="2965512"/>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0" name="矩形 19"/>
            <p:cNvSpPr/>
            <p:nvPr/>
          </p:nvSpPr>
          <p:spPr>
            <a:xfrm>
              <a:off x="695330" y="3068878"/>
              <a:ext cx="45721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02</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1" name="组合 20"/>
          <p:cNvGrpSpPr/>
          <p:nvPr/>
        </p:nvGrpSpPr>
        <p:grpSpPr>
          <a:xfrm>
            <a:off x="1165809" y="5204739"/>
            <a:ext cx="767886" cy="767886"/>
            <a:chOff x="635906" y="4261656"/>
            <a:chExt cx="576064" cy="576064"/>
          </a:xfrm>
        </p:grpSpPr>
        <p:sp>
          <p:nvSpPr>
            <p:cNvPr id="22" name="椭圆 21"/>
            <p:cNvSpPr/>
            <p:nvPr/>
          </p:nvSpPr>
          <p:spPr>
            <a:xfrm>
              <a:off x="635906" y="426165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22"/>
            <p:cNvSpPr/>
            <p:nvPr/>
          </p:nvSpPr>
          <p:spPr>
            <a:xfrm>
              <a:off x="690520" y="4365022"/>
              <a:ext cx="466835"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03</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4" name="组合 23"/>
          <p:cNvGrpSpPr/>
          <p:nvPr/>
        </p:nvGrpSpPr>
        <p:grpSpPr>
          <a:xfrm>
            <a:off x="6961223" y="1749253"/>
            <a:ext cx="767885" cy="767885"/>
            <a:chOff x="5004048" y="1669368"/>
            <a:chExt cx="576064" cy="576064"/>
          </a:xfrm>
        </p:grpSpPr>
        <p:sp>
          <p:nvSpPr>
            <p:cNvPr id="25" name="椭圆 24"/>
            <p:cNvSpPr/>
            <p:nvPr/>
          </p:nvSpPr>
          <p:spPr>
            <a:xfrm>
              <a:off x="5004048" y="1669368"/>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25"/>
            <p:cNvSpPr/>
            <p:nvPr/>
          </p:nvSpPr>
          <p:spPr>
            <a:xfrm>
              <a:off x="5063472" y="1728166"/>
              <a:ext cx="457215" cy="438600"/>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04</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27" name="组合 26"/>
          <p:cNvGrpSpPr/>
          <p:nvPr/>
        </p:nvGrpSpPr>
        <p:grpSpPr>
          <a:xfrm>
            <a:off x="6961224" y="3476996"/>
            <a:ext cx="767886" cy="767886"/>
            <a:chOff x="5004048" y="2965512"/>
            <a:chExt cx="576064" cy="576064"/>
          </a:xfrm>
        </p:grpSpPr>
        <p:sp>
          <p:nvSpPr>
            <p:cNvPr id="28" name="椭圆 27"/>
            <p:cNvSpPr/>
            <p:nvPr/>
          </p:nvSpPr>
          <p:spPr>
            <a:xfrm>
              <a:off x="5004048" y="2965512"/>
              <a:ext cx="576064" cy="5760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a:off x="5058061" y="3068878"/>
              <a:ext cx="468038"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05</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grpSp>
        <p:nvGrpSpPr>
          <p:cNvPr id="30" name="组合 29"/>
          <p:cNvGrpSpPr/>
          <p:nvPr/>
        </p:nvGrpSpPr>
        <p:grpSpPr>
          <a:xfrm>
            <a:off x="6961222" y="5204739"/>
            <a:ext cx="767885" cy="767886"/>
            <a:chOff x="5004048" y="4261656"/>
            <a:chExt cx="576064" cy="576064"/>
          </a:xfrm>
        </p:grpSpPr>
        <p:sp>
          <p:nvSpPr>
            <p:cNvPr id="31" name="椭圆 30"/>
            <p:cNvSpPr/>
            <p:nvPr/>
          </p:nvSpPr>
          <p:spPr>
            <a:xfrm>
              <a:off x="5004048" y="4261656"/>
              <a:ext cx="576064" cy="57606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5054039" y="4365022"/>
              <a:ext cx="470444" cy="438599"/>
            </a:xfrm>
            <a:prstGeom prst="rect">
              <a:avLst/>
            </a:prstGeom>
          </p:spPr>
          <p:txBody>
            <a:bodyPr wrap="none">
              <a:spAutoFit/>
            </a:bodyPr>
            <a:lstStyle/>
            <a:p>
              <a:pPr algn="ctr">
                <a:defRPr/>
              </a:pPr>
              <a:r>
                <a:rPr lang="en-US" altLang="zh-CN" sz="3200" dirty="0">
                  <a:solidFill>
                    <a:srgbClr val="FFFFFF"/>
                  </a:solidFill>
                  <a:latin typeface="Impact" panose="020B0806030902050204" pitchFamily="34" charset="0"/>
                  <a:ea typeface="Arial Unicode MS" panose="020B0604020202020204" charset="-122"/>
                  <a:cs typeface="Arial Unicode MS" panose="020B0604020202020204" charset="-122"/>
                </a:rPr>
                <a:t>06</a:t>
              </a:r>
              <a:endParaRPr lang="zh-CN" altLang="en-US" sz="3200" dirty="0">
                <a:solidFill>
                  <a:srgbClr val="FFFFFF"/>
                </a:solidFill>
                <a:latin typeface="Impact" panose="020B0806030902050204" pitchFamily="34" charset="0"/>
                <a:ea typeface="Arial Unicode MS" panose="020B0604020202020204" charset="-122"/>
                <a:cs typeface="Arial Unicode MS" panose="020B0604020202020204" charset="-122"/>
              </a:endParaRPr>
            </a:p>
          </p:txBody>
        </p:sp>
      </p:grpSp>
      <p:sp>
        <p:nvSpPr>
          <p:cNvPr id="33" name="标题 3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Horizontal)">
                                      <p:cBhvr>
                                        <p:cTn id="7" dur="500"/>
                                        <p:tgtEl>
                                          <p:spTgt spid="8"/>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500"/>
                                        <p:tgtEl>
                                          <p:spTgt spid="2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21" presetClass="entr" presetSubtype="1"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heel(1)">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500"/>
                            </p:stCondLst>
                            <p:childTnLst>
                              <p:par>
                                <p:cTn id="41" presetID="21"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heel(1)">
                                      <p:cBhvr>
                                        <p:cTn id="43" dur="500"/>
                                        <p:tgtEl>
                                          <p:spTgt spid="27"/>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500"/>
                            </p:stCondLst>
                            <p:childTnLst>
                              <p:par>
                                <p:cTn id="49" presetID="21" presetClass="entr" presetSubtype="1"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heel(1)">
                                      <p:cBhvr>
                                        <p:cTn id="51" dur="500"/>
                                        <p:tgtEl>
                                          <p:spTgt spid="30"/>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8"/>
          <p:cNvGrpSpPr/>
          <p:nvPr/>
        </p:nvGrpSpPr>
        <p:grpSpPr>
          <a:xfrm>
            <a:off x="4313546" y="1780469"/>
            <a:ext cx="3517294" cy="3980050"/>
            <a:chOff x="3222936" y="1295400"/>
            <a:chExt cx="2638658" cy="2985815"/>
          </a:xfrm>
        </p:grpSpPr>
        <p:sp>
          <p:nvSpPr>
            <p:cNvPr id="3" name="Freeform 5"/>
            <p:cNvSpPr/>
            <p:nvPr/>
          </p:nvSpPr>
          <p:spPr bwMode="auto">
            <a:xfrm>
              <a:off x="3222936" y="1295400"/>
              <a:ext cx="2638658" cy="2985815"/>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accent2"/>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grpSp>
          <p:nvGrpSpPr>
            <p:cNvPr id="22" name="组合 33"/>
            <p:cNvGrpSpPr/>
            <p:nvPr/>
          </p:nvGrpSpPr>
          <p:grpSpPr>
            <a:xfrm>
              <a:off x="4226565" y="2576600"/>
              <a:ext cx="632091" cy="382876"/>
              <a:chOff x="8513763" y="2622551"/>
              <a:chExt cx="765175" cy="473075"/>
            </a:xfrm>
            <a:solidFill>
              <a:schemeClr val="bg1"/>
            </a:solidFill>
          </p:grpSpPr>
          <p:sp>
            <p:nvSpPr>
              <p:cNvPr id="3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4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4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grpSp>
      </p:grpSp>
      <p:grpSp>
        <p:nvGrpSpPr>
          <p:cNvPr id="24" name="Group 120"/>
          <p:cNvGrpSpPr/>
          <p:nvPr/>
        </p:nvGrpSpPr>
        <p:grpSpPr>
          <a:xfrm>
            <a:off x="4727270" y="1809960"/>
            <a:ext cx="1229845" cy="1391166"/>
            <a:chOff x="3545184" y="1357154"/>
            <a:chExt cx="922624" cy="1043646"/>
          </a:xfrm>
        </p:grpSpPr>
        <p:sp>
          <p:nvSpPr>
            <p:cNvPr id="12" name="Freeform 14"/>
            <p:cNvSpPr/>
            <p:nvPr/>
          </p:nvSpPr>
          <p:spPr bwMode="auto">
            <a:xfrm>
              <a:off x="3600336" y="1388031"/>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3" name="Freeform 15"/>
            <p:cNvSpPr/>
            <p:nvPr/>
          </p:nvSpPr>
          <p:spPr bwMode="auto">
            <a:xfrm>
              <a:off x="3545184" y="1357154"/>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4" name="Freeform 16"/>
            <p:cNvSpPr/>
            <p:nvPr/>
          </p:nvSpPr>
          <p:spPr bwMode="auto">
            <a:xfrm>
              <a:off x="3600337"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23" name="Freeform 25"/>
            <p:cNvSpPr/>
            <p:nvPr/>
          </p:nvSpPr>
          <p:spPr bwMode="auto">
            <a:xfrm>
              <a:off x="3840644" y="1549364"/>
              <a:ext cx="40971" cy="147438"/>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26" name="组合 41"/>
            <p:cNvGrpSpPr/>
            <p:nvPr/>
          </p:nvGrpSpPr>
          <p:grpSpPr>
            <a:xfrm>
              <a:off x="3823524" y="1816827"/>
              <a:ext cx="366085" cy="301752"/>
              <a:chOff x="5146675" y="766763"/>
              <a:chExt cx="1590676" cy="1338263"/>
            </a:xfrm>
            <a:solidFill>
              <a:srgbClr val="3666D7"/>
            </a:solidFill>
          </p:grpSpPr>
          <p:sp>
            <p:nvSpPr>
              <p:cNvPr id="4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27" name="Group 125"/>
          <p:cNvGrpSpPr/>
          <p:nvPr/>
        </p:nvGrpSpPr>
        <p:grpSpPr>
          <a:xfrm>
            <a:off x="4014148" y="3022086"/>
            <a:ext cx="1227744" cy="1391166"/>
            <a:chOff x="3010204" y="2266485"/>
            <a:chExt cx="921048" cy="1043646"/>
          </a:xfrm>
        </p:grpSpPr>
        <p:sp>
          <p:nvSpPr>
            <p:cNvPr id="6" name="Freeform 6"/>
            <p:cNvSpPr/>
            <p:nvPr/>
          </p:nvSpPr>
          <p:spPr bwMode="auto">
            <a:xfrm>
              <a:off x="3064568" y="229736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7" name="Freeform 7"/>
            <p:cNvSpPr/>
            <p:nvPr/>
          </p:nvSpPr>
          <p:spPr bwMode="auto">
            <a:xfrm>
              <a:off x="3010204" y="2266485"/>
              <a:ext cx="921048" cy="1043646"/>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0" name="Freeform 22"/>
            <p:cNvSpPr/>
            <p:nvPr/>
          </p:nvSpPr>
          <p:spPr bwMode="auto">
            <a:xfrm>
              <a:off x="3064569"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6"/>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4" name="Freeform 35"/>
            <p:cNvSpPr>
              <a:spLocks noEditPoints="1"/>
            </p:cNvSpPr>
            <p:nvPr/>
          </p:nvSpPr>
          <p:spPr bwMode="auto">
            <a:xfrm>
              <a:off x="3278876" y="2457150"/>
              <a:ext cx="67759" cy="150527"/>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29" name="组合 55"/>
            <p:cNvGrpSpPr/>
            <p:nvPr/>
          </p:nvGrpSpPr>
          <p:grpSpPr>
            <a:xfrm>
              <a:off x="3311488" y="2752230"/>
              <a:ext cx="309455" cy="281349"/>
              <a:chOff x="5278438" y="2973388"/>
              <a:chExt cx="1344613" cy="1247775"/>
            </a:xfrm>
            <a:solidFill>
              <a:srgbClr val="3666D7"/>
            </a:solidFill>
          </p:grpSpPr>
          <p:sp>
            <p:nvSpPr>
              <p:cNvPr id="5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5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5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6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31" name="Group 124"/>
          <p:cNvGrpSpPr/>
          <p:nvPr/>
        </p:nvGrpSpPr>
        <p:grpSpPr>
          <a:xfrm>
            <a:off x="4727270" y="4234210"/>
            <a:ext cx="1229845" cy="1391166"/>
            <a:chOff x="3545184" y="3175815"/>
            <a:chExt cx="922624" cy="1043646"/>
          </a:xfrm>
        </p:grpSpPr>
        <p:sp>
          <p:nvSpPr>
            <p:cNvPr id="8" name="Freeform 10"/>
            <p:cNvSpPr/>
            <p:nvPr/>
          </p:nvSpPr>
          <p:spPr bwMode="auto">
            <a:xfrm>
              <a:off x="3600336" y="3206692"/>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9" name="Freeform 11"/>
            <p:cNvSpPr/>
            <p:nvPr/>
          </p:nvSpPr>
          <p:spPr bwMode="auto">
            <a:xfrm>
              <a:off x="3545184" y="3175815"/>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9" name="Freeform 21"/>
            <p:cNvSpPr/>
            <p:nvPr/>
          </p:nvSpPr>
          <p:spPr bwMode="auto">
            <a:xfrm>
              <a:off x="3600337"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5"/>
            </a:solidFill>
            <a:ln w="28575" cap="flat">
              <a:noFill/>
              <a:prstDash val="solid"/>
              <a:miter lim="800000"/>
            </a:ln>
            <a:effectLst>
              <a:outerShdw blurRad="279400" dist="76200" dir="2700000" algn="tl"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8" name="Freeform 29"/>
            <p:cNvSpPr/>
            <p:nvPr/>
          </p:nvSpPr>
          <p:spPr bwMode="auto">
            <a:xfrm>
              <a:off x="3813068" y="3368025"/>
              <a:ext cx="68546" cy="148983"/>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33" name="组合 60"/>
            <p:cNvGrpSpPr/>
            <p:nvPr/>
          </p:nvGrpSpPr>
          <p:grpSpPr>
            <a:xfrm>
              <a:off x="3877693" y="3659960"/>
              <a:ext cx="271828" cy="348560"/>
              <a:chOff x="2951163" y="2495550"/>
              <a:chExt cx="1208088" cy="1581150"/>
            </a:xfrm>
            <a:solidFill>
              <a:srgbClr val="3666D7"/>
            </a:solidFill>
          </p:grpSpPr>
          <p:sp>
            <p:nvSpPr>
              <p:cNvPr id="6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35" name="Group 123"/>
          <p:cNvGrpSpPr/>
          <p:nvPr/>
        </p:nvGrpSpPr>
        <p:grpSpPr>
          <a:xfrm>
            <a:off x="6155612" y="4234210"/>
            <a:ext cx="1229845" cy="1391166"/>
            <a:chOff x="4616720" y="3175815"/>
            <a:chExt cx="922624" cy="1043646"/>
          </a:xfrm>
        </p:grpSpPr>
        <p:sp>
          <p:nvSpPr>
            <p:cNvPr id="10" name="Freeform 12"/>
            <p:cNvSpPr/>
            <p:nvPr/>
          </p:nvSpPr>
          <p:spPr bwMode="auto">
            <a:xfrm>
              <a:off x="4671873" y="320669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1" name="Freeform 13"/>
            <p:cNvSpPr/>
            <p:nvPr/>
          </p:nvSpPr>
          <p:spPr bwMode="auto">
            <a:xfrm>
              <a:off x="4616720" y="3175815"/>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8" name="Freeform 20"/>
            <p:cNvSpPr/>
            <p:nvPr/>
          </p:nvSpPr>
          <p:spPr bwMode="auto">
            <a:xfrm>
              <a:off x="4671873"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4"/>
            </a:solidFill>
            <a:ln w="28575" cap="flat">
              <a:noFill/>
              <a:prstDash val="solid"/>
              <a:miter lim="800000"/>
            </a:ln>
            <a:effectLst>
              <a:outerShdw blurRad="279400" dist="76200" dir="2700000" algn="tl"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30" name="Freeform 31"/>
            <p:cNvSpPr>
              <a:spLocks noEditPoints="1"/>
            </p:cNvSpPr>
            <p:nvPr/>
          </p:nvSpPr>
          <p:spPr bwMode="auto">
            <a:xfrm>
              <a:off x="4877514" y="3368025"/>
              <a:ext cx="76426" cy="147438"/>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42" name="组合 70"/>
            <p:cNvGrpSpPr/>
            <p:nvPr/>
          </p:nvGrpSpPr>
          <p:grpSpPr>
            <a:xfrm>
              <a:off x="4881095" y="3679824"/>
              <a:ext cx="402986" cy="305332"/>
              <a:chOff x="3175" y="747713"/>
              <a:chExt cx="1751013" cy="1354138"/>
            </a:xfrm>
            <a:solidFill>
              <a:srgbClr val="3666D7"/>
            </a:solidFill>
          </p:grpSpPr>
          <p:sp>
            <p:nvSpPr>
              <p:cNvPr id="72"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3"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4"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43" name="Group 122"/>
          <p:cNvGrpSpPr/>
          <p:nvPr/>
        </p:nvGrpSpPr>
        <p:grpSpPr>
          <a:xfrm>
            <a:off x="6870834" y="3022086"/>
            <a:ext cx="1227744" cy="1391166"/>
            <a:chOff x="5153277" y="2266485"/>
            <a:chExt cx="921048" cy="1043646"/>
          </a:xfrm>
        </p:grpSpPr>
        <p:sp>
          <p:nvSpPr>
            <p:cNvPr id="4" name="Freeform 8"/>
            <p:cNvSpPr/>
            <p:nvPr/>
          </p:nvSpPr>
          <p:spPr bwMode="auto">
            <a:xfrm>
              <a:off x="5206853" y="2297362"/>
              <a:ext cx="407342" cy="17831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p:spPr>
          <p:txBody>
            <a:bodyPr vert="horz" wrap="square" lIns="91416" tIns="45708" rIns="91416" bIns="45708" numCol="1" anchor="t" anchorCtr="0" compatLnSpc="1"/>
            <a:lstStyle/>
            <a:p>
              <a:endParaRPr lang="zh-CN" altLang="en-US" sz="3200">
                <a:solidFill>
                  <a:srgbClr val="BDD53E"/>
                </a:solidFill>
              </a:endParaRPr>
            </a:p>
          </p:txBody>
        </p:sp>
        <p:sp>
          <p:nvSpPr>
            <p:cNvPr id="5" name="Freeform 9"/>
            <p:cNvSpPr/>
            <p:nvPr/>
          </p:nvSpPr>
          <p:spPr bwMode="auto">
            <a:xfrm>
              <a:off x="5153277" y="2266485"/>
              <a:ext cx="921048" cy="1043646"/>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1" name="Freeform 23"/>
            <p:cNvSpPr/>
            <p:nvPr/>
          </p:nvSpPr>
          <p:spPr bwMode="auto">
            <a:xfrm>
              <a:off x="5206854"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2" name="Freeform 33"/>
            <p:cNvSpPr/>
            <p:nvPr/>
          </p:nvSpPr>
          <p:spPr bwMode="auto">
            <a:xfrm>
              <a:off x="5417221" y="2457150"/>
              <a:ext cx="73274" cy="150527"/>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56" name="组合 75"/>
            <p:cNvGrpSpPr/>
            <p:nvPr/>
          </p:nvGrpSpPr>
          <p:grpSpPr>
            <a:xfrm>
              <a:off x="5445606" y="2768091"/>
              <a:ext cx="337639" cy="371790"/>
              <a:chOff x="279401" y="2698750"/>
              <a:chExt cx="1473200" cy="1655763"/>
            </a:xfrm>
            <a:solidFill>
              <a:srgbClr val="3666D7"/>
            </a:solidFill>
          </p:grpSpPr>
          <p:sp>
            <p:nvSpPr>
              <p:cNvPr id="7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61" name="Group 121"/>
          <p:cNvGrpSpPr/>
          <p:nvPr/>
        </p:nvGrpSpPr>
        <p:grpSpPr>
          <a:xfrm>
            <a:off x="6155612" y="1809960"/>
            <a:ext cx="1229845" cy="1391166"/>
            <a:chOff x="4616720" y="1357154"/>
            <a:chExt cx="922624" cy="1043646"/>
          </a:xfrm>
        </p:grpSpPr>
        <p:sp>
          <p:nvSpPr>
            <p:cNvPr id="15" name="Freeform 17"/>
            <p:cNvSpPr/>
            <p:nvPr/>
          </p:nvSpPr>
          <p:spPr bwMode="auto">
            <a:xfrm>
              <a:off x="4671873" y="1388031"/>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6" name="Freeform 18"/>
            <p:cNvSpPr/>
            <p:nvPr/>
          </p:nvSpPr>
          <p:spPr bwMode="auto">
            <a:xfrm>
              <a:off x="4616720" y="1357154"/>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7" name="Freeform 19"/>
            <p:cNvSpPr/>
            <p:nvPr/>
          </p:nvSpPr>
          <p:spPr bwMode="auto">
            <a:xfrm>
              <a:off x="4671873"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25" name="Freeform 27"/>
            <p:cNvSpPr/>
            <p:nvPr/>
          </p:nvSpPr>
          <p:spPr bwMode="auto">
            <a:xfrm>
              <a:off x="4880665" y="1549364"/>
              <a:ext cx="73274" cy="147438"/>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71" name="组合 84"/>
            <p:cNvGrpSpPr/>
            <p:nvPr/>
          </p:nvGrpSpPr>
          <p:grpSpPr>
            <a:xfrm>
              <a:off x="4910858" y="1770045"/>
              <a:ext cx="393305" cy="395317"/>
              <a:chOff x="7673976" y="2593975"/>
              <a:chExt cx="1716088" cy="1760538"/>
            </a:xfrm>
            <a:solidFill>
              <a:srgbClr val="3666D7"/>
            </a:solidFill>
          </p:grpSpPr>
          <p:sp>
            <p:nvSpPr>
              <p:cNvPr id="86"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7"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76" name="组合 25"/>
          <p:cNvGrpSpPr/>
          <p:nvPr/>
        </p:nvGrpSpPr>
        <p:grpSpPr>
          <a:xfrm>
            <a:off x="7815011" y="1519921"/>
            <a:ext cx="3930952" cy="1058300"/>
            <a:chOff x="503238" y="2770637"/>
            <a:chExt cx="3204356" cy="793932"/>
          </a:xfrm>
        </p:grpSpPr>
        <p:sp>
          <p:nvSpPr>
            <p:cNvPr id="102"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3" name="矩形 27"/>
            <p:cNvSpPr/>
            <p:nvPr/>
          </p:nvSpPr>
          <p:spPr>
            <a:xfrm>
              <a:off x="548942" y="2770637"/>
              <a:ext cx="1318726"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5" name="组合 25"/>
          <p:cNvGrpSpPr/>
          <p:nvPr/>
        </p:nvGrpSpPr>
        <p:grpSpPr>
          <a:xfrm>
            <a:off x="8259461" y="3201126"/>
            <a:ext cx="3486502" cy="1058300"/>
            <a:chOff x="503238" y="2770637"/>
            <a:chExt cx="3204356" cy="793932"/>
          </a:xfrm>
        </p:grpSpPr>
        <p:sp>
          <p:nvSpPr>
            <p:cNvPr id="105"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8" name="组合 25"/>
          <p:cNvGrpSpPr/>
          <p:nvPr/>
        </p:nvGrpSpPr>
        <p:grpSpPr>
          <a:xfrm>
            <a:off x="7882927" y="4879569"/>
            <a:ext cx="3486502" cy="1058300"/>
            <a:chOff x="503238" y="2770637"/>
            <a:chExt cx="3204356" cy="793932"/>
          </a:xfrm>
        </p:grpSpPr>
        <p:sp>
          <p:nvSpPr>
            <p:cNvPr id="108"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9" name="组合 25"/>
          <p:cNvGrpSpPr/>
          <p:nvPr/>
        </p:nvGrpSpPr>
        <p:grpSpPr>
          <a:xfrm>
            <a:off x="603113" y="1812128"/>
            <a:ext cx="3614645" cy="757925"/>
            <a:chOff x="774220" y="2729987"/>
            <a:chExt cx="2946515" cy="568592"/>
          </a:xfrm>
        </p:grpSpPr>
        <p:sp>
          <p:nvSpPr>
            <p:cNvPr id="111" name="矩形 26"/>
            <p:cNvSpPr/>
            <p:nvPr/>
          </p:nvSpPr>
          <p:spPr>
            <a:xfrm>
              <a:off x="774220" y="3053880"/>
              <a:ext cx="2933372"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2"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0" name="组合 25"/>
          <p:cNvGrpSpPr/>
          <p:nvPr/>
        </p:nvGrpSpPr>
        <p:grpSpPr>
          <a:xfrm>
            <a:off x="1589" y="3320525"/>
            <a:ext cx="3947073" cy="757925"/>
            <a:chOff x="503238" y="2729987"/>
            <a:chExt cx="3217497" cy="568592"/>
          </a:xfrm>
        </p:grpSpPr>
        <p:sp>
          <p:nvSpPr>
            <p:cNvPr id="114" name="矩形 26"/>
            <p:cNvSpPr/>
            <p:nvPr/>
          </p:nvSpPr>
          <p:spPr>
            <a:xfrm>
              <a:off x="503238" y="3053880"/>
              <a:ext cx="3204356"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5"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 name="组合 25"/>
          <p:cNvGrpSpPr/>
          <p:nvPr/>
        </p:nvGrpSpPr>
        <p:grpSpPr>
          <a:xfrm>
            <a:off x="187031" y="4872270"/>
            <a:ext cx="3947073" cy="757925"/>
            <a:chOff x="503238" y="2729987"/>
            <a:chExt cx="3217497" cy="568592"/>
          </a:xfrm>
        </p:grpSpPr>
        <p:sp>
          <p:nvSpPr>
            <p:cNvPr id="117" name="矩形 26"/>
            <p:cNvSpPr/>
            <p:nvPr/>
          </p:nvSpPr>
          <p:spPr>
            <a:xfrm>
              <a:off x="503238" y="3053880"/>
              <a:ext cx="3204356"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2" name="标题 9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p:cTn id="17" dur="500" fill="hold"/>
                                        <p:tgtEl>
                                          <p:spTgt spid="61"/>
                                        </p:tgtEl>
                                        <p:attrNameLst>
                                          <p:attrName>ppt_w</p:attrName>
                                        </p:attrNameLst>
                                      </p:cBhvr>
                                      <p:tavLst>
                                        <p:tav tm="0">
                                          <p:val>
                                            <p:fltVal val="0"/>
                                          </p:val>
                                        </p:tav>
                                        <p:tav tm="100000">
                                          <p:val>
                                            <p:strVal val="#ppt_w"/>
                                          </p:val>
                                        </p:tav>
                                      </p:tavLst>
                                    </p:anim>
                                    <p:anim calcmode="lin" valueType="num">
                                      <p:cBhvr>
                                        <p:cTn id="18" dur="500" fill="hold"/>
                                        <p:tgtEl>
                                          <p:spTgt spid="6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12" presetClass="entr" presetSubtype="4"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slide(fromBottom)">
                                      <p:cBhvr>
                                        <p:cTn id="42" dur="500"/>
                                        <p:tgtEl>
                                          <p:spTgt spid="89"/>
                                        </p:tgtEl>
                                      </p:cBhvr>
                                    </p:animEffect>
                                  </p:childTnLst>
                                </p:cTn>
                              </p:par>
                            </p:childTnLst>
                          </p:cTn>
                        </p:par>
                        <p:par>
                          <p:cTn id="43" fill="hold">
                            <p:stCondLst>
                              <p:cond delay="4000"/>
                            </p:stCondLst>
                            <p:childTnLst>
                              <p:par>
                                <p:cTn id="44" presetID="12" presetClass="entr" presetSubtype="4" fill="hold"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slide(fromBottom)">
                                      <p:cBhvr>
                                        <p:cTn id="46" dur="500"/>
                                        <p:tgtEl>
                                          <p:spTgt spid="76"/>
                                        </p:tgtEl>
                                      </p:cBhvr>
                                    </p:animEffect>
                                  </p:childTnLst>
                                </p:cTn>
                              </p:par>
                            </p:childTnLst>
                          </p:cTn>
                        </p:par>
                        <p:par>
                          <p:cTn id="47" fill="hold">
                            <p:stCondLst>
                              <p:cond delay="4500"/>
                            </p:stCondLst>
                            <p:childTnLst>
                              <p:par>
                                <p:cTn id="48" presetID="12" presetClass="entr" presetSubtype="4"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slide(fromBottom)">
                                      <p:cBhvr>
                                        <p:cTn id="50" dur="500"/>
                                        <p:tgtEl>
                                          <p:spTgt spid="85"/>
                                        </p:tgtEl>
                                      </p:cBhvr>
                                    </p:animEffect>
                                  </p:childTnLst>
                                </p:cTn>
                              </p:par>
                            </p:childTnLst>
                          </p:cTn>
                        </p:par>
                        <p:par>
                          <p:cTn id="51" fill="hold">
                            <p:stCondLst>
                              <p:cond delay="5000"/>
                            </p:stCondLst>
                            <p:childTnLst>
                              <p:par>
                                <p:cTn id="52" presetID="12" presetClass="entr" presetSubtype="4" fill="hold"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slide(fromBottom)">
                                      <p:cBhvr>
                                        <p:cTn id="54" dur="500"/>
                                        <p:tgtEl>
                                          <p:spTgt spid="88"/>
                                        </p:tgtEl>
                                      </p:cBhvr>
                                    </p:animEffect>
                                  </p:childTnLst>
                                </p:cTn>
                              </p:par>
                            </p:childTnLst>
                          </p:cTn>
                        </p:par>
                        <p:par>
                          <p:cTn id="55" fill="hold">
                            <p:stCondLst>
                              <p:cond delay="5500"/>
                            </p:stCondLst>
                            <p:childTnLst>
                              <p:par>
                                <p:cTn id="56" presetID="12" presetClass="entr" presetSubtype="4" fill="hold"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slide(fromBottom)">
                                      <p:cBhvr>
                                        <p:cTn id="58" dur="500"/>
                                        <p:tgtEl>
                                          <p:spTgt spid="91"/>
                                        </p:tgtEl>
                                      </p:cBhvr>
                                    </p:animEffect>
                                  </p:childTnLst>
                                </p:cTn>
                              </p:par>
                            </p:childTnLst>
                          </p:cTn>
                        </p:par>
                        <p:par>
                          <p:cTn id="59" fill="hold">
                            <p:stCondLst>
                              <p:cond delay="6000"/>
                            </p:stCondLst>
                            <p:childTnLst>
                              <p:par>
                                <p:cTn id="60" presetID="12" presetClass="entr" presetSubtype="4" fill="hold"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slide(fromBottom)">
                                      <p:cBhvr>
                                        <p:cTn id="6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6"/>
          <p:cNvSpPr/>
          <p:nvPr/>
        </p:nvSpPr>
        <p:spPr bwMode="auto">
          <a:xfrm>
            <a:off x="160285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0" name="Freeform 7"/>
          <p:cNvSpPr/>
          <p:nvPr/>
        </p:nvSpPr>
        <p:spPr bwMode="auto">
          <a:xfrm>
            <a:off x="1602857" y="2795262"/>
            <a:ext cx="313102" cy="591770"/>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1" name="Freeform 8"/>
          <p:cNvSpPr/>
          <p:nvPr/>
        </p:nvSpPr>
        <p:spPr bwMode="auto">
          <a:xfrm>
            <a:off x="2005175"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2" name="Freeform 9"/>
          <p:cNvSpPr/>
          <p:nvPr/>
        </p:nvSpPr>
        <p:spPr bwMode="auto">
          <a:xfrm>
            <a:off x="240581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3" name="Freeform 10"/>
          <p:cNvSpPr/>
          <p:nvPr/>
        </p:nvSpPr>
        <p:spPr bwMode="auto">
          <a:xfrm>
            <a:off x="2803081" y="1458299"/>
            <a:ext cx="314783" cy="1928732"/>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4" name="Freeform 11"/>
          <p:cNvSpPr/>
          <p:nvPr/>
        </p:nvSpPr>
        <p:spPr bwMode="auto">
          <a:xfrm>
            <a:off x="2005175" y="2392320"/>
            <a:ext cx="313102" cy="9947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5" name="Freeform 12"/>
          <p:cNvSpPr/>
          <p:nvPr/>
        </p:nvSpPr>
        <p:spPr bwMode="auto">
          <a:xfrm>
            <a:off x="2405812" y="1975885"/>
            <a:ext cx="314783" cy="141114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6" name="Freeform 13"/>
          <p:cNvSpPr/>
          <p:nvPr/>
        </p:nvSpPr>
        <p:spPr bwMode="auto">
          <a:xfrm>
            <a:off x="2803081" y="1702763"/>
            <a:ext cx="314783" cy="1684269"/>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7" name="Freeform 14"/>
          <p:cNvSpPr/>
          <p:nvPr/>
        </p:nvSpPr>
        <p:spPr bwMode="auto">
          <a:xfrm>
            <a:off x="4114144"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8" name="Freeform 15"/>
          <p:cNvSpPr/>
          <p:nvPr/>
        </p:nvSpPr>
        <p:spPr bwMode="auto">
          <a:xfrm>
            <a:off x="451478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9" name="Freeform 16"/>
          <p:cNvSpPr/>
          <p:nvPr/>
        </p:nvSpPr>
        <p:spPr bwMode="auto">
          <a:xfrm>
            <a:off x="4917101"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0" name="Freeform 17"/>
          <p:cNvSpPr/>
          <p:nvPr/>
        </p:nvSpPr>
        <p:spPr bwMode="auto">
          <a:xfrm>
            <a:off x="531942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1" name="Freeform 18"/>
          <p:cNvSpPr/>
          <p:nvPr/>
        </p:nvSpPr>
        <p:spPr bwMode="auto">
          <a:xfrm>
            <a:off x="4114144" y="3100420"/>
            <a:ext cx="313102" cy="286612"/>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2" name="Freeform 19"/>
          <p:cNvSpPr/>
          <p:nvPr/>
        </p:nvSpPr>
        <p:spPr bwMode="auto">
          <a:xfrm>
            <a:off x="4514782" y="2400744"/>
            <a:ext cx="314783"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3" name="Freeform 20"/>
          <p:cNvSpPr/>
          <p:nvPr/>
        </p:nvSpPr>
        <p:spPr bwMode="auto">
          <a:xfrm>
            <a:off x="4917101" y="1702763"/>
            <a:ext cx="314783" cy="1684269"/>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4" name="Freeform 21"/>
          <p:cNvSpPr/>
          <p:nvPr/>
        </p:nvSpPr>
        <p:spPr bwMode="auto">
          <a:xfrm>
            <a:off x="5319420" y="2646898"/>
            <a:ext cx="314783" cy="74013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5" name="Freeform 22"/>
          <p:cNvSpPr/>
          <p:nvPr/>
        </p:nvSpPr>
        <p:spPr bwMode="auto">
          <a:xfrm>
            <a:off x="656681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8" name="Freeform 23"/>
          <p:cNvSpPr/>
          <p:nvPr/>
        </p:nvSpPr>
        <p:spPr bwMode="auto">
          <a:xfrm>
            <a:off x="696912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4" name="Freeform 24"/>
          <p:cNvSpPr/>
          <p:nvPr/>
        </p:nvSpPr>
        <p:spPr bwMode="auto">
          <a:xfrm>
            <a:off x="7371443"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7" name="Freeform 25"/>
          <p:cNvSpPr/>
          <p:nvPr/>
        </p:nvSpPr>
        <p:spPr bwMode="auto">
          <a:xfrm>
            <a:off x="7772083"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64" name="Freeform 26"/>
          <p:cNvSpPr/>
          <p:nvPr/>
        </p:nvSpPr>
        <p:spPr bwMode="auto">
          <a:xfrm>
            <a:off x="7772083" y="1694331"/>
            <a:ext cx="314783" cy="169269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1" name="Freeform 27"/>
          <p:cNvSpPr/>
          <p:nvPr/>
        </p:nvSpPr>
        <p:spPr bwMode="auto">
          <a:xfrm>
            <a:off x="7371443" y="2007923"/>
            <a:ext cx="313102" cy="137911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2" name="Freeform 28"/>
          <p:cNvSpPr/>
          <p:nvPr/>
        </p:nvSpPr>
        <p:spPr bwMode="auto">
          <a:xfrm>
            <a:off x="6969127" y="2400744"/>
            <a:ext cx="313102"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3" name="Freeform 29"/>
          <p:cNvSpPr/>
          <p:nvPr/>
        </p:nvSpPr>
        <p:spPr bwMode="auto">
          <a:xfrm>
            <a:off x="6566810" y="2808751"/>
            <a:ext cx="314783" cy="57828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4" name="Freeform 30"/>
          <p:cNvSpPr/>
          <p:nvPr/>
        </p:nvSpPr>
        <p:spPr bwMode="auto">
          <a:xfrm>
            <a:off x="9093534" y="1458299"/>
            <a:ext cx="314783" cy="1928732"/>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5" name="Freeform 31"/>
          <p:cNvSpPr/>
          <p:nvPr/>
        </p:nvSpPr>
        <p:spPr bwMode="auto">
          <a:xfrm>
            <a:off x="9490804"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6" name="Freeform 32"/>
          <p:cNvSpPr/>
          <p:nvPr/>
        </p:nvSpPr>
        <p:spPr bwMode="auto">
          <a:xfrm>
            <a:off x="9893119"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7" name="Freeform 33"/>
          <p:cNvSpPr/>
          <p:nvPr/>
        </p:nvSpPr>
        <p:spPr bwMode="auto">
          <a:xfrm>
            <a:off x="10295438"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8" name="Freeform 34"/>
          <p:cNvSpPr/>
          <p:nvPr/>
        </p:nvSpPr>
        <p:spPr bwMode="auto">
          <a:xfrm>
            <a:off x="10295438" y="1712878"/>
            <a:ext cx="313102" cy="1674155"/>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79" name="Freeform 35"/>
          <p:cNvSpPr/>
          <p:nvPr/>
        </p:nvSpPr>
        <p:spPr bwMode="auto">
          <a:xfrm>
            <a:off x="9893119" y="1859554"/>
            <a:ext cx="313102" cy="152747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0" name="Freeform 36"/>
          <p:cNvSpPr/>
          <p:nvPr/>
        </p:nvSpPr>
        <p:spPr bwMode="auto">
          <a:xfrm>
            <a:off x="9490804" y="2975658"/>
            <a:ext cx="314783" cy="411373"/>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1" name="Freeform 37"/>
          <p:cNvSpPr/>
          <p:nvPr/>
        </p:nvSpPr>
        <p:spPr bwMode="auto">
          <a:xfrm>
            <a:off x="9093534" y="2211919"/>
            <a:ext cx="314783" cy="1175111"/>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2" name="Oval 38"/>
          <p:cNvSpPr>
            <a:spLocks noChangeArrowheads="1"/>
          </p:cNvSpPr>
          <p:nvPr/>
        </p:nvSpPr>
        <p:spPr bwMode="auto">
          <a:xfrm>
            <a:off x="1952992" y="3708545"/>
            <a:ext cx="794537" cy="798459"/>
          </a:xfrm>
          <a:prstGeom prst="ellipse">
            <a:avLst/>
          </a:prstGeom>
          <a:solidFill>
            <a:schemeClr val="bg1"/>
          </a:solidFill>
          <a:ln w="12700" cap="flat">
            <a:solidFill>
              <a:schemeClr val="accent1"/>
            </a:solidFill>
            <a:prstDash val="solid"/>
            <a:miter lim="800000"/>
          </a:ln>
        </p:spPr>
        <p:txBody>
          <a:bodyPr vert="horz" wrap="square" lIns="96983" tIns="48491" rIns="96983" bIns="48491" numCol="1" anchor="t" anchorCtr="0" compatLnSpc="1"/>
          <a:lstStyle/>
          <a:p>
            <a:endParaRPr lang="zh-CN" altLang="en-US" sz="3200"/>
          </a:p>
        </p:txBody>
      </p:sp>
      <p:sp>
        <p:nvSpPr>
          <p:cNvPr id="83" name="Freeform 39"/>
          <p:cNvSpPr>
            <a:spLocks noEditPoints="1"/>
          </p:cNvSpPr>
          <p:nvPr/>
        </p:nvSpPr>
        <p:spPr bwMode="auto">
          <a:xfrm>
            <a:off x="2142072" y="3894048"/>
            <a:ext cx="421428" cy="42745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84" name="Oval 40"/>
          <p:cNvSpPr>
            <a:spLocks noChangeArrowheads="1"/>
          </p:cNvSpPr>
          <p:nvPr/>
        </p:nvSpPr>
        <p:spPr bwMode="auto">
          <a:xfrm>
            <a:off x="4473824" y="3708545"/>
            <a:ext cx="797222" cy="798459"/>
          </a:xfrm>
          <a:prstGeom prst="ellipse">
            <a:avLst/>
          </a:prstGeom>
          <a:solidFill>
            <a:schemeClr val="bg1"/>
          </a:solidFill>
          <a:ln w="12700" cap="flat">
            <a:solidFill>
              <a:schemeClr val="accent2"/>
            </a:solidFill>
            <a:prstDash val="solid"/>
            <a:miter lim="800000"/>
          </a:ln>
        </p:spPr>
        <p:txBody>
          <a:bodyPr vert="horz" wrap="square" lIns="96983" tIns="48491" rIns="96983" bIns="48491" numCol="1" anchor="t" anchorCtr="0" compatLnSpc="1"/>
          <a:lstStyle/>
          <a:p>
            <a:endParaRPr lang="zh-CN" altLang="en-US" sz="3200"/>
          </a:p>
        </p:txBody>
      </p:sp>
      <p:sp>
        <p:nvSpPr>
          <p:cNvPr id="85" name="Oval 41"/>
          <p:cNvSpPr>
            <a:spLocks noChangeArrowheads="1"/>
          </p:cNvSpPr>
          <p:nvPr/>
        </p:nvSpPr>
        <p:spPr bwMode="auto">
          <a:xfrm>
            <a:off x="6935461" y="3708545"/>
            <a:ext cx="794537" cy="798459"/>
          </a:xfrm>
          <a:prstGeom prst="ellipse">
            <a:avLst/>
          </a:prstGeom>
          <a:solidFill>
            <a:schemeClr val="bg1"/>
          </a:solidFill>
          <a:ln w="12700" cap="flat">
            <a:solidFill>
              <a:schemeClr val="accent3"/>
            </a:solidFill>
            <a:prstDash val="solid"/>
            <a:miter lim="800000"/>
          </a:ln>
        </p:spPr>
        <p:txBody>
          <a:bodyPr vert="horz" wrap="square" lIns="96983" tIns="48491" rIns="96983" bIns="48491" numCol="1" anchor="t" anchorCtr="0" compatLnSpc="1"/>
          <a:lstStyle/>
          <a:p>
            <a:endParaRPr lang="zh-CN" altLang="en-US" sz="3200"/>
          </a:p>
        </p:txBody>
      </p:sp>
      <p:sp>
        <p:nvSpPr>
          <p:cNvPr id="86" name="Oval 42"/>
          <p:cNvSpPr>
            <a:spLocks noChangeArrowheads="1"/>
          </p:cNvSpPr>
          <p:nvPr/>
        </p:nvSpPr>
        <p:spPr bwMode="auto">
          <a:xfrm>
            <a:off x="9436512" y="3708545"/>
            <a:ext cx="794537" cy="798459"/>
          </a:xfrm>
          <a:prstGeom prst="ellipse">
            <a:avLst/>
          </a:prstGeom>
          <a:solidFill>
            <a:schemeClr val="bg1"/>
          </a:solidFill>
          <a:ln w="12700" cap="flat">
            <a:solidFill>
              <a:schemeClr val="accent4"/>
            </a:solidFill>
            <a:prstDash val="solid"/>
            <a:miter lim="800000"/>
          </a:ln>
        </p:spPr>
        <p:txBody>
          <a:bodyPr vert="horz" wrap="square" lIns="96983" tIns="48491" rIns="96983" bIns="48491" numCol="1" anchor="t" anchorCtr="0" compatLnSpc="1"/>
          <a:lstStyle/>
          <a:p>
            <a:endParaRPr lang="zh-CN" altLang="en-US" sz="3200"/>
          </a:p>
        </p:txBody>
      </p:sp>
      <p:sp>
        <p:nvSpPr>
          <p:cNvPr id="87" name="Freeform 43"/>
          <p:cNvSpPr>
            <a:spLocks noEditPoints="1"/>
          </p:cNvSpPr>
          <p:nvPr/>
        </p:nvSpPr>
        <p:spPr bwMode="auto">
          <a:xfrm>
            <a:off x="7165122" y="3974699"/>
            <a:ext cx="330162" cy="26615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88" name="Freeform 44"/>
          <p:cNvSpPr>
            <a:spLocks noEditPoints="1"/>
          </p:cNvSpPr>
          <p:nvPr/>
        </p:nvSpPr>
        <p:spPr bwMode="auto">
          <a:xfrm>
            <a:off x="4643430" y="3909676"/>
            <a:ext cx="456324" cy="39788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89" name="Freeform 45"/>
          <p:cNvSpPr>
            <a:spLocks noEditPoints="1"/>
          </p:cNvSpPr>
          <p:nvPr/>
        </p:nvSpPr>
        <p:spPr bwMode="auto">
          <a:xfrm>
            <a:off x="9664670" y="3917058"/>
            <a:ext cx="338219" cy="37637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90" name="TextBox 89"/>
          <p:cNvSpPr txBox="1"/>
          <p:nvPr/>
        </p:nvSpPr>
        <p:spPr>
          <a:xfrm>
            <a:off x="1322044" y="5027428"/>
            <a:ext cx="2084520" cy="611505"/>
          </a:xfrm>
          <a:prstGeom prst="rect">
            <a:avLst/>
          </a:prstGeom>
          <a:noFill/>
        </p:spPr>
        <p:txBody>
          <a:bodyPr wrap="square" lIns="96983" tIns="48491" rIns="96983" bIns="48491" rtlCol="0">
            <a:spAutoFit/>
          </a:bodyPr>
          <a:lstStyle/>
          <a:p>
            <a:pPr algn="just">
              <a:lnSpc>
                <a:spcPct val="114000"/>
              </a:lnSpc>
            </a:pPr>
            <a:r>
              <a:rPr lang="zh-CN" altLang="en-US" sz="1465"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465"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4000"/>
              </a:lnSpc>
            </a:pPr>
            <a:r>
              <a:rPr lang="en-US" altLang="zh-CN" sz="1465"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1799245" y="4620583"/>
            <a:ext cx="1881393" cy="287130"/>
          </a:xfrm>
          <a:prstGeom prst="rect">
            <a:avLst/>
          </a:prstGeom>
          <a:noFill/>
        </p:spPr>
        <p:txBody>
          <a:bodyPr wrap="square" lIns="96983" tIns="0" rIns="96983" bIns="0" rtlCol="0" anchor="t">
            <a:spAutoFit/>
          </a:bodyPr>
          <a:lstStyle/>
          <a:p>
            <a:r>
              <a:rPr lang="zh-CN" altLang="en-US" sz="2800" baseline="-3000" dirty="0">
                <a:solidFill>
                  <a:schemeClr val="accent1"/>
                </a:solidFill>
                <a:latin typeface="微软雅黑" panose="020B0503020204020204" pitchFamily="34" charset="-122"/>
                <a:ea typeface="微软雅黑" panose="020B0503020204020204" pitchFamily="34" charset="-122"/>
              </a:rPr>
              <a:t>添加标题</a:t>
            </a:r>
            <a:endParaRPr lang="zh-CN" altLang="en-US" sz="2800" baseline="-3000" dirty="0">
              <a:solidFill>
                <a:schemeClr val="accent1"/>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3858103" y="5027428"/>
            <a:ext cx="213632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4335302"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2"/>
                </a:solidFill>
                <a:latin typeface="微软雅黑" panose="020B0503020204020204" pitchFamily="34" charset="-122"/>
                <a:ea typeface="微软雅黑" panose="020B0503020204020204" pitchFamily="34" charset="-122"/>
              </a:rPr>
              <a:t>添加标题</a:t>
            </a:r>
            <a:endParaRPr lang="zh-CN" altLang="en-US" sz="2800" baseline="-3000" dirty="0">
              <a:solidFill>
                <a:schemeClr val="accent2"/>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6316296" y="5027428"/>
            <a:ext cx="2115897"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6753947"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3"/>
                </a:solidFill>
                <a:latin typeface="微软雅黑" panose="020B0503020204020204" pitchFamily="34" charset="-122"/>
                <a:ea typeface="微软雅黑" panose="020B0503020204020204" pitchFamily="34" charset="-122"/>
              </a:rPr>
              <a:t>添加标题</a:t>
            </a:r>
            <a:endParaRPr lang="zh-CN" altLang="en-US" sz="2800" baseline="-3000" dirty="0">
              <a:solidFill>
                <a:schemeClr val="accent3"/>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8816086" y="5044890"/>
            <a:ext cx="211335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9293285"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4"/>
                </a:solidFill>
                <a:latin typeface="微软雅黑" panose="020B0503020204020204" pitchFamily="34" charset="-122"/>
                <a:ea typeface="微软雅黑" panose="020B0503020204020204" pitchFamily="34" charset="-122"/>
              </a:rPr>
              <a:t>添加标题</a:t>
            </a:r>
            <a:endParaRPr lang="zh-CN" altLang="en-US" sz="2800" baseline="-3000" dirty="0">
              <a:solidFill>
                <a:schemeClr val="accent4"/>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ppt_w</p:attrName>
                                        </p:attrNameLst>
                                      </p:cBhvr>
                                      <p:tavLst>
                                        <p:tav tm="0" fmla="#ppt_w*sin(2.5*pi*$)">
                                          <p:val>
                                            <p:fltVal val="0"/>
                                          </p:val>
                                        </p:tav>
                                        <p:tav tm="100000">
                                          <p:val>
                                            <p:fltVal val="1"/>
                                          </p:val>
                                        </p:tav>
                                      </p:tavLst>
                                    </p:anim>
                                    <p:anim calcmode="lin" valueType="num">
                                      <p:cBhvr>
                                        <p:cTn id="9" dur="500" fill="hold"/>
                                        <p:tgtEl>
                                          <p:spTgt spid="8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anim calcmode="lin" valueType="num">
                                      <p:cBhvr>
                                        <p:cTn id="13" dur="500" fill="hold"/>
                                        <p:tgtEl>
                                          <p:spTgt spid="83"/>
                                        </p:tgtEl>
                                        <p:attrNameLst>
                                          <p:attrName>ppt_w</p:attrName>
                                        </p:attrNameLst>
                                      </p:cBhvr>
                                      <p:tavLst>
                                        <p:tav tm="0" fmla="#ppt_w*sin(2.5*pi*$)">
                                          <p:val>
                                            <p:fltVal val="0"/>
                                          </p:val>
                                        </p:tav>
                                        <p:tav tm="100000">
                                          <p:val>
                                            <p:fltVal val="1"/>
                                          </p:val>
                                        </p:tav>
                                      </p:tavLst>
                                    </p:anim>
                                    <p:anim calcmode="lin" valueType="num">
                                      <p:cBhvr>
                                        <p:cTn id="14" dur="500" fill="hold"/>
                                        <p:tgtEl>
                                          <p:spTgt spid="83"/>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1000"/>
                                        <p:tgtEl>
                                          <p:spTgt spid="90"/>
                                        </p:tgtEl>
                                      </p:cBhvr>
                                    </p:animEffect>
                                    <p:anim calcmode="lin" valueType="num">
                                      <p:cBhvr>
                                        <p:cTn id="24" dur="1000" fill="hold"/>
                                        <p:tgtEl>
                                          <p:spTgt spid="90"/>
                                        </p:tgtEl>
                                        <p:attrNameLst>
                                          <p:attrName>ppt_x</p:attrName>
                                        </p:attrNameLst>
                                      </p:cBhvr>
                                      <p:tavLst>
                                        <p:tav tm="0">
                                          <p:val>
                                            <p:strVal val="#ppt_x"/>
                                          </p:val>
                                        </p:tav>
                                        <p:tav tm="100000">
                                          <p:val>
                                            <p:strVal val="#ppt_x"/>
                                          </p:val>
                                        </p:tav>
                                      </p:tavLst>
                                    </p:anim>
                                    <p:anim calcmode="lin" valueType="num">
                                      <p:cBhvr>
                                        <p:cTn id="25" dur="1000" fill="hold"/>
                                        <p:tgtEl>
                                          <p:spTgt spid="90"/>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32"/>
                                        </p:tgtEl>
                                        <p:attrNameLst>
                                          <p:attrName>style.visibility</p:attrName>
                                        </p:attrNameLst>
                                      </p:cBhvr>
                                      <p:to>
                                        <p:strVal val="visible"/>
                                      </p:to>
                                    </p:set>
                                    <p:animEffect transition="in" filter="wipe(down)">
                                      <p:cBhvr>
                                        <p:cTn id="34" dur="500"/>
                                        <p:tgtEl>
                                          <p:spTgt spid="32"/>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4"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down)">
                                      <p:cBhvr>
                                        <p:cTn id="47" dur="500"/>
                                        <p:tgtEl>
                                          <p:spTgt spid="35"/>
                                        </p:tgtEl>
                                      </p:cBhvr>
                                    </p:animEffect>
                                  </p:childTnLst>
                                </p:cTn>
                              </p:par>
                              <p:par>
                                <p:cTn id="48" presetID="22" presetClass="entr" presetSubtype="4"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down)">
                                      <p:cBhvr>
                                        <p:cTn id="50" dur="500"/>
                                        <p:tgtEl>
                                          <p:spTgt spid="36"/>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anim calcmode="lin" valueType="num">
                                      <p:cBhvr>
                                        <p:cTn id="55" dur="500" fill="hold"/>
                                        <p:tgtEl>
                                          <p:spTgt spid="84"/>
                                        </p:tgtEl>
                                        <p:attrNameLst>
                                          <p:attrName>ppt_w</p:attrName>
                                        </p:attrNameLst>
                                      </p:cBhvr>
                                      <p:tavLst>
                                        <p:tav tm="0" fmla="#ppt_w*sin(2.5*pi*$)">
                                          <p:val>
                                            <p:fltVal val="0"/>
                                          </p:val>
                                        </p:tav>
                                        <p:tav tm="100000">
                                          <p:val>
                                            <p:fltVal val="1"/>
                                          </p:val>
                                        </p:tav>
                                      </p:tavLst>
                                    </p:anim>
                                    <p:anim calcmode="lin" valueType="num">
                                      <p:cBhvr>
                                        <p:cTn id="56" dur="500" fill="hold"/>
                                        <p:tgtEl>
                                          <p:spTgt spid="84"/>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ppt_w</p:attrName>
                                        </p:attrNameLst>
                                      </p:cBhvr>
                                      <p:tavLst>
                                        <p:tav tm="0" fmla="#ppt_w*sin(2.5*pi*$)">
                                          <p:val>
                                            <p:fltVal val="0"/>
                                          </p:val>
                                        </p:tav>
                                        <p:tav tm="100000">
                                          <p:val>
                                            <p:fltVal val="1"/>
                                          </p:val>
                                        </p:tav>
                                      </p:tavLst>
                                    </p:anim>
                                    <p:anim calcmode="lin" valueType="num">
                                      <p:cBhvr>
                                        <p:cTn id="61" dur="500" fill="hold"/>
                                        <p:tgtEl>
                                          <p:spTgt spid="88"/>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1000"/>
                                        <p:tgtEl>
                                          <p:spTgt spid="93"/>
                                        </p:tgtEl>
                                      </p:cBhvr>
                                    </p:animEffect>
                                    <p:anim calcmode="lin" valueType="num">
                                      <p:cBhvr>
                                        <p:cTn id="66" dur="1000" fill="hold"/>
                                        <p:tgtEl>
                                          <p:spTgt spid="93"/>
                                        </p:tgtEl>
                                        <p:attrNameLst>
                                          <p:attrName>ppt_x</p:attrName>
                                        </p:attrNameLst>
                                      </p:cBhvr>
                                      <p:tavLst>
                                        <p:tav tm="0">
                                          <p:val>
                                            <p:strVal val="#ppt_x"/>
                                          </p:val>
                                        </p:tav>
                                        <p:tav tm="100000">
                                          <p:val>
                                            <p:strVal val="#ppt_x"/>
                                          </p:val>
                                        </p:tav>
                                      </p:tavLst>
                                    </p:anim>
                                    <p:anim calcmode="lin" valueType="num">
                                      <p:cBhvr>
                                        <p:cTn id="67" dur="1000" fill="hold"/>
                                        <p:tgtEl>
                                          <p:spTgt spid="93"/>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fade">
                                      <p:cBhvr>
                                        <p:cTn id="70" dur="1000"/>
                                        <p:tgtEl>
                                          <p:spTgt spid="92"/>
                                        </p:tgtEl>
                                      </p:cBhvr>
                                    </p:animEffect>
                                    <p:anim calcmode="lin" valueType="num">
                                      <p:cBhvr>
                                        <p:cTn id="71" dur="1000" fill="hold"/>
                                        <p:tgtEl>
                                          <p:spTgt spid="92"/>
                                        </p:tgtEl>
                                        <p:attrNameLst>
                                          <p:attrName>ppt_x</p:attrName>
                                        </p:attrNameLst>
                                      </p:cBhvr>
                                      <p:tavLst>
                                        <p:tav tm="0">
                                          <p:val>
                                            <p:strVal val="#ppt_x"/>
                                          </p:val>
                                        </p:tav>
                                        <p:tav tm="100000">
                                          <p:val>
                                            <p:strVal val="#ppt_x"/>
                                          </p:val>
                                        </p:tav>
                                      </p:tavLst>
                                    </p:anim>
                                    <p:anim calcmode="lin" valueType="num">
                                      <p:cBhvr>
                                        <p:cTn id="72" dur="1000" fill="hold"/>
                                        <p:tgtEl>
                                          <p:spTgt spid="92"/>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500"/>
                                        <p:tgtEl>
                                          <p:spTgt spid="37"/>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wipe(down)">
                                      <p:cBhvr>
                                        <p:cTn id="78" dur="500"/>
                                        <p:tgtEl>
                                          <p:spTgt spid="38"/>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39"/>
                                        </p:tgtEl>
                                        <p:attrNameLst>
                                          <p:attrName>style.visibility</p:attrName>
                                        </p:attrNameLst>
                                      </p:cBhvr>
                                      <p:to>
                                        <p:strVal val="visible"/>
                                      </p:to>
                                    </p:set>
                                    <p:animEffect transition="in" filter="wipe(down)">
                                      <p:cBhvr>
                                        <p:cTn id="81" dur="500"/>
                                        <p:tgtEl>
                                          <p:spTgt spid="39"/>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40"/>
                                        </p:tgtEl>
                                        <p:attrNameLst>
                                          <p:attrName>style.visibility</p:attrName>
                                        </p:attrNameLst>
                                      </p:cBhvr>
                                      <p:to>
                                        <p:strVal val="visible"/>
                                      </p:to>
                                    </p:set>
                                    <p:animEffect transition="in" filter="wipe(down)">
                                      <p:cBhvr>
                                        <p:cTn id="84" dur="500"/>
                                        <p:tgtEl>
                                          <p:spTgt spid="40"/>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down)">
                                      <p:cBhvr>
                                        <p:cTn id="88" dur="500"/>
                                        <p:tgtEl>
                                          <p:spTgt spid="41"/>
                                        </p:tgtEl>
                                      </p:cBhvr>
                                    </p:animEffect>
                                  </p:childTnLst>
                                </p:cTn>
                              </p:par>
                              <p:par>
                                <p:cTn id="89" presetID="22" presetClass="entr" presetSubtype="4"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down)">
                                      <p:cBhvr>
                                        <p:cTn id="94" dur="500"/>
                                        <p:tgtEl>
                                          <p:spTgt spid="43"/>
                                        </p:tgtEl>
                                      </p:cBhvr>
                                    </p:animEffect>
                                  </p:childTnLst>
                                </p:cTn>
                              </p:par>
                              <p:par>
                                <p:cTn id="95" presetID="22" presetClass="entr" presetSubtype="4"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anim calcmode="lin" valueType="num">
                                      <p:cBhvr>
                                        <p:cTn id="102" dur="500" fill="hold"/>
                                        <p:tgtEl>
                                          <p:spTgt spid="85"/>
                                        </p:tgtEl>
                                        <p:attrNameLst>
                                          <p:attrName>ppt_w</p:attrName>
                                        </p:attrNameLst>
                                      </p:cBhvr>
                                      <p:tavLst>
                                        <p:tav tm="0" fmla="#ppt_w*sin(2.5*pi*$)">
                                          <p:val>
                                            <p:fltVal val="0"/>
                                          </p:val>
                                        </p:tav>
                                        <p:tav tm="100000">
                                          <p:val>
                                            <p:fltVal val="1"/>
                                          </p:val>
                                        </p:tav>
                                      </p:tavLst>
                                    </p:anim>
                                    <p:anim calcmode="lin" valueType="num">
                                      <p:cBhvr>
                                        <p:cTn id="103" dur="500" fill="hold"/>
                                        <p:tgtEl>
                                          <p:spTgt spid="85"/>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87"/>
                                        </p:tgtEl>
                                        <p:attrNameLst>
                                          <p:attrName>style.visibility</p:attrName>
                                        </p:attrNameLst>
                                      </p:cBhvr>
                                      <p:to>
                                        <p:strVal val="visible"/>
                                      </p:to>
                                    </p:set>
                                    <p:animEffect transition="in" filter="fade">
                                      <p:cBhvr>
                                        <p:cTn id="106" dur="500"/>
                                        <p:tgtEl>
                                          <p:spTgt spid="87"/>
                                        </p:tgtEl>
                                      </p:cBhvr>
                                    </p:animEffect>
                                    <p:anim calcmode="lin" valueType="num">
                                      <p:cBhvr>
                                        <p:cTn id="107" dur="500" fill="hold"/>
                                        <p:tgtEl>
                                          <p:spTgt spid="87"/>
                                        </p:tgtEl>
                                        <p:attrNameLst>
                                          <p:attrName>ppt_w</p:attrName>
                                        </p:attrNameLst>
                                      </p:cBhvr>
                                      <p:tavLst>
                                        <p:tav tm="0" fmla="#ppt_w*sin(2.5*pi*$)">
                                          <p:val>
                                            <p:fltVal val="0"/>
                                          </p:val>
                                        </p:tav>
                                        <p:tav tm="100000">
                                          <p:val>
                                            <p:fltVal val="1"/>
                                          </p:val>
                                        </p:tav>
                                      </p:tavLst>
                                    </p:anim>
                                    <p:anim calcmode="lin" valueType="num">
                                      <p:cBhvr>
                                        <p:cTn id="108" dur="500" fill="hold"/>
                                        <p:tgtEl>
                                          <p:spTgt spid="87"/>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95"/>
                                        </p:tgtEl>
                                        <p:attrNameLst>
                                          <p:attrName>style.visibility</p:attrName>
                                        </p:attrNameLst>
                                      </p:cBhvr>
                                      <p:to>
                                        <p:strVal val="visible"/>
                                      </p:to>
                                    </p:set>
                                    <p:animEffect transition="in" filter="fade">
                                      <p:cBhvr>
                                        <p:cTn id="112" dur="1000"/>
                                        <p:tgtEl>
                                          <p:spTgt spid="95"/>
                                        </p:tgtEl>
                                      </p:cBhvr>
                                    </p:animEffect>
                                    <p:anim calcmode="lin" valueType="num">
                                      <p:cBhvr>
                                        <p:cTn id="113" dur="1000" fill="hold"/>
                                        <p:tgtEl>
                                          <p:spTgt spid="95"/>
                                        </p:tgtEl>
                                        <p:attrNameLst>
                                          <p:attrName>ppt_x</p:attrName>
                                        </p:attrNameLst>
                                      </p:cBhvr>
                                      <p:tavLst>
                                        <p:tav tm="0">
                                          <p:val>
                                            <p:strVal val="#ppt_x"/>
                                          </p:val>
                                        </p:tav>
                                        <p:tav tm="100000">
                                          <p:val>
                                            <p:strVal val="#ppt_x"/>
                                          </p:val>
                                        </p:tav>
                                      </p:tavLst>
                                    </p:anim>
                                    <p:anim calcmode="lin" valueType="num">
                                      <p:cBhvr>
                                        <p:cTn id="114" dur="1000" fill="hold"/>
                                        <p:tgtEl>
                                          <p:spTgt spid="95"/>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94"/>
                                        </p:tgtEl>
                                        <p:attrNameLst>
                                          <p:attrName>style.visibility</p:attrName>
                                        </p:attrNameLst>
                                      </p:cBhvr>
                                      <p:to>
                                        <p:strVal val="visible"/>
                                      </p:to>
                                    </p:set>
                                    <p:animEffect transition="in" filter="fade">
                                      <p:cBhvr>
                                        <p:cTn id="117" dur="1000"/>
                                        <p:tgtEl>
                                          <p:spTgt spid="94"/>
                                        </p:tgtEl>
                                      </p:cBhvr>
                                    </p:animEffect>
                                    <p:anim calcmode="lin" valueType="num">
                                      <p:cBhvr>
                                        <p:cTn id="118" dur="1000" fill="hold"/>
                                        <p:tgtEl>
                                          <p:spTgt spid="94"/>
                                        </p:tgtEl>
                                        <p:attrNameLst>
                                          <p:attrName>ppt_x</p:attrName>
                                        </p:attrNameLst>
                                      </p:cBhvr>
                                      <p:tavLst>
                                        <p:tav tm="0">
                                          <p:val>
                                            <p:strVal val="#ppt_x"/>
                                          </p:val>
                                        </p:tav>
                                        <p:tav tm="100000">
                                          <p:val>
                                            <p:strVal val="#ppt_x"/>
                                          </p:val>
                                        </p:tav>
                                      </p:tavLst>
                                    </p:anim>
                                    <p:anim calcmode="lin" valueType="num">
                                      <p:cBhvr>
                                        <p:cTn id="119" dur="1000" fill="hold"/>
                                        <p:tgtEl>
                                          <p:spTgt spid="94"/>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wipe(down)">
                                      <p:cBhvr>
                                        <p:cTn id="122" dur="500"/>
                                        <p:tgtEl>
                                          <p:spTgt spid="45"/>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48"/>
                                        </p:tgtEl>
                                        <p:attrNameLst>
                                          <p:attrName>style.visibility</p:attrName>
                                        </p:attrNameLst>
                                      </p:cBhvr>
                                      <p:to>
                                        <p:strVal val="visible"/>
                                      </p:to>
                                    </p:set>
                                    <p:animEffect transition="in" filter="wipe(down)">
                                      <p:cBhvr>
                                        <p:cTn id="125" dur="500"/>
                                        <p:tgtEl>
                                          <p:spTgt spid="48"/>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54"/>
                                        </p:tgtEl>
                                        <p:attrNameLst>
                                          <p:attrName>style.visibility</p:attrName>
                                        </p:attrNameLst>
                                      </p:cBhvr>
                                      <p:to>
                                        <p:strVal val="visible"/>
                                      </p:to>
                                    </p:set>
                                    <p:animEffect transition="in" filter="wipe(down)">
                                      <p:cBhvr>
                                        <p:cTn id="128" dur="500"/>
                                        <p:tgtEl>
                                          <p:spTgt spid="54"/>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57"/>
                                        </p:tgtEl>
                                        <p:attrNameLst>
                                          <p:attrName>style.visibility</p:attrName>
                                        </p:attrNameLst>
                                      </p:cBhvr>
                                      <p:to>
                                        <p:strVal val="visible"/>
                                      </p:to>
                                    </p:set>
                                    <p:animEffect transition="in" filter="wipe(down)">
                                      <p:cBhvr>
                                        <p:cTn id="131" dur="500"/>
                                        <p:tgtEl>
                                          <p:spTgt spid="57"/>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73"/>
                                        </p:tgtEl>
                                        <p:attrNameLst>
                                          <p:attrName>style.visibility</p:attrName>
                                        </p:attrNameLst>
                                      </p:cBhvr>
                                      <p:to>
                                        <p:strVal val="visible"/>
                                      </p:to>
                                    </p:set>
                                    <p:animEffect transition="in" filter="wipe(down)">
                                      <p:cBhvr>
                                        <p:cTn id="135" dur="500"/>
                                        <p:tgtEl>
                                          <p:spTgt spid="73"/>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Effect transition="in" filter="wipe(down)">
                                      <p:cBhvr>
                                        <p:cTn id="138" dur="500"/>
                                        <p:tgtEl>
                                          <p:spTgt spid="72"/>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animEffect transition="in" filter="wipe(down)">
                                      <p:cBhvr>
                                        <p:cTn id="141" dur="500"/>
                                        <p:tgtEl>
                                          <p:spTgt spid="71"/>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down)">
                                      <p:cBhvr>
                                        <p:cTn id="144" dur="500"/>
                                        <p:tgtEl>
                                          <p:spTgt spid="6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86"/>
                                        </p:tgtEl>
                                        <p:attrNameLst>
                                          <p:attrName>style.visibility</p:attrName>
                                        </p:attrNameLst>
                                      </p:cBhvr>
                                      <p:to>
                                        <p:strVal val="visible"/>
                                      </p:to>
                                    </p:set>
                                    <p:animEffect transition="in" filter="fade">
                                      <p:cBhvr>
                                        <p:cTn id="148" dur="500"/>
                                        <p:tgtEl>
                                          <p:spTgt spid="86"/>
                                        </p:tgtEl>
                                      </p:cBhvr>
                                    </p:animEffect>
                                    <p:anim calcmode="lin" valueType="num">
                                      <p:cBhvr>
                                        <p:cTn id="149" dur="500" fill="hold"/>
                                        <p:tgtEl>
                                          <p:spTgt spid="86"/>
                                        </p:tgtEl>
                                        <p:attrNameLst>
                                          <p:attrName>ppt_w</p:attrName>
                                        </p:attrNameLst>
                                      </p:cBhvr>
                                      <p:tavLst>
                                        <p:tav tm="0" fmla="#ppt_w*sin(2.5*pi*$)">
                                          <p:val>
                                            <p:fltVal val="0"/>
                                          </p:val>
                                        </p:tav>
                                        <p:tav tm="100000">
                                          <p:val>
                                            <p:fltVal val="1"/>
                                          </p:val>
                                        </p:tav>
                                      </p:tavLst>
                                    </p:anim>
                                    <p:anim calcmode="lin" valueType="num">
                                      <p:cBhvr>
                                        <p:cTn id="150" dur="500" fill="hold"/>
                                        <p:tgtEl>
                                          <p:spTgt spid="86"/>
                                        </p:tgtEl>
                                        <p:attrNameLst>
                                          <p:attrName>ppt_h</p:attrName>
                                        </p:attrNameLst>
                                      </p:cBhvr>
                                      <p:tavLst>
                                        <p:tav tm="0">
                                          <p:val>
                                            <p:strVal val="#ppt_h"/>
                                          </p:val>
                                        </p:tav>
                                        <p:tav tm="100000">
                                          <p:val>
                                            <p:strVal val="#ppt_h"/>
                                          </p:val>
                                        </p:tav>
                                      </p:tavLst>
                                    </p:anim>
                                  </p:childTnLst>
                                </p:cTn>
                              </p:par>
                              <p:par>
                                <p:cTn id="151" presetID="45" presetClass="entr" presetSubtype="0" fill="hold" nodeType="withEffect">
                                  <p:stCondLst>
                                    <p:cond delay="0"/>
                                  </p:stCondLst>
                                  <p:childTnLst>
                                    <p:set>
                                      <p:cBhvr>
                                        <p:cTn id="152" dur="1" fill="hold">
                                          <p:stCondLst>
                                            <p:cond delay="0"/>
                                          </p:stCondLst>
                                        </p:cTn>
                                        <p:tgtEl>
                                          <p:spTgt spid="89"/>
                                        </p:tgtEl>
                                        <p:attrNameLst>
                                          <p:attrName>style.visibility</p:attrName>
                                        </p:attrNameLst>
                                      </p:cBhvr>
                                      <p:to>
                                        <p:strVal val="visible"/>
                                      </p:to>
                                    </p:set>
                                    <p:animEffect transition="in" filter="fade">
                                      <p:cBhvr>
                                        <p:cTn id="153" dur="500"/>
                                        <p:tgtEl>
                                          <p:spTgt spid="89"/>
                                        </p:tgtEl>
                                      </p:cBhvr>
                                    </p:animEffect>
                                    <p:anim calcmode="lin" valueType="num">
                                      <p:cBhvr>
                                        <p:cTn id="154" dur="500" fill="hold"/>
                                        <p:tgtEl>
                                          <p:spTgt spid="89"/>
                                        </p:tgtEl>
                                        <p:attrNameLst>
                                          <p:attrName>ppt_w</p:attrName>
                                        </p:attrNameLst>
                                      </p:cBhvr>
                                      <p:tavLst>
                                        <p:tav tm="0" fmla="#ppt_w*sin(2.5*pi*$)">
                                          <p:val>
                                            <p:fltVal val="0"/>
                                          </p:val>
                                        </p:tav>
                                        <p:tav tm="100000">
                                          <p:val>
                                            <p:fltVal val="1"/>
                                          </p:val>
                                        </p:tav>
                                      </p:tavLst>
                                    </p:anim>
                                    <p:anim calcmode="lin" valueType="num">
                                      <p:cBhvr>
                                        <p:cTn id="155" dur="500" fill="hold"/>
                                        <p:tgtEl>
                                          <p:spTgt spid="89"/>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97"/>
                                        </p:tgtEl>
                                        <p:attrNameLst>
                                          <p:attrName>style.visibility</p:attrName>
                                        </p:attrNameLst>
                                      </p:cBhvr>
                                      <p:to>
                                        <p:strVal val="visible"/>
                                      </p:to>
                                    </p:set>
                                    <p:animEffect transition="in" filter="fade">
                                      <p:cBhvr>
                                        <p:cTn id="159" dur="1000"/>
                                        <p:tgtEl>
                                          <p:spTgt spid="97"/>
                                        </p:tgtEl>
                                      </p:cBhvr>
                                    </p:animEffect>
                                    <p:anim calcmode="lin" valueType="num">
                                      <p:cBhvr>
                                        <p:cTn id="160" dur="1000" fill="hold"/>
                                        <p:tgtEl>
                                          <p:spTgt spid="97"/>
                                        </p:tgtEl>
                                        <p:attrNameLst>
                                          <p:attrName>ppt_x</p:attrName>
                                        </p:attrNameLst>
                                      </p:cBhvr>
                                      <p:tavLst>
                                        <p:tav tm="0">
                                          <p:val>
                                            <p:strVal val="#ppt_x"/>
                                          </p:val>
                                        </p:tav>
                                        <p:tav tm="100000">
                                          <p:val>
                                            <p:strVal val="#ppt_x"/>
                                          </p:val>
                                        </p:tav>
                                      </p:tavLst>
                                    </p:anim>
                                    <p:anim calcmode="lin" valueType="num">
                                      <p:cBhvr>
                                        <p:cTn id="161" dur="1000" fill="hold"/>
                                        <p:tgtEl>
                                          <p:spTgt spid="97"/>
                                        </p:tgtEl>
                                        <p:attrNameLst>
                                          <p:attrName>ppt_y</p:attrName>
                                        </p:attrNameLst>
                                      </p:cBhvr>
                                      <p:tavLst>
                                        <p:tav tm="0">
                                          <p:val>
                                            <p:strVal val="#ppt_y-.1"/>
                                          </p:val>
                                        </p:tav>
                                        <p:tav tm="100000">
                                          <p:val>
                                            <p:strVal val="#ppt_y"/>
                                          </p:val>
                                        </p:tav>
                                      </p:tavLst>
                                    </p:anim>
                                  </p:childTnLst>
                                </p:cTn>
                              </p:par>
                              <p:par>
                                <p:cTn id="162" presetID="47" presetClass="entr" presetSubtype="0" fill="hold" nodeType="withEffect">
                                  <p:stCondLst>
                                    <p:cond delay="0"/>
                                  </p:stCondLst>
                                  <p:childTnLst>
                                    <p:set>
                                      <p:cBhvr>
                                        <p:cTn id="163" dur="1" fill="hold">
                                          <p:stCondLst>
                                            <p:cond delay="0"/>
                                          </p:stCondLst>
                                        </p:cTn>
                                        <p:tgtEl>
                                          <p:spTgt spid="96"/>
                                        </p:tgtEl>
                                        <p:attrNameLst>
                                          <p:attrName>style.visibility</p:attrName>
                                        </p:attrNameLst>
                                      </p:cBhvr>
                                      <p:to>
                                        <p:strVal val="visible"/>
                                      </p:to>
                                    </p:set>
                                    <p:animEffect transition="in" filter="fade">
                                      <p:cBhvr>
                                        <p:cTn id="164" dur="1000"/>
                                        <p:tgtEl>
                                          <p:spTgt spid="96"/>
                                        </p:tgtEl>
                                      </p:cBhvr>
                                    </p:animEffect>
                                    <p:anim calcmode="lin" valueType="num">
                                      <p:cBhvr>
                                        <p:cTn id="165" dur="1000" fill="hold"/>
                                        <p:tgtEl>
                                          <p:spTgt spid="96"/>
                                        </p:tgtEl>
                                        <p:attrNameLst>
                                          <p:attrName>ppt_x</p:attrName>
                                        </p:attrNameLst>
                                      </p:cBhvr>
                                      <p:tavLst>
                                        <p:tav tm="0">
                                          <p:val>
                                            <p:strVal val="#ppt_x"/>
                                          </p:val>
                                        </p:tav>
                                        <p:tav tm="100000">
                                          <p:val>
                                            <p:strVal val="#ppt_x"/>
                                          </p:val>
                                        </p:tav>
                                      </p:tavLst>
                                    </p:anim>
                                    <p:anim calcmode="lin" valueType="num">
                                      <p:cBhvr>
                                        <p:cTn id="166" dur="1000" fill="hold"/>
                                        <p:tgtEl>
                                          <p:spTgt spid="96"/>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Effect transition="in" filter="wipe(down)">
                                      <p:cBhvr>
                                        <p:cTn id="169" dur="500"/>
                                        <p:tgtEl>
                                          <p:spTgt spid="74"/>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75"/>
                                        </p:tgtEl>
                                        <p:attrNameLst>
                                          <p:attrName>style.visibility</p:attrName>
                                        </p:attrNameLst>
                                      </p:cBhvr>
                                      <p:to>
                                        <p:strVal val="visible"/>
                                      </p:to>
                                    </p:set>
                                    <p:animEffect transition="in" filter="wipe(down)">
                                      <p:cBhvr>
                                        <p:cTn id="172" dur="500"/>
                                        <p:tgtEl>
                                          <p:spTgt spid="75"/>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76"/>
                                        </p:tgtEl>
                                        <p:attrNameLst>
                                          <p:attrName>style.visibility</p:attrName>
                                        </p:attrNameLst>
                                      </p:cBhvr>
                                      <p:to>
                                        <p:strVal val="visible"/>
                                      </p:to>
                                    </p:set>
                                    <p:animEffect transition="in" filter="wipe(down)">
                                      <p:cBhvr>
                                        <p:cTn id="175" dur="500"/>
                                        <p:tgtEl>
                                          <p:spTgt spid="76"/>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77"/>
                                        </p:tgtEl>
                                        <p:attrNameLst>
                                          <p:attrName>style.visibility</p:attrName>
                                        </p:attrNameLst>
                                      </p:cBhvr>
                                      <p:to>
                                        <p:strVal val="visible"/>
                                      </p:to>
                                    </p:set>
                                    <p:animEffect transition="in" filter="wipe(down)">
                                      <p:cBhvr>
                                        <p:cTn id="178" dur="500"/>
                                        <p:tgtEl>
                                          <p:spTgt spid="77"/>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81"/>
                                        </p:tgtEl>
                                        <p:attrNameLst>
                                          <p:attrName>style.visibility</p:attrName>
                                        </p:attrNameLst>
                                      </p:cBhvr>
                                      <p:to>
                                        <p:strVal val="visible"/>
                                      </p:to>
                                    </p:set>
                                    <p:animEffect transition="in" filter="wipe(down)">
                                      <p:cBhvr>
                                        <p:cTn id="182" dur="500"/>
                                        <p:tgtEl>
                                          <p:spTgt spid="81"/>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80"/>
                                        </p:tgtEl>
                                        <p:attrNameLst>
                                          <p:attrName>style.visibility</p:attrName>
                                        </p:attrNameLst>
                                      </p:cBhvr>
                                      <p:to>
                                        <p:strVal val="visible"/>
                                      </p:to>
                                    </p:set>
                                    <p:animEffect transition="in" filter="wipe(down)">
                                      <p:cBhvr>
                                        <p:cTn id="185" dur="500"/>
                                        <p:tgtEl>
                                          <p:spTgt spid="80"/>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79"/>
                                        </p:tgtEl>
                                        <p:attrNameLst>
                                          <p:attrName>style.visibility</p:attrName>
                                        </p:attrNameLst>
                                      </p:cBhvr>
                                      <p:to>
                                        <p:strVal val="visible"/>
                                      </p:to>
                                    </p:set>
                                    <p:animEffect transition="in" filter="wipe(down)">
                                      <p:cBhvr>
                                        <p:cTn id="188" dur="500"/>
                                        <p:tgtEl>
                                          <p:spTgt spid="79"/>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Effect transition="in" filter="wipe(down)">
                                      <p:cBhvr>
                                        <p:cTn id="1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animBg="1"/>
      <p:bldP spid="32" grpId="0" animBg="1"/>
      <p:bldP spid="33" grpId="0" animBg="1"/>
      <p:bldP spid="37" grpId="0" animBg="1"/>
      <p:bldP spid="38" grpId="0" animBg="1"/>
      <p:bldP spid="39" grpId="0" animBg="1"/>
      <p:bldP spid="40" grpId="0" animBg="1"/>
      <p:bldP spid="41" grpId="0" animBg="1"/>
      <p:bldP spid="45" grpId="0" animBg="1"/>
      <p:bldP spid="48" grpId="0" animBg="1"/>
      <p:bldP spid="54" grpId="0" animBg="1"/>
      <p:bldP spid="57" grpId="0" animBg="1"/>
      <p:bldP spid="64"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4" grpId="0" animBg="1"/>
      <p:bldP spid="85" grpId="0" animBg="1"/>
      <p:bldP spid="86" grpId="0" animBg="1"/>
      <p:bldP spid="91" grpId="0"/>
      <p:bldP spid="93" grpId="0"/>
      <p:bldP spid="95" grpId="0"/>
      <p:bldP spid="9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9"/>
          <p:cNvGrpSpPr/>
          <p:nvPr/>
        </p:nvGrpSpPr>
        <p:grpSpPr bwMode="auto">
          <a:xfrm>
            <a:off x="1493449" y="1803823"/>
            <a:ext cx="8969272" cy="3856152"/>
            <a:chOff x="0" y="-9523"/>
            <a:chExt cx="8972558" cy="3856324"/>
          </a:xfrm>
        </p:grpSpPr>
        <p:grpSp>
          <p:nvGrpSpPr>
            <p:cNvPr id="22" name="Group 10"/>
            <p:cNvGrpSpPr/>
            <p:nvPr/>
          </p:nvGrpSpPr>
          <p:grpSpPr bwMode="auto">
            <a:xfrm>
              <a:off x="76896" y="-9523"/>
              <a:ext cx="8840630" cy="3856324"/>
              <a:chOff x="0" y="-7117"/>
              <a:chExt cx="6607175" cy="2882080"/>
            </a:xfrm>
          </p:grpSpPr>
          <p:sp>
            <p:nvSpPr>
              <p:cNvPr id="29" name="Freeform 104"/>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105"/>
              <p:cNvSpPr>
                <a:spLocks noChangeArrowheads="1"/>
              </p:cNvSpPr>
              <p:nvPr/>
            </p:nvSpPr>
            <p:spPr bwMode="auto">
              <a:xfrm>
                <a:off x="3273425" y="1936750"/>
                <a:ext cx="863600" cy="938213"/>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106"/>
              <p:cNvSpPr>
                <a:spLocks noChangeArrowheads="1"/>
              </p:cNvSpPr>
              <p:nvPr/>
            </p:nvSpPr>
            <p:spPr bwMode="auto">
              <a:xfrm>
                <a:off x="2266950" y="1936750"/>
                <a:ext cx="866775" cy="938213"/>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07"/>
              <p:cNvSpPr>
                <a:spLocks noChangeArrowheads="1"/>
              </p:cNvSpPr>
              <p:nvPr/>
            </p:nvSpPr>
            <p:spPr bwMode="auto">
              <a:xfrm>
                <a:off x="2266950" y="1936750"/>
                <a:ext cx="866775" cy="938213"/>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08"/>
              <p:cNvSpPr>
                <a:spLocks noChangeArrowheads="1"/>
              </p:cNvSpPr>
              <p:nvPr/>
            </p:nvSpPr>
            <p:spPr bwMode="auto">
              <a:xfrm>
                <a:off x="3201987" y="0"/>
                <a:ext cx="1511300" cy="17780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109"/>
              <p:cNvSpPr>
                <a:spLocks noChangeArrowheads="1"/>
              </p:cNvSpPr>
              <p:nvPr/>
            </p:nvSpPr>
            <p:spPr bwMode="auto">
              <a:xfrm>
                <a:off x="1690687" y="0"/>
                <a:ext cx="1511300" cy="17780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任意多边形 42"/>
              <p:cNvSpPr/>
              <p:nvPr/>
            </p:nvSpPr>
            <p:spPr bwMode="auto">
              <a:xfrm flipH="1">
                <a:off x="0" y="404813"/>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1"/>
              <p:cNvSpPr>
                <a:spLocks noChangeArrowheads="1"/>
              </p:cNvSpPr>
              <p:nvPr/>
            </p:nvSpPr>
            <p:spPr bwMode="auto">
              <a:xfrm>
                <a:off x="332362"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37" name="任意多边形 44"/>
              <p:cNvSpPr/>
              <p:nvPr/>
            </p:nvSpPr>
            <p:spPr bwMode="auto">
              <a:xfrm flipH="1">
                <a:off x="9525" y="1930400"/>
                <a:ext cx="2433637"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任意多边形 47"/>
              <p:cNvSpPr/>
              <p:nvPr/>
            </p:nvSpPr>
            <p:spPr bwMode="auto">
              <a:xfrm>
                <a:off x="3849687" y="414338"/>
                <a:ext cx="2736850" cy="615950"/>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任意多边形 48"/>
              <p:cNvSpPr/>
              <p:nvPr/>
            </p:nvSpPr>
            <p:spPr bwMode="auto">
              <a:xfrm>
                <a:off x="3894137" y="1930400"/>
                <a:ext cx="2713038" cy="620713"/>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32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Oval 54"/>
              <p:cNvSpPr>
                <a:spLocks noChangeArrowheads="1"/>
              </p:cNvSpPr>
              <p:nvPr/>
            </p:nvSpPr>
            <p:spPr bwMode="auto">
              <a:xfrm>
                <a:off x="2693987" y="98425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Oval 54"/>
              <p:cNvSpPr>
                <a:spLocks noChangeArrowheads="1"/>
              </p:cNvSpPr>
              <p:nvPr/>
            </p:nvSpPr>
            <p:spPr bwMode="auto">
              <a:xfrm>
                <a:off x="3802062" y="990600"/>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Oval 54"/>
              <p:cNvSpPr>
                <a:spLocks noChangeArrowheads="1"/>
              </p:cNvSpPr>
              <p:nvPr/>
            </p:nvSpPr>
            <p:spPr bwMode="auto">
              <a:xfrm>
                <a:off x="3849687"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7" name="Oval 54"/>
              <p:cNvSpPr>
                <a:spLocks noChangeArrowheads="1"/>
              </p:cNvSpPr>
              <p:nvPr/>
            </p:nvSpPr>
            <p:spPr bwMode="auto">
              <a:xfrm>
                <a:off x="2409825" y="2509838"/>
                <a:ext cx="82550" cy="82550"/>
              </a:xfrm>
              <a:prstGeom prst="ellipse">
                <a:avLst/>
              </a:prstGeom>
              <a:gradFill rotWithShape="1">
                <a:gsLst>
                  <a:gs pos="0">
                    <a:srgbClr val="9B9B9B"/>
                  </a:gs>
                  <a:gs pos="50000">
                    <a:srgbClr val="8D8D8D"/>
                  </a:gs>
                  <a:gs pos="100000">
                    <a:srgbClr val="79797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sz="32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8" name="矩形 1"/>
              <p:cNvSpPr>
                <a:spLocks noChangeArrowheads="1"/>
              </p:cNvSpPr>
              <p:nvPr/>
            </p:nvSpPr>
            <p:spPr bwMode="auto">
              <a:xfrm>
                <a:off x="332363" y="1511201"/>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just">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59" name="矩形 1"/>
              <p:cNvSpPr>
                <a:spLocks noChangeArrowheads="1"/>
              </p:cNvSpPr>
              <p:nvPr/>
            </p:nvSpPr>
            <p:spPr bwMode="auto">
              <a:xfrm>
                <a:off x="3936351" y="-7117"/>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endParaRPr lang="zh-CN" altLang="en-US" sz="1465" b="1" dirty="0">
                  <a:latin typeface="微软雅黑" panose="020B0503020204020204" pitchFamily="34" charset="-122"/>
                  <a:ea typeface="微软雅黑" panose="020B0503020204020204" pitchFamily="34" charset="-122"/>
                  <a:sym typeface="方正兰亭细黑_GBK" charset="-122"/>
                </a:endParaRPr>
              </a:p>
            </p:txBody>
          </p:sp>
          <p:sp>
            <p:nvSpPr>
              <p:cNvPr id="60" name="矩形 1"/>
              <p:cNvSpPr>
                <a:spLocks noChangeArrowheads="1"/>
              </p:cNvSpPr>
              <p:nvPr/>
            </p:nvSpPr>
            <p:spPr bwMode="auto">
              <a:xfrm>
                <a:off x="3991097" y="1526333"/>
                <a:ext cx="2291809" cy="124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r">
                  <a:lnSpc>
                    <a:spcPct val="150000"/>
                  </a:lnSpc>
                </a:pPr>
                <a:r>
                  <a:rPr lang="zh-CN" altLang="en-US" sz="2135" b="1" dirty="0">
                    <a:solidFill>
                      <a:schemeClr val="accent1"/>
                    </a:solidFill>
                    <a:latin typeface="微软雅黑" panose="020B0503020204020204" pitchFamily="34" charset="-122"/>
                    <a:ea typeface="微软雅黑" panose="020B0503020204020204" pitchFamily="34" charset="-122"/>
                    <a:sym typeface="方正兰亭细黑_GBK" charset="-122"/>
                  </a:rPr>
                  <a:t>此处添加标题内容</a:t>
                </a:r>
                <a:endParaRPr lang="en-US" sz="2135" b="1" dirty="0">
                  <a:solidFill>
                    <a:schemeClr val="accent1"/>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rPr>
                  <a:t>点击此处添加内容</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a:p>
                <a:pPr algn="r">
                  <a:lnSpc>
                    <a:spcPct val="150000"/>
                  </a:lnSpc>
                </a:pPr>
                <a:endParaRPr lang="zh-CN" altLang="en-US" sz="1465" b="1" dirty="0">
                  <a:solidFill>
                    <a:schemeClr val="tx1">
                      <a:lumMod val="50000"/>
                      <a:lumOff val="50000"/>
                    </a:schemeClr>
                  </a:solidFill>
                  <a:latin typeface="微软雅黑" panose="020B0503020204020204" pitchFamily="34" charset="-122"/>
                  <a:ea typeface="微软雅黑" panose="020B0503020204020204" pitchFamily="34" charset="-122"/>
                  <a:sym typeface="方正兰亭细黑_GBK" charset="-122"/>
                </a:endParaRPr>
              </a:p>
            </p:txBody>
          </p:sp>
        </p:grpSp>
        <p:pic>
          <p:nvPicPr>
            <p:cNvPr id="23" name="图片 29"/>
            <p:cNvPicPr>
              <a:picLocks noChangeAspect="1" noChangeArrowheads="1"/>
            </p:cNvPicPr>
            <p:nvPr/>
          </p:nvPicPr>
          <p:blipFill>
            <a:blip r:embed="rId1" cstate="print">
              <a:biLevel thresh="50000"/>
              <a:grayscl/>
              <a:extLst>
                <a:ext uri="{28A0092B-C50C-407E-A947-70E740481C1C}">
                  <a14:useLocalDpi xmlns:a14="http://schemas.microsoft.com/office/drawing/2010/main" val="0"/>
                </a:ext>
              </a:extLst>
            </a:blip>
            <a:srcRect/>
            <a:stretch>
              <a:fillRect/>
            </a:stretch>
          </p:blipFill>
          <p:spPr bwMode="auto">
            <a:xfrm>
              <a:off x="89641" y="281021"/>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30"/>
            <p:cNvPicPr>
              <a:picLocks noChangeAspect="1" noChangeArrowheads="1"/>
            </p:cNvPicPr>
            <p:nvPr/>
          </p:nvPicPr>
          <p:blipFill>
            <a:blip r:embed="rId2" cstate="print">
              <a:biLevel thresh="50000"/>
              <a:grayscl/>
              <a:extLst>
                <a:ext uri="{28A0092B-C50C-407E-A947-70E740481C1C}">
                  <a14:useLocalDpi xmlns:a14="http://schemas.microsoft.com/office/drawing/2010/main" val="0"/>
                </a:ext>
              </a:extLst>
            </a:blip>
            <a:srcRect/>
            <a:stretch>
              <a:fillRect/>
            </a:stretch>
          </p:blipFill>
          <p:spPr bwMode="auto">
            <a:xfrm>
              <a:off x="8451061" y="167678"/>
              <a:ext cx="502575" cy="50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31"/>
            <p:cNvPicPr>
              <a:picLocks noChangeAspect="1" noChangeArrowheads="1"/>
            </p:cNvPicPr>
            <p:nvPr/>
          </p:nvPicPr>
          <p:blipFill>
            <a:blip r:embed="rId3" cstate="print">
              <a:biLevel thresh="50000"/>
              <a:grayscl/>
              <a:extLst>
                <a:ext uri="{28A0092B-C50C-407E-A947-70E740481C1C}">
                  <a14:useLocalDpi xmlns:a14="http://schemas.microsoft.com/office/drawing/2010/main" val="0"/>
                </a:ext>
              </a:extLst>
            </a:blip>
            <a:srcRect/>
            <a:stretch>
              <a:fillRect/>
            </a:stretch>
          </p:blipFill>
          <p:spPr bwMode="auto">
            <a:xfrm>
              <a:off x="0" y="2080688"/>
              <a:ext cx="596675" cy="59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32"/>
            <p:cNvPicPr>
              <a:picLocks noChangeAspect="1" noChangeArrowheads="1"/>
            </p:cNvPicPr>
            <p:nvPr/>
          </p:nvPicPr>
          <p:blipFill>
            <a:blip r:embed="rId4" cstate="print">
              <a:biLevel thresh="50000"/>
              <a:grayscl/>
              <a:extLst>
                <a:ext uri="{28A0092B-C50C-407E-A947-70E740481C1C}">
                  <a14:useLocalDpi xmlns:a14="http://schemas.microsoft.com/office/drawing/2010/main" val="0"/>
                </a:ext>
              </a:extLst>
            </a:blip>
            <a:srcRect/>
            <a:stretch>
              <a:fillRect/>
            </a:stretch>
          </p:blipFill>
          <p:spPr bwMode="auto">
            <a:xfrm>
              <a:off x="8420699" y="2106801"/>
              <a:ext cx="551859" cy="551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3"/>
          <p:cNvSpPr txBox="1">
            <a:spLocks noChangeArrowheads="1"/>
          </p:cNvSpPr>
          <p:nvPr>
            <p:custDataLst>
              <p:tags r:id="rId1"/>
            </p:custDataLst>
          </p:nvPr>
        </p:nvSpPr>
        <p:spPr bwMode="auto">
          <a:xfrm>
            <a:off x="1814067" y="1549416"/>
            <a:ext cx="949401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rPr>
              <a:t>感谢您的观看</a:t>
            </a:r>
            <a:endParaRPr lang="zh-CN" altLang="en-US" sz="7595" b="1" dirty="0">
              <a:gradFill flip="none" rotWithShape="1">
                <a:gsLst>
                  <a:gs pos="0">
                    <a:srgbClr val="084C8B">
                      <a:shade val="30000"/>
                      <a:satMod val="115000"/>
                    </a:srgbClr>
                  </a:gs>
                  <a:gs pos="50000">
                    <a:srgbClr val="084C8B">
                      <a:shade val="67500"/>
                      <a:satMod val="115000"/>
                    </a:srgbClr>
                  </a:gs>
                  <a:gs pos="100000">
                    <a:srgbClr val="084C8B">
                      <a:shade val="100000"/>
                      <a:satMod val="115000"/>
                    </a:srgbClr>
                  </a:gs>
                </a:gsLst>
                <a:lin ang="16200000" scaled="1"/>
                <a:tileRect/>
              </a:gradFill>
              <a:latin typeface="+mn-ea"/>
              <a:ea typeface="+mn-ea"/>
            </a:endParaRPr>
          </a:p>
        </p:txBody>
      </p:sp>
      <p:sp>
        <p:nvSpPr>
          <p:cNvPr id="3" name="PA_文本框 27"/>
          <p:cNvSpPr txBox="1"/>
          <p:nvPr>
            <p:custDataLst>
              <p:tags r:id="rId2"/>
            </p:custDataLst>
          </p:nvPr>
        </p:nvSpPr>
        <p:spPr>
          <a:xfrm>
            <a:off x="1928519" y="3125692"/>
            <a:ext cx="876820" cy="369188"/>
          </a:xfrm>
          <a:prstGeom prst="rect">
            <a:avLst/>
          </a:prstGeom>
          <a:solidFill>
            <a:srgbClr val="084C8B"/>
          </a:solidFill>
        </p:spPr>
        <p:txBody>
          <a:bodyPr wrap="none" rtlCol="0">
            <a:spAutoFit/>
          </a:bodyPr>
          <a:lstStyle/>
          <a:p>
            <a:r>
              <a:rPr lang="zh-CN" altLang="en-US" sz="1800" dirty="0">
                <a:solidFill>
                  <a:schemeClr val="bg2"/>
                </a:solidFill>
                <a:latin typeface="+mj-ea"/>
                <a:ea typeface="+mj-ea"/>
              </a:rPr>
              <a:t>汇报人</a:t>
            </a:r>
            <a:endParaRPr lang="zh-CN" altLang="en-US" sz="1800" dirty="0">
              <a:solidFill>
                <a:schemeClr val="bg2"/>
              </a:solidFill>
              <a:latin typeface="+mj-ea"/>
              <a:ea typeface="+mj-ea"/>
            </a:endParaRPr>
          </a:p>
        </p:txBody>
      </p:sp>
      <p:sp>
        <p:nvSpPr>
          <p:cNvPr id="4" name="PA_文本框 28"/>
          <p:cNvSpPr txBox="1"/>
          <p:nvPr>
            <p:custDataLst>
              <p:tags r:id="rId3"/>
            </p:custDataLst>
          </p:nvPr>
        </p:nvSpPr>
        <p:spPr>
          <a:xfrm>
            <a:off x="2885076" y="3125692"/>
            <a:ext cx="624840" cy="368300"/>
          </a:xfrm>
          <a:prstGeom prst="rect">
            <a:avLst/>
          </a:prstGeom>
          <a:solidFill>
            <a:srgbClr val="084C8B"/>
          </a:solidFill>
        </p:spPr>
        <p:txBody>
          <a:bodyPr wrap="none" rtlCol="0">
            <a:spAutoFit/>
          </a:bodyPr>
          <a:lstStyle/>
          <a:p>
            <a:pPr algn="l"/>
            <a:r>
              <a:rPr lang="en-US" altLang="zh-CN" smtClean="0">
                <a:solidFill>
                  <a:schemeClr val="bg2"/>
                </a:solidFill>
                <a:latin typeface="+mj-ea"/>
                <a:ea typeface="+mj-ea"/>
              </a:rPr>
              <a:t>XXX</a:t>
            </a:r>
            <a:endParaRPr lang="en-US" altLang="zh-CN" sz="1800" dirty="0">
              <a:solidFill>
                <a:schemeClr val="bg2"/>
              </a:solidFill>
              <a:latin typeface="+mj-ea"/>
              <a:ea typeface="+mj-ea"/>
            </a:endParaRPr>
          </a:p>
        </p:txBody>
      </p:sp>
      <p:sp>
        <p:nvSpPr>
          <p:cNvPr id="5" name="PA_矩形 4"/>
          <p:cNvSpPr txBox="1">
            <a:spLocks noChangeArrowheads="1"/>
          </p:cNvSpPr>
          <p:nvPr>
            <p:custDataLst>
              <p:tags r:id="rId4"/>
            </p:custDataLst>
          </p:nvPr>
        </p:nvSpPr>
        <p:spPr bwMode="auto">
          <a:xfrm>
            <a:off x="1862895" y="988567"/>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rgbClr val="084C8B"/>
                </a:solidFill>
                <a:latin typeface="+mn-ea"/>
                <a:ea typeface="+mn-ea"/>
              </a:rPr>
              <a:t>添加您的公司名称</a:t>
            </a:r>
            <a:endParaRPr lang="zh-CN" altLang="zh-CN" sz="2400" b="0" dirty="0">
              <a:solidFill>
                <a:srgbClr val="084C8B"/>
              </a:solidFill>
              <a:latin typeface="+mn-ea"/>
              <a:ea typeface="+mn-ea"/>
            </a:endParaRPr>
          </a:p>
        </p:txBody>
      </p:sp>
      <p:sp>
        <p:nvSpPr>
          <p:cNvPr id="6" name="PA_矩形 4"/>
          <p:cNvSpPr txBox="1">
            <a:spLocks noChangeArrowheads="1"/>
          </p:cNvSpPr>
          <p:nvPr>
            <p:custDataLst>
              <p:tags r:id="rId5"/>
            </p:custDataLst>
          </p:nvPr>
        </p:nvSpPr>
        <p:spPr bwMode="auto">
          <a:xfrm>
            <a:off x="1805377" y="2633592"/>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rgbClr val="084C8B"/>
                </a:solidFill>
                <a:latin typeface="+mn-ea"/>
              </a:rPr>
              <a:t>可用</a:t>
            </a:r>
            <a:r>
              <a:rPr lang="zh-CN" altLang="en-US" sz="2000" b="0" dirty="0" smtClean="0">
                <a:solidFill>
                  <a:srgbClr val="084C8B"/>
                </a:solidFill>
                <a:latin typeface="+mn-ea"/>
              </a:rPr>
              <a:t>于年终总结、工作汇报、新年计划总结等</a:t>
            </a:r>
            <a:endParaRPr lang="zh-CN" altLang="zh-CN" sz="2000" b="0" dirty="0">
              <a:solidFill>
                <a:srgbClr val="084C8B"/>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childTnLst>
                          </p:cTn>
                        </p:par>
                        <p:par>
                          <p:cTn id="15" fill="hold">
                            <p:stCondLst>
                              <p:cond delay="2000"/>
                            </p:stCondLst>
                            <p:childTnLst>
                              <p:par>
                                <p:cTn id="16" presetID="31"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400" fill="hold"/>
                                        <p:tgtEl>
                                          <p:spTgt spid="6"/>
                                        </p:tgtEl>
                                        <p:attrNameLst>
                                          <p:attrName>ppt_w</p:attrName>
                                        </p:attrNameLst>
                                      </p:cBhvr>
                                      <p:tavLst>
                                        <p:tav tm="0">
                                          <p:val>
                                            <p:fltVal val="0"/>
                                          </p:val>
                                        </p:tav>
                                        <p:tav tm="100000">
                                          <p:val>
                                            <p:strVal val="#ppt_w"/>
                                          </p:val>
                                        </p:tav>
                                      </p:tavLst>
                                    </p:anim>
                                    <p:anim calcmode="lin" valueType="num">
                                      <p:cBhvr>
                                        <p:cTn id="19" dur="400" fill="hold"/>
                                        <p:tgtEl>
                                          <p:spTgt spid="6"/>
                                        </p:tgtEl>
                                        <p:attrNameLst>
                                          <p:attrName>ppt_h</p:attrName>
                                        </p:attrNameLst>
                                      </p:cBhvr>
                                      <p:tavLst>
                                        <p:tav tm="0">
                                          <p:val>
                                            <p:fltVal val="0"/>
                                          </p:val>
                                        </p:tav>
                                        <p:tav tm="100000">
                                          <p:val>
                                            <p:strVal val="#ppt_h"/>
                                          </p:val>
                                        </p:tav>
                                      </p:tavLst>
                                    </p:anim>
                                    <p:anim calcmode="lin" valueType="num">
                                      <p:cBhvr>
                                        <p:cTn id="20" dur="400" fill="hold"/>
                                        <p:tgtEl>
                                          <p:spTgt spid="6"/>
                                        </p:tgtEl>
                                        <p:attrNameLst>
                                          <p:attrName>style.rotation</p:attrName>
                                        </p:attrNameLst>
                                      </p:cBhvr>
                                      <p:tavLst>
                                        <p:tav tm="0">
                                          <p:val>
                                            <p:fltVal val="90"/>
                                          </p:val>
                                        </p:tav>
                                        <p:tav tm="100000">
                                          <p:val>
                                            <p:fltVal val="0"/>
                                          </p:val>
                                        </p:tav>
                                      </p:tavLst>
                                    </p:anim>
                                    <p:animEffect transition="in" filter="fade">
                                      <p:cBhvr>
                                        <p:cTn id="21" dur="400"/>
                                        <p:tgtEl>
                                          <p:spTgt spid="6"/>
                                        </p:tgtEl>
                                      </p:cBhvr>
                                    </p:animEffect>
                                  </p:childTnLst>
                                </p:cTn>
                              </p:par>
                            </p:childTnLst>
                          </p:cTn>
                        </p:par>
                        <p:par>
                          <p:cTn id="22" fill="hold">
                            <p:stCondLst>
                              <p:cond delay="2500"/>
                            </p:stCondLst>
                            <p:childTnLst>
                              <p:par>
                                <p:cTn id="23" presetID="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bldLvl="0" animBg="1"/>
      <p:bldP spid="5" grpId="0"/>
      <p:bldP spid="6"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632">
      <a:dk1>
        <a:sysClr val="windowText" lastClr="000000"/>
      </a:dk1>
      <a:lt1>
        <a:sysClr val="window" lastClr="FFFFFF"/>
      </a:lt1>
      <a:dk2>
        <a:srgbClr val="084C8B"/>
      </a:dk2>
      <a:lt2>
        <a:srgbClr val="E7E6E6"/>
      </a:lt2>
      <a:accent1>
        <a:srgbClr val="2075C5"/>
      </a:accent1>
      <a:accent2>
        <a:srgbClr val="084C8B"/>
      </a:accent2>
      <a:accent3>
        <a:srgbClr val="2075C5"/>
      </a:accent3>
      <a:accent4>
        <a:srgbClr val="084C8B"/>
      </a:accent4>
      <a:accent5>
        <a:srgbClr val="2075C5"/>
      </a:accent5>
      <a:accent6>
        <a:srgbClr val="084C8B"/>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5141</Words>
  <Application>WPS 演示</Application>
  <PresentationFormat>自定义</PresentationFormat>
  <Paragraphs>833</Paragraphs>
  <Slides>40</Slides>
  <Notes>21</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40</vt:i4>
      </vt:variant>
    </vt:vector>
  </HeadingPairs>
  <TitlesOfParts>
    <vt:vector size="67" baseType="lpstr">
      <vt:lpstr>Arial</vt:lpstr>
      <vt:lpstr>宋体</vt:lpstr>
      <vt:lpstr>Wingdings</vt:lpstr>
      <vt:lpstr>微软雅黑</vt:lpstr>
      <vt:lpstr>仿宋_GB2312</vt:lpstr>
      <vt:lpstr>仿宋</vt:lpstr>
      <vt:lpstr>Aharoni</vt:lpstr>
      <vt:lpstr>Impact</vt:lpstr>
      <vt:lpstr>Helvetica Light</vt:lpstr>
      <vt:lpstr>Kontrapunkt Bob Bold</vt:lpstr>
      <vt:lpstr>Agency FB</vt:lpstr>
      <vt:lpstr>Arial Unicode MS</vt:lpstr>
      <vt:lpstr>Arial Black</vt:lpstr>
      <vt:lpstr>Calibri</vt:lpstr>
      <vt:lpstr>微软雅黑 Light</vt:lpstr>
      <vt:lpstr>黑体</vt:lpstr>
      <vt:lpstr>Arial Narrow</vt:lpstr>
      <vt:lpstr>Calibri</vt:lpstr>
      <vt:lpstr>方正正纤黑简体</vt:lpstr>
      <vt:lpstr>LiHei Pro</vt:lpstr>
      <vt:lpstr>华文黑体</vt:lpstr>
      <vt:lpstr>方正兰亭粗黑_GBK</vt:lpstr>
      <vt:lpstr>方正兰亭细黑_GBK</vt:lpstr>
      <vt:lpstr>Marlett</vt:lpstr>
      <vt:lpstr>方正正大黑简体</vt:lpstr>
      <vt:lpstr>Segoe Print</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15</cp:revision>
  <dcterms:created xsi:type="dcterms:W3CDTF">2015-05-05T08:02:00Z</dcterms:created>
  <dcterms:modified xsi:type="dcterms:W3CDTF">2020-09-21T09:09:41Z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